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autoCompressPictures="0">
  <p:sldMasterIdLst>
    <p:sldMasterId id="2147483656" r:id="rId1"/>
  </p:sldMasterIdLst>
  <p:notesMasterIdLst>
    <p:notesMasterId r:id="rId13"/>
  </p:notesMasterIdLst>
  <p:sldIdLst>
    <p:sldId id="576" r:id="rId2"/>
    <p:sldId id="256" r:id="rId3"/>
    <p:sldId id="619" r:id="rId4"/>
    <p:sldId id="610" r:id="rId5"/>
    <p:sldId id="611" r:id="rId6"/>
    <p:sldId id="612" r:id="rId7"/>
    <p:sldId id="615" r:id="rId8"/>
    <p:sldId id="613" r:id="rId9"/>
    <p:sldId id="617" r:id="rId10"/>
    <p:sldId id="616" r:id="rId11"/>
    <p:sldId id="618" r:id="rId12"/>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833"/>
    <p:restoredTop sz="76567"/>
  </p:normalViewPr>
  <p:slideViewPr>
    <p:cSldViewPr snapToGrid="0" snapToObjects="1">
      <p:cViewPr varScale="1">
        <p:scale>
          <a:sx n="89" d="100"/>
          <a:sy n="89" d="100"/>
        </p:scale>
        <p:origin x="160" y="608"/>
      </p:cViewPr>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188" y="685800"/>
            <a:ext cx="60963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a:extLst>
              <a:ext uri="{FF2B5EF4-FFF2-40B4-BE49-F238E27FC236}">
                <a16:creationId xmlns:a16="http://schemas.microsoft.com/office/drawing/2014/main" id="{45CD9BB7-90CD-3E44-85EB-242B0CA0FA0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6000">
                <a:solidFill>
                  <a:schemeClr val="tx1"/>
                </a:solidFill>
                <a:latin typeface="Times" pitchFamily="2" charset="0"/>
                <a:ea typeface="ＭＳ Ｐゴシック" panose="020B0600070205080204" pitchFamily="34" charset="-128"/>
              </a:defRPr>
            </a:lvl1pPr>
            <a:lvl2pPr marL="37931725" indent="-37474525">
              <a:defRPr sz="6000">
                <a:solidFill>
                  <a:schemeClr val="tx1"/>
                </a:solidFill>
                <a:latin typeface="Times" pitchFamily="2" charset="0"/>
                <a:ea typeface="ＭＳ Ｐゴシック" panose="020B0600070205080204" pitchFamily="34" charset="-128"/>
              </a:defRPr>
            </a:lvl2pPr>
            <a:lvl3pPr>
              <a:defRPr sz="6000">
                <a:solidFill>
                  <a:schemeClr val="tx1"/>
                </a:solidFill>
                <a:latin typeface="Times" pitchFamily="2" charset="0"/>
                <a:ea typeface="ＭＳ Ｐゴシック" panose="020B0600070205080204" pitchFamily="34" charset="-128"/>
              </a:defRPr>
            </a:lvl3pPr>
            <a:lvl4pPr>
              <a:defRPr sz="6000">
                <a:solidFill>
                  <a:schemeClr val="tx1"/>
                </a:solidFill>
                <a:latin typeface="Times" pitchFamily="2" charset="0"/>
                <a:ea typeface="ＭＳ Ｐゴシック" panose="020B0600070205080204" pitchFamily="34" charset="-128"/>
              </a:defRPr>
            </a:lvl4pPr>
            <a:lvl5pPr>
              <a:defRPr sz="6000">
                <a:solidFill>
                  <a:schemeClr val="tx1"/>
                </a:solidFill>
                <a:latin typeface="Times" pitchFamily="2" charset="0"/>
                <a:ea typeface="ＭＳ Ｐゴシック" panose="020B0600070205080204" pitchFamily="34" charset="-128"/>
              </a:defRPr>
            </a:lvl5pPr>
            <a:lvl6pPr marL="457200" eaLnBrk="0" fontAlgn="base" hangingPunct="0">
              <a:spcBef>
                <a:spcPct val="0"/>
              </a:spcBef>
              <a:spcAft>
                <a:spcPct val="0"/>
              </a:spcAft>
              <a:defRPr sz="6000">
                <a:solidFill>
                  <a:schemeClr val="tx1"/>
                </a:solidFill>
                <a:latin typeface="Times" pitchFamily="2" charset="0"/>
                <a:ea typeface="ＭＳ Ｐゴシック" panose="020B0600070205080204" pitchFamily="34" charset="-128"/>
              </a:defRPr>
            </a:lvl6pPr>
            <a:lvl7pPr marL="914400" eaLnBrk="0" fontAlgn="base" hangingPunct="0">
              <a:spcBef>
                <a:spcPct val="0"/>
              </a:spcBef>
              <a:spcAft>
                <a:spcPct val="0"/>
              </a:spcAft>
              <a:defRPr sz="6000">
                <a:solidFill>
                  <a:schemeClr val="tx1"/>
                </a:solidFill>
                <a:latin typeface="Times" pitchFamily="2" charset="0"/>
                <a:ea typeface="ＭＳ Ｐゴシック" panose="020B0600070205080204" pitchFamily="34" charset="-128"/>
              </a:defRPr>
            </a:lvl7pPr>
            <a:lvl8pPr marL="1371600" eaLnBrk="0" fontAlgn="base" hangingPunct="0">
              <a:spcBef>
                <a:spcPct val="0"/>
              </a:spcBef>
              <a:spcAft>
                <a:spcPct val="0"/>
              </a:spcAft>
              <a:defRPr sz="6000">
                <a:solidFill>
                  <a:schemeClr val="tx1"/>
                </a:solidFill>
                <a:latin typeface="Times" pitchFamily="2" charset="0"/>
                <a:ea typeface="ＭＳ Ｐゴシック" panose="020B0600070205080204" pitchFamily="34" charset="-128"/>
              </a:defRPr>
            </a:lvl8pPr>
            <a:lvl9pPr marL="1828800" eaLnBrk="0" fontAlgn="base" hangingPunct="0">
              <a:spcBef>
                <a:spcPct val="0"/>
              </a:spcBef>
              <a:spcAft>
                <a:spcPct val="0"/>
              </a:spcAft>
              <a:defRPr sz="6000">
                <a:solidFill>
                  <a:schemeClr val="tx1"/>
                </a:solidFill>
                <a:latin typeface="Times" pitchFamily="2" charset="0"/>
                <a:ea typeface="ＭＳ Ｐゴシック" panose="020B0600070205080204" pitchFamily="34" charset="-128"/>
              </a:defRPr>
            </a:lvl9pPr>
          </a:lstStyle>
          <a:p>
            <a:fld id="{9B86CCC3-C53B-2B4C-A9B4-9BA5731D269A}" type="slidenum">
              <a:rPr lang="en-US" altLang="en-US" sz="1200">
                <a:latin typeface="Times New Roman" panose="02020603050405020304" pitchFamily="18" charset="0"/>
              </a:rPr>
              <a:pPr/>
              <a:t>2</a:t>
            </a:fld>
            <a:endParaRPr lang="en-US" altLang="en-US" sz="1200">
              <a:latin typeface="Times New Roman" panose="02020603050405020304" pitchFamily="18" charset="0"/>
            </a:endParaRPr>
          </a:p>
        </p:txBody>
      </p:sp>
      <p:sp>
        <p:nvSpPr>
          <p:cNvPr id="15363" name="Rectangle 2">
            <a:extLst>
              <a:ext uri="{FF2B5EF4-FFF2-40B4-BE49-F238E27FC236}">
                <a16:creationId xmlns:a16="http://schemas.microsoft.com/office/drawing/2014/main" id="{091EA771-3FD0-B048-92AC-2BE537A0B2CD}"/>
              </a:ext>
            </a:extLst>
          </p:cNvPr>
          <p:cNvSpPr>
            <a:spLocks noGrp="1" noRot="1" noChangeAspect="1" noChangeArrowheads="1" noTextEdit="1"/>
          </p:cNvSpPr>
          <p:nvPr>
            <p:ph type="sldImg"/>
          </p:nvPr>
        </p:nvSpPr>
        <p:spPr>
          <a:xfrm>
            <a:off x="381000" y="685800"/>
            <a:ext cx="6096000" cy="3429000"/>
          </a:xfrm>
          <a:ln/>
        </p:spPr>
      </p:sp>
      <p:sp>
        <p:nvSpPr>
          <p:cNvPr id="15364" name="Rectangle 3">
            <a:extLst>
              <a:ext uri="{FF2B5EF4-FFF2-40B4-BE49-F238E27FC236}">
                <a16:creationId xmlns:a16="http://schemas.microsoft.com/office/drawing/2014/main" id="{BD7E6E06-0A1B-9743-B10A-F34F68EF4A0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latin typeface="Times New Roman" panose="02020603050405020304" pitchFamily="18" charset="0"/>
                <a:ea typeface="ＭＳ Ｐゴシック" panose="020B0600070205080204" pitchFamily="34" charset="-128"/>
              </a:rPr>
              <a:t>Inferential statistics is built on the foundation of probability theory, and has been remarkably successful in guiding opinion about the conclusions to be drawn from data. Yet (paradoxically) the very idea of probability has been plagued by controversy from the beginning of the subject to the present day. In this section we provide a glimpse of the debate about the interpretation of the probability concept.</a:t>
            </a:r>
          </a:p>
          <a:p>
            <a:pPr eaLnBrk="1" hangingPunct="1"/>
            <a:endParaRPr lang="en-US" altLang="en-US" dirty="0">
              <a:latin typeface="Times New Roman" panose="02020603050405020304" pitchFamily="18" charset="0"/>
              <a:ea typeface="ＭＳ Ｐゴシック" panose="020B0600070205080204" pitchFamily="34" charset="-128"/>
            </a:endParaRPr>
          </a:p>
          <a:p>
            <a:pPr eaLnBrk="1" hangingPunct="1"/>
            <a:r>
              <a:rPr lang="en-US" altLang="en-US" dirty="0">
                <a:latin typeface="Times New Roman" panose="02020603050405020304" pitchFamily="18" charset="0"/>
                <a:ea typeface="ＭＳ Ｐゴシック" panose="020B0600070205080204" pitchFamily="34" charset="-128"/>
              </a:rPr>
              <a:t>One conception of probability is drawn from the idea of symmetrical outcomes. For example, the two possible outcomes of tossing a fair coin seem not to be distinguishable in any way that affects which side will land up or down. Therefore the probability of heads is taken to be 1/2, as is the probability of tails. In general, if there are N symmetrical outcomes, the probability of any given one of them occurring is taken to be 1/N. Thus, if a six-sided die is rolled, the probability of any one of the six sides coming up is 1/6.</a:t>
            </a:r>
          </a:p>
          <a:p>
            <a:pPr eaLnBrk="1" hangingPunct="1"/>
            <a:endParaRPr lang="en-US" altLang="en-US" dirty="0">
              <a:latin typeface="Times New Roman" panose="02020603050405020304" pitchFamily="18" charset="0"/>
              <a:ea typeface="ＭＳ Ｐゴシック" panose="020B0600070205080204" pitchFamily="34" charset="-128"/>
            </a:endParaRPr>
          </a:p>
          <a:p>
            <a:pPr eaLnBrk="1" hangingPunct="1"/>
            <a:r>
              <a:rPr lang="en-US" altLang="en-US" dirty="0">
                <a:latin typeface="Times New Roman" panose="02020603050405020304" pitchFamily="18" charset="0"/>
                <a:ea typeface="ＭＳ Ｐゴシック" panose="020B0600070205080204" pitchFamily="34" charset="-128"/>
              </a:rPr>
              <a:t>Probabilities can also be thought of in terms of relative frequencies. If we tossed a coin millions of times, we would expect the proportion of tosses that came up heads to be pretty close to 1/2. As the number of tosses increases, the proportion of heads approaches 1/2. Therefore, we can say that the probability of a head is 1/2.</a:t>
            </a:r>
          </a:p>
        </p:txBody>
      </p:sp>
    </p:spTree>
    <p:extLst>
      <p:ext uri="{BB962C8B-B14F-4D97-AF65-F5344CB8AC3E}">
        <p14:creationId xmlns:p14="http://schemas.microsoft.com/office/powerpoint/2010/main" val="39123566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a:extLst>
              <a:ext uri="{FF2B5EF4-FFF2-40B4-BE49-F238E27FC236}">
                <a16:creationId xmlns:a16="http://schemas.microsoft.com/office/drawing/2014/main" id="{806F0058-760C-434F-901B-C461A5B8741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6000">
                <a:solidFill>
                  <a:schemeClr val="tx1"/>
                </a:solidFill>
                <a:latin typeface="Times" pitchFamily="2" charset="0"/>
                <a:ea typeface="ＭＳ Ｐゴシック" panose="020B0600070205080204" pitchFamily="34" charset="-128"/>
              </a:defRPr>
            </a:lvl1pPr>
            <a:lvl2pPr marL="37931725" indent="-37474525">
              <a:defRPr sz="6000">
                <a:solidFill>
                  <a:schemeClr val="tx1"/>
                </a:solidFill>
                <a:latin typeface="Times" pitchFamily="2" charset="0"/>
                <a:ea typeface="ＭＳ Ｐゴシック" panose="020B0600070205080204" pitchFamily="34" charset="-128"/>
              </a:defRPr>
            </a:lvl2pPr>
            <a:lvl3pPr>
              <a:defRPr sz="6000">
                <a:solidFill>
                  <a:schemeClr val="tx1"/>
                </a:solidFill>
                <a:latin typeface="Times" pitchFamily="2" charset="0"/>
                <a:ea typeface="ＭＳ Ｐゴシック" panose="020B0600070205080204" pitchFamily="34" charset="-128"/>
              </a:defRPr>
            </a:lvl3pPr>
            <a:lvl4pPr>
              <a:defRPr sz="6000">
                <a:solidFill>
                  <a:schemeClr val="tx1"/>
                </a:solidFill>
                <a:latin typeface="Times" pitchFamily="2" charset="0"/>
                <a:ea typeface="ＭＳ Ｐゴシック" panose="020B0600070205080204" pitchFamily="34" charset="-128"/>
              </a:defRPr>
            </a:lvl4pPr>
            <a:lvl5pPr>
              <a:defRPr sz="6000">
                <a:solidFill>
                  <a:schemeClr val="tx1"/>
                </a:solidFill>
                <a:latin typeface="Times" pitchFamily="2" charset="0"/>
                <a:ea typeface="ＭＳ Ｐゴシック" panose="020B0600070205080204" pitchFamily="34" charset="-128"/>
              </a:defRPr>
            </a:lvl5pPr>
            <a:lvl6pPr marL="457200" eaLnBrk="0" fontAlgn="base" hangingPunct="0">
              <a:spcBef>
                <a:spcPct val="0"/>
              </a:spcBef>
              <a:spcAft>
                <a:spcPct val="0"/>
              </a:spcAft>
              <a:defRPr sz="6000">
                <a:solidFill>
                  <a:schemeClr val="tx1"/>
                </a:solidFill>
                <a:latin typeface="Times" pitchFamily="2" charset="0"/>
                <a:ea typeface="ＭＳ Ｐゴシック" panose="020B0600070205080204" pitchFamily="34" charset="-128"/>
              </a:defRPr>
            </a:lvl6pPr>
            <a:lvl7pPr marL="914400" eaLnBrk="0" fontAlgn="base" hangingPunct="0">
              <a:spcBef>
                <a:spcPct val="0"/>
              </a:spcBef>
              <a:spcAft>
                <a:spcPct val="0"/>
              </a:spcAft>
              <a:defRPr sz="6000">
                <a:solidFill>
                  <a:schemeClr val="tx1"/>
                </a:solidFill>
                <a:latin typeface="Times" pitchFamily="2" charset="0"/>
                <a:ea typeface="ＭＳ Ｐゴシック" panose="020B0600070205080204" pitchFamily="34" charset="-128"/>
              </a:defRPr>
            </a:lvl7pPr>
            <a:lvl8pPr marL="1371600" eaLnBrk="0" fontAlgn="base" hangingPunct="0">
              <a:spcBef>
                <a:spcPct val="0"/>
              </a:spcBef>
              <a:spcAft>
                <a:spcPct val="0"/>
              </a:spcAft>
              <a:defRPr sz="6000">
                <a:solidFill>
                  <a:schemeClr val="tx1"/>
                </a:solidFill>
                <a:latin typeface="Times" pitchFamily="2" charset="0"/>
                <a:ea typeface="ＭＳ Ｐゴシック" panose="020B0600070205080204" pitchFamily="34" charset="-128"/>
              </a:defRPr>
            </a:lvl8pPr>
            <a:lvl9pPr marL="1828800" eaLnBrk="0" fontAlgn="base" hangingPunct="0">
              <a:spcBef>
                <a:spcPct val="0"/>
              </a:spcBef>
              <a:spcAft>
                <a:spcPct val="0"/>
              </a:spcAft>
              <a:defRPr sz="6000">
                <a:solidFill>
                  <a:schemeClr val="tx1"/>
                </a:solidFill>
                <a:latin typeface="Times" pitchFamily="2" charset="0"/>
                <a:ea typeface="ＭＳ Ｐゴシック" panose="020B0600070205080204" pitchFamily="34" charset="-128"/>
              </a:defRPr>
            </a:lvl9pPr>
          </a:lstStyle>
          <a:p>
            <a:fld id="{75A6DDC6-4EE0-804E-A6FA-BE452465546D}" type="slidenum">
              <a:rPr lang="en-US" altLang="en-US" sz="1200">
                <a:latin typeface="Times New Roman" panose="02020603050405020304" pitchFamily="18" charset="0"/>
              </a:rPr>
              <a:pPr/>
              <a:t>11</a:t>
            </a:fld>
            <a:endParaRPr lang="en-US" altLang="en-US" sz="1200">
              <a:latin typeface="Times New Roman" panose="02020603050405020304" pitchFamily="18" charset="0"/>
            </a:endParaRPr>
          </a:p>
        </p:txBody>
      </p:sp>
      <p:sp>
        <p:nvSpPr>
          <p:cNvPr id="27651" name="Rectangle 2">
            <a:extLst>
              <a:ext uri="{FF2B5EF4-FFF2-40B4-BE49-F238E27FC236}">
                <a16:creationId xmlns:a16="http://schemas.microsoft.com/office/drawing/2014/main" id="{FB18FAB0-8F86-C445-B630-7B436B4100F3}"/>
              </a:ext>
            </a:extLst>
          </p:cNvPr>
          <p:cNvSpPr>
            <a:spLocks noGrp="1" noRot="1" noChangeAspect="1" noChangeArrowheads="1" noTextEdit="1"/>
          </p:cNvSpPr>
          <p:nvPr>
            <p:ph type="sldImg"/>
          </p:nvPr>
        </p:nvSpPr>
        <p:spPr>
          <a:xfrm>
            <a:off x="381000" y="685800"/>
            <a:ext cx="6096000" cy="3429000"/>
          </a:xfrm>
          <a:ln/>
        </p:spPr>
      </p:sp>
      <p:sp>
        <p:nvSpPr>
          <p:cNvPr id="27652" name="Rectangle 3">
            <a:extLst>
              <a:ext uri="{FF2B5EF4-FFF2-40B4-BE49-F238E27FC236}">
                <a16:creationId xmlns:a16="http://schemas.microsoft.com/office/drawing/2014/main" id="{83536321-1A45-4743-A935-E044CB6DF66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2630504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342900" indent="-342900" defTabSz="914400"/>
            <a:r>
              <a:rPr lang="en-US" altLang="en-US" dirty="0">
                <a:solidFill>
                  <a:schemeClr val="folHlink"/>
                </a:solidFill>
              </a:rPr>
              <a:t>Probability</a:t>
            </a:r>
            <a:r>
              <a:rPr lang="en-US" altLang="en-US" dirty="0"/>
              <a:t> – the chance that an uncertain event will occur (always between 0 and 1)</a:t>
            </a:r>
          </a:p>
          <a:p>
            <a:pPr marL="342900" indent="-342900" defTabSz="914400"/>
            <a:endParaRPr lang="en-US" altLang="en-US"/>
          </a:p>
          <a:p>
            <a:endParaRPr lang="en-US"/>
          </a:p>
        </p:txBody>
      </p:sp>
    </p:spTree>
    <p:extLst>
      <p:ext uri="{BB962C8B-B14F-4D97-AF65-F5344CB8AC3E}">
        <p14:creationId xmlns:p14="http://schemas.microsoft.com/office/powerpoint/2010/main" val="33511246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a:extLst>
              <a:ext uri="{FF2B5EF4-FFF2-40B4-BE49-F238E27FC236}">
                <a16:creationId xmlns:a16="http://schemas.microsoft.com/office/drawing/2014/main" id="{806F0058-760C-434F-901B-C461A5B8741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6000">
                <a:solidFill>
                  <a:schemeClr val="tx1"/>
                </a:solidFill>
                <a:latin typeface="Times" pitchFamily="2" charset="0"/>
                <a:ea typeface="ＭＳ Ｐゴシック" panose="020B0600070205080204" pitchFamily="34" charset="-128"/>
              </a:defRPr>
            </a:lvl1pPr>
            <a:lvl2pPr marL="37931725" indent="-37474525">
              <a:defRPr sz="6000">
                <a:solidFill>
                  <a:schemeClr val="tx1"/>
                </a:solidFill>
                <a:latin typeface="Times" pitchFamily="2" charset="0"/>
                <a:ea typeface="ＭＳ Ｐゴシック" panose="020B0600070205080204" pitchFamily="34" charset="-128"/>
              </a:defRPr>
            </a:lvl2pPr>
            <a:lvl3pPr>
              <a:defRPr sz="6000">
                <a:solidFill>
                  <a:schemeClr val="tx1"/>
                </a:solidFill>
                <a:latin typeface="Times" pitchFamily="2" charset="0"/>
                <a:ea typeface="ＭＳ Ｐゴシック" panose="020B0600070205080204" pitchFamily="34" charset="-128"/>
              </a:defRPr>
            </a:lvl3pPr>
            <a:lvl4pPr>
              <a:defRPr sz="6000">
                <a:solidFill>
                  <a:schemeClr val="tx1"/>
                </a:solidFill>
                <a:latin typeface="Times" pitchFamily="2" charset="0"/>
                <a:ea typeface="ＭＳ Ｐゴシック" panose="020B0600070205080204" pitchFamily="34" charset="-128"/>
              </a:defRPr>
            </a:lvl4pPr>
            <a:lvl5pPr>
              <a:defRPr sz="6000">
                <a:solidFill>
                  <a:schemeClr val="tx1"/>
                </a:solidFill>
                <a:latin typeface="Times" pitchFamily="2" charset="0"/>
                <a:ea typeface="ＭＳ Ｐゴシック" panose="020B0600070205080204" pitchFamily="34" charset="-128"/>
              </a:defRPr>
            </a:lvl5pPr>
            <a:lvl6pPr marL="457200" eaLnBrk="0" fontAlgn="base" hangingPunct="0">
              <a:spcBef>
                <a:spcPct val="0"/>
              </a:spcBef>
              <a:spcAft>
                <a:spcPct val="0"/>
              </a:spcAft>
              <a:defRPr sz="6000">
                <a:solidFill>
                  <a:schemeClr val="tx1"/>
                </a:solidFill>
                <a:latin typeface="Times" pitchFamily="2" charset="0"/>
                <a:ea typeface="ＭＳ Ｐゴシック" panose="020B0600070205080204" pitchFamily="34" charset="-128"/>
              </a:defRPr>
            </a:lvl6pPr>
            <a:lvl7pPr marL="914400" eaLnBrk="0" fontAlgn="base" hangingPunct="0">
              <a:spcBef>
                <a:spcPct val="0"/>
              </a:spcBef>
              <a:spcAft>
                <a:spcPct val="0"/>
              </a:spcAft>
              <a:defRPr sz="6000">
                <a:solidFill>
                  <a:schemeClr val="tx1"/>
                </a:solidFill>
                <a:latin typeface="Times" pitchFamily="2" charset="0"/>
                <a:ea typeface="ＭＳ Ｐゴシック" panose="020B0600070205080204" pitchFamily="34" charset="-128"/>
              </a:defRPr>
            </a:lvl7pPr>
            <a:lvl8pPr marL="1371600" eaLnBrk="0" fontAlgn="base" hangingPunct="0">
              <a:spcBef>
                <a:spcPct val="0"/>
              </a:spcBef>
              <a:spcAft>
                <a:spcPct val="0"/>
              </a:spcAft>
              <a:defRPr sz="6000">
                <a:solidFill>
                  <a:schemeClr val="tx1"/>
                </a:solidFill>
                <a:latin typeface="Times" pitchFamily="2" charset="0"/>
                <a:ea typeface="ＭＳ Ｐゴシック" panose="020B0600070205080204" pitchFamily="34" charset="-128"/>
              </a:defRPr>
            </a:lvl8pPr>
            <a:lvl9pPr marL="1828800" eaLnBrk="0" fontAlgn="base" hangingPunct="0">
              <a:spcBef>
                <a:spcPct val="0"/>
              </a:spcBef>
              <a:spcAft>
                <a:spcPct val="0"/>
              </a:spcAft>
              <a:defRPr sz="6000">
                <a:solidFill>
                  <a:schemeClr val="tx1"/>
                </a:solidFill>
                <a:latin typeface="Times" pitchFamily="2" charset="0"/>
                <a:ea typeface="ＭＳ Ｐゴシック" panose="020B0600070205080204" pitchFamily="34" charset="-128"/>
              </a:defRPr>
            </a:lvl9pPr>
          </a:lstStyle>
          <a:p>
            <a:fld id="{75A6DDC6-4EE0-804E-A6FA-BE452465546D}" type="slidenum">
              <a:rPr lang="en-US" altLang="en-US" sz="1200">
                <a:latin typeface="Times New Roman" panose="02020603050405020304" pitchFamily="18" charset="0"/>
              </a:rPr>
              <a:pPr/>
              <a:t>4</a:t>
            </a:fld>
            <a:endParaRPr lang="en-US" altLang="en-US" sz="1200">
              <a:latin typeface="Times New Roman" panose="02020603050405020304" pitchFamily="18" charset="0"/>
            </a:endParaRPr>
          </a:p>
        </p:txBody>
      </p:sp>
      <p:sp>
        <p:nvSpPr>
          <p:cNvPr id="27651" name="Rectangle 2">
            <a:extLst>
              <a:ext uri="{FF2B5EF4-FFF2-40B4-BE49-F238E27FC236}">
                <a16:creationId xmlns:a16="http://schemas.microsoft.com/office/drawing/2014/main" id="{FB18FAB0-8F86-C445-B630-7B436B4100F3}"/>
              </a:ext>
            </a:extLst>
          </p:cNvPr>
          <p:cNvSpPr>
            <a:spLocks noGrp="1" noRot="1" noChangeAspect="1" noChangeArrowheads="1" noTextEdit="1"/>
          </p:cNvSpPr>
          <p:nvPr>
            <p:ph type="sldImg"/>
          </p:nvPr>
        </p:nvSpPr>
        <p:spPr>
          <a:xfrm>
            <a:off x="381000" y="685800"/>
            <a:ext cx="6096000" cy="3429000"/>
          </a:xfrm>
          <a:ln/>
        </p:spPr>
      </p:sp>
      <p:sp>
        <p:nvSpPr>
          <p:cNvPr id="27652" name="Rectangle 3">
            <a:extLst>
              <a:ext uri="{FF2B5EF4-FFF2-40B4-BE49-F238E27FC236}">
                <a16:creationId xmlns:a16="http://schemas.microsoft.com/office/drawing/2014/main" id="{83536321-1A45-4743-A935-E044CB6DF66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457200" marR="0" lvl="0" indent="-317500" algn="l" defTabSz="914400" rtl="0" eaLnBrk="1" fontAlgn="auto" latinLnBrk="0" hangingPunct="1">
              <a:lnSpc>
                <a:spcPct val="100000"/>
              </a:lnSpc>
              <a:spcBef>
                <a:spcPts val="0"/>
              </a:spcBef>
              <a:spcAft>
                <a:spcPts val="0"/>
              </a:spcAft>
              <a:buClr>
                <a:srgbClr val="000000"/>
              </a:buClr>
              <a:buSzPts val="1400"/>
              <a:buFont typeface="Arial"/>
              <a:buChar char="●"/>
              <a:tabLst/>
              <a:defRPr/>
            </a:pPr>
            <a:r>
              <a:rPr lang="en-US" sz="1100" b="0" i="0" u="none" strike="noStrike" cap="none" dirty="0">
                <a:solidFill>
                  <a:srgbClr val="000000"/>
                </a:solidFill>
                <a:effectLst/>
                <a:latin typeface="Arial"/>
                <a:ea typeface="Arial"/>
                <a:cs typeface="Arial"/>
                <a:sym typeface="Arial"/>
              </a:rPr>
              <a:t>there were 53.9 polio cases per 100,000 in the control group and 25.2 cases per 100,000 in the vaccine group.</a:t>
            </a:r>
          </a:p>
          <a:p>
            <a:pPr marL="457200" marR="0" lvl="0" indent="-317500" algn="l" defTabSz="914400" rtl="0" eaLnBrk="1" fontAlgn="auto" latinLnBrk="0" hangingPunct="1">
              <a:lnSpc>
                <a:spcPct val="100000"/>
              </a:lnSpc>
              <a:spcBef>
                <a:spcPts val="0"/>
              </a:spcBef>
              <a:spcAft>
                <a:spcPts val="0"/>
              </a:spcAft>
              <a:buClr>
                <a:srgbClr val="000000"/>
              </a:buClr>
              <a:buSzPts val="1400"/>
              <a:buFont typeface="Arial"/>
              <a:buChar char="●"/>
              <a:tabLst/>
              <a:defRPr/>
            </a:pPr>
            <a:r>
              <a:rPr lang="en-US" sz="1100" b="0" i="0" u="none" strike="noStrike" cap="none" dirty="0">
                <a:solidFill>
                  <a:srgbClr val="000000"/>
                </a:solidFill>
                <a:effectLst/>
                <a:latin typeface="Arial"/>
                <a:ea typeface="Arial"/>
                <a:cs typeface="Arial"/>
                <a:sym typeface="Arial"/>
              </a:rPr>
              <a:t>The vaccine is effective, however, the reduction in the polio rate is estimated at only between 0.0198% and 0.0369%.  </a:t>
            </a:r>
            <a:endParaRPr lang="en-US" dirty="0"/>
          </a:p>
        </p:txBody>
      </p:sp>
    </p:spTree>
    <p:extLst>
      <p:ext uri="{BB962C8B-B14F-4D97-AF65-F5344CB8AC3E}">
        <p14:creationId xmlns:p14="http://schemas.microsoft.com/office/powerpoint/2010/main" val="42564623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a:extLst>
              <a:ext uri="{FF2B5EF4-FFF2-40B4-BE49-F238E27FC236}">
                <a16:creationId xmlns:a16="http://schemas.microsoft.com/office/drawing/2014/main" id="{806F0058-760C-434F-901B-C461A5B8741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6000">
                <a:solidFill>
                  <a:schemeClr val="tx1"/>
                </a:solidFill>
                <a:latin typeface="Times" pitchFamily="2" charset="0"/>
                <a:ea typeface="ＭＳ Ｐゴシック" panose="020B0600070205080204" pitchFamily="34" charset="-128"/>
              </a:defRPr>
            </a:lvl1pPr>
            <a:lvl2pPr marL="37931725" indent="-37474525">
              <a:defRPr sz="6000">
                <a:solidFill>
                  <a:schemeClr val="tx1"/>
                </a:solidFill>
                <a:latin typeface="Times" pitchFamily="2" charset="0"/>
                <a:ea typeface="ＭＳ Ｐゴシック" panose="020B0600070205080204" pitchFamily="34" charset="-128"/>
              </a:defRPr>
            </a:lvl2pPr>
            <a:lvl3pPr>
              <a:defRPr sz="6000">
                <a:solidFill>
                  <a:schemeClr val="tx1"/>
                </a:solidFill>
                <a:latin typeface="Times" pitchFamily="2" charset="0"/>
                <a:ea typeface="ＭＳ Ｐゴシック" panose="020B0600070205080204" pitchFamily="34" charset="-128"/>
              </a:defRPr>
            </a:lvl3pPr>
            <a:lvl4pPr>
              <a:defRPr sz="6000">
                <a:solidFill>
                  <a:schemeClr val="tx1"/>
                </a:solidFill>
                <a:latin typeface="Times" pitchFamily="2" charset="0"/>
                <a:ea typeface="ＭＳ Ｐゴシック" panose="020B0600070205080204" pitchFamily="34" charset="-128"/>
              </a:defRPr>
            </a:lvl4pPr>
            <a:lvl5pPr>
              <a:defRPr sz="6000">
                <a:solidFill>
                  <a:schemeClr val="tx1"/>
                </a:solidFill>
                <a:latin typeface="Times" pitchFamily="2" charset="0"/>
                <a:ea typeface="ＭＳ Ｐゴシック" panose="020B0600070205080204" pitchFamily="34" charset="-128"/>
              </a:defRPr>
            </a:lvl5pPr>
            <a:lvl6pPr marL="457200" eaLnBrk="0" fontAlgn="base" hangingPunct="0">
              <a:spcBef>
                <a:spcPct val="0"/>
              </a:spcBef>
              <a:spcAft>
                <a:spcPct val="0"/>
              </a:spcAft>
              <a:defRPr sz="6000">
                <a:solidFill>
                  <a:schemeClr val="tx1"/>
                </a:solidFill>
                <a:latin typeface="Times" pitchFamily="2" charset="0"/>
                <a:ea typeface="ＭＳ Ｐゴシック" panose="020B0600070205080204" pitchFamily="34" charset="-128"/>
              </a:defRPr>
            </a:lvl6pPr>
            <a:lvl7pPr marL="914400" eaLnBrk="0" fontAlgn="base" hangingPunct="0">
              <a:spcBef>
                <a:spcPct val="0"/>
              </a:spcBef>
              <a:spcAft>
                <a:spcPct val="0"/>
              </a:spcAft>
              <a:defRPr sz="6000">
                <a:solidFill>
                  <a:schemeClr val="tx1"/>
                </a:solidFill>
                <a:latin typeface="Times" pitchFamily="2" charset="0"/>
                <a:ea typeface="ＭＳ Ｐゴシック" panose="020B0600070205080204" pitchFamily="34" charset="-128"/>
              </a:defRPr>
            </a:lvl7pPr>
            <a:lvl8pPr marL="1371600" eaLnBrk="0" fontAlgn="base" hangingPunct="0">
              <a:spcBef>
                <a:spcPct val="0"/>
              </a:spcBef>
              <a:spcAft>
                <a:spcPct val="0"/>
              </a:spcAft>
              <a:defRPr sz="6000">
                <a:solidFill>
                  <a:schemeClr val="tx1"/>
                </a:solidFill>
                <a:latin typeface="Times" pitchFamily="2" charset="0"/>
                <a:ea typeface="ＭＳ Ｐゴシック" panose="020B0600070205080204" pitchFamily="34" charset="-128"/>
              </a:defRPr>
            </a:lvl8pPr>
            <a:lvl9pPr marL="1828800" eaLnBrk="0" fontAlgn="base" hangingPunct="0">
              <a:spcBef>
                <a:spcPct val="0"/>
              </a:spcBef>
              <a:spcAft>
                <a:spcPct val="0"/>
              </a:spcAft>
              <a:defRPr sz="6000">
                <a:solidFill>
                  <a:schemeClr val="tx1"/>
                </a:solidFill>
                <a:latin typeface="Times" pitchFamily="2" charset="0"/>
                <a:ea typeface="ＭＳ Ｐゴシック" panose="020B0600070205080204" pitchFamily="34" charset="-128"/>
              </a:defRPr>
            </a:lvl9pPr>
          </a:lstStyle>
          <a:p>
            <a:fld id="{75A6DDC6-4EE0-804E-A6FA-BE452465546D}" type="slidenum">
              <a:rPr lang="en-US" altLang="en-US" sz="1200">
                <a:latin typeface="Times New Roman" panose="02020603050405020304" pitchFamily="18" charset="0"/>
              </a:rPr>
              <a:pPr/>
              <a:t>5</a:t>
            </a:fld>
            <a:endParaRPr lang="en-US" altLang="en-US" sz="1200">
              <a:latin typeface="Times New Roman" panose="02020603050405020304" pitchFamily="18" charset="0"/>
            </a:endParaRPr>
          </a:p>
        </p:txBody>
      </p:sp>
      <p:sp>
        <p:nvSpPr>
          <p:cNvPr id="27651" name="Rectangle 2">
            <a:extLst>
              <a:ext uri="{FF2B5EF4-FFF2-40B4-BE49-F238E27FC236}">
                <a16:creationId xmlns:a16="http://schemas.microsoft.com/office/drawing/2014/main" id="{FB18FAB0-8F86-C445-B630-7B436B4100F3}"/>
              </a:ext>
            </a:extLst>
          </p:cNvPr>
          <p:cNvSpPr>
            <a:spLocks noGrp="1" noRot="1" noChangeAspect="1" noChangeArrowheads="1" noTextEdit="1"/>
          </p:cNvSpPr>
          <p:nvPr>
            <p:ph type="sldImg"/>
          </p:nvPr>
        </p:nvSpPr>
        <p:spPr>
          <a:xfrm>
            <a:off x="381000" y="685800"/>
            <a:ext cx="6096000" cy="3429000"/>
          </a:xfrm>
          <a:ln/>
        </p:spPr>
      </p:sp>
      <p:sp>
        <p:nvSpPr>
          <p:cNvPr id="27652" name="Rectangle 3">
            <a:extLst>
              <a:ext uri="{FF2B5EF4-FFF2-40B4-BE49-F238E27FC236}">
                <a16:creationId xmlns:a16="http://schemas.microsoft.com/office/drawing/2014/main" id="{83536321-1A45-4743-A935-E044CB6DF66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6769488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a:extLst>
              <a:ext uri="{FF2B5EF4-FFF2-40B4-BE49-F238E27FC236}">
                <a16:creationId xmlns:a16="http://schemas.microsoft.com/office/drawing/2014/main" id="{806F0058-760C-434F-901B-C461A5B8741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6000">
                <a:solidFill>
                  <a:schemeClr val="tx1"/>
                </a:solidFill>
                <a:latin typeface="Times" pitchFamily="2" charset="0"/>
                <a:ea typeface="ＭＳ Ｐゴシック" panose="020B0600070205080204" pitchFamily="34" charset="-128"/>
              </a:defRPr>
            </a:lvl1pPr>
            <a:lvl2pPr marL="37931725" indent="-37474525">
              <a:defRPr sz="6000">
                <a:solidFill>
                  <a:schemeClr val="tx1"/>
                </a:solidFill>
                <a:latin typeface="Times" pitchFamily="2" charset="0"/>
                <a:ea typeface="ＭＳ Ｐゴシック" panose="020B0600070205080204" pitchFamily="34" charset="-128"/>
              </a:defRPr>
            </a:lvl2pPr>
            <a:lvl3pPr>
              <a:defRPr sz="6000">
                <a:solidFill>
                  <a:schemeClr val="tx1"/>
                </a:solidFill>
                <a:latin typeface="Times" pitchFamily="2" charset="0"/>
                <a:ea typeface="ＭＳ Ｐゴシック" panose="020B0600070205080204" pitchFamily="34" charset="-128"/>
              </a:defRPr>
            </a:lvl3pPr>
            <a:lvl4pPr>
              <a:defRPr sz="6000">
                <a:solidFill>
                  <a:schemeClr val="tx1"/>
                </a:solidFill>
                <a:latin typeface="Times" pitchFamily="2" charset="0"/>
                <a:ea typeface="ＭＳ Ｐゴシック" panose="020B0600070205080204" pitchFamily="34" charset="-128"/>
              </a:defRPr>
            </a:lvl4pPr>
            <a:lvl5pPr>
              <a:defRPr sz="6000">
                <a:solidFill>
                  <a:schemeClr val="tx1"/>
                </a:solidFill>
                <a:latin typeface="Times" pitchFamily="2" charset="0"/>
                <a:ea typeface="ＭＳ Ｐゴシック" panose="020B0600070205080204" pitchFamily="34" charset="-128"/>
              </a:defRPr>
            </a:lvl5pPr>
            <a:lvl6pPr marL="457200" eaLnBrk="0" fontAlgn="base" hangingPunct="0">
              <a:spcBef>
                <a:spcPct val="0"/>
              </a:spcBef>
              <a:spcAft>
                <a:spcPct val="0"/>
              </a:spcAft>
              <a:defRPr sz="6000">
                <a:solidFill>
                  <a:schemeClr val="tx1"/>
                </a:solidFill>
                <a:latin typeface="Times" pitchFamily="2" charset="0"/>
                <a:ea typeface="ＭＳ Ｐゴシック" panose="020B0600070205080204" pitchFamily="34" charset="-128"/>
              </a:defRPr>
            </a:lvl6pPr>
            <a:lvl7pPr marL="914400" eaLnBrk="0" fontAlgn="base" hangingPunct="0">
              <a:spcBef>
                <a:spcPct val="0"/>
              </a:spcBef>
              <a:spcAft>
                <a:spcPct val="0"/>
              </a:spcAft>
              <a:defRPr sz="6000">
                <a:solidFill>
                  <a:schemeClr val="tx1"/>
                </a:solidFill>
                <a:latin typeface="Times" pitchFamily="2" charset="0"/>
                <a:ea typeface="ＭＳ Ｐゴシック" panose="020B0600070205080204" pitchFamily="34" charset="-128"/>
              </a:defRPr>
            </a:lvl7pPr>
            <a:lvl8pPr marL="1371600" eaLnBrk="0" fontAlgn="base" hangingPunct="0">
              <a:spcBef>
                <a:spcPct val="0"/>
              </a:spcBef>
              <a:spcAft>
                <a:spcPct val="0"/>
              </a:spcAft>
              <a:defRPr sz="6000">
                <a:solidFill>
                  <a:schemeClr val="tx1"/>
                </a:solidFill>
                <a:latin typeface="Times" pitchFamily="2" charset="0"/>
                <a:ea typeface="ＭＳ Ｐゴシック" panose="020B0600070205080204" pitchFamily="34" charset="-128"/>
              </a:defRPr>
            </a:lvl8pPr>
            <a:lvl9pPr marL="1828800" eaLnBrk="0" fontAlgn="base" hangingPunct="0">
              <a:spcBef>
                <a:spcPct val="0"/>
              </a:spcBef>
              <a:spcAft>
                <a:spcPct val="0"/>
              </a:spcAft>
              <a:defRPr sz="6000">
                <a:solidFill>
                  <a:schemeClr val="tx1"/>
                </a:solidFill>
                <a:latin typeface="Times" pitchFamily="2" charset="0"/>
                <a:ea typeface="ＭＳ Ｐゴシック" panose="020B0600070205080204" pitchFamily="34" charset="-128"/>
              </a:defRPr>
            </a:lvl9pPr>
          </a:lstStyle>
          <a:p>
            <a:fld id="{75A6DDC6-4EE0-804E-A6FA-BE452465546D}" type="slidenum">
              <a:rPr lang="en-US" altLang="en-US" sz="1200">
                <a:latin typeface="Times New Roman" panose="02020603050405020304" pitchFamily="18" charset="0"/>
              </a:rPr>
              <a:pPr/>
              <a:t>6</a:t>
            </a:fld>
            <a:endParaRPr lang="en-US" altLang="en-US" sz="1200">
              <a:latin typeface="Times New Roman" panose="02020603050405020304" pitchFamily="18" charset="0"/>
            </a:endParaRPr>
          </a:p>
        </p:txBody>
      </p:sp>
      <p:sp>
        <p:nvSpPr>
          <p:cNvPr id="27651" name="Rectangle 2">
            <a:extLst>
              <a:ext uri="{FF2B5EF4-FFF2-40B4-BE49-F238E27FC236}">
                <a16:creationId xmlns:a16="http://schemas.microsoft.com/office/drawing/2014/main" id="{FB18FAB0-8F86-C445-B630-7B436B4100F3}"/>
              </a:ext>
            </a:extLst>
          </p:cNvPr>
          <p:cNvSpPr>
            <a:spLocks noGrp="1" noRot="1" noChangeAspect="1" noChangeArrowheads="1" noTextEdit="1"/>
          </p:cNvSpPr>
          <p:nvPr>
            <p:ph type="sldImg"/>
          </p:nvPr>
        </p:nvSpPr>
        <p:spPr>
          <a:xfrm>
            <a:off x="381000" y="685800"/>
            <a:ext cx="6096000" cy="3429000"/>
          </a:xfrm>
          <a:ln/>
        </p:spPr>
      </p:sp>
      <p:sp>
        <p:nvSpPr>
          <p:cNvPr id="27652" name="Rectangle 3">
            <a:extLst>
              <a:ext uri="{FF2B5EF4-FFF2-40B4-BE49-F238E27FC236}">
                <a16:creationId xmlns:a16="http://schemas.microsoft.com/office/drawing/2014/main" id="{83536321-1A45-4743-A935-E044CB6DF66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42627974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a:extLst>
              <a:ext uri="{FF2B5EF4-FFF2-40B4-BE49-F238E27FC236}">
                <a16:creationId xmlns:a16="http://schemas.microsoft.com/office/drawing/2014/main" id="{806F0058-760C-434F-901B-C461A5B8741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6000">
                <a:solidFill>
                  <a:schemeClr val="tx1"/>
                </a:solidFill>
                <a:latin typeface="Times" pitchFamily="2" charset="0"/>
                <a:ea typeface="ＭＳ Ｐゴシック" panose="020B0600070205080204" pitchFamily="34" charset="-128"/>
              </a:defRPr>
            </a:lvl1pPr>
            <a:lvl2pPr marL="37931725" indent="-37474525">
              <a:defRPr sz="6000">
                <a:solidFill>
                  <a:schemeClr val="tx1"/>
                </a:solidFill>
                <a:latin typeface="Times" pitchFamily="2" charset="0"/>
                <a:ea typeface="ＭＳ Ｐゴシック" panose="020B0600070205080204" pitchFamily="34" charset="-128"/>
              </a:defRPr>
            </a:lvl2pPr>
            <a:lvl3pPr>
              <a:defRPr sz="6000">
                <a:solidFill>
                  <a:schemeClr val="tx1"/>
                </a:solidFill>
                <a:latin typeface="Times" pitchFamily="2" charset="0"/>
                <a:ea typeface="ＭＳ Ｐゴシック" panose="020B0600070205080204" pitchFamily="34" charset="-128"/>
              </a:defRPr>
            </a:lvl3pPr>
            <a:lvl4pPr>
              <a:defRPr sz="6000">
                <a:solidFill>
                  <a:schemeClr val="tx1"/>
                </a:solidFill>
                <a:latin typeface="Times" pitchFamily="2" charset="0"/>
                <a:ea typeface="ＭＳ Ｐゴシック" panose="020B0600070205080204" pitchFamily="34" charset="-128"/>
              </a:defRPr>
            </a:lvl4pPr>
            <a:lvl5pPr>
              <a:defRPr sz="6000">
                <a:solidFill>
                  <a:schemeClr val="tx1"/>
                </a:solidFill>
                <a:latin typeface="Times" pitchFamily="2" charset="0"/>
                <a:ea typeface="ＭＳ Ｐゴシック" panose="020B0600070205080204" pitchFamily="34" charset="-128"/>
              </a:defRPr>
            </a:lvl5pPr>
            <a:lvl6pPr marL="457200" eaLnBrk="0" fontAlgn="base" hangingPunct="0">
              <a:spcBef>
                <a:spcPct val="0"/>
              </a:spcBef>
              <a:spcAft>
                <a:spcPct val="0"/>
              </a:spcAft>
              <a:defRPr sz="6000">
                <a:solidFill>
                  <a:schemeClr val="tx1"/>
                </a:solidFill>
                <a:latin typeface="Times" pitchFamily="2" charset="0"/>
                <a:ea typeface="ＭＳ Ｐゴシック" panose="020B0600070205080204" pitchFamily="34" charset="-128"/>
              </a:defRPr>
            </a:lvl6pPr>
            <a:lvl7pPr marL="914400" eaLnBrk="0" fontAlgn="base" hangingPunct="0">
              <a:spcBef>
                <a:spcPct val="0"/>
              </a:spcBef>
              <a:spcAft>
                <a:spcPct val="0"/>
              </a:spcAft>
              <a:defRPr sz="6000">
                <a:solidFill>
                  <a:schemeClr val="tx1"/>
                </a:solidFill>
                <a:latin typeface="Times" pitchFamily="2" charset="0"/>
                <a:ea typeface="ＭＳ Ｐゴシック" panose="020B0600070205080204" pitchFamily="34" charset="-128"/>
              </a:defRPr>
            </a:lvl7pPr>
            <a:lvl8pPr marL="1371600" eaLnBrk="0" fontAlgn="base" hangingPunct="0">
              <a:spcBef>
                <a:spcPct val="0"/>
              </a:spcBef>
              <a:spcAft>
                <a:spcPct val="0"/>
              </a:spcAft>
              <a:defRPr sz="6000">
                <a:solidFill>
                  <a:schemeClr val="tx1"/>
                </a:solidFill>
                <a:latin typeface="Times" pitchFamily="2" charset="0"/>
                <a:ea typeface="ＭＳ Ｐゴシック" panose="020B0600070205080204" pitchFamily="34" charset="-128"/>
              </a:defRPr>
            </a:lvl8pPr>
            <a:lvl9pPr marL="1828800" eaLnBrk="0" fontAlgn="base" hangingPunct="0">
              <a:spcBef>
                <a:spcPct val="0"/>
              </a:spcBef>
              <a:spcAft>
                <a:spcPct val="0"/>
              </a:spcAft>
              <a:defRPr sz="6000">
                <a:solidFill>
                  <a:schemeClr val="tx1"/>
                </a:solidFill>
                <a:latin typeface="Times" pitchFamily="2" charset="0"/>
                <a:ea typeface="ＭＳ Ｐゴシック" panose="020B0600070205080204" pitchFamily="34" charset="-128"/>
              </a:defRPr>
            </a:lvl9pPr>
          </a:lstStyle>
          <a:p>
            <a:fld id="{75A6DDC6-4EE0-804E-A6FA-BE452465546D}" type="slidenum">
              <a:rPr lang="en-US" altLang="en-US" sz="1200">
                <a:latin typeface="Times New Roman" panose="02020603050405020304" pitchFamily="18" charset="0"/>
              </a:rPr>
              <a:pPr/>
              <a:t>7</a:t>
            </a:fld>
            <a:endParaRPr lang="en-US" altLang="en-US" sz="1200">
              <a:latin typeface="Times New Roman" panose="02020603050405020304" pitchFamily="18" charset="0"/>
            </a:endParaRPr>
          </a:p>
        </p:txBody>
      </p:sp>
      <p:sp>
        <p:nvSpPr>
          <p:cNvPr id="27651" name="Rectangle 2">
            <a:extLst>
              <a:ext uri="{FF2B5EF4-FFF2-40B4-BE49-F238E27FC236}">
                <a16:creationId xmlns:a16="http://schemas.microsoft.com/office/drawing/2014/main" id="{FB18FAB0-8F86-C445-B630-7B436B4100F3}"/>
              </a:ext>
            </a:extLst>
          </p:cNvPr>
          <p:cNvSpPr>
            <a:spLocks noGrp="1" noRot="1" noChangeAspect="1" noChangeArrowheads="1" noTextEdit="1"/>
          </p:cNvSpPr>
          <p:nvPr>
            <p:ph type="sldImg"/>
          </p:nvPr>
        </p:nvSpPr>
        <p:spPr>
          <a:xfrm>
            <a:off x="381000" y="685800"/>
            <a:ext cx="6096000" cy="3429000"/>
          </a:xfrm>
          <a:ln/>
        </p:spPr>
      </p:sp>
      <p:sp>
        <p:nvSpPr>
          <p:cNvPr id="27652" name="Rectangle 3">
            <a:extLst>
              <a:ext uri="{FF2B5EF4-FFF2-40B4-BE49-F238E27FC236}">
                <a16:creationId xmlns:a16="http://schemas.microsoft.com/office/drawing/2014/main" id="{83536321-1A45-4743-A935-E044CB6DF66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19286223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a:extLst>
              <a:ext uri="{FF2B5EF4-FFF2-40B4-BE49-F238E27FC236}">
                <a16:creationId xmlns:a16="http://schemas.microsoft.com/office/drawing/2014/main" id="{806F0058-760C-434F-901B-C461A5B8741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6000">
                <a:solidFill>
                  <a:schemeClr val="tx1"/>
                </a:solidFill>
                <a:latin typeface="Times" pitchFamily="2" charset="0"/>
                <a:ea typeface="ＭＳ Ｐゴシック" panose="020B0600070205080204" pitchFamily="34" charset="-128"/>
              </a:defRPr>
            </a:lvl1pPr>
            <a:lvl2pPr marL="37931725" indent="-37474525">
              <a:defRPr sz="6000">
                <a:solidFill>
                  <a:schemeClr val="tx1"/>
                </a:solidFill>
                <a:latin typeface="Times" pitchFamily="2" charset="0"/>
                <a:ea typeface="ＭＳ Ｐゴシック" panose="020B0600070205080204" pitchFamily="34" charset="-128"/>
              </a:defRPr>
            </a:lvl2pPr>
            <a:lvl3pPr>
              <a:defRPr sz="6000">
                <a:solidFill>
                  <a:schemeClr val="tx1"/>
                </a:solidFill>
                <a:latin typeface="Times" pitchFamily="2" charset="0"/>
                <a:ea typeface="ＭＳ Ｐゴシック" panose="020B0600070205080204" pitchFamily="34" charset="-128"/>
              </a:defRPr>
            </a:lvl3pPr>
            <a:lvl4pPr>
              <a:defRPr sz="6000">
                <a:solidFill>
                  <a:schemeClr val="tx1"/>
                </a:solidFill>
                <a:latin typeface="Times" pitchFamily="2" charset="0"/>
                <a:ea typeface="ＭＳ Ｐゴシック" panose="020B0600070205080204" pitchFamily="34" charset="-128"/>
              </a:defRPr>
            </a:lvl4pPr>
            <a:lvl5pPr>
              <a:defRPr sz="6000">
                <a:solidFill>
                  <a:schemeClr val="tx1"/>
                </a:solidFill>
                <a:latin typeface="Times" pitchFamily="2" charset="0"/>
                <a:ea typeface="ＭＳ Ｐゴシック" panose="020B0600070205080204" pitchFamily="34" charset="-128"/>
              </a:defRPr>
            </a:lvl5pPr>
            <a:lvl6pPr marL="457200" eaLnBrk="0" fontAlgn="base" hangingPunct="0">
              <a:spcBef>
                <a:spcPct val="0"/>
              </a:spcBef>
              <a:spcAft>
                <a:spcPct val="0"/>
              </a:spcAft>
              <a:defRPr sz="6000">
                <a:solidFill>
                  <a:schemeClr val="tx1"/>
                </a:solidFill>
                <a:latin typeface="Times" pitchFamily="2" charset="0"/>
                <a:ea typeface="ＭＳ Ｐゴシック" panose="020B0600070205080204" pitchFamily="34" charset="-128"/>
              </a:defRPr>
            </a:lvl6pPr>
            <a:lvl7pPr marL="914400" eaLnBrk="0" fontAlgn="base" hangingPunct="0">
              <a:spcBef>
                <a:spcPct val="0"/>
              </a:spcBef>
              <a:spcAft>
                <a:spcPct val="0"/>
              </a:spcAft>
              <a:defRPr sz="6000">
                <a:solidFill>
                  <a:schemeClr val="tx1"/>
                </a:solidFill>
                <a:latin typeface="Times" pitchFamily="2" charset="0"/>
                <a:ea typeface="ＭＳ Ｐゴシック" panose="020B0600070205080204" pitchFamily="34" charset="-128"/>
              </a:defRPr>
            </a:lvl7pPr>
            <a:lvl8pPr marL="1371600" eaLnBrk="0" fontAlgn="base" hangingPunct="0">
              <a:spcBef>
                <a:spcPct val="0"/>
              </a:spcBef>
              <a:spcAft>
                <a:spcPct val="0"/>
              </a:spcAft>
              <a:defRPr sz="6000">
                <a:solidFill>
                  <a:schemeClr val="tx1"/>
                </a:solidFill>
                <a:latin typeface="Times" pitchFamily="2" charset="0"/>
                <a:ea typeface="ＭＳ Ｐゴシック" panose="020B0600070205080204" pitchFamily="34" charset="-128"/>
              </a:defRPr>
            </a:lvl8pPr>
            <a:lvl9pPr marL="1828800" eaLnBrk="0" fontAlgn="base" hangingPunct="0">
              <a:spcBef>
                <a:spcPct val="0"/>
              </a:spcBef>
              <a:spcAft>
                <a:spcPct val="0"/>
              </a:spcAft>
              <a:defRPr sz="6000">
                <a:solidFill>
                  <a:schemeClr val="tx1"/>
                </a:solidFill>
                <a:latin typeface="Times" pitchFamily="2" charset="0"/>
                <a:ea typeface="ＭＳ Ｐゴシック" panose="020B0600070205080204" pitchFamily="34" charset="-128"/>
              </a:defRPr>
            </a:lvl9pPr>
          </a:lstStyle>
          <a:p>
            <a:fld id="{75A6DDC6-4EE0-804E-A6FA-BE452465546D}" type="slidenum">
              <a:rPr lang="en-US" altLang="en-US" sz="1200">
                <a:latin typeface="Times New Roman" panose="02020603050405020304" pitchFamily="18" charset="0"/>
              </a:rPr>
              <a:pPr/>
              <a:t>8</a:t>
            </a:fld>
            <a:endParaRPr lang="en-US" altLang="en-US" sz="1200">
              <a:latin typeface="Times New Roman" panose="02020603050405020304" pitchFamily="18" charset="0"/>
            </a:endParaRPr>
          </a:p>
        </p:txBody>
      </p:sp>
      <p:sp>
        <p:nvSpPr>
          <p:cNvPr id="27651" name="Rectangle 2">
            <a:extLst>
              <a:ext uri="{FF2B5EF4-FFF2-40B4-BE49-F238E27FC236}">
                <a16:creationId xmlns:a16="http://schemas.microsoft.com/office/drawing/2014/main" id="{FB18FAB0-8F86-C445-B630-7B436B4100F3}"/>
              </a:ext>
            </a:extLst>
          </p:cNvPr>
          <p:cNvSpPr>
            <a:spLocks noGrp="1" noRot="1" noChangeAspect="1" noChangeArrowheads="1" noTextEdit="1"/>
          </p:cNvSpPr>
          <p:nvPr>
            <p:ph type="sldImg"/>
          </p:nvPr>
        </p:nvSpPr>
        <p:spPr>
          <a:xfrm>
            <a:off x="381000" y="685800"/>
            <a:ext cx="6096000" cy="3429000"/>
          </a:xfrm>
          <a:ln/>
        </p:spPr>
      </p:sp>
      <p:sp>
        <p:nvSpPr>
          <p:cNvPr id="27652" name="Rectangle 3">
            <a:extLst>
              <a:ext uri="{FF2B5EF4-FFF2-40B4-BE49-F238E27FC236}">
                <a16:creationId xmlns:a16="http://schemas.microsoft.com/office/drawing/2014/main" id="{83536321-1A45-4743-A935-E044CB6DF66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26997835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a:extLst>
              <a:ext uri="{FF2B5EF4-FFF2-40B4-BE49-F238E27FC236}">
                <a16:creationId xmlns:a16="http://schemas.microsoft.com/office/drawing/2014/main" id="{806F0058-760C-434F-901B-C461A5B8741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6000">
                <a:solidFill>
                  <a:schemeClr val="tx1"/>
                </a:solidFill>
                <a:latin typeface="Times" pitchFamily="2" charset="0"/>
                <a:ea typeface="ＭＳ Ｐゴシック" panose="020B0600070205080204" pitchFamily="34" charset="-128"/>
              </a:defRPr>
            </a:lvl1pPr>
            <a:lvl2pPr marL="37931725" indent="-37474525">
              <a:defRPr sz="6000">
                <a:solidFill>
                  <a:schemeClr val="tx1"/>
                </a:solidFill>
                <a:latin typeface="Times" pitchFamily="2" charset="0"/>
                <a:ea typeface="ＭＳ Ｐゴシック" panose="020B0600070205080204" pitchFamily="34" charset="-128"/>
              </a:defRPr>
            </a:lvl2pPr>
            <a:lvl3pPr>
              <a:defRPr sz="6000">
                <a:solidFill>
                  <a:schemeClr val="tx1"/>
                </a:solidFill>
                <a:latin typeface="Times" pitchFamily="2" charset="0"/>
                <a:ea typeface="ＭＳ Ｐゴシック" panose="020B0600070205080204" pitchFamily="34" charset="-128"/>
              </a:defRPr>
            </a:lvl3pPr>
            <a:lvl4pPr>
              <a:defRPr sz="6000">
                <a:solidFill>
                  <a:schemeClr val="tx1"/>
                </a:solidFill>
                <a:latin typeface="Times" pitchFamily="2" charset="0"/>
                <a:ea typeface="ＭＳ Ｐゴシック" panose="020B0600070205080204" pitchFamily="34" charset="-128"/>
              </a:defRPr>
            </a:lvl4pPr>
            <a:lvl5pPr>
              <a:defRPr sz="6000">
                <a:solidFill>
                  <a:schemeClr val="tx1"/>
                </a:solidFill>
                <a:latin typeface="Times" pitchFamily="2" charset="0"/>
                <a:ea typeface="ＭＳ Ｐゴシック" panose="020B0600070205080204" pitchFamily="34" charset="-128"/>
              </a:defRPr>
            </a:lvl5pPr>
            <a:lvl6pPr marL="457200" eaLnBrk="0" fontAlgn="base" hangingPunct="0">
              <a:spcBef>
                <a:spcPct val="0"/>
              </a:spcBef>
              <a:spcAft>
                <a:spcPct val="0"/>
              </a:spcAft>
              <a:defRPr sz="6000">
                <a:solidFill>
                  <a:schemeClr val="tx1"/>
                </a:solidFill>
                <a:latin typeface="Times" pitchFamily="2" charset="0"/>
                <a:ea typeface="ＭＳ Ｐゴシック" panose="020B0600070205080204" pitchFamily="34" charset="-128"/>
              </a:defRPr>
            </a:lvl6pPr>
            <a:lvl7pPr marL="914400" eaLnBrk="0" fontAlgn="base" hangingPunct="0">
              <a:spcBef>
                <a:spcPct val="0"/>
              </a:spcBef>
              <a:spcAft>
                <a:spcPct val="0"/>
              </a:spcAft>
              <a:defRPr sz="6000">
                <a:solidFill>
                  <a:schemeClr val="tx1"/>
                </a:solidFill>
                <a:latin typeface="Times" pitchFamily="2" charset="0"/>
                <a:ea typeface="ＭＳ Ｐゴシック" panose="020B0600070205080204" pitchFamily="34" charset="-128"/>
              </a:defRPr>
            </a:lvl7pPr>
            <a:lvl8pPr marL="1371600" eaLnBrk="0" fontAlgn="base" hangingPunct="0">
              <a:spcBef>
                <a:spcPct val="0"/>
              </a:spcBef>
              <a:spcAft>
                <a:spcPct val="0"/>
              </a:spcAft>
              <a:defRPr sz="6000">
                <a:solidFill>
                  <a:schemeClr val="tx1"/>
                </a:solidFill>
                <a:latin typeface="Times" pitchFamily="2" charset="0"/>
                <a:ea typeface="ＭＳ Ｐゴシック" panose="020B0600070205080204" pitchFamily="34" charset="-128"/>
              </a:defRPr>
            </a:lvl8pPr>
            <a:lvl9pPr marL="1828800" eaLnBrk="0" fontAlgn="base" hangingPunct="0">
              <a:spcBef>
                <a:spcPct val="0"/>
              </a:spcBef>
              <a:spcAft>
                <a:spcPct val="0"/>
              </a:spcAft>
              <a:defRPr sz="6000">
                <a:solidFill>
                  <a:schemeClr val="tx1"/>
                </a:solidFill>
                <a:latin typeface="Times" pitchFamily="2" charset="0"/>
                <a:ea typeface="ＭＳ Ｐゴシック" panose="020B0600070205080204" pitchFamily="34" charset="-128"/>
              </a:defRPr>
            </a:lvl9pPr>
          </a:lstStyle>
          <a:p>
            <a:fld id="{75A6DDC6-4EE0-804E-A6FA-BE452465546D}" type="slidenum">
              <a:rPr lang="en-US" altLang="en-US" sz="1200">
                <a:latin typeface="Times New Roman" panose="02020603050405020304" pitchFamily="18" charset="0"/>
              </a:rPr>
              <a:pPr/>
              <a:t>9</a:t>
            </a:fld>
            <a:endParaRPr lang="en-US" altLang="en-US" sz="1200">
              <a:latin typeface="Times New Roman" panose="02020603050405020304" pitchFamily="18" charset="0"/>
            </a:endParaRPr>
          </a:p>
        </p:txBody>
      </p:sp>
      <p:sp>
        <p:nvSpPr>
          <p:cNvPr id="27651" name="Rectangle 2">
            <a:extLst>
              <a:ext uri="{FF2B5EF4-FFF2-40B4-BE49-F238E27FC236}">
                <a16:creationId xmlns:a16="http://schemas.microsoft.com/office/drawing/2014/main" id="{FB18FAB0-8F86-C445-B630-7B436B4100F3}"/>
              </a:ext>
            </a:extLst>
          </p:cNvPr>
          <p:cNvSpPr>
            <a:spLocks noGrp="1" noRot="1" noChangeAspect="1" noChangeArrowheads="1" noTextEdit="1"/>
          </p:cNvSpPr>
          <p:nvPr>
            <p:ph type="sldImg"/>
          </p:nvPr>
        </p:nvSpPr>
        <p:spPr>
          <a:xfrm>
            <a:off x="381000" y="685800"/>
            <a:ext cx="6096000" cy="3429000"/>
          </a:xfrm>
          <a:ln/>
        </p:spPr>
      </p:sp>
      <p:sp>
        <p:nvSpPr>
          <p:cNvPr id="27652" name="Rectangle 3">
            <a:extLst>
              <a:ext uri="{FF2B5EF4-FFF2-40B4-BE49-F238E27FC236}">
                <a16:creationId xmlns:a16="http://schemas.microsoft.com/office/drawing/2014/main" id="{83536321-1A45-4743-A935-E044CB6DF66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latin typeface="Times New Roman" panose="02020603050405020304" pitchFamily="18" charset="0"/>
                <a:ea typeface="ＭＳ Ｐゴシック" panose="020B0600070205080204" pitchFamily="34" charset="-128"/>
              </a:rPr>
              <a:t>So the second person’s increased by 4, third decreased by 18, etc.</a:t>
            </a:r>
          </a:p>
          <a:p>
            <a:pPr eaLnBrk="1" hangingPunct="1"/>
            <a:r>
              <a:rPr lang="en-US" altLang="en-US" dirty="0">
                <a:latin typeface="Times New Roman" panose="02020603050405020304" pitchFamily="18" charset="0"/>
                <a:ea typeface="ＭＳ Ｐゴシック" panose="020B0600070205080204" pitchFamily="34" charset="-128"/>
              </a:rPr>
              <a:t>Do some informal analysis (average calcium group decreased by 5)</a:t>
            </a:r>
          </a:p>
          <a:p>
            <a:pPr eaLnBrk="1" hangingPunct="1"/>
            <a:r>
              <a:rPr lang="en-US" altLang="en-US" dirty="0">
                <a:latin typeface="Times New Roman" panose="02020603050405020304" pitchFamily="18" charset="0"/>
                <a:ea typeface="ＭＳ Ｐゴシック" panose="020B0600070205080204" pitchFamily="34" charset="-128"/>
              </a:rPr>
              <a:t>Box of 20 </a:t>
            </a:r>
            <a:r>
              <a:rPr lang="en-US" altLang="en-US" dirty="0" err="1">
                <a:latin typeface="Times New Roman" panose="02020603050405020304" pitchFamily="18" charset="0"/>
                <a:ea typeface="ＭＳ Ｐゴシック" panose="020B0600070205080204" pitchFamily="34" charset="-128"/>
              </a:rPr>
              <a:t>paitents</a:t>
            </a:r>
            <a:r>
              <a:rPr lang="en-US" altLang="en-US" dirty="0">
                <a:latin typeface="Times New Roman" panose="02020603050405020304" pitchFamily="18" charset="0"/>
                <a:ea typeface="ＭＳ Ｐゴシック" panose="020B0600070205080204" pitchFamily="34" charset="-128"/>
              </a:rPr>
              <a:t>, 10 draws w/o replacement, average the draws, marbles have labels of the decrease, </a:t>
            </a:r>
          </a:p>
        </p:txBody>
      </p:sp>
    </p:spTree>
    <p:extLst>
      <p:ext uri="{BB962C8B-B14F-4D97-AF65-F5344CB8AC3E}">
        <p14:creationId xmlns:p14="http://schemas.microsoft.com/office/powerpoint/2010/main" val="20844690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a:extLst>
              <a:ext uri="{FF2B5EF4-FFF2-40B4-BE49-F238E27FC236}">
                <a16:creationId xmlns:a16="http://schemas.microsoft.com/office/drawing/2014/main" id="{806F0058-760C-434F-901B-C461A5B8741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6000">
                <a:solidFill>
                  <a:schemeClr val="tx1"/>
                </a:solidFill>
                <a:latin typeface="Times" pitchFamily="2" charset="0"/>
                <a:ea typeface="ＭＳ Ｐゴシック" panose="020B0600070205080204" pitchFamily="34" charset="-128"/>
              </a:defRPr>
            </a:lvl1pPr>
            <a:lvl2pPr marL="37931725" indent="-37474525">
              <a:defRPr sz="6000">
                <a:solidFill>
                  <a:schemeClr val="tx1"/>
                </a:solidFill>
                <a:latin typeface="Times" pitchFamily="2" charset="0"/>
                <a:ea typeface="ＭＳ Ｐゴシック" panose="020B0600070205080204" pitchFamily="34" charset="-128"/>
              </a:defRPr>
            </a:lvl2pPr>
            <a:lvl3pPr>
              <a:defRPr sz="6000">
                <a:solidFill>
                  <a:schemeClr val="tx1"/>
                </a:solidFill>
                <a:latin typeface="Times" pitchFamily="2" charset="0"/>
                <a:ea typeface="ＭＳ Ｐゴシック" panose="020B0600070205080204" pitchFamily="34" charset="-128"/>
              </a:defRPr>
            </a:lvl3pPr>
            <a:lvl4pPr>
              <a:defRPr sz="6000">
                <a:solidFill>
                  <a:schemeClr val="tx1"/>
                </a:solidFill>
                <a:latin typeface="Times" pitchFamily="2" charset="0"/>
                <a:ea typeface="ＭＳ Ｐゴシック" panose="020B0600070205080204" pitchFamily="34" charset="-128"/>
              </a:defRPr>
            </a:lvl4pPr>
            <a:lvl5pPr>
              <a:defRPr sz="6000">
                <a:solidFill>
                  <a:schemeClr val="tx1"/>
                </a:solidFill>
                <a:latin typeface="Times" pitchFamily="2" charset="0"/>
                <a:ea typeface="ＭＳ Ｐゴシック" panose="020B0600070205080204" pitchFamily="34" charset="-128"/>
              </a:defRPr>
            </a:lvl5pPr>
            <a:lvl6pPr marL="457200" eaLnBrk="0" fontAlgn="base" hangingPunct="0">
              <a:spcBef>
                <a:spcPct val="0"/>
              </a:spcBef>
              <a:spcAft>
                <a:spcPct val="0"/>
              </a:spcAft>
              <a:defRPr sz="6000">
                <a:solidFill>
                  <a:schemeClr val="tx1"/>
                </a:solidFill>
                <a:latin typeface="Times" pitchFamily="2" charset="0"/>
                <a:ea typeface="ＭＳ Ｐゴシック" panose="020B0600070205080204" pitchFamily="34" charset="-128"/>
              </a:defRPr>
            </a:lvl6pPr>
            <a:lvl7pPr marL="914400" eaLnBrk="0" fontAlgn="base" hangingPunct="0">
              <a:spcBef>
                <a:spcPct val="0"/>
              </a:spcBef>
              <a:spcAft>
                <a:spcPct val="0"/>
              </a:spcAft>
              <a:defRPr sz="6000">
                <a:solidFill>
                  <a:schemeClr val="tx1"/>
                </a:solidFill>
                <a:latin typeface="Times" pitchFamily="2" charset="0"/>
                <a:ea typeface="ＭＳ Ｐゴシック" panose="020B0600070205080204" pitchFamily="34" charset="-128"/>
              </a:defRPr>
            </a:lvl7pPr>
            <a:lvl8pPr marL="1371600" eaLnBrk="0" fontAlgn="base" hangingPunct="0">
              <a:spcBef>
                <a:spcPct val="0"/>
              </a:spcBef>
              <a:spcAft>
                <a:spcPct val="0"/>
              </a:spcAft>
              <a:defRPr sz="6000">
                <a:solidFill>
                  <a:schemeClr val="tx1"/>
                </a:solidFill>
                <a:latin typeface="Times" pitchFamily="2" charset="0"/>
                <a:ea typeface="ＭＳ Ｐゴシック" panose="020B0600070205080204" pitchFamily="34" charset="-128"/>
              </a:defRPr>
            </a:lvl8pPr>
            <a:lvl9pPr marL="1828800" eaLnBrk="0" fontAlgn="base" hangingPunct="0">
              <a:spcBef>
                <a:spcPct val="0"/>
              </a:spcBef>
              <a:spcAft>
                <a:spcPct val="0"/>
              </a:spcAft>
              <a:defRPr sz="6000">
                <a:solidFill>
                  <a:schemeClr val="tx1"/>
                </a:solidFill>
                <a:latin typeface="Times" pitchFamily="2" charset="0"/>
                <a:ea typeface="ＭＳ Ｐゴシック" panose="020B0600070205080204" pitchFamily="34" charset="-128"/>
              </a:defRPr>
            </a:lvl9pPr>
          </a:lstStyle>
          <a:p>
            <a:fld id="{75A6DDC6-4EE0-804E-A6FA-BE452465546D}" type="slidenum">
              <a:rPr lang="en-US" altLang="en-US" sz="1200">
                <a:latin typeface="Times New Roman" panose="02020603050405020304" pitchFamily="18" charset="0"/>
              </a:rPr>
              <a:pPr/>
              <a:t>10</a:t>
            </a:fld>
            <a:endParaRPr lang="en-US" altLang="en-US" sz="1200">
              <a:latin typeface="Times New Roman" panose="02020603050405020304" pitchFamily="18" charset="0"/>
            </a:endParaRPr>
          </a:p>
        </p:txBody>
      </p:sp>
      <p:sp>
        <p:nvSpPr>
          <p:cNvPr id="27651" name="Rectangle 2">
            <a:extLst>
              <a:ext uri="{FF2B5EF4-FFF2-40B4-BE49-F238E27FC236}">
                <a16:creationId xmlns:a16="http://schemas.microsoft.com/office/drawing/2014/main" id="{FB18FAB0-8F86-C445-B630-7B436B4100F3}"/>
              </a:ext>
            </a:extLst>
          </p:cNvPr>
          <p:cNvSpPr>
            <a:spLocks noGrp="1" noRot="1" noChangeAspect="1" noChangeArrowheads="1" noTextEdit="1"/>
          </p:cNvSpPr>
          <p:nvPr>
            <p:ph type="sldImg"/>
          </p:nvPr>
        </p:nvSpPr>
        <p:spPr>
          <a:xfrm>
            <a:off x="381000" y="685800"/>
            <a:ext cx="6096000" cy="3429000"/>
          </a:xfrm>
          <a:ln/>
        </p:spPr>
      </p:sp>
      <p:sp>
        <p:nvSpPr>
          <p:cNvPr id="27652" name="Rectangle 3">
            <a:extLst>
              <a:ext uri="{FF2B5EF4-FFF2-40B4-BE49-F238E27FC236}">
                <a16:creationId xmlns:a16="http://schemas.microsoft.com/office/drawing/2014/main" id="{83536321-1A45-4743-A935-E044CB6DF66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4850105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60"/>
        <p:cNvGrpSpPr/>
        <p:nvPr/>
      </p:nvGrpSpPr>
      <p:grpSpPr>
        <a:xfrm>
          <a:off x="0" y="0"/>
          <a:ext cx="0" cy="0"/>
          <a:chOff x="0" y="0"/>
          <a:chExt cx="0" cy="0"/>
        </a:xfrm>
      </p:grpSpPr>
      <p:grpSp>
        <p:nvGrpSpPr>
          <p:cNvPr id="61" name="Shape 61"/>
          <p:cNvGrpSpPr/>
          <p:nvPr/>
        </p:nvGrpSpPr>
        <p:grpSpPr>
          <a:xfrm>
            <a:off x="-11" y="1000670"/>
            <a:ext cx="7314320" cy="3087225"/>
            <a:chOff x="-11" y="1378677"/>
            <a:chExt cx="7314320" cy="4116300"/>
          </a:xfrm>
        </p:grpSpPr>
        <p:sp>
          <p:nvSpPr>
            <p:cNvPr id="62" name="Shape 62"/>
            <p:cNvSpPr/>
            <p:nvPr/>
          </p:nvSpPr>
          <p:spPr>
            <a:xfrm flipH="1">
              <a:off x="-11" y="1378677"/>
              <a:ext cx="187800" cy="4116300"/>
            </a:xfrm>
            <a:prstGeom prst="rect">
              <a:avLst/>
            </a:prstGeom>
            <a:solidFill>
              <a:schemeClr val="accent2"/>
            </a:solidFill>
            <a:ln>
              <a:noFill/>
            </a:ln>
          </p:spPr>
          <p:txBody>
            <a:bodyPr spcFirstLastPara="1" wrap="square" lIns="91425" tIns="45700" rIns="91425" bIns="45700" anchor="ctr" anchorCtr="0">
              <a:noAutofit/>
            </a:bodyPr>
            <a:lstStyle/>
            <a:p>
              <a:pPr marL="0" lvl="0" indent="0">
                <a:spcBef>
                  <a:spcPts val="0"/>
                </a:spcBef>
                <a:spcAft>
                  <a:spcPts val="0"/>
                </a:spcAft>
                <a:buNone/>
              </a:pPr>
              <a:endParaRPr/>
            </a:p>
          </p:txBody>
        </p:sp>
        <p:sp>
          <p:nvSpPr>
            <p:cNvPr id="63" name="Shape 63"/>
            <p:cNvSpPr/>
            <p:nvPr/>
          </p:nvSpPr>
          <p:spPr>
            <a:xfrm flipH="1">
              <a:off x="187809" y="1378677"/>
              <a:ext cx="7126500" cy="4116300"/>
            </a:xfrm>
            <a:prstGeom prst="rect">
              <a:avLst/>
            </a:prstGeom>
            <a:solidFill>
              <a:srgbClr val="0F243E"/>
            </a:solidFill>
            <a:ln>
              <a:noFill/>
            </a:ln>
          </p:spPr>
          <p:txBody>
            <a:bodyPr spcFirstLastPara="1" wrap="square" lIns="91425" tIns="45700" rIns="91425" bIns="45700" anchor="ctr" anchorCtr="0">
              <a:noAutofit/>
            </a:bodyPr>
            <a:lstStyle/>
            <a:p>
              <a:pPr marL="0" lvl="0" indent="0">
                <a:spcBef>
                  <a:spcPts val="0"/>
                </a:spcBef>
                <a:spcAft>
                  <a:spcPts val="0"/>
                </a:spcAft>
                <a:buNone/>
              </a:pPr>
              <a:endParaRPr/>
            </a:p>
          </p:txBody>
        </p:sp>
      </p:grpSp>
      <p:sp>
        <p:nvSpPr>
          <p:cNvPr id="64" name="Shape 64"/>
          <p:cNvSpPr txBox="1">
            <a:spLocks noGrp="1"/>
          </p:cNvSpPr>
          <p:nvPr>
            <p:ph type="ctrTitle"/>
          </p:nvPr>
        </p:nvSpPr>
        <p:spPr>
          <a:xfrm>
            <a:off x="685800" y="1699932"/>
            <a:ext cx="6400800" cy="1000500"/>
          </a:xfrm>
          <a:prstGeom prst="rect">
            <a:avLst/>
          </a:prstGeom>
        </p:spPr>
        <p:txBody>
          <a:bodyPr spcFirstLastPara="1" wrap="square" lIns="91425" tIns="91425" rIns="91425" bIns="91425" anchor="b" anchorCtr="0"/>
          <a:lstStyle>
            <a:lvl1pPr lvl="0">
              <a:spcBef>
                <a:spcPts val="0"/>
              </a:spcBef>
              <a:spcAft>
                <a:spcPts val="0"/>
              </a:spcAft>
              <a:buSzPts val="4400"/>
              <a:buNone/>
              <a:defRPr/>
            </a:lvl1pPr>
            <a:lvl2pPr lvl="1">
              <a:spcBef>
                <a:spcPts val="0"/>
              </a:spcBef>
              <a:spcAft>
                <a:spcPts val="0"/>
              </a:spcAft>
              <a:buSzPts val="4400"/>
              <a:buNone/>
              <a:defRPr/>
            </a:lvl2pPr>
            <a:lvl3pPr lvl="2">
              <a:spcBef>
                <a:spcPts val="0"/>
              </a:spcBef>
              <a:spcAft>
                <a:spcPts val="0"/>
              </a:spcAft>
              <a:buSzPts val="4400"/>
              <a:buNone/>
              <a:defRPr/>
            </a:lvl3pPr>
            <a:lvl4pPr lvl="3">
              <a:spcBef>
                <a:spcPts val="0"/>
              </a:spcBef>
              <a:spcAft>
                <a:spcPts val="0"/>
              </a:spcAft>
              <a:buSzPts val="4400"/>
              <a:buNone/>
              <a:defRPr/>
            </a:lvl4pPr>
            <a:lvl5pPr lvl="4">
              <a:spcBef>
                <a:spcPts val="0"/>
              </a:spcBef>
              <a:spcAft>
                <a:spcPts val="0"/>
              </a:spcAft>
              <a:buSzPts val="4400"/>
              <a:buNone/>
              <a:defRPr/>
            </a:lvl5pPr>
            <a:lvl6pPr lvl="5">
              <a:spcBef>
                <a:spcPts val="0"/>
              </a:spcBef>
              <a:spcAft>
                <a:spcPts val="0"/>
              </a:spcAft>
              <a:buSzPts val="4400"/>
              <a:buNone/>
              <a:defRPr/>
            </a:lvl6pPr>
            <a:lvl7pPr lvl="6">
              <a:spcBef>
                <a:spcPts val="0"/>
              </a:spcBef>
              <a:spcAft>
                <a:spcPts val="0"/>
              </a:spcAft>
              <a:buSzPts val="4400"/>
              <a:buNone/>
              <a:defRPr/>
            </a:lvl7pPr>
            <a:lvl8pPr lvl="7">
              <a:spcBef>
                <a:spcPts val="0"/>
              </a:spcBef>
              <a:spcAft>
                <a:spcPts val="0"/>
              </a:spcAft>
              <a:buSzPts val="4400"/>
              <a:buNone/>
              <a:defRPr/>
            </a:lvl8pPr>
            <a:lvl9pPr lvl="8">
              <a:spcBef>
                <a:spcPts val="0"/>
              </a:spcBef>
              <a:spcAft>
                <a:spcPts val="0"/>
              </a:spcAft>
              <a:buSzPts val="4400"/>
              <a:buNone/>
              <a:defRPr/>
            </a:lvl9pPr>
          </a:lstStyle>
          <a:p>
            <a:endParaRPr/>
          </a:p>
        </p:txBody>
      </p:sp>
      <p:sp>
        <p:nvSpPr>
          <p:cNvPr id="65" name="Shape 65"/>
          <p:cNvSpPr txBox="1">
            <a:spLocks noGrp="1"/>
          </p:cNvSpPr>
          <p:nvPr>
            <p:ph type="subTitle" idx="1"/>
          </p:nvPr>
        </p:nvSpPr>
        <p:spPr>
          <a:xfrm>
            <a:off x="685800" y="2700338"/>
            <a:ext cx="6400800" cy="675300"/>
          </a:xfrm>
          <a:prstGeom prst="rect">
            <a:avLst/>
          </a:prstGeom>
        </p:spPr>
        <p:txBody>
          <a:bodyPr spcFirstLastPara="1" wrap="square" lIns="91425" tIns="91425" rIns="91425" bIns="91425" anchor="t" anchorCtr="0"/>
          <a:lstStyle>
            <a:lvl1pPr lvl="0">
              <a:spcBef>
                <a:spcPts val="0"/>
              </a:spcBef>
              <a:spcAft>
                <a:spcPts val="0"/>
              </a:spcAft>
              <a:buClr>
                <a:schemeClr val="lt1"/>
              </a:buClr>
              <a:buSzPts val="2400"/>
              <a:buNone/>
              <a:defRPr sz="2400">
                <a:solidFill>
                  <a:schemeClr val="lt1"/>
                </a:solidFill>
              </a:defRPr>
            </a:lvl1pPr>
            <a:lvl2pPr lvl="1">
              <a:spcBef>
                <a:spcPts val="0"/>
              </a:spcBef>
              <a:spcAft>
                <a:spcPts val="0"/>
              </a:spcAft>
              <a:buClr>
                <a:schemeClr val="lt1"/>
              </a:buClr>
              <a:buSzPts val="2400"/>
              <a:buNone/>
              <a:defRPr sz="2400">
                <a:solidFill>
                  <a:schemeClr val="lt1"/>
                </a:solidFill>
              </a:defRPr>
            </a:lvl2pPr>
            <a:lvl3pPr lvl="2">
              <a:spcBef>
                <a:spcPts val="0"/>
              </a:spcBef>
              <a:spcAft>
                <a:spcPts val="0"/>
              </a:spcAft>
              <a:buClr>
                <a:schemeClr val="lt1"/>
              </a:buClr>
              <a:buSzPts val="2400"/>
              <a:buNone/>
              <a:defRPr sz="2400">
                <a:solidFill>
                  <a:schemeClr val="lt1"/>
                </a:solidFill>
              </a:defRPr>
            </a:lvl3pPr>
            <a:lvl4pPr lvl="3">
              <a:spcBef>
                <a:spcPts val="0"/>
              </a:spcBef>
              <a:spcAft>
                <a:spcPts val="0"/>
              </a:spcAft>
              <a:buClr>
                <a:schemeClr val="lt1"/>
              </a:buClr>
              <a:buSzPts val="2400"/>
              <a:buNone/>
              <a:defRPr sz="2400">
                <a:solidFill>
                  <a:schemeClr val="lt1"/>
                </a:solidFill>
              </a:defRPr>
            </a:lvl4pPr>
            <a:lvl5pPr lvl="4">
              <a:spcBef>
                <a:spcPts val="0"/>
              </a:spcBef>
              <a:spcAft>
                <a:spcPts val="0"/>
              </a:spcAft>
              <a:buClr>
                <a:schemeClr val="lt1"/>
              </a:buClr>
              <a:buSzPts val="2400"/>
              <a:buNone/>
              <a:defRPr sz="2400">
                <a:solidFill>
                  <a:schemeClr val="lt1"/>
                </a:solidFill>
              </a:defRPr>
            </a:lvl5pPr>
            <a:lvl6pPr lvl="5">
              <a:spcBef>
                <a:spcPts val="0"/>
              </a:spcBef>
              <a:spcAft>
                <a:spcPts val="0"/>
              </a:spcAft>
              <a:buClr>
                <a:schemeClr val="lt1"/>
              </a:buClr>
              <a:buSzPts val="2400"/>
              <a:buNone/>
              <a:defRPr sz="2400">
                <a:solidFill>
                  <a:schemeClr val="lt1"/>
                </a:solidFill>
              </a:defRPr>
            </a:lvl6pPr>
            <a:lvl7pPr lvl="6">
              <a:spcBef>
                <a:spcPts val="0"/>
              </a:spcBef>
              <a:spcAft>
                <a:spcPts val="0"/>
              </a:spcAft>
              <a:buClr>
                <a:schemeClr val="lt1"/>
              </a:buClr>
              <a:buSzPts val="2400"/>
              <a:buNone/>
              <a:defRPr sz="2400">
                <a:solidFill>
                  <a:schemeClr val="lt1"/>
                </a:solidFill>
              </a:defRPr>
            </a:lvl7pPr>
            <a:lvl8pPr lvl="7">
              <a:spcBef>
                <a:spcPts val="0"/>
              </a:spcBef>
              <a:spcAft>
                <a:spcPts val="0"/>
              </a:spcAft>
              <a:buClr>
                <a:schemeClr val="lt1"/>
              </a:buClr>
              <a:buSzPts val="2400"/>
              <a:buNone/>
              <a:defRPr sz="2400">
                <a:solidFill>
                  <a:schemeClr val="lt1"/>
                </a:solidFill>
              </a:defRPr>
            </a:lvl8pPr>
            <a:lvl9pPr lvl="8">
              <a:spcBef>
                <a:spcPts val="0"/>
              </a:spcBef>
              <a:spcAft>
                <a:spcPts val="0"/>
              </a:spcAft>
              <a:buClr>
                <a:schemeClr val="lt1"/>
              </a:buClr>
              <a:buSzPts val="2400"/>
              <a:buNone/>
              <a:defRPr sz="2400">
                <a:solidFill>
                  <a:schemeClr val="lt1"/>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66"/>
        <p:cNvGrpSpPr/>
        <p:nvPr/>
      </p:nvGrpSpPr>
      <p:grpSpPr>
        <a:xfrm>
          <a:off x="0" y="0"/>
          <a:ext cx="0" cy="0"/>
          <a:chOff x="0" y="0"/>
          <a:chExt cx="0" cy="0"/>
        </a:xfrm>
      </p:grpSpPr>
      <p:grpSp>
        <p:nvGrpSpPr>
          <p:cNvPr id="67" name="Shape 67"/>
          <p:cNvGrpSpPr/>
          <p:nvPr/>
        </p:nvGrpSpPr>
        <p:grpSpPr>
          <a:xfrm>
            <a:off x="-13" y="-9141"/>
            <a:ext cx="8005728" cy="1209422"/>
            <a:chOff x="-13" y="-12188"/>
            <a:chExt cx="8005728" cy="1161900"/>
          </a:xfrm>
        </p:grpSpPr>
        <p:sp>
          <p:nvSpPr>
            <p:cNvPr id="68" name="Shape 68"/>
            <p:cNvSpPr/>
            <p:nvPr/>
          </p:nvSpPr>
          <p:spPr>
            <a:xfrm flipH="1">
              <a:off x="-13" y="-12188"/>
              <a:ext cx="187800" cy="1161900"/>
            </a:xfrm>
            <a:prstGeom prst="rect">
              <a:avLst/>
            </a:prstGeom>
            <a:solidFill>
              <a:schemeClr val="accent2"/>
            </a:solidFill>
            <a:ln>
              <a:noFill/>
            </a:ln>
          </p:spPr>
          <p:txBody>
            <a:bodyPr spcFirstLastPara="1" wrap="square" lIns="91425" tIns="45700" rIns="91425" bIns="45700" anchor="ctr" anchorCtr="0">
              <a:noAutofit/>
            </a:bodyPr>
            <a:lstStyle/>
            <a:p>
              <a:pPr marL="0" lvl="0" indent="0">
                <a:spcBef>
                  <a:spcPts val="0"/>
                </a:spcBef>
                <a:spcAft>
                  <a:spcPts val="0"/>
                </a:spcAft>
                <a:buNone/>
              </a:pPr>
              <a:endParaRPr/>
            </a:p>
          </p:txBody>
        </p:sp>
        <p:sp>
          <p:nvSpPr>
            <p:cNvPr id="69" name="Shape 69"/>
            <p:cNvSpPr/>
            <p:nvPr/>
          </p:nvSpPr>
          <p:spPr>
            <a:xfrm flipH="1">
              <a:off x="187715" y="-12188"/>
              <a:ext cx="7818000" cy="1161900"/>
            </a:xfrm>
            <a:prstGeom prst="rect">
              <a:avLst/>
            </a:prstGeom>
            <a:solidFill>
              <a:srgbClr val="0F243E"/>
            </a:solidFill>
            <a:ln>
              <a:noFill/>
            </a:ln>
          </p:spPr>
          <p:txBody>
            <a:bodyPr spcFirstLastPara="1" wrap="square" lIns="91425" tIns="45700" rIns="91425" bIns="45700" anchor="ctr" anchorCtr="0">
              <a:noAutofit/>
            </a:bodyPr>
            <a:lstStyle/>
            <a:p>
              <a:pPr marL="0" lvl="0" indent="0">
                <a:spcBef>
                  <a:spcPts val="0"/>
                </a:spcBef>
                <a:spcAft>
                  <a:spcPts val="0"/>
                </a:spcAft>
                <a:buNone/>
              </a:pPr>
              <a:endParaRPr/>
            </a:p>
          </p:txBody>
        </p:sp>
      </p:grpSp>
      <p:sp>
        <p:nvSpPr>
          <p:cNvPr id="70" name="Shape 70"/>
          <p:cNvSpPr txBox="1">
            <a:spLocks noGrp="1"/>
          </p:cNvSpPr>
          <p:nvPr>
            <p:ph type="title"/>
          </p:nvPr>
        </p:nvSpPr>
        <p:spPr>
          <a:xfrm>
            <a:off x="457200" y="101101"/>
            <a:ext cx="7315500" cy="1014000"/>
          </a:xfrm>
          <a:prstGeom prst="rect">
            <a:avLst/>
          </a:prstGeom>
        </p:spPr>
        <p:txBody>
          <a:bodyPr spcFirstLastPara="1" wrap="square" lIns="91425" tIns="91425" rIns="91425" bIns="91425" anchor="b" anchorCtr="0"/>
          <a:lstStyle>
            <a:lvl1pPr lvl="0">
              <a:spcBef>
                <a:spcPts val="0"/>
              </a:spcBef>
              <a:spcAft>
                <a:spcPts val="0"/>
              </a:spcAft>
              <a:buSzPts val="4400"/>
              <a:buNone/>
              <a:defRPr/>
            </a:lvl1pPr>
            <a:lvl2pPr lvl="1">
              <a:spcBef>
                <a:spcPts val="0"/>
              </a:spcBef>
              <a:spcAft>
                <a:spcPts val="0"/>
              </a:spcAft>
              <a:buSzPts val="4400"/>
              <a:buNone/>
              <a:defRPr/>
            </a:lvl2pPr>
            <a:lvl3pPr lvl="2">
              <a:spcBef>
                <a:spcPts val="0"/>
              </a:spcBef>
              <a:spcAft>
                <a:spcPts val="0"/>
              </a:spcAft>
              <a:buSzPts val="4400"/>
              <a:buNone/>
              <a:defRPr/>
            </a:lvl3pPr>
            <a:lvl4pPr lvl="3">
              <a:spcBef>
                <a:spcPts val="0"/>
              </a:spcBef>
              <a:spcAft>
                <a:spcPts val="0"/>
              </a:spcAft>
              <a:buSzPts val="4400"/>
              <a:buNone/>
              <a:defRPr/>
            </a:lvl4pPr>
            <a:lvl5pPr lvl="4">
              <a:spcBef>
                <a:spcPts val="0"/>
              </a:spcBef>
              <a:spcAft>
                <a:spcPts val="0"/>
              </a:spcAft>
              <a:buSzPts val="4400"/>
              <a:buNone/>
              <a:defRPr/>
            </a:lvl5pPr>
            <a:lvl6pPr lvl="5">
              <a:spcBef>
                <a:spcPts val="0"/>
              </a:spcBef>
              <a:spcAft>
                <a:spcPts val="0"/>
              </a:spcAft>
              <a:buSzPts val="4400"/>
              <a:buNone/>
              <a:defRPr/>
            </a:lvl6pPr>
            <a:lvl7pPr lvl="6">
              <a:spcBef>
                <a:spcPts val="0"/>
              </a:spcBef>
              <a:spcAft>
                <a:spcPts val="0"/>
              </a:spcAft>
              <a:buSzPts val="4400"/>
              <a:buNone/>
              <a:defRPr/>
            </a:lvl7pPr>
            <a:lvl8pPr lvl="7">
              <a:spcBef>
                <a:spcPts val="0"/>
              </a:spcBef>
              <a:spcAft>
                <a:spcPts val="0"/>
              </a:spcAft>
              <a:buSzPts val="4400"/>
              <a:buNone/>
              <a:defRPr/>
            </a:lvl8pPr>
            <a:lvl9pPr lvl="8">
              <a:spcBef>
                <a:spcPts val="0"/>
              </a:spcBef>
              <a:spcAft>
                <a:spcPts val="0"/>
              </a:spcAft>
              <a:buSzPts val="4400"/>
              <a:buNone/>
              <a:defRPr/>
            </a:lvl9pPr>
          </a:lstStyle>
          <a:p>
            <a:endParaRPr/>
          </a:p>
        </p:txBody>
      </p:sp>
      <p:sp>
        <p:nvSpPr>
          <p:cNvPr id="71" name="Shape 71"/>
          <p:cNvSpPr txBox="1">
            <a:spLocks noGrp="1"/>
          </p:cNvSpPr>
          <p:nvPr>
            <p:ph type="body" idx="1"/>
          </p:nvPr>
        </p:nvSpPr>
        <p:spPr>
          <a:xfrm>
            <a:off x="457200" y="1278516"/>
            <a:ext cx="8229600" cy="36303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42900">
              <a:spcBef>
                <a:spcPts val="0"/>
              </a:spcBef>
              <a:spcAft>
                <a:spcPts val="0"/>
              </a:spcAft>
              <a:buSzPts val="1800"/>
              <a:buChar char="○"/>
              <a:defRPr/>
            </a:lvl2pPr>
            <a:lvl3pPr marL="1371600" lvl="2" indent="-342900">
              <a:spcBef>
                <a:spcPts val="0"/>
              </a:spcBef>
              <a:spcAft>
                <a:spcPts val="0"/>
              </a:spcAft>
              <a:buSzPts val="18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Tree>
    <p:extLst>
      <p:ext uri="{BB962C8B-B14F-4D97-AF65-F5344CB8AC3E}">
        <p14:creationId xmlns:p14="http://schemas.microsoft.com/office/powerpoint/2010/main" val="19465443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BA88A-7F22-334A-975B-28EF1050E38E}"/>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1082005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334907-53CF-004B-952C-CEA5ABDAD9D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C85A98B-1BCE-9C4F-AA79-6344D653BBD9}"/>
              </a:ext>
            </a:extLst>
          </p:cNvPr>
          <p:cNvSpPr>
            <a:spLocks noGrp="1"/>
          </p:cNvSpPr>
          <p:nvPr>
            <p:ph sz="half" idx="1"/>
          </p:nvPr>
        </p:nvSpPr>
        <p:spPr>
          <a:xfrm>
            <a:off x="628650" y="1369219"/>
            <a:ext cx="3886200" cy="326350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7E755A4-D6CA-4A43-B4F0-62E081D46B4B}"/>
              </a:ext>
            </a:extLst>
          </p:cNvPr>
          <p:cNvSpPr>
            <a:spLocks noGrp="1"/>
          </p:cNvSpPr>
          <p:nvPr>
            <p:ph sz="half" idx="2"/>
          </p:nvPr>
        </p:nvSpPr>
        <p:spPr>
          <a:xfrm>
            <a:off x="4629150" y="1369219"/>
            <a:ext cx="3886200" cy="326350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115D86E-F614-E941-B92F-F4A7ED7D12DD}"/>
              </a:ext>
            </a:extLst>
          </p:cNvPr>
          <p:cNvSpPr>
            <a:spLocks noGrp="1"/>
          </p:cNvSpPr>
          <p:nvPr>
            <p:ph type="dt" sz="half" idx="10"/>
          </p:nvPr>
        </p:nvSpPr>
        <p:spPr/>
        <p:txBody>
          <a:bodyPr/>
          <a:lstStyle/>
          <a:p>
            <a:fld id="{BAEEA440-D1F7-E847-AE55-B0C881F64BD4}" type="datetimeFigureOut">
              <a:rPr lang="en-US" smtClean="0"/>
              <a:t>10/27/18</a:t>
            </a:fld>
            <a:endParaRPr lang="en-US"/>
          </a:p>
        </p:txBody>
      </p:sp>
      <p:sp>
        <p:nvSpPr>
          <p:cNvPr id="6" name="Footer Placeholder 5">
            <a:extLst>
              <a:ext uri="{FF2B5EF4-FFF2-40B4-BE49-F238E27FC236}">
                <a16:creationId xmlns:a16="http://schemas.microsoft.com/office/drawing/2014/main" id="{F915C0BB-29A4-5B46-9050-A391D28FEE5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11AC0A4-E3FA-6C45-96CA-CB427530D69D}"/>
              </a:ext>
            </a:extLst>
          </p:cNvPr>
          <p:cNvSpPr>
            <a:spLocks noGrp="1"/>
          </p:cNvSpPr>
          <p:nvPr>
            <p:ph type="sldNum" sz="quarter" idx="12"/>
          </p:nvPr>
        </p:nvSpPr>
        <p:spPr/>
        <p:txBody>
          <a:bodyPr/>
          <a:lstStyle/>
          <a:p>
            <a:fld id="{73087832-BF9C-7641-B794-3ABF7BA6349D}" type="slidenum">
              <a:rPr lang="en-US" smtClean="0"/>
              <a:t>‹#›</a:t>
            </a:fld>
            <a:endParaRPr lang="en-US"/>
          </a:p>
        </p:txBody>
      </p:sp>
    </p:spTree>
    <p:extLst>
      <p:ext uri="{BB962C8B-B14F-4D97-AF65-F5344CB8AC3E}">
        <p14:creationId xmlns:p14="http://schemas.microsoft.com/office/powerpoint/2010/main" val="40076019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lesson-plan">
    <p:bg>
      <p:bgPr>
        <a:solidFill>
          <a:schemeClr val="lt1"/>
        </a:solidFill>
        <a:effectLst/>
      </p:bgPr>
    </p:bg>
    <p:spTree>
      <p:nvGrpSpPr>
        <p:cNvPr id="1" name="Shape 5"/>
        <p:cNvGrpSpPr/>
        <p:nvPr/>
      </p:nvGrpSpPr>
      <p:grpSpPr>
        <a:xfrm>
          <a:off x="0" y="0"/>
          <a:ext cx="0" cy="0"/>
          <a:chOff x="0" y="0"/>
          <a:chExt cx="0" cy="0"/>
        </a:xfrm>
      </p:grpSpPr>
      <p:grpSp>
        <p:nvGrpSpPr>
          <p:cNvPr id="6" name="Shape 6"/>
          <p:cNvGrpSpPr/>
          <p:nvPr/>
        </p:nvGrpSpPr>
        <p:grpSpPr>
          <a:xfrm>
            <a:off x="33868" y="-71"/>
            <a:ext cx="3409813" cy="2107677"/>
            <a:chOff x="0" y="1494"/>
            <a:chExt cx="3409813" cy="2810236"/>
          </a:xfrm>
        </p:grpSpPr>
        <p:cxnSp>
          <p:nvCxnSpPr>
            <p:cNvPr id="7" name="Shape 7"/>
            <p:cNvCxnSpPr/>
            <p:nvPr/>
          </p:nvCxnSpPr>
          <p:spPr>
            <a:xfrm>
              <a:off x="0" y="245543"/>
              <a:ext cx="3251100" cy="1500"/>
            </a:xfrm>
            <a:prstGeom prst="straightConnector1">
              <a:avLst/>
            </a:prstGeom>
            <a:noFill/>
            <a:ln w="12700" cap="flat" cmpd="sng">
              <a:solidFill>
                <a:srgbClr val="B7CCE4">
                  <a:alpha val="53725"/>
                </a:srgbClr>
              </a:solidFill>
              <a:prstDash val="solid"/>
              <a:round/>
              <a:headEnd type="none" w="sm" len="sm"/>
              <a:tailEnd type="none" w="sm" len="sm"/>
            </a:ln>
          </p:spPr>
        </p:cxnSp>
        <p:cxnSp>
          <p:nvCxnSpPr>
            <p:cNvPr id="8" name="Shape 8"/>
            <p:cNvCxnSpPr/>
            <p:nvPr/>
          </p:nvCxnSpPr>
          <p:spPr>
            <a:xfrm rot="-5400000">
              <a:off x="-1212177" y="1407880"/>
              <a:ext cx="2806200" cy="1500"/>
            </a:xfrm>
            <a:prstGeom prst="straightConnector1">
              <a:avLst/>
            </a:prstGeom>
            <a:noFill/>
            <a:ln w="12700" cap="flat" cmpd="sng">
              <a:solidFill>
                <a:srgbClr val="B7CCE4">
                  <a:alpha val="53725"/>
                </a:srgbClr>
              </a:solidFill>
              <a:prstDash val="solid"/>
              <a:round/>
              <a:headEnd type="none" w="sm" len="sm"/>
              <a:tailEnd type="none" w="sm" len="sm"/>
            </a:ln>
          </p:spPr>
        </p:cxnSp>
        <p:cxnSp>
          <p:nvCxnSpPr>
            <p:cNvPr id="9" name="Shape 9"/>
            <p:cNvCxnSpPr/>
            <p:nvPr/>
          </p:nvCxnSpPr>
          <p:spPr>
            <a:xfrm>
              <a:off x="0" y="474143"/>
              <a:ext cx="2667000" cy="1500"/>
            </a:xfrm>
            <a:prstGeom prst="straightConnector1">
              <a:avLst/>
            </a:prstGeom>
            <a:noFill/>
            <a:ln w="12700" cap="flat" cmpd="sng">
              <a:solidFill>
                <a:srgbClr val="B7CCE4">
                  <a:alpha val="53725"/>
                </a:srgbClr>
              </a:solidFill>
              <a:prstDash val="solid"/>
              <a:round/>
              <a:headEnd type="none" w="sm" len="sm"/>
              <a:tailEnd type="none" w="sm" len="sm"/>
            </a:ln>
          </p:spPr>
        </p:cxnSp>
        <p:cxnSp>
          <p:nvCxnSpPr>
            <p:cNvPr id="10" name="Shape 10"/>
            <p:cNvCxnSpPr/>
            <p:nvPr/>
          </p:nvCxnSpPr>
          <p:spPr>
            <a:xfrm>
              <a:off x="0" y="702743"/>
              <a:ext cx="2167500" cy="1500"/>
            </a:xfrm>
            <a:prstGeom prst="straightConnector1">
              <a:avLst/>
            </a:prstGeom>
            <a:noFill/>
            <a:ln w="12700" cap="flat" cmpd="sng">
              <a:solidFill>
                <a:srgbClr val="B7CCE4">
                  <a:alpha val="53725"/>
                </a:srgbClr>
              </a:solidFill>
              <a:prstDash val="solid"/>
              <a:round/>
              <a:headEnd type="none" w="sm" len="sm"/>
              <a:tailEnd type="none" w="sm" len="sm"/>
            </a:ln>
          </p:spPr>
        </p:cxnSp>
        <p:cxnSp>
          <p:nvCxnSpPr>
            <p:cNvPr id="11" name="Shape 11"/>
            <p:cNvCxnSpPr/>
            <p:nvPr/>
          </p:nvCxnSpPr>
          <p:spPr>
            <a:xfrm>
              <a:off x="0" y="931343"/>
              <a:ext cx="1862700" cy="1500"/>
            </a:xfrm>
            <a:prstGeom prst="straightConnector1">
              <a:avLst/>
            </a:prstGeom>
            <a:noFill/>
            <a:ln w="12700" cap="flat" cmpd="sng">
              <a:solidFill>
                <a:srgbClr val="B7CCE4">
                  <a:alpha val="53725"/>
                </a:srgbClr>
              </a:solidFill>
              <a:prstDash val="solid"/>
              <a:round/>
              <a:headEnd type="none" w="sm" len="sm"/>
              <a:tailEnd type="none" w="sm" len="sm"/>
            </a:ln>
          </p:spPr>
        </p:cxnSp>
        <p:cxnSp>
          <p:nvCxnSpPr>
            <p:cNvPr id="12" name="Shape 12"/>
            <p:cNvCxnSpPr/>
            <p:nvPr/>
          </p:nvCxnSpPr>
          <p:spPr>
            <a:xfrm>
              <a:off x="0" y="1159943"/>
              <a:ext cx="1490100" cy="1500"/>
            </a:xfrm>
            <a:prstGeom prst="straightConnector1">
              <a:avLst/>
            </a:prstGeom>
            <a:noFill/>
            <a:ln w="12700" cap="flat" cmpd="sng">
              <a:solidFill>
                <a:srgbClr val="B7CCE4">
                  <a:alpha val="53725"/>
                </a:srgbClr>
              </a:solidFill>
              <a:prstDash val="solid"/>
              <a:round/>
              <a:headEnd type="none" w="sm" len="sm"/>
              <a:tailEnd type="none" w="sm" len="sm"/>
            </a:ln>
          </p:spPr>
        </p:cxnSp>
        <p:cxnSp>
          <p:nvCxnSpPr>
            <p:cNvPr id="13" name="Shape 13"/>
            <p:cNvCxnSpPr/>
            <p:nvPr/>
          </p:nvCxnSpPr>
          <p:spPr>
            <a:xfrm>
              <a:off x="0" y="1388543"/>
              <a:ext cx="1219200" cy="1500"/>
            </a:xfrm>
            <a:prstGeom prst="straightConnector1">
              <a:avLst/>
            </a:prstGeom>
            <a:noFill/>
            <a:ln w="12700" cap="flat" cmpd="sng">
              <a:solidFill>
                <a:srgbClr val="B7CCE4">
                  <a:alpha val="53725"/>
                </a:srgbClr>
              </a:solidFill>
              <a:prstDash val="solid"/>
              <a:round/>
              <a:headEnd type="none" w="sm" len="sm"/>
              <a:tailEnd type="none" w="sm" len="sm"/>
            </a:ln>
          </p:spPr>
        </p:cxnSp>
        <p:cxnSp>
          <p:nvCxnSpPr>
            <p:cNvPr id="14" name="Shape 14"/>
            <p:cNvCxnSpPr/>
            <p:nvPr/>
          </p:nvCxnSpPr>
          <p:spPr>
            <a:xfrm>
              <a:off x="0" y="1617143"/>
              <a:ext cx="990600" cy="1500"/>
            </a:xfrm>
            <a:prstGeom prst="straightConnector1">
              <a:avLst/>
            </a:prstGeom>
            <a:noFill/>
            <a:ln w="12700" cap="flat" cmpd="sng">
              <a:solidFill>
                <a:srgbClr val="B7CCE4">
                  <a:alpha val="53725"/>
                </a:srgbClr>
              </a:solidFill>
              <a:prstDash val="solid"/>
              <a:round/>
              <a:headEnd type="none" w="sm" len="sm"/>
              <a:tailEnd type="none" w="sm" len="sm"/>
            </a:ln>
          </p:spPr>
        </p:cxnSp>
        <p:cxnSp>
          <p:nvCxnSpPr>
            <p:cNvPr id="15" name="Shape 15"/>
            <p:cNvCxnSpPr/>
            <p:nvPr/>
          </p:nvCxnSpPr>
          <p:spPr>
            <a:xfrm>
              <a:off x="0" y="1845743"/>
              <a:ext cx="745200" cy="1500"/>
            </a:xfrm>
            <a:prstGeom prst="straightConnector1">
              <a:avLst/>
            </a:prstGeom>
            <a:noFill/>
            <a:ln w="12700" cap="flat" cmpd="sng">
              <a:solidFill>
                <a:srgbClr val="B7CCE4">
                  <a:alpha val="53725"/>
                </a:srgbClr>
              </a:solidFill>
              <a:prstDash val="solid"/>
              <a:round/>
              <a:headEnd type="none" w="sm" len="sm"/>
              <a:tailEnd type="none" w="sm" len="sm"/>
            </a:ln>
          </p:spPr>
        </p:cxnSp>
        <p:cxnSp>
          <p:nvCxnSpPr>
            <p:cNvPr id="16" name="Shape 16"/>
            <p:cNvCxnSpPr/>
            <p:nvPr/>
          </p:nvCxnSpPr>
          <p:spPr>
            <a:xfrm>
              <a:off x="0" y="2074343"/>
              <a:ext cx="533400" cy="1500"/>
            </a:xfrm>
            <a:prstGeom prst="straightConnector1">
              <a:avLst/>
            </a:prstGeom>
            <a:noFill/>
            <a:ln w="12700" cap="flat" cmpd="sng">
              <a:solidFill>
                <a:srgbClr val="B7CCE4">
                  <a:alpha val="53725"/>
                </a:srgbClr>
              </a:solidFill>
              <a:prstDash val="solid"/>
              <a:round/>
              <a:headEnd type="none" w="sm" len="sm"/>
              <a:tailEnd type="none" w="sm" len="sm"/>
            </a:ln>
          </p:spPr>
        </p:cxnSp>
        <p:cxnSp>
          <p:nvCxnSpPr>
            <p:cNvPr id="17" name="Shape 17"/>
            <p:cNvCxnSpPr/>
            <p:nvPr/>
          </p:nvCxnSpPr>
          <p:spPr>
            <a:xfrm>
              <a:off x="0" y="2302944"/>
              <a:ext cx="262500" cy="1500"/>
            </a:xfrm>
            <a:prstGeom prst="straightConnector1">
              <a:avLst/>
            </a:prstGeom>
            <a:noFill/>
            <a:ln w="12700" cap="flat" cmpd="sng">
              <a:solidFill>
                <a:srgbClr val="B7CCE4">
                  <a:alpha val="53725"/>
                </a:srgbClr>
              </a:solidFill>
              <a:prstDash val="solid"/>
              <a:round/>
              <a:headEnd type="none" w="sm" len="sm"/>
              <a:tailEnd type="none" w="sm" len="sm"/>
            </a:ln>
          </p:spPr>
        </p:cxnSp>
        <p:cxnSp>
          <p:nvCxnSpPr>
            <p:cNvPr id="18" name="Shape 18"/>
            <p:cNvCxnSpPr/>
            <p:nvPr/>
          </p:nvCxnSpPr>
          <p:spPr>
            <a:xfrm rot="-5400000">
              <a:off x="-814261" y="1238115"/>
              <a:ext cx="2468400" cy="1500"/>
            </a:xfrm>
            <a:prstGeom prst="straightConnector1">
              <a:avLst/>
            </a:prstGeom>
            <a:noFill/>
            <a:ln w="12700" cap="flat" cmpd="sng">
              <a:solidFill>
                <a:srgbClr val="B7CCE4">
                  <a:alpha val="53725"/>
                </a:srgbClr>
              </a:solidFill>
              <a:prstDash val="solid"/>
              <a:round/>
              <a:headEnd type="none" w="sm" len="sm"/>
              <a:tailEnd type="none" w="sm" len="sm"/>
            </a:ln>
          </p:spPr>
        </p:cxnSp>
        <p:cxnSp>
          <p:nvCxnSpPr>
            <p:cNvPr id="19" name="Shape 19"/>
            <p:cNvCxnSpPr/>
            <p:nvPr/>
          </p:nvCxnSpPr>
          <p:spPr>
            <a:xfrm rot="-5400000">
              <a:off x="-357712" y="1014528"/>
              <a:ext cx="2018100" cy="1500"/>
            </a:xfrm>
            <a:prstGeom prst="straightConnector1">
              <a:avLst/>
            </a:prstGeom>
            <a:noFill/>
            <a:ln w="12700" cap="flat" cmpd="sng">
              <a:solidFill>
                <a:srgbClr val="B7CCE4">
                  <a:alpha val="53725"/>
                </a:srgbClr>
              </a:solidFill>
              <a:prstDash val="solid"/>
              <a:round/>
              <a:headEnd type="none" w="sm" len="sm"/>
              <a:tailEnd type="none" w="sm" len="sm"/>
            </a:ln>
          </p:spPr>
        </p:cxnSp>
        <p:cxnSp>
          <p:nvCxnSpPr>
            <p:cNvPr id="20" name="Shape 20"/>
            <p:cNvCxnSpPr/>
            <p:nvPr/>
          </p:nvCxnSpPr>
          <p:spPr>
            <a:xfrm rot="-5400000">
              <a:off x="-853" y="887577"/>
              <a:ext cx="1764000" cy="1500"/>
            </a:xfrm>
            <a:prstGeom prst="straightConnector1">
              <a:avLst/>
            </a:prstGeom>
            <a:noFill/>
            <a:ln w="12700" cap="flat" cmpd="sng">
              <a:solidFill>
                <a:srgbClr val="B7CCE4">
                  <a:alpha val="53725"/>
                </a:srgbClr>
              </a:solidFill>
              <a:prstDash val="solid"/>
              <a:round/>
              <a:headEnd type="none" w="sm" len="sm"/>
              <a:tailEnd type="none" w="sm" len="sm"/>
            </a:ln>
          </p:spPr>
        </p:cxnSp>
        <p:cxnSp>
          <p:nvCxnSpPr>
            <p:cNvPr id="21" name="Shape 21"/>
            <p:cNvCxnSpPr/>
            <p:nvPr/>
          </p:nvCxnSpPr>
          <p:spPr>
            <a:xfrm rot="-5400000">
              <a:off x="326307" y="790194"/>
              <a:ext cx="1569300" cy="1500"/>
            </a:xfrm>
            <a:prstGeom prst="straightConnector1">
              <a:avLst/>
            </a:prstGeom>
            <a:noFill/>
            <a:ln w="12700" cap="flat" cmpd="sng">
              <a:solidFill>
                <a:srgbClr val="B7CCE4">
                  <a:alpha val="53725"/>
                </a:srgbClr>
              </a:solidFill>
              <a:prstDash val="solid"/>
              <a:round/>
              <a:headEnd type="none" w="sm" len="sm"/>
              <a:tailEnd type="none" w="sm" len="sm"/>
            </a:ln>
          </p:spPr>
        </p:cxnSp>
        <p:cxnSp>
          <p:nvCxnSpPr>
            <p:cNvPr id="22" name="Shape 22"/>
            <p:cNvCxnSpPr/>
            <p:nvPr/>
          </p:nvCxnSpPr>
          <p:spPr>
            <a:xfrm rot="-5400000">
              <a:off x="636517" y="709727"/>
              <a:ext cx="1408500" cy="1500"/>
            </a:xfrm>
            <a:prstGeom prst="straightConnector1">
              <a:avLst/>
            </a:prstGeom>
            <a:noFill/>
            <a:ln w="12700" cap="flat" cmpd="sng">
              <a:solidFill>
                <a:srgbClr val="B7CCE4">
                  <a:alpha val="53725"/>
                </a:srgbClr>
              </a:solidFill>
              <a:prstDash val="solid"/>
              <a:round/>
              <a:headEnd type="none" w="sm" len="sm"/>
              <a:tailEnd type="none" w="sm" len="sm"/>
            </a:ln>
          </p:spPr>
        </p:cxnSp>
        <p:cxnSp>
          <p:nvCxnSpPr>
            <p:cNvPr id="23" name="Shape 23"/>
            <p:cNvCxnSpPr/>
            <p:nvPr/>
          </p:nvCxnSpPr>
          <p:spPr>
            <a:xfrm rot="-5400000">
              <a:off x="972229" y="603962"/>
              <a:ext cx="1196700" cy="1500"/>
            </a:xfrm>
            <a:prstGeom prst="straightConnector1">
              <a:avLst/>
            </a:prstGeom>
            <a:noFill/>
            <a:ln w="12700" cap="flat" cmpd="sng">
              <a:solidFill>
                <a:srgbClr val="B7CCE4">
                  <a:alpha val="53725"/>
                </a:srgbClr>
              </a:solidFill>
              <a:prstDash val="solid"/>
              <a:round/>
              <a:headEnd type="none" w="sm" len="sm"/>
              <a:tailEnd type="none" w="sm" len="sm"/>
            </a:ln>
          </p:spPr>
        </p:cxnSp>
        <p:cxnSp>
          <p:nvCxnSpPr>
            <p:cNvPr id="24" name="Shape 24"/>
            <p:cNvCxnSpPr/>
            <p:nvPr/>
          </p:nvCxnSpPr>
          <p:spPr>
            <a:xfrm rot="-5400000">
              <a:off x="1278237" y="527761"/>
              <a:ext cx="1044300" cy="1500"/>
            </a:xfrm>
            <a:prstGeom prst="straightConnector1">
              <a:avLst/>
            </a:prstGeom>
            <a:noFill/>
            <a:ln w="12700" cap="flat" cmpd="sng">
              <a:solidFill>
                <a:srgbClr val="B7CCE4">
                  <a:alpha val="53725"/>
                </a:srgbClr>
              </a:solidFill>
              <a:prstDash val="solid"/>
              <a:round/>
              <a:headEnd type="none" w="sm" len="sm"/>
              <a:tailEnd type="none" w="sm" len="sm"/>
            </a:ln>
          </p:spPr>
        </p:cxnSp>
        <p:cxnSp>
          <p:nvCxnSpPr>
            <p:cNvPr id="25" name="Shape 25"/>
            <p:cNvCxnSpPr/>
            <p:nvPr/>
          </p:nvCxnSpPr>
          <p:spPr>
            <a:xfrm rot="-5400000">
              <a:off x="1590398" y="440777"/>
              <a:ext cx="879600" cy="1500"/>
            </a:xfrm>
            <a:prstGeom prst="straightConnector1">
              <a:avLst/>
            </a:prstGeom>
            <a:noFill/>
            <a:ln w="12700" cap="flat" cmpd="sng">
              <a:solidFill>
                <a:srgbClr val="B7CCE4">
                  <a:alpha val="53725"/>
                </a:srgbClr>
              </a:solidFill>
              <a:prstDash val="solid"/>
              <a:round/>
              <a:headEnd type="none" w="sm" len="sm"/>
              <a:tailEnd type="none" w="sm" len="sm"/>
            </a:ln>
          </p:spPr>
        </p:cxnSp>
        <p:cxnSp>
          <p:nvCxnSpPr>
            <p:cNvPr id="26" name="Shape 26"/>
            <p:cNvCxnSpPr/>
            <p:nvPr/>
          </p:nvCxnSpPr>
          <p:spPr>
            <a:xfrm rot="-5400000">
              <a:off x="1883657" y="377227"/>
              <a:ext cx="752700" cy="1500"/>
            </a:xfrm>
            <a:prstGeom prst="straightConnector1">
              <a:avLst/>
            </a:prstGeom>
            <a:noFill/>
            <a:ln w="12700" cap="flat" cmpd="sng">
              <a:solidFill>
                <a:srgbClr val="B7CCE4">
                  <a:alpha val="53725"/>
                </a:srgbClr>
              </a:solidFill>
              <a:prstDash val="solid"/>
              <a:round/>
              <a:headEnd type="none" w="sm" len="sm"/>
              <a:tailEnd type="none" w="sm" len="sm"/>
            </a:ln>
          </p:spPr>
        </p:cxnSp>
        <p:cxnSp>
          <p:nvCxnSpPr>
            <p:cNvPr id="27" name="Shape 27"/>
            <p:cNvCxnSpPr/>
            <p:nvPr/>
          </p:nvCxnSpPr>
          <p:spPr>
            <a:xfrm rot="-5400000">
              <a:off x="2198067" y="292494"/>
              <a:ext cx="583500" cy="1500"/>
            </a:xfrm>
            <a:prstGeom prst="straightConnector1">
              <a:avLst/>
            </a:prstGeom>
            <a:noFill/>
            <a:ln w="12700" cap="flat" cmpd="sng">
              <a:solidFill>
                <a:srgbClr val="B7CCE4">
                  <a:alpha val="53725"/>
                </a:srgbClr>
              </a:solidFill>
              <a:prstDash val="solid"/>
              <a:round/>
              <a:headEnd type="none" w="sm" len="sm"/>
              <a:tailEnd type="none" w="sm" len="sm"/>
            </a:ln>
          </p:spPr>
        </p:cxnSp>
        <p:cxnSp>
          <p:nvCxnSpPr>
            <p:cNvPr id="28" name="Shape 28"/>
            <p:cNvCxnSpPr/>
            <p:nvPr/>
          </p:nvCxnSpPr>
          <p:spPr>
            <a:xfrm rot="-5400000">
              <a:off x="2521028" y="199377"/>
              <a:ext cx="397200" cy="1500"/>
            </a:xfrm>
            <a:prstGeom prst="straightConnector1">
              <a:avLst/>
            </a:prstGeom>
            <a:noFill/>
            <a:ln w="12700" cap="flat" cmpd="sng">
              <a:solidFill>
                <a:srgbClr val="B7CCE4">
                  <a:alpha val="53725"/>
                </a:srgbClr>
              </a:solidFill>
              <a:prstDash val="solid"/>
              <a:round/>
              <a:headEnd type="none" w="sm" len="sm"/>
              <a:tailEnd type="none" w="sm" len="sm"/>
            </a:ln>
          </p:spPr>
        </p:cxnSp>
        <p:cxnSp>
          <p:nvCxnSpPr>
            <p:cNvPr id="29" name="Shape 29"/>
            <p:cNvCxnSpPr/>
            <p:nvPr/>
          </p:nvCxnSpPr>
          <p:spPr>
            <a:xfrm rot="-5400000">
              <a:off x="2801688" y="148627"/>
              <a:ext cx="295500" cy="1500"/>
            </a:xfrm>
            <a:prstGeom prst="straightConnector1">
              <a:avLst/>
            </a:prstGeom>
            <a:noFill/>
            <a:ln w="12700" cap="flat" cmpd="sng">
              <a:solidFill>
                <a:srgbClr val="B7CCE4">
                  <a:alpha val="53725"/>
                </a:srgbClr>
              </a:solidFill>
              <a:prstDash val="solid"/>
              <a:round/>
              <a:headEnd type="none" w="sm" len="sm"/>
              <a:tailEnd type="none" w="sm" len="sm"/>
            </a:ln>
          </p:spPr>
        </p:cxnSp>
        <p:cxnSp>
          <p:nvCxnSpPr>
            <p:cNvPr id="30" name="Shape 30"/>
            <p:cNvCxnSpPr/>
            <p:nvPr/>
          </p:nvCxnSpPr>
          <p:spPr>
            <a:xfrm rot="-5400000">
              <a:off x="3079243" y="102444"/>
              <a:ext cx="201600" cy="1500"/>
            </a:xfrm>
            <a:prstGeom prst="straightConnector1">
              <a:avLst/>
            </a:prstGeom>
            <a:noFill/>
            <a:ln w="12700" cap="flat" cmpd="sng">
              <a:solidFill>
                <a:srgbClr val="B7CCE4">
                  <a:alpha val="53725"/>
                </a:srgbClr>
              </a:solidFill>
              <a:prstDash val="solid"/>
              <a:round/>
              <a:headEnd type="none" w="sm" len="sm"/>
              <a:tailEnd type="none" w="sm" len="sm"/>
            </a:ln>
          </p:spPr>
        </p:cxnSp>
        <p:cxnSp>
          <p:nvCxnSpPr>
            <p:cNvPr id="31" name="Shape 31"/>
            <p:cNvCxnSpPr/>
            <p:nvPr/>
          </p:nvCxnSpPr>
          <p:spPr>
            <a:xfrm rot="-5400000">
              <a:off x="3324763" y="85077"/>
              <a:ext cx="168600" cy="1500"/>
            </a:xfrm>
            <a:prstGeom prst="straightConnector1">
              <a:avLst/>
            </a:prstGeom>
            <a:noFill/>
            <a:ln w="12700" cap="flat" cmpd="sng">
              <a:solidFill>
                <a:srgbClr val="B7CCE4">
                  <a:alpha val="53725"/>
                </a:srgbClr>
              </a:solidFill>
              <a:prstDash val="solid"/>
              <a:round/>
              <a:headEnd type="none" w="sm" len="sm"/>
              <a:tailEnd type="none" w="sm" len="sm"/>
            </a:ln>
          </p:spPr>
        </p:cxnSp>
      </p:grpSp>
      <p:sp>
        <p:nvSpPr>
          <p:cNvPr id="32" name="Shape 32"/>
          <p:cNvSpPr txBox="1">
            <a:spLocks noGrp="1"/>
          </p:cNvSpPr>
          <p:nvPr>
            <p:ph type="title"/>
          </p:nvPr>
        </p:nvSpPr>
        <p:spPr>
          <a:xfrm>
            <a:off x="457200" y="205978"/>
            <a:ext cx="8229600" cy="857400"/>
          </a:xfrm>
          <a:prstGeom prst="rect">
            <a:avLst/>
          </a:prstGeom>
          <a:noFill/>
          <a:ln>
            <a:noFill/>
          </a:ln>
        </p:spPr>
        <p:txBody>
          <a:bodyPr spcFirstLastPara="1" wrap="square" lIns="91425" tIns="91425" rIns="91425" bIns="91425" anchor="b" anchorCtr="0"/>
          <a:lstStyle>
            <a:lvl1pPr lvl="0">
              <a:spcBef>
                <a:spcPts val="0"/>
              </a:spcBef>
              <a:spcAft>
                <a:spcPts val="0"/>
              </a:spcAft>
              <a:buClr>
                <a:schemeClr val="lt1"/>
              </a:buClr>
              <a:buSzPts val="4400"/>
              <a:buNone/>
              <a:defRPr sz="4400">
                <a:solidFill>
                  <a:schemeClr val="lt1"/>
                </a:solidFill>
              </a:defRPr>
            </a:lvl1pPr>
            <a:lvl2pPr lvl="1">
              <a:spcBef>
                <a:spcPts val="0"/>
              </a:spcBef>
              <a:spcAft>
                <a:spcPts val="0"/>
              </a:spcAft>
              <a:buClr>
                <a:schemeClr val="lt1"/>
              </a:buClr>
              <a:buSzPts val="4400"/>
              <a:buNone/>
              <a:defRPr sz="4400">
                <a:solidFill>
                  <a:schemeClr val="lt1"/>
                </a:solidFill>
              </a:defRPr>
            </a:lvl2pPr>
            <a:lvl3pPr lvl="2">
              <a:spcBef>
                <a:spcPts val="0"/>
              </a:spcBef>
              <a:spcAft>
                <a:spcPts val="0"/>
              </a:spcAft>
              <a:buClr>
                <a:schemeClr val="lt1"/>
              </a:buClr>
              <a:buSzPts val="4400"/>
              <a:buNone/>
              <a:defRPr sz="4400">
                <a:solidFill>
                  <a:schemeClr val="lt1"/>
                </a:solidFill>
              </a:defRPr>
            </a:lvl3pPr>
            <a:lvl4pPr lvl="3">
              <a:spcBef>
                <a:spcPts val="0"/>
              </a:spcBef>
              <a:spcAft>
                <a:spcPts val="0"/>
              </a:spcAft>
              <a:buClr>
                <a:schemeClr val="lt1"/>
              </a:buClr>
              <a:buSzPts val="4400"/>
              <a:buNone/>
              <a:defRPr sz="4400">
                <a:solidFill>
                  <a:schemeClr val="lt1"/>
                </a:solidFill>
              </a:defRPr>
            </a:lvl4pPr>
            <a:lvl5pPr lvl="4">
              <a:spcBef>
                <a:spcPts val="0"/>
              </a:spcBef>
              <a:spcAft>
                <a:spcPts val="0"/>
              </a:spcAft>
              <a:buClr>
                <a:schemeClr val="lt1"/>
              </a:buClr>
              <a:buSzPts val="4400"/>
              <a:buNone/>
              <a:defRPr sz="4400">
                <a:solidFill>
                  <a:schemeClr val="lt1"/>
                </a:solidFill>
              </a:defRPr>
            </a:lvl5pPr>
            <a:lvl6pPr lvl="5">
              <a:spcBef>
                <a:spcPts val="0"/>
              </a:spcBef>
              <a:spcAft>
                <a:spcPts val="0"/>
              </a:spcAft>
              <a:buClr>
                <a:schemeClr val="lt1"/>
              </a:buClr>
              <a:buSzPts val="4400"/>
              <a:buNone/>
              <a:defRPr sz="4400">
                <a:solidFill>
                  <a:schemeClr val="lt1"/>
                </a:solidFill>
              </a:defRPr>
            </a:lvl6pPr>
            <a:lvl7pPr lvl="6">
              <a:spcBef>
                <a:spcPts val="0"/>
              </a:spcBef>
              <a:spcAft>
                <a:spcPts val="0"/>
              </a:spcAft>
              <a:buClr>
                <a:schemeClr val="lt1"/>
              </a:buClr>
              <a:buSzPts val="4400"/>
              <a:buNone/>
              <a:defRPr sz="4400">
                <a:solidFill>
                  <a:schemeClr val="lt1"/>
                </a:solidFill>
              </a:defRPr>
            </a:lvl7pPr>
            <a:lvl8pPr lvl="7">
              <a:spcBef>
                <a:spcPts val="0"/>
              </a:spcBef>
              <a:spcAft>
                <a:spcPts val="0"/>
              </a:spcAft>
              <a:buClr>
                <a:schemeClr val="lt1"/>
              </a:buClr>
              <a:buSzPts val="4400"/>
              <a:buNone/>
              <a:defRPr sz="4400">
                <a:solidFill>
                  <a:schemeClr val="lt1"/>
                </a:solidFill>
              </a:defRPr>
            </a:lvl8pPr>
            <a:lvl9pPr lvl="8">
              <a:spcBef>
                <a:spcPts val="0"/>
              </a:spcBef>
              <a:spcAft>
                <a:spcPts val="0"/>
              </a:spcAft>
              <a:buClr>
                <a:schemeClr val="lt1"/>
              </a:buClr>
              <a:buSzPts val="4400"/>
              <a:buNone/>
              <a:defRPr sz="4400">
                <a:solidFill>
                  <a:schemeClr val="lt1"/>
                </a:solidFill>
              </a:defRPr>
            </a:lvl9pPr>
          </a:lstStyle>
          <a:p>
            <a:endParaRPr/>
          </a:p>
        </p:txBody>
      </p:sp>
      <p:sp>
        <p:nvSpPr>
          <p:cNvPr id="33" name="Shape 33"/>
          <p:cNvSpPr txBox="1">
            <a:spLocks noGrp="1"/>
          </p:cNvSpPr>
          <p:nvPr>
            <p:ph type="body" idx="1"/>
          </p:nvPr>
        </p:nvSpPr>
        <p:spPr>
          <a:xfrm>
            <a:off x="457200" y="1200150"/>
            <a:ext cx="8229600" cy="3394500"/>
          </a:xfrm>
          <a:prstGeom prst="rect">
            <a:avLst/>
          </a:prstGeom>
          <a:noFill/>
          <a:ln>
            <a:noFill/>
          </a:ln>
        </p:spPr>
        <p:txBody>
          <a:bodyPr spcFirstLastPara="1" wrap="square" lIns="91425" tIns="91425" rIns="91425" bIns="91425" anchor="t" anchorCtr="0"/>
          <a:lstStyle>
            <a:lvl1pPr marL="457200" lvl="0" indent="-342900">
              <a:spcBef>
                <a:spcPts val="0"/>
              </a:spcBef>
              <a:spcAft>
                <a:spcPts val="0"/>
              </a:spcAft>
              <a:buClr>
                <a:schemeClr val="dk2"/>
              </a:buClr>
              <a:buSzPts val="1800"/>
              <a:buChar char="●"/>
              <a:defRPr sz="1800">
                <a:solidFill>
                  <a:schemeClr val="dk2"/>
                </a:solidFill>
              </a:defRPr>
            </a:lvl1pPr>
            <a:lvl2pPr marL="914400" lvl="1" indent="-342900">
              <a:spcBef>
                <a:spcPts val="0"/>
              </a:spcBef>
              <a:spcAft>
                <a:spcPts val="0"/>
              </a:spcAft>
              <a:buClr>
                <a:schemeClr val="dk2"/>
              </a:buClr>
              <a:buSzPts val="1800"/>
              <a:buChar char="○"/>
              <a:defRPr sz="1800">
                <a:solidFill>
                  <a:schemeClr val="dk2"/>
                </a:solidFill>
              </a:defRPr>
            </a:lvl2pPr>
            <a:lvl3pPr marL="1371600" lvl="2" indent="-342900">
              <a:spcBef>
                <a:spcPts val="0"/>
              </a:spcBef>
              <a:spcAft>
                <a:spcPts val="0"/>
              </a:spcAft>
              <a:buClr>
                <a:schemeClr val="dk2"/>
              </a:buClr>
              <a:buSzPts val="1800"/>
              <a:buChar char="■"/>
              <a:defRPr sz="1800">
                <a:solidFill>
                  <a:schemeClr val="dk2"/>
                </a:solidFill>
              </a:defRPr>
            </a:lvl3pPr>
            <a:lvl4pPr marL="1828800" lvl="3" indent="-342900">
              <a:spcBef>
                <a:spcPts val="0"/>
              </a:spcBef>
              <a:spcAft>
                <a:spcPts val="0"/>
              </a:spcAft>
              <a:buClr>
                <a:schemeClr val="dk2"/>
              </a:buClr>
              <a:buSzPts val="1800"/>
              <a:buChar char="●"/>
              <a:defRPr sz="1800">
                <a:solidFill>
                  <a:schemeClr val="dk2"/>
                </a:solidFill>
              </a:defRPr>
            </a:lvl4pPr>
            <a:lvl5pPr marL="2286000" lvl="4" indent="-342900">
              <a:spcBef>
                <a:spcPts val="0"/>
              </a:spcBef>
              <a:spcAft>
                <a:spcPts val="0"/>
              </a:spcAft>
              <a:buClr>
                <a:schemeClr val="dk2"/>
              </a:buClr>
              <a:buSzPts val="1800"/>
              <a:buChar char="○"/>
              <a:defRPr sz="1800">
                <a:solidFill>
                  <a:schemeClr val="dk2"/>
                </a:solidFill>
              </a:defRPr>
            </a:lvl5pPr>
            <a:lvl6pPr marL="2743200" lvl="5" indent="-342900">
              <a:spcBef>
                <a:spcPts val="0"/>
              </a:spcBef>
              <a:spcAft>
                <a:spcPts val="0"/>
              </a:spcAft>
              <a:buClr>
                <a:schemeClr val="dk2"/>
              </a:buClr>
              <a:buSzPts val="1800"/>
              <a:buChar char="■"/>
              <a:defRPr sz="1800">
                <a:solidFill>
                  <a:schemeClr val="dk2"/>
                </a:solidFill>
              </a:defRPr>
            </a:lvl6pPr>
            <a:lvl7pPr marL="3200400" lvl="6" indent="-342900">
              <a:spcBef>
                <a:spcPts val="0"/>
              </a:spcBef>
              <a:spcAft>
                <a:spcPts val="0"/>
              </a:spcAft>
              <a:buClr>
                <a:schemeClr val="dk2"/>
              </a:buClr>
              <a:buSzPts val="1800"/>
              <a:buChar char="●"/>
              <a:defRPr sz="1800">
                <a:solidFill>
                  <a:schemeClr val="dk2"/>
                </a:solidFill>
              </a:defRPr>
            </a:lvl7pPr>
            <a:lvl8pPr marL="3657600" lvl="7" indent="-342900">
              <a:spcBef>
                <a:spcPts val="0"/>
              </a:spcBef>
              <a:spcAft>
                <a:spcPts val="0"/>
              </a:spcAft>
              <a:buClr>
                <a:schemeClr val="dk2"/>
              </a:buClr>
              <a:buSzPts val="1800"/>
              <a:buChar char="○"/>
              <a:defRPr sz="1800">
                <a:solidFill>
                  <a:schemeClr val="dk2"/>
                </a:solidFill>
              </a:defRPr>
            </a:lvl8pPr>
            <a:lvl9pPr marL="4114800" lvl="8" indent="-342900">
              <a:spcBef>
                <a:spcPts val="0"/>
              </a:spcBef>
              <a:spcAft>
                <a:spcPts val="0"/>
              </a:spcAft>
              <a:buClr>
                <a:schemeClr val="dk2"/>
              </a:buClr>
              <a:buSzPts val="1800"/>
              <a:buChar char="■"/>
              <a:defRPr sz="1800">
                <a:solidFill>
                  <a:schemeClr val="dk2"/>
                </a:solidFill>
              </a:defRPr>
            </a:lvl9pPr>
          </a:lstStyle>
          <a:p>
            <a:endParaRPr/>
          </a:p>
        </p:txBody>
      </p:sp>
      <p:grpSp>
        <p:nvGrpSpPr>
          <p:cNvPr id="34" name="Shape 34"/>
          <p:cNvGrpSpPr/>
          <p:nvPr/>
        </p:nvGrpSpPr>
        <p:grpSpPr>
          <a:xfrm rot="10800000">
            <a:off x="5734187" y="3035894"/>
            <a:ext cx="3409813" cy="2107677"/>
            <a:chOff x="0" y="1494"/>
            <a:chExt cx="3409813" cy="2810236"/>
          </a:xfrm>
        </p:grpSpPr>
        <p:cxnSp>
          <p:nvCxnSpPr>
            <p:cNvPr id="35" name="Shape 35"/>
            <p:cNvCxnSpPr/>
            <p:nvPr/>
          </p:nvCxnSpPr>
          <p:spPr>
            <a:xfrm>
              <a:off x="0" y="245543"/>
              <a:ext cx="3251100" cy="1500"/>
            </a:xfrm>
            <a:prstGeom prst="straightConnector1">
              <a:avLst/>
            </a:prstGeom>
            <a:noFill/>
            <a:ln w="12700" cap="flat" cmpd="sng">
              <a:solidFill>
                <a:srgbClr val="B7CCE4">
                  <a:alpha val="53725"/>
                </a:srgbClr>
              </a:solidFill>
              <a:prstDash val="solid"/>
              <a:round/>
              <a:headEnd type="none" w="sm" len="sm"/>
              <a:tailEnd type="none" w="sm" len="sm"/>
            </a:ln>
          </p:spPr>
        </p:cxnSp>
        <p:cxnSp>
          <p:nvCxnSpPr>
            <p:cNvPr id="36" name="Shape 36"/>
            <p:cNvCxnSpPr/>
            <p:nvPr/>
          </p:nvCxnSpPr>
          <p:spPr>
            <a:xfrm rot="-5400000">
              <a:off x="-1212177" y="1407880"/>
              <a:ext cx="2806200" cy="1500"/>
            </a:xfrm>
            <a:prstGeom prst="straightConnector1">
              <a:avLst/>
            </a:prstGeom>
            <a:noFill/>
            <a:ln w="12700" cap="flat" cmpd="sng">
              <a:solidFill>
                <a:srgbClr val="B7CCE4">
                  <a:alpha val="53725"/>
                </a:srgbClr>
              </a:solidFill>
              <a:prstDash val="solid"/>
              <a:round/>
              <a:headEnd type="none" w="sm" len="sm"/>
              <a:tailEnd type="none" w="sm" len="sm"/>
            </a:ln>
          </p:spPr>
        </p:cxnSp>
        <p:cxnSp>
          <p:nvCxnSpPr>
            <p:cNvPr id="37" name="Shape 37"/>
            <p:cNvCxnSpPr/>
            <p:nvPr/>
          </p:nvCxnSpPr>
          <p:spPr>
            <a:xfrm>
              <a:off x="0" y="474143"/>
              <a:ext cx="2667000" cy="1500"/>
            </a:xfrm>
            <a:prstGeom prst="straightConnector1">
              <a:avLst/>
            </a:prstGeom>
            <a:noFill/>
            <a:ln w="12700" cap="flat" cmpd="sng">
              <a:solidFill>
                <a:srgbClr val="B7CCE4">
                  <a:alpha val="53725"/>
                </a:srgbClr>
              </a:solidFill>
              <a:prstDash val="solid"/>
              <a:round/>
              <a:headEnd type="none" w="sm" len="sm"/>
              <a:tailEnd type="none" w="sm" len="sm"/>
            </a:ln>
          </p:spPr>
        </p:cxnSp>
        <p:cxnSp>
          <p:nvCxnSpPr>
            <p:cNvPr id="38" name="Shape 38"/>
            <p:cNvCxnSpPr/>
            <p:nvPr/>
          </p:nvCxnSpPr>
          <p:spPr>
            <a:xfrm>
              <a:off x="0" y="702743"/>
              <a:ext cx="2167500" cy="1500"/>
            </a:xfrm>
            <a:prstGeom prst="straightConnector1">
              <a:avLst/>
            </a:prstGeom>
            <a:noFill/>
            <a:ln w="12700" cap="flat" cmpd="sng">
              <a:solidFill>
                <a:srgbClr val="B7CCE4">
                  <a:alpha val="53725"/>
                </a:srgbClr>
              </a:solidFill>
              <a:prstDash val="solid"/>
              <a:round/>
              <a:headEnd type="none" w="sm" len="sm"/>
              <a:tailEnd type="none" w="sm" len="sm"/>
            </a:ln>
          </p:spPr>
        </p:cxnSp>
        <p:cxnSp>
          <p:nvCxnSpPr>
            <p:cNvPr id="39" name="Shape 39"/>
            <p:cNvCxnSpPr/>
            <p:nvPr/>
          </p:nvCxnSpPr>
          <p:spPr>
            <a:xfrm>
              <a:off x="0" y="931343"/>
              <a:ext cx="1862700" cy="1500"/>
            </a:xfrm>
            <a:prstGeom prst="straightConnector1">
              <a:avLst/>
            </a:prstGeom>
            <a:noFill/>
            <a:ln w="12700" cap="flat" cmpd="sng">
              <a:solidFill>
                <a:srgbClr val="B7CCE4">
                  <a:alpha val="53725"/>
                </a:srgbClr>
              </a:solidFill>
              <a:prstDash val="solid"/>
              <a:round/>
              <a:headEnd type="none" w="sm" len="sm"/>
              <a:tailEnd type="none" w="sm" len="sm"/>
            </a:ln>
          </p:spPr>
        </p:cxnSp>
        <p:cxnSp>
          <p:nvCxnSpPr>
            <p:cNvPr id="40" name="Shape 40"/>
            <p:cNvCxnSpPr/>
            <p:nvPr/>
          </p:nvCxnSpPr>
          <p:spPr>
            <a:xfrm>
              <a:off x="0" y="1159943"/>
              <a:ext cx="1490100" cy="1500"/>
            </a:xfrm>
            <a:prstGeom prst="straightConnector1">
              <a:avLst/>
            </a:prstGeom>
            <a:noFill/>
            <a:ln w="12700" cap="flat" cmpd="sng">
              <a:solidFill>
                <a:srgbClr val="B7CCE4">
                  <a:alpha val="53725"/>
                </a:srgbClr>
              </a:solidFill>
              <a:prstDash val="solid"/>
              <a:round/>
              <a:headEnd type="none" w="sm" len="sm"/>
              <a:tailEnd type="none" w="sm" len="sm"/>
            </a:ln>
          </p:spPr>
        </p:cxnSp>
        <p:cxnSp>
          <p:nvCxnSpPr>
            <p:cNvPr id="41" name="Shape 41"/>
            <p:cNvCxnSpPr/>
            <p:nvPr/>
          </p:nvCxnSpPr>
          <p:spPr>
            <a:xfrm>
              <a:off x="0" y="1388543"/>
              <a:ext cx="1219200" cy="1500"/>
            </a:xfrm>
            <a:prstGeom prst="straightConnector1">
              <a:avLst/>
            </a:prstGeom>
            <a:noFill/>
            <a:ln w="12700" cap="flat" cmpd="sng">
              <a:solidFill>
                <a:srgbClr val="B7CCE4">
                  <a:alpha val="53725"/>
                </a:srgbClr>
              </a:solidFill>
              <a:prstDash val="solid"/>
              <a:round/>
              <a:headEnd type="none" w="sm" len="sm"/>
              <a:tailEnd type="none" w="sm" len="sm"/>
            </a:ln>
          </p:spPr>
        </p:cxnSp>
        <p:cxnSp>
          <p:nvCxnSpPr>
            <p:cNvPr id="42" name="Shape 42"/>
            <p:cNvCxnSpPr/>
            <p:nvPr/>
          </p:nvCxnSpPr>
          <p:spPr>
            <a:xfrm>
              <a:off x="0" y="1617143"/>
              <a:ext cx="990600" cy="1500"/>
            </a:xfrm>
            <a:prstGeom prst="straightConnector1">
              <a:avLst/>
            </a:prstGeom>
            <a:noFill/>
            <a:ln w="12700" cap="flat" cmpd="sng">
              <a:solidFill>
                <a:srgbClr val="B7CCE4">
                  <a:alpha val="53725"/>
                </a:srgbClr>
              </a:solidFill>
              <a:prstDash val="solid"/>
              <a:round/>
              <a:headEnd type="none" w="sm" len="sm"/>
              <a:tailEnd type="none" w="sm" len="sm"/>
            </a:ln>
          </p:spPr>
        </p:cxnSp>
        <p:cxnSp>
          <p:nvCxnSpPr>
            <p:cNvPr id="43" name="Shape 43"/>
            <p:cNvCxnSpPr/>
            <p:nvPr/>
          </p:nvCxnSpPr>
          <p:spPr>
            <a:xfrm>
              <a:off x="0" y="1845743"/>
              <a:ext cx="745200" cy="1500"/>
            </a:xfrm>
            <a:prstGeom prst="straightConnector1">
              <a:avLst/>
            </a:prstGeom>
            <a:noFill/>
            <a:ln w="12700" cap="flat" cmpd="sng">
              <a:solidFill>
                <a:srgbClr val="B7CCE4">
                  <a:alpha val="53725"/>
                </a:srgbClr>
              </a:solidFill>
              <a:prstDash val="solid"/>
              <a:round/>
              <a:headEnd type="none" w="sm" len="sm"/>
              <a:tailEnd type="none" w="sm" len="sm"/>
            </a:ln>
          </p:spPr>
        </p:cxnSp>
        <p:cxnSp>
          <p:nvCxnSpPr>
            <p:cNvPr id="44" name="Shape 44"/>
            <p:cNvCxnSpPr/>
            <p:nvPr/>
          </p:nvCxnSpPr>
          <p:spPr>
            <a:xfrm>
              <a:off x="0" y="2074343"/>
              <a:ext cx="533400" cy="1500"/>
            </a:xfrm>
            <a:prstGeom prst="straightConnector1">
              <a:avLst/>
            </a:prstGeom>
            <a:noFill/>
            <a:ln w="12700" cap="flat" cmpd="sng">
              <a:solidFill>
                <a:srgbClr val="B7CCE4">
                  <a:alpha val="53725"/>
                </a:srgbClr>
              </a:solidFill>
              <a:prstDash val="solid"/>
              <a:round/>
              <a:headEnd type="none" w="sm" len="sm"/>
              <a:tailEnd type="none" w="sm" len="sm"/>
            </a:ln>
          </p:spPr>
        </p:cxnSp>
        <p:cxnSp>
          <p:nvCxnSpPr>
            <p:cNvPr id="45" name="Shape 45"/>
            <p:cNvCxnSpPr/>
            <p:nvPr/>
          </p:nvCxnSpPr>
          <p:spPr>
            <a:xfrm>
              <a:off x="0" y="2302944"/>
              <a:ext cx="262500" cy="1500"/>
            </a:xfrm>
            <a:prstGeom prst="straightConnector1">
              <a:avLst/>
            </a:prstGeom>
            <a:noFill/>
            <a:ln w="12700" cap="flat" cmpd="sng">
              <a:solidFill>
                <a:srgbClr val="B7CCE4">
                  <a:alpha val="53725"/>
                </a:srgbClr>
              </a:solidFill>
              <a:prstDash val="solid"/>
              <a:round/>
              <a:headEnd type="none" w="sm" len="sm"/>
              <a:tailEnd type="none" w="sm" len="sm"/>
            </a:ln>
          </p:spPr>
        </p:cxnSp>
        <p:cxnSp>
          <p:nvCxnSpPr>
            <p:cNvPr id="46" name="Shape 46"/>
            <p:cNvCxnSpPr/>
            <p:nvPr/>
          </p:nvCxnSpPr>
          <p:spPr>
            <a:xfrm rot="-5400000">
              <a:off x="-814261" y="1238115"/>
              <a:ext cx="2468400" cy="1500"/>
            </a:xfrm>
            <a:prstGeom prst="straightConnector1">
              <a:avLst/>
            </a:prstGeom>
            <a:noFill/>
            <a:ln w="12700" cap="flat" cmpd="sng">
              <a:solidFill>
                <a:srgbClr val="B7CCE4">
                  <a:alpha val="53725"/>
                </a:srgbClr>
              </a:solidFill>
              <a:prstDash val="solid"/>
              <a:round/>
              <a:headEnd type="none" w="sm" len="sm"/>
              <a:tailEnd type="none" w="sm" len="sm"/>
            </a:ln>
          </p:spPr>
        </p:cxnSp>
        <p:cxnSp>
          <p:nvCxnSpPr>
            <p:cNvPr id="47" name="Shape 47"/>
            <p:cNvCxnSpPr/>
            <p:nvPr/>
          </p:nvCxnSpPr>
          <p:spPr>
            <a:xfrm rot="-5400000">
              <a:off x="-357712" y="1014528"/>
              <a:ext cx="2018100" cy="1500"/>
            </a:xfrm>
            <a:prstGeom prst="straightConnector1">
              <a:avLst/>
            </a:prstGeom>
            <a:noFill/>
            <a:ln w="12700" cap="flat" cmpd="sng">
              <a:solidFill>
                <a:srgbClr val="B7CCE4">
                  <a:alpha val="53725"/>
                </a:srgbClr>
              </a:solidFill>
              <a:prstDash val="solid"/>
              <a:round/>
              <a:headEnd type="none" w="sm" len="sm"/>
              <a:tailEnd type="none" w="sm" len="sm"/>
            </a:ln>
          </p:spPr>
        </p:cxnSp>
        <p:cxnSp>
          <p:nvCxnSpPr>
            <p:cNvPr id="48" name="Shape 48"/>
            <p:cNvCxnSpPr/>
            <p:nvPr/>
          </p:nvCxnSpPr>
          <p:spPr>
            <a:xfrm rot="-5400000">
              <a:off x="-853" y="887577"/>
              <a:ext cx="1764000" cy="1500"/>
            </a:xfrm>
            <a:prstGeom prst="straightConnector1">
              <a:avLst/>
            </a:prstGeom>
            <a:noFill/>
            <a:ln w="12700" cap="flat" cmpd="sng">
              <a:solidFill>
                <a:srgbClr val="B7CCE4">
                  <a:alpha val="53725"/>
                </a:srgbClr>
              </a:solidFill>
              <a:prstDash val="solid"/>
              <a:round/>
              <a:headEnd type="none" w="sm" len="sm"/>
              <a:tailEnd type="none" w="sm" len="sm"/>
            </a:ln>
          </p:spPr>
        </p:cxnSp>
        <p:cxnSp>
          <p:nvCxnSpPr>
            <p:cNvPr id="49" name="Shape 49"/>
            <p:cNvCxnSpPr/>
            <p:nvPr/>
          </p:nvCxnSpPr>
          <p:spPr>
            <a:xfrm rot="-5400000">
              <a:off x="326307" y="790194"/>
              <a:ext cx="1569300" cy="1500"/>
            </a:xfrm>
            <a:prstGeom prst="straightConnector1">
              <a:avLst/>
            </a:prstGeom>
            <a:noFill/>
            <a:ln w="12700" cap="flat" cmpd="sng">
              <a:solidFill>
                <a:srgbClr val="B7CCE4">
                  <a:alpha val="53725"/>
                </a:srgbClr>
              </a:solidFill>
              <a:prstDash val="solid"/>
              <a:round/>
              <a:headEnd type="none" w="sm" len="sm"/>
              <a:tailEnd type="none" w="sm" len="sm"/>
            </a:ln>
          </p:spPr>
        </p:cxnSp>
        <p:cxnSp>
          <p:nvCxnSpPr>
            <p:cNvPr id="50" name="Shape 50"/>
            <p:cNvCxnSpPr/>
            <p:nvPr/>
          </p:nvCxnSpPr>
          <p:spPr>
            <a:xfrm rot="-5400000">
              <a:off x="636517" y="709727"/>
              <a:ext cx="1408500" cy="1500"/>
            </a:xfrm>
            <a:prstGeom prst="straightConnector1">
              <a:avLst/>
            </a:prstGeom>
            <a:noFill/>
            <a:ln w="12700" cap="flat" cmpd="sng">
              <a:solidFill>
                <a:srgbClr val="B7CCE4">
                  <a:alpha val="53725"/>
                </a:srgbClr>
              </a:solidFill>
              <a:prstDash val="solid"/>
              <a:round/>
              <a:headEnd type="none" w="sm" len="sm"/>
              <a:tailEnd type="none" w="sm" len="sm"/>
            </a:ln>
          </p:spPr>
        </p:cxnSp>
        <p:cxnSp>
          <p:nvCxnSpPr>
            <p:cNvPr id="51" name="Shape 51"/>
            <p:cNvCxnSpPr/>
            <p:nvPr/>
          </p:nvCxnSpPr>
          <p:spPr>
            <a:xfrm rot="-5400000">
              <a:off x="972229" y="603962"/>
              <a:ext cx="1196700" cy="1500"/>
            </a:xfrm>
            <a:prstGeom prst="straightConnector1">
              <a:avLst/>
            </a:prstGeom>
            <a:noFill/>
            <a:ln w="12700" cap="flat" cmpd="sng">
              <a:solidFill>
                <a:srgbClr val="B7CCE4">
                  <a:alpha val="53725"/>
                </a:srgbClr>
              </a:solidFill>
              <a:prstDash val="solid"/>
              <a:round/>
              <a:headEnd type="none" w="sm" len="sm"/>
              <a:tailEnd type="none" w="sm" len="sm"/>
            </a:ln>
          </p:spPr>
        </p:cxnSp>
        <p:cxnSp>
          <p:nvCxnSpPr>
            <p:cNvPr id="52" name="Shape 52"/>
            <p:cNvCxnSpPr/>
            <p:nvPr/>
          </p:nvCxnSpPr>
          <p:spPr>
            <a:xfrm rot="-5400000">
              <a:off x="1278237" y="527761"/>
              <a:ext cx="1044300" cy="1500"/>
            </a:xfrm>
            <a:prstGeom prst="straightConnector1">
              <a:avLst/>
            </a:prstGeom>
            <a:noFill/>
            <a:ln w="12700" cap="flat" cmpd="sng">
              <a:solidFill>
                <a:srgbClr val="B7CCE4">
                  <a:alpha val="53725"/>
                </a:srgbClr>
              </a:solidFill>
              <a:prstDash val="solid"/>
              <a:round/>
              <a:headEnd type="none" w="sm" len="sm"/>
              <a:tailEnd type="none" w="sm" len="sm"/>
            </a:ln>
          </p:spPr>
        </p:cxnSp>
        <p:cxnSp>
          <p:nvCxnSpPr>
            <p:cNvPr id="53" name="Shape 53"/>
            <p:cNvCxnSpPr/>
            <p:nvPr/>
          </p:nvCxnSpPr>
          <p:spPr>
            <a:xfrm rot="-5400000">
              <a:off x="1590398" y="440777"/>
              <a:ext cx="879600" cy="1500"/>
            </a:xfrm>
            <a:prstGeom prst="straightConnector1">
              <a:avLst/>
            </a:prstGeom>
            <a:noFill/>
            <a:ln w="12700" cap="flat" cmpd="sng">
              <a:solidFill>
                <a:srgbClr val="B7CCE4">
                  <a:alpha val="53725"/>
                </a:srgbClr>
              </a:solidFill>
              <a:prstDash val="solid"/>
              <a:round/>
              <a:headEnd type="none" w="sm" len="sm"/>
              <a:tailEnd type="none" w="sm" len="sm"/>
            </a:ln>
          </p:spPr>
        </p:cxnSp>
        <p:cxnSp>
          <p:nvCxnSpPr>
            <p:cNvPr id="54" name="Shape 54"/>
            <p:cNvCxnSpPr/>
            <p:nvPr/>
          </p:nvCxnSpPr>
          <p:spPr>
            <a:xfrm rot="-5400000">
              <a:off x="1883657" y="377227"/>
              <a:ext cx="752700" cy="1500"/>
            </a:xfrm>
            <a:prstGeom prst="straightConnector1">
              <a:avLst/>
            </a:prstGeom>
            <a:noFill/>
            <a:ln w="12700" cap="flat" cmpd="sng">
              <a:solidFill>
                <a:srgbClr val="B7CCE4">
                  <a:alpha val="53725"/>
                </a:srgbClr>
              </a:solidFill>
              <a:prstDash val="solid"/>
              <a:round/>
              <a:headEnd type="none" w="sm" len="sm"/>
              <a:tailEnd type="none" w="sm" len="sm"/>
            </a:ln>
          </p:spPr>
        </p:cxnSp>
        <p:cxnSp>
          <p:nvCxnSpPr>
            <p:cNvPr id="55" name="Shape 55"/>
            <p:cNvCxnSpPr/>
            <p:nvPr/>
          </p:nvCxnSpPr>
          <p:spPr>
            <a:xfrm rot="-5400000">
              <a:off x="2198067" y="292494"/>
              <a:ext cx="583500" cy="1500"/>
            </a:xfrm>
            <a:prstGeom prst="straightConnector1">
              <a:avLst/>
            </a:prstGeom>
            <a:noFill/>
            <a:ln w="12700" cap="flat" cmpd="sng">
              <a:solidFill>
                <a:srgbClr val="B7CCE4">
                  <a:alpha val="53725"/>
                </a:srgbClr>
              </a:solidFill>
              <a:prstDash val="solid"/>
              <a:round/>
              <a:headEnd type="none" w="sm" len="sm"/>
              <a:tailEnd type="none" w="sm" len="sm"/>
            </a:ln>
          </p:spPr>
        </p:cxnSp>
        <p:cxnSp>
          <p:nvCxnSpPr>
            <p:cNvPr id="56" name="Shape 56"/>
            <p:cNvCxnSpPr/>
            <p:nvPr/>
          </p:nvCxnSpPr>
          <p:spPr>
            <a:xfrm rot="-5400000">
              <a:off x="2521028" y="199377"/>
              <a:ext cx="397200" cy="1500"/>
            </a:xfrm>
            <a:prstGeom prst="straightConnector1">
              <a:avLst/>
            </a:prstGeom>
            <a:noFill/>
            <a:ln w="12700" cap="flat" cmpd="sng">
              <a:solidFill>
                <a:srgbClr val="B7CCE4">
                  <a:alpha val="53725"/>
                </a:srgbClr>
              </a:solidFill>
              <a:prstDash val="solid"/>
              <a:round/>
              <a:headEnd type="none" w="sm" len="sm"/>
              <a:tailEnd type="none" w="sm" len="sm"/>
            </a:ln>
          </p:spPr>
        </p:cxnSp>
        <p:cxnSp>
          <p:nvCxnSpPr>
            <p:cNvPr id="57" name="Shape 57"/>
            <p:cNvCxnSpPr/>
            <p:nvPr/>
          </p:nvCxnSpPr>
          <p:spPr>
            <a:xfrm rot="-5400000">
              <a:off x="2801688" y="148627"/>
              <a:ext cx="295500" cy="1500"/>
            </a:xfrm>
            <a:prstGeom prst="straightConnector1">
              <a:avLst/>
            </a:prstGeom>
            <a:noFill/>
            <a:ln w="12700" cap="flat" cmpd="sng">
              <a:solidFill>
                <a:srgbClr val="B7CCE4">
                  <a:alpha val="53725"/>
                </a:srgbClr>
              </a:solidFill>
              <a:prstDash val="solid"/>
              <a:round/>
              <a:headEnd type="none" w="sm" len="sm"/>
              <a:tailEnd type="none" w="sm" len="sm"/>
            </a:ln>
          </p:spPr>
        </p:cxnSp>
        <p:cxnSp>
          <p:nvCxnSpPr>
            <p:cNvPr id="58" name="Shape 58"/>
            <p:cNvCxnSpPr/>
            <p:nvPr/>
          </p:nvCxnSpPr>
          <p:spPr>
            <a:xfrm rot="-5400000">
              <a:off x="3079243" y="102444"/>
              <a:ext cx="201600" cy="1500"/>
            </a:xfrm>
            <a:prstGeom prst="straightConnector1">
              <a:avLst/>
            </a:prstGeom>
            <a:noFill/>
            <a:ln w="12700" cap="flat" cmpd="sng">
              <a:solidFill>
                <a:srgbClr val="B7CCE4">
                  <a:alpha val="53725"/>
                </a:srgbClr>
              </a:solidFill>
              <a:prstDash val="solid"/>
              <a:round/>
              <a:headEnd type="none" w="sm" len="sm"/>
              <a:tailEnd type="none" w="sm" len="sm"/>
            </a:ln>
          </p:spPr>
        </p:cxnSp>
        <p:cxnSp>
          <p:nvCxnSpPr>
            <p:cNvPr id="59" name="Shape 59"/>
            <p:cNvCxnSpPr/>
            <p:nvPr/>
          </p:nvCxnSpPr>
          <p:spPr>
            <a:xfrm rot="-5400000">
              <a:off x="3324763" y="85077"/>
              <a:ext cx="168600" cy="1500"/>
            </a:xfrm>
            <a:prstGeom prst="straightConnector1">
              <a:avLst/>
            </a:prstGeom>
            <a:noFill/>
            <a:ln w="12700" cap="flat" cmpd="sng">
              <a:solidFill>
                <a:srgbClr val="B7CCE4">
                  <a:alpha val="53725"/>
                </a:srgbClr>
              </a:solidFill>
              <a:prstDash val="solid"/>
              <a:round/>
              <a:headEnd type="none" w="sm" len="sm"/>
              <a:tailEnd type="none" w="sm" len="sm"/>
            </a:ln>
          </p:spPr>
        </p:cxnSp>
      </p:grpSp>
    </p:spTree>
  </p:cSld>
  <p:clrMap bg1="lt1" tx1="dk1" bg2="dk2" tx2="lt2" accent1="accent1" accent2="accent2" accent3="accent3" accent4="accent4" accent5="accent5" accent6="accent6" hlink="hlink" folHlink="folHlink"/>
  <p:sldLayoutIdLst>
    <p:sldLayoutId id="2147483648" r:id="rId1"/>
    <p:sldLayoutId id="2147483658" r:id="rId2"/>
    <p:sldLayoutId id="2147483659" r:id="rId3"/>
    <p:sldLayoutId id="2147483661" r:id="rId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4EC077-5D1D-7C49-8B9D-DD97C9EA5814}"/>
              </a:ext>
            </a:extLst>
          </p:cNvPr>
          <p:cNvSpPr>
            <a:spLocks noGrp="1"/>
          </p:cNvSpPr>
          <p:nvPr>
            <p:ph type="ctrTitle"/>
          </p:nvPr>
        </p:nvSpPr>
        <p:spPr/>
        <p:txBody>
          <a:bodyPr/>
          <a:lstStyle/>
          <a:p>
            <a:r>
              <a:rPr lang="en-US" dirty="0"/>
              <a:t>Probability</a:t>
            </a:r>
          </a:p>
        </p:txBody>
      </p:sp>
      <p:sp>
        <p:nvSpPr>
          <p:cNvPr id="3" name="Subtitle 2">
            <a:extLst>
              <a:ext uri="{FF2B5EF4-FFF2-40B4-BE49-F238E27FC236}">
                <a16:creationId xmlns:a16="http://schemas.microsoft.com/office/drawing/2014/main" id="{F3EBC5E9-9995-5B40-9449-B33FDE448000}"/>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305537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E2AF0B7C-0E13-8E48-BB27-B6628E4B6E89}"/>
              </a:ext>
            </a:extLst>
          </p:cNvPr>
          <p:cNvSpPr>
            <a:spLocks noGrp="1" noChangeArrowheads="1"/>
          </p:cNvSpPr>
          <p:nvPr>
            <p:ph type="title"/>
          </p:nvPr>
        </p:nvSpPr>
        <p:spPr/>
        <p:txBody>
          <a:bodyPr/>
          <a:lstStyle/>
          <a:p>
            <a:pPr eaLnBrk="1" hangingPunct="1"/>
            <a:r>
              <a:rPr lang="en-US" altLang="en-US" dirty="0">
                <a:solidFill>
                  <a:schemeClr val="bg1"/>
                </a:solidFill>
                <a:ea typeface="ＭＳ Ｐゴシック" panose="020B0600070205080204" pitchFamily="34" charset="-128"/>
              </a:rPr>
              <a:t>Why use the Urn Model?</a:t>
            </a:r>
          </a:p>
        </p:txBody>
      </p:sp>
      <p:sp>
        <p:nvSpPr>
          <p:cNvPr id="26627" name="Rectangle 3">
            <a:extLst>
              <a:ext uri="{FF2B5EF4-FFF2-40B4-BE49-F238E27FC236}">
                <a16:creationId xmlns:a16="http://schemas.microsoft.com/office/drawing/2014/main" id="{3F07E48C-F756-CB4F-AE04-985572475E7D}"/>
              </a:ext>
            </a:extLst>
          </p:cNvPr>
          <p:cNvSpPr>
            <a:spLocks noGrp="1" noChangeArrowheads="1"/>
          </p:cNvSpPr>
          <p:nvPr>
            <p:ph type="body" idx="1"/>
          </p:nvPr>
        </p:nvSpPr>
        <p:spPr>
          <a:xfrm>
            <a:off x="457200" y="1278516"/>
            <a:ext cx="8229600" cy="3630300"/>
          </a:xfrm>
        </p:spPr>
        <p:txBody>
          <a:bodyPr/>
          <a:lstStyle/>
          <a:p>
            <a:pPr>
              <a:lnSpc>
                <a:spcPct val="90000"/>
              </a:lnSpc>
              <a:buClrTx/>
            </a:pPr>
            <a:r>
              <a:rPr lang="en-US" altLang="en-US" dirty="0">
                <a:solidFill>
                  <a:schemeClr val="tx1"/>
                </a:solidFill>
                <a:ea typeface="ＭＳ Ｐゴシック" panose="020B0600070205080204" pitchFamily="34" charset="-128"/>
              </a:rPr>
              <a:t>Connects statistical techniques to an underlying chance process</a:t>
            </a:r>
          </a:p>
          <a:p>
            <a:pPr lvl="1">
              <a:lnSpc>
                <a:spcPct val="90000"/>
              </a:lnSpc>
              <a:buClrTx/>
            </a:pPr>
            <a:r>
              <a:rPr lang="en-US" altLang="en-US" dirty="0">
                <a:solidFill>
                  <a:schemeClr val="tx1"/>
                </a:solidFill>
                <a:ea typeface="ＭＳ Ｐゴシック" panose="020B0600070205080204" pitchFamily="34" charset="-128"/>
              </a:rPr>
              <a:t>Hypothesis testing</a:t>
            </a:r>
          </a:p>
          <a:p>
            <a:pPr lvl="1">
              <a:lnSpc>
                <a:spcPct val="90000"/>
              </a:lnSpc>
              <a:buClrTx/>
            </a:pPr>
            <a:r>
              <a:rPr lang="en-US" altLang="en-US" dirty="0">
                <a:solidFill>
                  <a:schemeClr val="tx1"/>
                </a:solidFill>
                <a:ea typeface="ＭＳ Ｐゴシック" panose="020B0600070205080204" pitchFamily="34" charset="-128"/>
              </a:rPr>
              <a:t>Confidence intervals</a:t>
            </a:r>
          </a:p>
          <a:p>
            <a:pPr>
              <a:lnSpc>
                <a:spcPct val="90000"/>
              </a:lnSpc>
              <a:buClrTx/>
            </a:pPr>
            <a:endParaRPr lang="en-US" altLang="en-US" dirty="0">
              <a:solidFill>
                <a:schemeClr val="tx1"/>
              </a:solidFill>
              <a:ea typeface="ＭＳ Ｐゴシック" panose="020B0600070205080204" pitchFamily="34" charset="-128"/>
            </a:endParaRPr>
          </a:p>
          <a:p>
            <a:pPr>
              <a:lnSpc>
                <a:spcPct val="90000"/>
              </a:lnSpc>
              <a:buClrTx/>
            </a:pPr>
            <a:r>
              <a:rPr lang="en-US" altLang="en-US" dirty="0">
                <a:solidFill>
                  <a:schemeClr val="tx1"/>
                </a:solidFill>
                <a:ea typeface="ＭＳ Ｐゴシック" panose="020B0600070205080204" pitchFamily="34" charset="-128"/>
              </a:rPr>
              <a:t>If clear on the process, then clear on the statistical method to apply.</a:t>
            </a:r>
          </a:p>
          <a:p>
            <a:pPr>
              <a:lnSpc>
                <a:spcPct val="90000"/>
              </a:lnSpc>
              <a:buClrTx/>
            </a:pPr>
            <a:endParaRPr lang="en-US" altLang="en-US" dirty="0">
              <a:solidFill>
                <a:schemeClr val="tx1"/>
              </a:solidFill>
              <a:ea typeface="ＭＳ Ｐゴシック" panose="020B0600070205080204" pitchFamily="34" charset="-128"/>
            </a:endParaRPr>
          </a:p>
          <a:p>
            <a:pPr>
              <a:lnSpc>
                <a:spcPct val="90000"/>
              </a:lnSpc>
              <a:buClrTx/>
            </a:pPr>
            <a:r>
              <a:rPr lang="en-US" altLang="en-US" dirty="0">
                <a:solidFill>
                  <a:schemeClr val="tx1"/>
                </a:solidFill>
                <a:ea typeface="ＭＳ Ｐゴシック" panose="020B0600070205080204" pitchFamily="34" charset="-128"/>
              </a:rPr>
              <a:t>Simulation is powerful tool for analysis AND insight!</a:t>
            </a:r>
          </a:p>
          <a:p>
            <a:pPr lvl="1">
              <a:lnSpc>
                <a:spcPct val="90000"/>
              </a:lnSpc>
              <a:buClrTx/>
            </a:pPr>
            <a:r>
              <a:rPr lang="en-US" altLang="en-US" dirty="0">
                <a:solidFill>
                  <a:schemeClr val="tx1"/>
                </a:solidFill>
                <a:ea typeface="ＭＳ Ｐゴシック" panose="020B0600070205080204" pitchFamily="34" charset="-128"/>
              </a:rPr>
              <a:t>Discover important properties like Law of Large Numbers, or Central Limit Theorem.</a:t>
            </a:r>
          </a:p>
          <a:p>
            <a:pPr marL="571500" lvl="1" indent="0">
              <a:lnSpc>
                <a:spcPct val="90000"/>
              </a:lnSpc>
              <a:buClrTx/>
              <a:buNone/>
            </a:pPr>
            <a:endParaRPr lang="en-US" altLang="en-US" dirty="0">
              <a:solidFill>
                <a:schemeClr val="tx1"/>
              </a:solidFill>
              <a:ea typeface="ＭＳ Ｐゴシック" panose="020B0600070205080204" pitchFamily="34" charset="-128"/>
            </a:endParaRPr>
          </a:p>
        </p:txBody>
      </p:sp>
    </p:spTree>
    <p:extLst>
      <p:ext uri="{BB962C8B-B14F-4D97-AF65-F5344CB8AC3E}">
        <p14:creationId xmlns:p14="http://schemas.microsoft.com/office/powerpoint/2010/main" val="1274096158"/>
      </p:ext>
    </p:extLst>
  </p:cSld>
  <p:clrMapOvr>
    <a:masterClrMapping/>
  </p:clrMapOvr>
  <p:transition advClick="0" advTm="49000"/>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E2AF0B7C-0E13-8E48-BB27-B6628E4B6E89}"/>
              </a:ext>
            </a:extLst>
          </p:cNvPr>
          <p:cNvSpPr>
            <a:spLocks noGrp="1" noChangeArrowheads="1"/>
          </p:cNvSpPr>
          <p:nvPr>
            <p:ph type="title"/>
          </p:nvPr>
        </p:nvSpPr>
        <p:spPr/>
        <p:txBody>
          <a:bodyPr/>
          <a:lstStyle/>
          <a:p>
            <a:pPr eaLnBrk="1" hangingPunct="1"/>
            <a:r>
              <a:rPr lang="en-US" altLang="en-US" dirty="0">
                <a:solidFill>
                  <a:schemeClr val="bg1"/>
                </a:solidFill>
                <a:ea typeface="ＭＳ Ｐゴシック" panose="020B0600070205080204" pitchFamily="34" charset="-128"/>
              </a:rPr>
              <a:t>Urn Model for Distributions</a:t>
            </a:r>
          </a:p>
        </p:txBody>
      </p:sp>
      <p:sp>
        <p:nvSpPr>
          <p:cNvPr id="26627" name="Rectangle 3">
            <a:extLst>
              <a:ext uri="{FF2B5EF4-FFF2-40B4-BE49-F238E27FC236}">
                <a16:creationId xmlns:a16="http://schemas.microsoft.com/office/drawing/2014/main" id="{3F07E48C-F756-CB4F-AE04-985572475E7D}"/>
              </a:ext>
            </a:extLst>
          </p:cNvPr>
          <p:cNvSpPr>
            <a:spLocks noGrp="1" noChangeArrowheads="1"/>
          </p:cNvSpPr>
          <p:nvPr>
            <p:ph type="body" idx="1"/>
          </p:nvPr>
        </p:nvSpPr>
        <p:spPr>
          <a:xfrm>
            <a:off x="457200" y="1278516"/>
            <a:ext cx="8229600" cy="3630300"/>
          </a:xfrm>
        </p:spPr>
        <p:txBody>
          <a:bodyPr/>
          <a:lstStyle/>
          <a:p>
            <a:pPr>
              <a:lnSpc>
                <a:spcPct val="90000"/>
              </a:lnSpc>
              <a:buClrTx/>
            </a:pPr>
            <a:r>
              <a:rPr lang="en-US" altLang="en-US" dirty="0">
                <a:solidFill>
                  <a:schemeClr val="tx1"/>
                </a:solidFill>
                <a:ea typeface="ＭＳ Ｐゴシック" panose="020B0600070205080204" pitchFamily="34" charset="-128"/>
              </a:rPr>
              <a:t>Discrete Uniform (1, 2, …, m)</a:t>
            </a:r>
          </a:p>
          <a:p>
            <a:pPr lvl="1">
              <a:lnSpc>
                <a:spcPct val="90000"/>
              </a:lnSpc>
              <a:buClrTx/>
            </a:pPr>
            <a:r>
              <a:rPr lang="en-US" altLang="en-US" dirty="0">
                <a:solidFill>
                  <a:schemeClr val="tx1"/>
                </a:solidFill>
                <a:ea typeface="ＭＳ Ｐゴシック" panose="020B0600070205080204" pitchFamily="34" charset="-128"/>
              </a:rPr>
              <a:t>m marbles</a:t>
            </a:r>
          </a:p>
          <a:p>
            <a:pPr lvl="1">
              <a:lnSpc>
                <a:spcPct val="90000"/>
              </a:lnSpc>
              <a:buClrTx/>
            </a:pPr>
            <a:r>
              <a:rPr lang="en-US" altLang="en-US" dirty="0">
                <a:solidFill>
                  <a:schemeClr val="tx1"/>
                </a:solidFill>
                <a:ea typeface="ＭＳ Ｐゴシック" panose="020B0600070205080204" pitchFamily="34" charset="-128"/>
              </a:rPr>
              <a:t>Each marbles has a unique value: 1 to m</a:t>
            </a:r>
          </a:p>
          <a:p>
            <a:pPr lvl="1">
              <a:lnSpc>
                <a:spcPct val="90000"/>
              </a:lnSpc>
              <a:buClrTx/>
            </a:pPr>
            <a:r>
              <a:rPr lang="en-US" altLang="en-US" dirty="0">
                <a:solidFill>
                  <a:schemeClr val="tx1"/>
                </a:solidFill>
                <a:ea typeface="ＭＳ Ｐゴシック" panose="020B0600070205080204" pitchFamily="34" charset="-128"/>
              </a:rPr>
              <a:t>Draw a marble, note the value, replace it.</a:t>
            </a:r>
          </a:p>
          <a:p>
            <a:pPr>
              <a:lnSpc>
                <a:spcPct val="90000"/>
              </a:lnSpc>
              <a:buClrTx/>
            </a:pPr>
            <a:r>
              <a:rPr lang="en-US" altLang="en-US" dirty="0">
                <a:solidFill>
                  <a:schemeClr val="tx1"/>
                </a:solidFill>
                <a:ea typeface="ＭＳ Ｐゴシック" panose="020B0600070205080204" pitchFamily="34" charset="-128"/>
              </a:rPr>
              <a:t>Binomial(</a:t>
            </a:r>
            <a:r>
              <a:rPr lang="en-US" altLang="en-US" dirty="0" err="1">
                <a:solidFill>
                  <a:schemeClr val="tx1"/>
                </a:solidFill>
                <a:ea typeface="ＭＳ Ｐゴシック" panose="020B0600070205080204" pitchFamily="34" charset="-128"/>
              </a:rPr>
              <a:t>n,p</a:t>
            </a:r>
            <a:r>
              <a:rPr lang="en-US" altLang="en-US" dirty="0">
                <a:solidFill>
                  <a:schemeClr val="tx1"/>
                </a:solidFill>
                <a:ea typeface="ＭＳ Ｐゴシック" panose="020B0600070205080204" pitchFamily="34" charset="-128"/>
              </a:rPr>
              <a:t>)</a:t>
            </a:r>
          </a:p>
          <a:p>
            <a:pPr lvl="1">
              <a:lnSpc>
                <a:spcPct val="90000"/>
              </a:lnSpc>
              <a:buClrTx/>
            </a:pPr>
            <a:r>
              <a:rPr lang="en-US" altLang="en-US" dirty="0">
                <a:solidFill>
                  <a:schemeClr val="tx1"/>
                </a:solidFill>
                <a:ea typeface="ＭＳ Ｐゴシック" panose="020B0600070205080204" pitchFamily="34" charset="-128"/>
              </a:rPr>
              <a:t>m marbles in the urn.</a:t>
            </a:r>
          </a:p>
          <a:p>
            <a:pPr lvl="1">
              <a:lnSpc>
                <a:spcPct val="90000"/>
              </a:lnSpc>
              <a:buClrTx/>
            </a:pPr>
            <a:r>
              <a:rPr lang="en-US" altLang="en-US" dirty="0">
                <a:solidFill>
                  <a:schemeClr val="tx1"/>
                </a:solidFill>
                <a:ea typeface="ＭＳ Ｐゴシック" panose="020B0600070205080204" pitchFamily="34" charset="-128"/>
              </a:rPr>
              <a:t>Marbles are marked with a 1 (success) or 0 (failure).</a:t>
            </a:r>
          </a:p>
          <a:p>
            <a:pPr lvl="1">
              <a:lnSpc>
                <a:spcPct val="90000"/>
              </a:lnSpc>
              <a:buClrTx/>
            </a:pPr>
            <a:r>
              <a:rPr lang="en-US" altLang="en-US" dirty="0">
                <a:solidFill>
                  <a:schemeClr val="tx1"/>
                </a:solidFill>
                <a:ea typeface="ＭＳ Ｐゴシック" panose="020B0600070205080204" pitchFamily="34" charset="-128"/>
              </a:rPr>
              <a:t>Proportion p of the marbles are marked 1.</a:t>
            </a:r>
          </a:p>
          <a:p>
            <a:pPr lvl="1">
              <a:lnSpc>
                <a:spcPct val="90000"/>
              </a:lnSpc>
              <a:buClrTx/>
            </a:pPr>
            <a:r>
              <a:rPr lang="en-US" altLang="en-US" dirty="0">
                <a:solidFill>
                  <a:schemeClr val="tx1"/>
                </a:solidFill>
                <a:ea typeface="ＭＳ Ｐゴシック" panose="020B0600070205080204" pitchFamily="34" charset="-128"/>
              </a:rPr>
              <a:t>Draw n marbles with replacement and sum values.</a:t>
            </a:r>
          </a:p>
          <a:p>
            <a:pPr>
              <a:lnSpc>
                <a:spcPct val="90000"/>
              </a:lnSpc>
              <a:buClrTx/>
            </a:pPr>
            <a:r>
              <a:rPr lang="en-US" altLang="en-US" dirty="0">
                <a:solidFill>
                  <a:schemeClr val="tx1"/>
                </a:solidFill>
                <a:ea typeface="ＭＳ Ｐゴシック" panose="020B0600070205080204" pitchFamily="34" charset="-128"/>
              </a:rPr>
              <a:t>Hypergeometric(m, n</a:t>
            </a:r>
            <a:r>
              <a:rPr lang="en-US" altLang="en-US" baseline="-25000" dirty="0">
                <a:solidFill>
                  <a:schemeClr val="tx1"/>
                </a:solidFill>
                <a:ea typeface="ＭＳ Ｐゴシック" panose="020B0600070205080204" pitchFamily="34" charset="-128"/>
              </a:rPr>
              <a:t>1</a:t>
            </a:r>
            <a:r>
              <a:rPr lang="en-US" altLang="en-US" dirty="0">
                <a:solidFill>
                  <a:schemeClr val="tx1"/>
                </a:solidFill>
                <a:ea typeface="ＭＳ Ｐゴシック" panose="020B0600070205080204" pitchFamily="34" charset="-128"/>
              </a:rPr>
              <a:t>, n</a:t>
            </a:r>
            <a:r>
              <a:rPr lang="en-US" altLang="en-US" baseline="-25000" dirty="0">
                <a:solidFill>
                  <a:schemeClr val="tx1"/>
                </a:solidFill>
                <a:ea typeface="ＭＳ Ｐゴシック" panose="020B0600070205080204" pitchFamily="34" charset="-128"/>
              </a:rPr>
              <a:t>2</a:t>
            </a:r>
            <a:r>
              <a:rPr lang="en-US" altLang="en-US" dirty="0">
                <a:solidFill>
                  <a:schemeClr val="tx1"/>
                </a:solidFill>
                <a:ea typeface="ＭＳ Ｐゴシック" panose="020B0600070205080204" pitchFamily="34" charset="-128"/>
              </a:rPr>
              <a:t>)</a:t>
            </a:r>
          </a:p>
          <a:p>
            <a:pPr lvl="1">
              <a:lnSpc>
                <a:spcPct val="90000"/>
              </a:lnSpc>
              <a:buClrTx/>
            </a:pPr>
            <a:r>
              <a:rPr lang="en-US" altLang="en-US" dirty="0">
                <a:solidFill>
                  <a:schemeClr val="tx1"/>
                </a:solidFill>
                <a:ea typeface="ＭＳ Ｐゴシック" panose="020B0600070205080204" pitchFamily="34" charset="-128"/>
              </a:rPr>
              <a:t>n</a:t>
            </a:r>
            <a:r>
              <a:rPr lang="en-US" altLang="en-US" baseline="-25000" dirty="0">
                <a:solidFill>
                  <a:schemeClr val="tx1"/>
                </a:solidFill>
                <a:ea typeface="ＭＳ Ｐゴシック" panose="020B0600070205080204" pitchFamily="34" charset="-128"/>
              </a:rPr>
              <a:t>1</a:t>
            </a:r>
            <a:r>
              <a:rPr lang="en-US" altLang="en-US" dirty="0">
                <a:solidFill>
                  <a:schemeClr val="tx1"/>
                </a:solidFill>
                <a:ea typeface="ＭＳ Ｐゴシック" panose="020B0600070205080204" pitchFamily="34" charset="-128"/>
              </a:rPr>
              <a:t> + n</a:t>
            </a:r>
            <a:r>
              <a:rPr lang="en-US" altLang="en-US" baseline="-25000" dirty="0">
                <a:solidFill>
                  <a:schemeClr val="tx1"/>
                </a:solidFill>
                <a:ea typeface="ＭＳ Ｐゴシック" panose="020B0600070205080204" pitchFamily="34" charset="-128"/>
              </a:rPr>
              <a:t>2</a:t>
            </a:r>
            <a:r>
              <a:rPr lang="en-US" altLang="en-US" dirty="0">
                <a:solidFill>
                  <a:schemeClr val="tx1"/>
                </a:solidFill>
                <a:ea typeface="ＭＳ Ｐゴシック" panose="020B0600070205080204" pitchFamily="34" charset="-128"/>
              </a:rPr>
              <a:t> marbles in the urn</a:t>
            </a:r>
          </a:p>
          <a:p>
            <a:pPr lvl="1">
              <a:lnSpc>
                <a:spcPct val="90000"/>
              </a:lnSpc>
              <a:buClrTx/>
            </a:pPr>
            <a:r>
              <a:rPr lang="en-US" altLang="en-US" dirty="0">
                <a:solidFill>
                  <a:schemeClr val="tx1"/>
                </a:solidFill>
                <a:ea typeface="ＭＳ Ｐゴシック" panose="020B0600070205080204" pitchFamily="34" charset="-128"/>
              </a:rPr>
              <a:t>n</a:t>
            </a:r>
            <a:r>
              <a:rPr lang="en-US" altLang="en-US" baseline="-25000" dirty="0">
                <a:solidFill>
                  <a:schemeClr val="tx1"/>
                </a:solidFill>
                <a:ea typeface="ＭＳ Ｐゴシック" panose="020B0600070205080204" pitchFamily="34" charset="-128"/>
              </a:rPr>
              <a:t>1</a:t>
            </a:r>
            <a:r>
              <a:rPr lang="en-US" altLang="en-US" dirty="0">
                <a:solidFill>
                  <a:schemeClr val="tx1"/>
                </a:solidFill>
                <a:ea typeface="ＭＳ Ｐゴシック" panose="020B0600070205080204" pitchFamily="34" charset="-128"/>
              </a:rPr>
              <a:t> marbles marked with a 1 (success)</a:t>
            </a:r>
          </a:p>
          <a:p>
            <a:pPr lvl="1">
              <a:lnSpc>
                <a:spcPct val="90000"/>
              </a:lnSpc>
              <a:buClrTx/>
            </a:pPr>
            <a:r>
              <a:rPr lang="en-US" altLang="en-US" dirty="0">
                <a:solidFill>
                  <a:schemeClr val="tx1"/>
                </a:solidFill>
                <a:ea typeface="ＭＳ Ｐゴシック" panose="020B0600070205080204" pitchFamily="34" charset="-128"/>
              </a:rPr>
              <a:t>n</a:t>
            </a:r>
            <a:r>
              <a:rPr lang="en-US" altLang="en-US" baseline="-25000" dirty="0">
                <a:solidFill>
                  <a:schemeClr val="tx1"/>
                </a:solidFill>
                <a:ea typeface="ＭＳ Ｐゴシック" panose="020B0600070205080204" pitchFamily="34" charset="-128"/>
              </a:rPr>
              <a:t>2</a:t>
            </a:r>
            <a:r>
              <a:rPr lang="en-US" altLang="en-US" dirty="0">
                <a:solidFill>
                  <a:schemeClr val="tx1"/>
                </a:solidFill>
                <a:ea typeface="ＭＳ Ｐゴシック" panose="020B0600070205080204" pitchFamily="34" charset="-128"/>
              </a:rPr>
              <a:t> marked with a 0 (failure)</a:t>
            </a:r>
          </a:p>
          <a:p>
            <a:pPr lvl="1">
              <a:lnSpc>
                <a:spcPct val="90000"/>
              </a:lnSpc>
              <a:buClrTx/>
            </a:pPr>
            <a:r>
              <a:rPr lang="en-US" altLang="en-US" dirty="0">
                <a:solidFill>
                  <a:schemeClr val="tx1"/>
                </a:solidFill>
                <a:ea typeface="ＭＳ Ｐゴシック" panose="020B0600070205080204" pitchFamily="34" charset="-128"/>
              </a:rPr>
              <a:t>Draw m marbles with replacement and sum the values</a:t>
            </a:r>
          </a:p>
        </p:txBody>
      </p:sp>
    </p:spTree>
    <p:extLst>
      <p:ext uri="{BB962C8B-B14F-4D97-AF65-F5344CB8AC3E}">
        <p14:creationId xmlns:p14="http://schemas.microsoft.com/office/powerpoint/2010/main" val="3302778079"/>
      </p:ext>
    </p:extLst>
  </p:cSld>
  <p:clrMapOvr>
    <a:masterClrMapping/>
  </p:clrMapOvr>
  <p:transition advClick="0" advTm="49000"/>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54C89119-A0EF-9947-9E40-77F28775226D}"/>
              </a:ext>
            </a:extLst>
          </p:cNvPr>
          <p:cNvSpPr>
            <a:spLocks noGrp="1" noChangeArrowheads="1"/>
          </p:cNvSpPr>
          <p:nvPr>
            <p:ph type="title"/>
          </p:nvPr>
        </p:nvSpPr>
        <p:spPr/>
        <p:txBody>
          <a:bodyPr/>
          <a:lstStyle/>
          <a:p>
            <a:pPr eaLnBrk="1" hangingPunct="1"/>
            <a:r>
              <a:rPr lang="en-US" altLang="en-US" dirty="0">
                <a:solidFill>
                  <a:schemeClr val="bg1"/>
                </a:solidFill>
                <a:ea typeface="ＭＳ Ｐゴシック" panose="020B0600070205080204" pitchFamily="34" charset="-128"/>
              </a:rPr>
              <a:t>Probability: Introduction</a:t>
            </a:r>
          </a:p>
        </p:txBody>
      </p:sp>
      <p:sp>
        <p:nvSpPr>
          <p:cNvPr id="14339" name="Rectangle 3">
            <a:extLst>
              <a:ext uri="{FF2B5EF4-FFF2-40B4-BE49-F238E27FC236}">
                <a16:creationId xmlns:a16="http://schemas.microsoft.com/office/drawing/2014/main" id="{D1FB162F-71C8-4C43-8E16-2FA5D9C5998B}"/>
              </a:ext>
            </a:extLst>
          </p:cNvPr>
          <p:cNvSpPr>
            <a:spLocks noGrp="1" noChangeArrowheads="1"/>
          </p:cNvSpPr>
          <p:nvPr>
            <p:ph type="body" idx="1"/>
          </p:nvPr>
        </p:nvSpPr>
        <p:spPr>
          <a:xfrm>
            <a:off x="457200" y="1278516"/>
            <a:ext cx="5932714" cy="3630300"/>
          </a:xfrm>
        </p:spPr>
        <p:txBody>
          <a:bodyPr/>
          <a:lstStyle/>
          <a:p>
            <a:pPr>
              <a:buClrTx/>
            </a:pPr>
            <a:r>
              <a:rPr lang="en-US" altLang="en-US" dirty="0">
                <a:solidFill>
                  <a:schemeClr val="tx1"/>
                </a:solidFill>
                <a:ea typeface="ＭＳ Ｐゴシック" panose="020B0600070205080204" pitchFamily="34" charset="-128"/>
              </a:rPr>
              <a:t>Basis of Inferential Statistics</a:t>
            </a:r>
          </a:p>
          <a:p>
            <a:pPr>
              <a:buClrTx/>
            </a:pPr>
            <a:r>
              <a:rPr lang="en-US" altLang="en-US" dirty="0">
                <a:solidFill>
                  <a:schemeClr val="tx1"/>
                </a:solidFill>
                <a:ea typeface="ＭＳ Ｐゴシック" panose="020B0600070205080204" pitchFamily="34" charset="-128"/>
              </a:rPr>
              <a:t>Definition is controversial. How would you define probability?</a:t>
            </a:r>
          </a:p>
          <a:p>
            <a:pPr>
              <a:buClrTx/>
            </a:pPr>
            <a:endParaRPr lang="en-US" altLang="en-US" dirty="0">
              <a:solidFill>
                <a:schemeClr val="tx1"/>
              </a:solidFill>
              <a:ea typeface="ＭＳ Ｐゴシック" panose="020B0600070205080204" pitchFamily="34" charset="-128"/>
            </a:endParaRPr>
          </a:p>
          <a:p>
            <a:pPr>
              <a:buClrTx/>
            </a:pPr>
            <a:r>
              <a:rPr lang="en-US" altLang="en-US" dirty="0">
                <a:solidFill>
                  <a:schemeClr val="tx1"/>
                </a:solidFill>
                <a:ea typeface="ＭＳ Ｐゴシック" panose="020B0600070205080204" pitchFamily="34" charset="-128"/>
              </a:rPr>
              <a:t>If we flipped millions of coins, we’d expect half of them to come up heads. So, we say that the probability of getting a head is one half.</a:t>
            </a:r>
          </a:p>
          <a:p>
            <a:pPr>
              <a:buClrTx/>
            </a:pPr>
            <a:endParaRPr lang="en-US" altLang="en-US" dirty="0">
              <a:solidFill>
                <a:schemeClr val="tx1"/>
              </a:solidFill>
              <a:ea typeface="ＭＳ Ｐゴシック" panose="020B0600070205080204" pitchFamily="34" charset="-128"/>
            </a:endParaRPr>
          </a:p>
          <a:p>
            <a:pPr>
              <a:buClrTx/>
            </a:pPr>
            <a:endParaRPr lang="en-US" altLang="en-US" dirty="0">
              <a:solidFill>
                <a:schemeClr val="tx1"/>
              </a:solidFill>
              <a:ea typeface="ＭＳ Ｐゴシック" panose="020B0600070205080204" pitchFamily="34" charset="-128"/>
            </a:endParaRPr>
          </a:p>
        </p:txBody>
      </p:sp>
      <p:pic>
        <p:nvPicPr>
          <p:cNvPr id="4" name="Picture 4">
            <a:extLst>
              <a:ext uri="{FF2B5EF4-FFF2-40B4-BE49-F238E27FC236}">
                <a16:creationId xmlns:a16="http://schemas.microsoft.com/office/drawing/2014/main" id="{E43C16B2-558E-084A-A464-DD31031256C3}"/>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054824" y="1278516"/>
            <a:ext cx="1045472" cy="10005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9">
            <a:extLst>
              <a:ext uri="{FF2B5EF4-FFF2-40B4-BE49-F238E27FC236}">
                <a16:creationId xmlns:a16="http://schemas.microsoft.com/office/drawing/2014/main" id="{3E9139F3-F2C0-A246-8B0D-FB8AA1DAC365}"/>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flipH="1">
            <a:off x="7211520" y="1270414"/>
            <a:ext cx="795190" cy="14109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70857590"/>
      </p:ext>
    </p:extLst>
  </p:cSld>
  <p:clrMapOvr>
    <a:masterClrMapping/>
  </p:clrMapOvr>
  <p:transition advClick="0" advTm="28000"/>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156132-244D-0946-9CF5-EE60EB76622C}"/>
              </a:ext>
            </a:extLst>
          </p:cNvPr>
          <p:cNvSpPr>
            <a:spLocks noGrp="1"/>
          </p:cNvSpPr>
          <p:nvPr>
            <p:ph type="title"/>
          </p:nvPr>
        </p:nvSpPr>
        <p:spPr/>
        <p:txBody>
          <a:bodyPr/>
          <a:lstStyle/>
          <a:p>
            <a:r>
              <a:rPr lang="en-US" dirty="0"/>
              <a:t>Definitions</a:t>
            </a:r>
          </a:p>
        </p:txBody>
      </p:sp>
      <p:sp>
        <p:nvSpPr>
          <p:cNvPr id="3" name="Text Placeholder 2">
            <a:extLst>
              <a:ext uri="{FF2B5EF4-FFF2-40B4-BE49-F238E27FC236}">
                <a16:creationId xmlns:a16="http://schemas.microsoft.com/office/drawing/2014/main" id="{E30AADEF-7138-D547-8D4D-9A96DB1328BC}"/>
              </a:ext>
            </a:extLst>
          </p:cNvPr>
          <p:cNvSpPr>
            <a:spLocks noGrp="1"/>
          </p:cNvSpPr>
          <p:nvPr>
            <p:ph type="body" idx="1"/>
          </p:nvPr>
        </p:nvSpPr>
        <p:spPr/>
        <p:txBody>
          <a:bodyPr/>
          <a:lstStyle/>
          <a:p>
            <a:pPr marL="342900"/>
            <a:r>
              <a:rPr lang="en-US" altLang="en-US" b="1" dirty="0">
                <a:solidFill>
                  <a:schemeClr val="tx1"/>
                </a:solidFill>
              </a:rPr>
              <a:t>Random Experiment</a:t>
            </a:r>
          </a:p>
          <a:p>
            <a:pPr marL="800100" lvl="1"/>
            <a:r>
              <a:rPr lang="en-US" altLang="en-US" dirty="0">
                <a:solidFill>
                  <a:schemeClr val="tx1"/>
                </a:solidFill>
              </a:rPr>
              <a:t>a process leading to an uncertain outcome</a:t>
            </a:r>
          </a:p>
          <a:p>
            <a:pPr marL="342900"/>
            <a:r>
              <a:rPr lang="en-US" altLang="en-US" b="1" dirty="0">
                <a:solidFill>
                  <a:schemeClr val="tx1"/>
                </a:solidFill>
              </a:rPr>
              <a:t>Basic Outcome</a:t>
            </a:r>
          </a:p>
          <a:p>
            <a:pPr marL="800100" lvl="1"/>
            <a:r>
              <a:rPr lang="en-US" altLang="en-US" dirty="0">
                <a:solidFill>
                  <a:schemeClr val="tx1"/>
                </a:solidFill>
              </a:rPr>
              <a:t>a possible outcome of a random experiment </a:t>
            </a:r>
          </a:p>
          <a:p>
            <a:pPr marL="342900"/>
            <a:r>
              <a:rPr lang="en-US" altLang="en-US" b="1" dirty="0">
                <a:solidFill>
                  <a:schemeClr val="tx1"/>
                </a:solidFill>
              </a:rPr>
              <a:t>Sample Space</a:t>
            </a:r>
          </a:p>
          <a:p>
            <a:pPr marL="800100" lvl="1"/>
            <a:r>
              <a:rPr lang="en-US" altLang="en-US" dirty="0">
                <a:solidFill>
                  <a:schemeClr val="tx1"/>
                </a:solidFill>
              </a:rPr>
              <a:t>the collection of all possible outcomes of a random experiment</a:t>
            </a:r>
          </a:p>
          <a:p>
            <a:pPr marL="342900"/>
            <a:r>
              <a:rPr lang="en-US" altLang="en-US" b="1" dirty="0">
                <a:solidFill>
                  <a:schemeClr val="tx1"/>
                </a:solidFill>
              </a:rPr>
              <a:t>Event</a:t>
            </a:r>
          </a:p>
          <a:p>
            <a:pPr marL="800100" lvl="1"/>
            <a:r>
              <a:rPr lang="en-US" altLang="en-US" dirty="0">
                <a:solidFill>
                  <a:schemeClr val="tx1"/>
                </a:solidFill>
              </a:rPr>
              <a:t>any subset of basic outcomes from the sample space</a:t>
            </a:r>
          </a:p>
          <a:p>
            <a:endParaRPr lang="en-US" dirty="0">
              <a:solidFill>
                <a:schemeClr val="tx1"/>
              </a:solidFill>
            </a:endParaRPr>
          </a:p>
        </p:txBody>
      </p:sp>
    </p:spTree>
    <p:extLst>
      <p:ext uri="{BB962C8B-B14F-4D97-AF65-F5344CB8AC3E}">
        <p14:creationId xmlns:p14="http://schemas.microsoft.com/office/powerpoint/2010/main" val="38630698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E2AF0B7C-0E13-8E48-BB27-B6628E4B6E89}"/>
              </a:ext>
            </a:extLst>
          </p:cNvPr>
          <p:cNvSpPr>
            <a:spLocks noGrp="1" noChangeArrowheads="1"/>
          </p:cNvSpPr>
          <p:nvPr>
            <p:ph type="title"/>
          </p:nvPr>
        </p:nvSpPr>
        <p:spPr/>
        <p:txBody>
          <a:bodyPr/>
          <a:lstStyle/>
          <a:p>
            <a:pPr eaLnBrk="1" hangingPunct="1"/>
            <a:r>
              <a:rPr lang="en-US" altLang="en-US" dirty="0">
                <a:solidFill>
                  <a:schemeClr val="bg1"/>
                </a:solidFill>
                <a:ea typeface="ＭＳ Ｐゴシック" panose="020B0600070205080204" pitchFamily="34" charset="-128"/>
              </a:rPr>
              <a:t>Salk Field Trials</a:t>
            </a:r>
          </a:p>
        </p:txBody>
      </p:sp>
      <p:sp>
        <p:nvSpPr>
          <p:cNvPr id="26627" name="Rectangle 3">
            <a:extLst>
              <a:ext uri="{FF2B5EF4-FFF2-40B4-BE49-F238E27FC236}">
                <a16:creationId xmlns:a16="http://schemas.microsoft.com/office/drawing/2014/main" id="{3F07E48C-F756-CB4F-AE04-985572475E7D}"/>
              </a:ext>
            </a:extLst>
          </p:cNvPr>
          <p:cNvSpPr>
            <a:spLocks noGrp="1" noChangeArrowheads="1"/>
          </p:cNvSpPr>
          <p:nvPr>
            <p:ph type="body" idx="1"/>
          </p:nvPr>
        </p:nvSpPr>
        <p:spPr/>
        <p:txBody>
          <a:bodyPr/>
          <a:lstStyle/>
          <a:p>
            <a:pPr eaLnBrk="1" hangingPunct="1">
              <a:lnSpc>
                <a:spcPct val="90000"/>
              </a:lnSpc>
              <a:buClrTx/>
            </a:pPr>
            <a:r>
              <a:rPr lang="en-US" altLang="en-US" dirty="0">
                <a:solidFill>
                  <a:schemeClr val="tx1"/>
                </a:solidFill>
                <a:ea typeface="ＭＳ Ｐゴシック" panose="020B0600070205080204" pitchFamily="34" charset="-128"/>
              </a:rPr>
              <a:t>1954: year-long field trial on 1.8M children from 217 areas in US, Canada, and Finland for cost of $17.5M</a:t>
            </a:r>
          </a:p>
          <a:p>
            <a:pPr eaLnBrk="1" hangingPunct="1">
              <a:lnSpc>
                <a:spcPct val="90000"/>
              </a:lnSpc>
              <a:buClrTx/>
            </a:pPr>
            <a:r>
              <a:rPr lang="en-US" altLang="en-US" dirty="0">
                <a:solidFill>
                  <a:schemeClr val="tx1"/>
                </a:solidFill>
                <a:ea typeface="ＭＳ Ｐゴシック" panose="020B0600070205080204" pitchFamily="34" charset="-128"/>
              </a:rPr>
              <a:t>By randomizing the assignment of each child to treatment or control, potential biases are turned into chance error. So any factor that might bias the result will be averaged out across the two groups, even if the factors are unobserved.</a:t>
            </a:r>
          </a:p>
          <a:p>
            <a:pPr eaLnBrk="1" hangingPunct="1">
              <a:lnSpc>
                <a:spcPct val="90000"/>
              </a:lnSpc>
              <a:buClrTx/>
            </a:pPr>
            <a:r>
              <a:rPr lang="en-US" altLang="en-US" dirty="0">
                <a:solidFill>
                  <a:schemeClr val="tx1"/>
                </a:solidFill>
                <a:ea typeface="ＭＳ Ｐゴシック" panose="020B0600070205080204" pitchFamily="34" charset="-128"/>
              </a:rPr>
              <a:t>Outcome after one year, out of 400,000 children:</a:t>
            </a:r>
          </a:p>
          <a:p>
            <a:pPr lvl="1">
              <a:lnSpc>
                <a:spcPct val="90000"/>
              </a:lnSpc>
              <a:buClrTx/>
            </a:pPr>
            <a:r>
              <a:rPr lang="en-US" altLang="en-US" dirty="0">
                <a:solidFill>
                  <a:schemeClr val="tx1"/>
                </a:solidFill>
                <a:ea typeface="ＭＳ Ｐゴシック" panose="020B0600070205080204" pitchFamily="34" charset="-128"/>
              </a:rPr>
              <a:t>56 children receiving the vaccine contracted polio.</a:t>
            </a:r>
          </a:p>
          <a:p>
            <a:pPr lvl="1">
              <a:lnSpc>
                <a:spcPct val="90000"/>
              </a:lnSpc>
              <a:buClrTx/>
            </a:pPr>
            <a:r>
              <a:rPr lang="en-US" altLang="en-US" dirty="0">
                <a:solidFill>
                  <a:schemeClr val="tx1"/>
                </a:solidFill>
                <a:ea typeface="ＭＳ Ｐゴシック" panose="020B0600070205080204" pitchFamily="34" charset="-128"/>
              </a:rPr>
              <a:t>142 of those who did not receive the vaccine contracted polio.</a:t>
            </a:r>
          </a:p>
          <a:p>
            <a:pPr>
              <a:lnSpc>
                <a:spcPct val="90000"/>
              </a:lnSpc>
              <a:buClrTx/>
            </a:pPr>
            <a:r>
              <a:rPr lang="en-US" altLang="en-US" b="1" dirty="0">
                <a:solidFill>
                  <a:schemeClr val="tx1"/>
                </a:solidFill>
                <a:ea typeface="ＭＳ Ｐゴシック" panose="020B0600070205080204" pitchFamily="34" charset="-128"/>
              </a:rPr>
              <a:t>Did the vaccine work?</a:t>
            </a:r>
          </a:p>
        </p:txBody>
      </p:sp>
    </p:spTree>
    <p:extLst>
      <p:ext uri="{BB962C8B-B14F-4D97-AF65-F5344CB8AC3E}">
        <p14:creationId xmlns:p14="http://schemas.microsoft.com/office/powerpoint/2010/main" val="3820031591"/>
      </p:ext>
    </p:extLst>
  </p:cSld>
  <p:clrMapOvr>
    <a:masterClrMapping/>
  </p:clrMapOvr>
  <p:transition advClick="0" advTm="49000"/>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E2AF0B7C-0E13-8E48-BB27-B6628E4B6E89}"/>
              </a:ext>
            </a:extLst>
          </p:cNvPr>
          <p:cNvSpPr>
            <a:spLocks noGrp="1" noChangeArrowheads="1"/>
          </p:cNvSpPr>
          <p:nvPr>
            <p:ph type="title"/>
          </p:nvPr>
        </p:nvSpPr>
        <p:spPr/>
        <p:txBody>
          <a:bodyPr/>
          <a:lstStyle/>
          <a:p>
            <a:pPr eaLnBrk="1" hangingPunct="1"/>
            <a:r>
              <a:rPr lang="en-US" altLang="en-US" dirty="0">
                <a:solidFill>
                  <a:schemeClr val="bg1"/>
                </a:solidFill>
                <a:ea typeface="ＭＳ Ｐゴシック" panose="020B0600070205080204" pitchFamily="34" charset="-128"/>
              </a:rPr>
              <a:t>Salk Field Trials</a:t>
            </a:r>
          </a:p>
        </p:txBody>
      </p:sp>
      <p:sp>
        <p:nvSpPr>
          <p:cNvPr id="26627" name="Rectangle 3">
            <a:extLst>
              <a:ext uri="{FF2B5EF4-FFF2-40B4-BE49-F238E27FC236}">
                <a16:creationId xmlns:a16="http://schemas.microsoft.com/office/drawing/2014/main" id="{3F07E48C-F756-CB4F-AE04-985572475E7D}"/>
              </a:ext>
            </a:extLst>
          </p:cNvPr>
          <p:cNvSpPr>
            <a:spLocks noGrp="1" noChangeArrowheads="1"/>
          </p:cNvSpPr>
          <p:nvPr>
            <p:ph type="body" idx="1"/>
          </p:nvPr>
        </p:nvSpPr>
        <p:spPr/>
        <p:txBody>
          <a:bodyPr/>
          <a:lstStyle/>
          <a:p>
            <a:pPr>
              <a:lnSpc>
                <a:spcPct val="90000"/>
              </a:lnSpc>
              <a:buClrTx/>
            </a:pPr>
            <a:r>
              <a:rPr lang="en-US" altLang="en-US" dirty="0">
                <a:solidFill>
                  <a:schemeClr val="tx1"/>
                </a:solidFill>
                <a:ea typeface="ＭＳ Ｐゴシック" panose="020B0600070205080204" pitchFamily="34" charset="-128"/>
              </a:rPr>
              <a:t>Suppose the vaccine did not work, then the 198 children who contracted polio would have become sick whether or not they received the vaccine. It was only the randomization that led to the 142 of the 198 sick children being assigned the placebo. Nothing else.</a:t>
            </a:r>
          </a:p>
          <a:p>
            <a:pPr eaLnBrk="1" hangingPunct="1">
              <a:lnSpc>
                <a:spcPct val="90000"/>
              </a:lnSpc>
              <a:buClrTx/>
            </a:pPr>
            <a:endParaRPr lang="en-US" altLang="en-US" dirty="0">
              <a:solidFill>
                <a:schemeClr val="tx1"/>
              </a:solidFill>
              <a:ea typeface="ＭＳ Ｐゴシック" panose="020B0600070205080204" pitchFamily="34" charset="-128"/>
            </a:endParaRPr>
          </a:p>
          <a:p>
            <a:pPr eaLnBrk="1" hangingPunct="1">
              <a:lnSpc>
                <a:spcPct val="90000"/>
              </a:lnSpc>
              <a:buClrTx/>
            </a:pPr>
            <a:r>
              <a:rPr lang="en-US" altLang="en-US" dirty="0">
                <a:solidFill>
                  <a:schemeClr val="tx1"/>
                </a:solidFill>
                <a:ea typeface="ＭＳ Ｐゴシック" panose="020B0600070205080204" pitchFamily="34" charset="-128"/>
              </a:rPr>
              <a:t>How likely is that?</a:t>
            </a:r>
          </a:p>
          <a:p>
            <a:pPr lvl="1">
              <a:lnSpc>
                <a:spcPct val="90000"/>
              </a:lnSpc>
              <a:buClrTx/>
            </a:pPr>
            <a:r>
              <a:rPr lang="en-US" altLang="en-US" dirty="0">
                <a:solidFill>
                  <a:schemeClr val="tx1"/>
                </a:solidFill>
                <a:ea typeface="ＭＳ Ｐゴシック" panose="020B0600070205080204" pitchFamily="34" charset="-128"/>
              </a:rPr>
              <a:t>400,000 children</a:t>
            </a:r>
          </a:p>
          <a:p>
            <a:pPr lvl="2">
              <a:lnSpc>
                <a:spcPct val="90000"/>
              </a:lnSpc>
              <a:buClrTx/>
            </a:pPr>
            <a:r>
              <a:rPr lang="en-US" altLang="en-US" dirty="0">
                <a:solidFill>
                  <a:schemeClr val="tx1"/>
                </a:solidFill>
                <a:ea typeface="ＭＳ Ｐゴシック" panose="020B0600070205080204" pitchFamily="34" charset="-128"/>
              </a:rPr>
              <a:t>198 sick</a:t>
            </a:r>
          </a:p>
          <a:p>
            <a:pPr lvl="2">
              <a:lnSpc>
                <a:spcPct val="90000"/>
              </a:lnSpc>
              <a:buClrTx/>
            </a:pPr>
            <a:r>
              <a:rPr lang="en-US" altLang="en-US" dirty="0">
                <a:solidFill>
                  <a:schemeClr val="tx1"/>
                </a:solidFill>
                <a:ea typeface="ＭＳ Ｐゴシック" panose="020B0600070205080204" pitchFamily="34" charset="-128"/>
              </a:rPr>
              <a:t>399,802 healthy</a:t>
            </a:r>
          </a:p>
          <a:p>
            <a:pPr lvl="1">
              <a:lnSpc>
                <a:spcPct val="90000"/>
              </a:lnSpc>
              <a:buClrTx/>
            </a:pPr>
            <a:r>
              <a:rPr lang="en-US" altLang="en-US" dirty="0">
                <a:solidFill>
                  <a:schemeClr val="tx1"/>
                </a:solidFill>
                <a:ea typeface="ＭＳ Ｐゴシック" panose="020B0600070205080204" pitchFamily="34" charset="-128"/>
              </a:rPr>
              <a:t>200,000 are picked randomly to receive the vaccine.</a:t>
            </a:r>
          </a:p>
          <a:p>
            <a:pPr lvl="1">
              <a:lnSpc>
                <a:spcPct val="90000"/>
              </a:lnSpc>
              <a:buClrTx/>
            </a:pPr>
            <a:r>
              <a:rPr lang="en-US" altLang="en-US" i="1" dirty="0">
                <a:solidFill>
                  <a:schemeClr val="tx1"/>
                </a:solidFill>
                <a:ea typeface="ＭＳ Ｐゴシック" panose="020B0600070205080204" pitchFamily="34" charset="-128"/>
              </a:rPr>
              <a:t>What’s the chance that 56 or fewer (198-142) of the sick children are given the vaccine?</a:t>
            </a:r>
          </a:p>
        </p:txBody>
      </p:sp>
    </p:spTree>
    <p:extLst>
      <p:ext uri="{BB962C8B-B14F-4D97-AF65-F5344CB8AC3E}">
        <p14:creationId xmlns:p14="http://schemas.microsoft.com/office/powerpoint/2010/main" val="3257913529"/>
      </p:ext>
    </p:extLst>
  </p:cSld>
  <p:clrMapOvr>
    <a:masterClrMapping/>
  </p:clrMapOvr>
  <p:transition advClick="0" advTm="49000"/>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E2AF0B7C-0E13-8E48-BB27-B6628E4B6E89}"/>
              </a:ext>
            </a:extLst>
          </p:cNvPr>
          <p:cNvSpPr>
            <a:spLocks noGrp="1" noChangeArrowheads="1"/>
          </p:cNvSpPr>
          <p:nvPr>
            <p:ph type="title"/>
          </p:nvPr>
        </p:nvSpPr>
        <p:spPr/>
        <p:txBody>
          <a:bodyPr/>
          <a:lstStyle/>
          <a:p>
            <a:pPr eaLnBrk="1" hangingPunct="1"/>
            <a:r>
              <a:rPr lang="en-US" altLang="en-US" dirty="0">
                <a:solidFill>
                  <a:schemeClr val="bg1"/>
                </a:solidFill>
                <a:ea typeface="ＭＳ Ｐゴシック" panose="020B0600070205080204" pitchFamily="34" charset="-128"/>
              </a:rPr>
              <a:t>Polio Urn Model</a:t>
            </a:r>
          </a:p>
        </p:txBody>
      </p:sp>
      <p:sp>
        <p:nvSpPr>
          <p:cNvPr id="26627" name="Rectangle 3">
            <a:extLst>
              <a:ext uri="{FF2B5EF4-FFF2-40B4-BE49-F238E27FC236}">
                <a16:creationId xmlns:a16="http://schemas.microsoft.com/office/drawing/2014/main" id="{3F07E48C-F756-CB4F-AE04-985572475E7D}"/>
              </a:ext>
            </a:extLst>
          </p:cNvPr>
          <p:cNvSpPr>
            <a:spLocks noGrp="1" noChangeArrowheads="1"/>
          </p:cNvSpPr>
          <p:nvPr>
            <p:ph type="body" idx="1"/>
          </p:nvPr>
        </p:nvSpPr>
        <p:spPr/>
        <p:txBody>
          <a:bodyPr/>
          <a:lstStyle/>
          <a:p>
            <a:pPr>
              <a:lnSpc>
                <a:spcPct val="90000"/>
              </a:lnSpc>
              <a:buClrTx/>
              <a:buFont typeface="+mj-lt"/>
              <a:buAutoNum type="arabicPeriod"/>
            </a:pPr>
            <a:r>
              <a:rPr lang="en-US" altLang="en-US" dirty="0">
                <a:solidFill>
                  <a:schemeClr val="tx1"/>
                </a:solidFill>
                <a:ea typeface="ＭＳ Ｐゴシック" panose="020B0600070205080204" pitchFamily="34" charset="-128"/>
              </a:rPr>
              <a:t>Fill an urn with 400,000 marbles, one for each child.</a:t>
            </a:r>
          </a:p>
          <a:p>
            <a:pPr lvl="1">
              <a:lnSpc>
                <a:spcPct val="90000"/>
              </a:lnSpc>
              <a:buClrTx/>
            </a:pPr>
            <a:r>
              <a:rPr lang="en-US" altLang="en-US" dirty="0">
                <a:solidFill>
                  <a:schemeClr val="tx1"/>
                </a:solidFill>
                <a:ea typeface="ＭＳ Ｐゴシック" panose="020B0600070205080204" pitchFamily="34" charset="-128"/>
              </a:rPr>
              <a:t>Label each Zero (0) for healthy, or One (+1) for contract polio.</a:t>
            </a:r>
          </a:p>
          <a:p>
            <a:pPr lvl="1">
              <a:lnSpc>
                <a:spcPct val="90000"/>
              </a:lnSpc>
              <a:buClrTx/>
            </a:pPr>
            <a:r>
              <a:rPr lang="en-US" altLang="en-US" dirty="0">
                <a:solidFill>
                  <a:schemeClr val="tx1"/>
                </a:solidFill>
                <a:ea typeface="ＭＳ Ｐゴシック" panose="020B0600070205080204" pitchFamily="34" charset="-128"/>
              </a:rPr>
              <a:t>399,802 ‘Zero’ marbles, 198 ‘One’ marbles.</a:t>
            </a:r>
          </a:p>
          <a:p>
            <a:pPr>
              <a:lnSpc>
                <a:spcPct val="90000"/>
              </a:lnSpc>
              <a:buClrTx/>
              <a:buFont typeface="+mj-lt"/>
              <a:buAutoNum type="arabicPeriod"/>
            </a:pPr>
            <a:r>
              <a:rPr lang="en-US" altLang="en-US" dirty="0">
                <a:solidFill>
                  <a:schemeClr val="tx1"/>
                </a:solidFill>
                <a:ea typeface="ＭＳ Ｐゴシック" panose="020B0600070205080204" pitchFamily="34" charset="-128"/>
              </a:rPr>
              <a:t>Draw 200,000 without replacement from the urn (treated children)</a:t>
            </a:r>
          </a:p>
          <a:p>
            <a:pPr>
              <a:lnSpc>
                <a:spcPct val="90000"/>
              </a:lnSpc>
              <a:buClrTx/>
              <a:buFont typeface="+mj-lt"/>
              <a:buAutoNum type="arabicPeriod"/>
            </a:pPr>
            <a:r>
              <a:rPr lang="en-US" altLang="en-US" dirty="0">
                <a:solidFill>
                  <a:schemeClr val="tx1"/>
                </a:solidFill>
                <a:ea typeface="ＭＳ Ｐゴシック" panose="020B0600070205080204" pitchFamily="34" charset="-128"/>
              </a:rPr>
              <a:t>Sum the values on the marbles, and record the sum.</a:t>
            </a:r>
          </a:p>
          <a:p>
            <a:pPr>
              <a:lnSpc>
                <a:spcPct val="90000"/>
              </a:lnSpc>
              <a:buClrTx/>
              <a:buFont typeface="+mj-lt"/>
              <a:buAutoNum type="arabicPeriod"/>
            </a:pPr>
            <a:endParaRPr lang="en-US" altLang="en-US" dirty="0">
              <a:solidFill>
                <a:schemeClr val="tx1"/>
              </a:solidFill>
              <a:ea typeface="ＭＳ Ｐゴシック" panose="020B0600070205080204" pitchFamily="34" charset="-128"/>
            </a:endParaRPr>
          </a:p>
          <a:p>
            <a:pPr>
              <a:lnSpc>
                <a:spcPct val="90000"/>
              </a:lnSpc>
              <a:buClrTx/>
              <a:buFont typeface="+mj-lt"/>
              <a:buAutoNum type="arabicPeriod"/>
            </a:pPr>
            <a:r>
              <a:rPr lang="en-US" altLang="en-US" dirty="0">
                <a:solidFill>
                  <a:schemeClr val="tx1"/>
                </a:solidFill>
                <a:ea typeface="ＭＳ Ｐゴシック" panose="020B0600070205080204" pitchFamily="34" charset="-128"/>
              </a:rPr>
              <a:t>Repeat 50,000x</a:t>
            </a:r>
          </a:p>
          <a:p>
            <a:pPr marL="1028700" lvl="2" indent="0">
              <a:lnSpc>
                <a:spcPct val="90000"/>
              </a:lnSpc>
              <a:buClrTx/>
              <a:buNone/>
            </a:pPr>
            <a:r>
              <a:rPr lang="en-US" altLang="en-US" i="1" dirty="0">
                <a:solidFill>
                  <a:schemeClr val="tx1"/>
                </a:solidFill>
                <a:ea typeface="ＭＳ Ｐゴシック" panose="020B0600070205080204" pitchFamily="34" charset="-128"/>
              </a:rPr>
              <a:t>(or whatever you have patience for)</a:t>
            </a:r>
          </a:p>
        </p:txBody>
      </p:sp>
    </p:spTree>
    <p:extLst>
      <p:ext uri="{BB962C8B-B14F-4D97-AF65-F5344CB8AC3E}">
        <p14:creationId xmlns:p14="http://schemas.microsoft.com/office/powerpoint/2010/main" val="2021605856"/>
      </p:ext>
    </p:extLst>
  </p:cSld>
  <p:clrMapOvr>
    <a:masterClrMapping/>
  </p:clrMapOvr>
  <p:transition advClick="0" advTm="49000"/>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E2AF0B7C-0E13-8E48-BB27-B6628E4B6E89}"/>
              </a:ext>
            </a:extLst>
          </p:cNvPr>
          <p:cNvSpPr>
            <a:spLocks noGrp="1" noChangeArrowheads="1"/>
          </p:cNvSpPr>
          <p:nvPr>
            <p:ph type="title"/>
          </p:nvPr>
        </p:nvSpPr>
        <p:spPr/>
        <p:txBody>
          <a:bodyPr/>
          <a:lstStyle/>
          <a:p>
            <a:pPr eaLnBrk="1" hangingPunct="1"/>
            <a:r>
              <a:rPr lang="en-US" altLang="en-US" dirty="0">
                <a:solidFill>
                  <a:schemeClr val="bg1"/>
                </a:solidFill>
                <a:ea typeface="ＭＳ Ｐゴシック" panose="020B0600070205080204" pitchFamily="34" charset="-128"/>
              </a:rPr>
              <a:t>The Urn in Python</a:t>
            </a:r>
          </a:p>
        </p:txBody>
      </p:sp>
      <p:sp>
        <p:nvSpPr>
          <p:cNvPr id="26627" name="Rectangle 3">
            <a:extLst>
              <a:ext uri="{FF2B5EF4-FFF2-40B4-BE49-F238E27FC236}">
                <a16:creationId xmlns:a16="http://schemas.microsoft.com/office/drawing/2014/main" id="{3F07E48C-F756-CB4F-AE04-985572475E7D}"/>
              </a:ext>
            </a:extLst>
          </p:cNvPr>
          <p:cNvSpPr>
            <a:spLocks noGrp="1" noChangeArrowheads="1"/>
          </p:cNvSpPr>
          <p:nvPr>
            <p:ph type="body" idx="1"/>
          </p:nvPr>
        </p:nvSpPr>
        <p:spPr>
          <a:xfrm>
            <a:off x="457200" y="1278516"/>
            <a:ext cx="8229600" cy="3630300"/>
          </a:xfrm>
        </p:spPr>
        <p:txBody>
          <a:bodyPr/>
          <a:lstStyle/>
          <a:p>
            <a:pPr marL="114300" indent="0">
              <a:lnSpc>
                <a:spcPct val="90000"/>
              </a:lnSpc>
              <a:buClrTx/>
              <a:buNone/>
            </a:pPr>
            <a:r>
              <a:rPr lang="en-US" altLang="en-US" sz="1600" dirty="0">
                <a:solidFill>
                  <a:schemeClr val="tx1"/>
                </a:solidFill>
                <a:latin typeface="Courier" pitchFamily="2" charset="0"/>
                <a:ea typeface="ＭＳ Ｐゴシック" panose="020B0600070205080204" pitchFamily="34" charset="-128"/>
              </a:rPr>
              <a:t>import random</a:t>
            </a:r>
          </a:p>
          <a:p>
            <a:pPr marL="114300" indent="0">
              <a:lnSpc>
                <a:spcPct val="90000"/>
              </a:lnSpc>
              <a:buClrTx/>
              <a:buNone/>
            </a:pPr>
            <a:r>
              <a:rPr lang="en-US" altLang="en-US" sz="1600" dirty="0">
                <a:solidFill>
                  <a:schemeClr val="tx1"/>
                </a:solidFill>
                <a:latin typeface="Courier" pitchFamily="2" charset="0"/>
                <a:ea typeface="ＭＳ Ｐゴシック" panose="020B0600070205080204" pitchFamily="34" charset="-128"/>
              </a:rPr>
              <a:t>import </a:t>
            </a:r>
            <a:r>
              <a:rPr lang="en-US" altLang="en-US" sz="1600" dirty="0" err="1">
                <a:solidFill>
                  <a:schemeClr val="tx1"/>
                </a:solidFill>
                <a:latin typeface="Courier" pitchFamily="2" charset="0"/>
                <a:ea typeface="ＭＳ Ｐゴシック" panose="020B0600070205080204" pitchFamily="34" charset="-128"/>
              </a:rPr>
              <a:t>numpy</a:t>
            </a:r>
            <a:r>
              <a:rPr lang="en-US" altLang="en-US" sz="1600" dirty="0">
                <a:solidFill>
                  <a:schemeClr val="tx1"/>
                </a:solidFill>
                <a:latin typeface="Courier" pitchFamily="2" charset="0"/>
                <a:ea typeface="ＭＳ Ｐゴシック" panose="020B0600070205080204" pitchFamily="34" charset="-128"/>
              </a:rPr>
              <a:t> as np</a:t>
            </a:r>
          </a:p>
          <a:p>
            <a:pPr marL="114300" indent="0">
              <a:lnSpc>
                <a:spcPct val="90000"/>
              </a:lnSpc>
              <a:buClrTx/>
              <a:buNone/>
            </a:pPr>
            <a:endParaRPr lang="en-US" altLang="en-US" sz="1600" dirty="0">
              <a:solidFill>
                <a:schemeClr val="tx1"/>
              </a:solidFill>
              <a:latin typeface="Courier" pitchFamily="2" charset="0"/>
              <a:ea typeface="ＭＳ Ｐゴシック" panose="020B0600070205080204" pitchFamily="34" charset="-128"/>
            </a:endParaRPr>
          </a:p>
          <a:p>
            <a:pPr marL="114300" indent="0">
              <a:lnSpc>
                <a:spcPct val="90000"/>
              </a:lnSpc>
              <a:buClrTx/>
              <a:buNone/>
            </a:pPr>
            <a:r>
              <a:rPr lang="en-US" altLang="en-US" sz="1600" dirty="0">
                <a:solidFill>
                  <a:schemeClr val="tx1"/>
                </a:solidFill>
                <a:latin typeface="Courier" pitchFamily="2" charset="0"/>
                <a:ea typeface="ＭＳ Ｐゴシック" panose="020B0600070205080204" pitchFamily="34" charset="-128"/>
              </a:rPr>
              <a:t>counts = [399802,198]</a:t>
            </a:r>
          </a:p>
          <a:p>
            <a:pPr marL="114300" indent="0">
              <a:lnSpc>
                <a:spcPct val="90000"/>
              </a:lnSpc>
              <a:buClrTx/>
              <a:buNone/>
            </a:pPr>
            <a:r>
              <a:rPr lang="en-US" altLang="en-US" sz="1600" dirty="0">
                <a:solidFill>
                  <a:schemeClr val="tx1"/>
                </a:solidFill>
                <a:latin typeface="Courier" pitchFamily="2" charset="0"/>
                <a:ea typeface="ＭＳ Ｐゴシック" panose="020B0600070205080204" pitchFamily="34" charset="-128"/>
              </a:rPr>
              <a:t>values = [0,1]</a:t>
            </a:r>
          </a:p>
          <a:p>
            <a:pPr marL="114300" indent="0">
              <a:lnSpc>
                <a:spcPct val="90000"/>
              </a:lnSpc>
              <a:buClrTx/>
              <a:buNone/>
            </a:pPr>
            <a:r>
              <a:rPr lang="en-US" altLang="en-US" sz="1600" dirty="0">
                <a:solidFill>
                  <a:schemeClr val="tx1"/>
                </a:solidFill>
                <a:latin typeface="Courier" pitchFamily="2" charset="0"/>
                <a:ea typeface="ＭＳ Ｐゴシック" panose="020B0600070205080204" pitchFamily="34" charset="-128"/>
              </a:rPr>
              <a:t>N = 200000</a:t>
            </a:r>
          </a:p>
          <a:p>
            <a:pPr marL="114300" indent="0">
              <a:lnSpc>
                <a:spcPct val="90000"/>
              </a:lnSpc>
              <a:buClrTx/>
              <a:buNone/>
            </a:pPr>
            <a:r>
              <a:rPr lang="en-US" altLang="en-US" sz="1600" dirty="0" err="1">
                <a:solidFill>
                  <a:schemeClr val="tx1"/>
                </a:solidFill>
                <a:latin typeface="Courier" pitchFamily="2" charset="0"/>
                <a:ea typeface="ＭＳ Ｐゴシック" panose="020B0600070205080204" pitchFamily="34" charset="-128"/>
              </a:rPr>
              <a:t>num_trials</a:t>
            </a:r>
            <a:r>
              <a:rPr lang="en-US" altLang="en-US" sz="1600" dirty="0">
                <a:solidFill>
                  <a:schemeClr val="tx1"/>
                </a:solidFill>
                <a:latin typeface="Courier" pitchFamily="2" charset="0"/>
                <a:ea typeface="ＭＳ Ｐゴシック" panose="020B0600070205080204" pitchFamily="34" charset="-128"/>
              </a:rPr>
              <a:t> = 1000</a:t>
            </a:r>
          </a:p>
          <a:p>
            <a:pPr marL="114300" indent="0">
              <a:lnSpc>
                <a:spcPct val="90000"/>
              </a:lnSpc>
              <a:buClrTx/>
              <a:buNone/>
            </a:pPr>
            <a:endParaRPr lang="en-US" altLang="en-US" sz="1600" dirty="0">
              <a:solidFill>
                <a:schemeClr val="tx1"/>
              </a:solidFill>
              <a:latin typeface="Courier" pitchFamily="2" charset="0"/>
              <a:ea typeface="ＭＳ Ｐゴシック" panose="020B0600070205080204" pitchFamily="34" charset="-128"/>
            </a:endParaRPr>
          </a:p>
          <a:p>
            <a:pPr marL="114300" indent="0">
              <a:lnSpc>
                <a:spcPct val="90000"/>
              </a:lnSpc>
              <a:buClrTx/>
              <a:buNone/>
            </a:pPr>
            <a:r>
              <a:rPr lang="en-US" altLang="en-US" sz="1600" dirty="0">
                <a:solidFill>
                  <a:schemeClr val="tx1"/>
                </a:solidFill>
                <a:latin typeface="Courier" pitchFamily="2" charset="0"/>
                <a:ea typeface="ＭＳ Ｐゴシック" panose="020B0600070205080204" pitchFamily="34" charset="-128"/>
              </a:rPr>
              <a:t>urn = </a:t>
            </a:r>
            <a:r>
              <a:rPr lang="en-US" altLang="en-US" sz="1600" dirty="0" err="1">
                <a:solidFill>
                  <a:schemeClr val="tx1"/>
                </a:solidFill>
                <a:latin typeface="Courier" pitchFamily="2" charset="0"/>
                <a:ea typeface="ＭＳ Ｐゴシック" panose="020B0600070205080204" pitchFamily="34" charset="-128"/>
              </a:rPr>
              <a:t>np.concatenate</a:t>
            </a:r>
            <a:r>
              <a:rPr lang="en-US" altLang="en-US" sz="1600" dirty="0">
                <a:solidFill>
                  <a:schemeClr val="tx1"/>
                </a:solidFill>
                <a:latin typeface="Courier" pitchFamily="2" charset="0"/>
                <a:ea typeface="ＭＳ Ｐゴシック" panose="020B0600070205080204" pitchFamily="34" charset="-128"/>
              </a:rPr>
              <a:t>((</a:t>
            </a:r>
            <a:r>
              <a:rPr lang="en-US" altLang="en-US" sz="1600" dirty="0" err="1">
                <a:solidFill>
                  <a:schemeClr val="tx1"/>
                </a:solidFill>
                <a:latin typeface="Courier" pitchFamily="2" charset="0"/>
                <a:ea typeface="ＭＳ Ｐゴシック" panose="020B0600070205080204" pitchFamily="34" charset="-128"/>
              </a:rPr>
              <a:t>np.repeat</a:t>
            </a:r>
            <a:r>
              <a:rPr lang="en-US" altLang="en-US" sz="1600" dirty="0">
                <a:solidFill>
                  <a:schemeClr val="tx1"/>
                </a:solidFill>
                <a:latin typeface="Courier" pitchFamily="2" charset="0"/>
                <a:ea typeface="ＭＳ Ｐゴシック" panose="020B0600070205080204" pitchFamily="34" charset="-128"/>
              </a:rPr>
              <a:t>(values[0], counts[0]),</a:t>
            </a:r>
            <a:r>
              <a:rPr lang="en-US" altLang="en-US" sz="1600" dirty="0" err="1">
                <a:solidFill>
                  <a:schemeClr val="tx1"/>
                </a:solidFill>
                <a:latin typeface="Courier" pitchFamily="2" charset="0"/>
                <a:ea typeface="ＭＳ Ｐゴシック" panose="020B0600070205080204" pitchFamily="34" charset="-128"/>
              </a:rPr>
              <a:t>np.repeat</a:t>
            </a:r>
            <a:r>
              <a:rPr lang="en-US" altLang="en-US" sz="1600" dirty="0">
                <a:solidFill>
                  <a:schemeClr val="tx1"/>
                </a:solidFill>
                <a:latin typeface="Courier" pitchFamily="2" charset="0"/>
                <a:ea typeface="ＭＳ Ｐゴシック" panose="020B0600070205080204" pitchFamily="34" charset="-128"/>
              </a:rPr>
              <a:t>(values[1], counts[1])))</a:t>
            </a:r>
          </a:p>
          <a:p>
            <a:pPr marL="114300" indent="0">
              <a:lnSpc>
                <a:spcPct val="90000"/>
              </a:lnSpc>
              <a:buClrTx/>
              <a:buNone/>
            </a:pPr>
            <a:endParaRPr lang="en-US" altLang="en-US" sz="1600" dirty="0">
              <a:solidFill>
                <a:schemeClr val="tx1"/>
              </a:solidFill>
              <a:latin typeface="Courier" pitchFamily="2" charset="0"/>
              <a:ea typeface="ＭＳ Ｐゴシック" panose="020B0600070205080204" pitchFamily="34" charset="-128"/>
            </a:endParaRPr>
          </a:p>
          <a:p>
            <a:pPr marL="114300" indent="0">
              <a:lnSpc>
                <a:spcPct val="90000"/>
              </a:lnSpc>
              <a:buClrTx/>
              <a:buNone/>
            </a:pPr>
            <a:r>
              <a:rPr lang="en-US" altLang="en-US" sz="1600" dirty="0">
                <a:solidFill>
                  <a:schemeClr val="tx1"/>
                </a:solidFill>
                <a:latin typeface="Courier" pitchFamily="2" charset="0"/>
                <a:ea typeface="ＭＳ Ｐゴシック" panose="020B0600070205080204" pitchFamily="34" charset="-128"/>
              </a:rPr>
              <a:t>results = []</a:t>
            </a:r>
          </a:p>
          <a:p>
            <a:pPr marL="114300" indent="0">
              <a:lnSpc>
                <a:spcPct val="90000"/>
              </a:lnSpc>
              <a:buClrTx/>
              <a:buNone/>
            </a:pPr>
            <a:r>
              <a:rPr lang="en-US" altLang="en-US" sz="1600" dirty="0">
                <a:solidFill>
                  <a:schemeClr val="tx1"/>
                </a:solidFill>
                <a:latin typeface="Courier" pitchFamily="2" charset="0"/>
                <a:ea typeface="ＭＳ Ｐゴシック" panose="020B0600070205080204" pitchFamily="34" charset="-128"/>
              </a:rPr>
              <a:t>for </a:t>
            </a:r>
            <a:r>
              <a:rPr lang="en-US" altLang="en-US" sz="1600" dirty="0" err="1">
                <a:solidFill>
                  <a:schemeClr val="tx1"/>
                </a:solidFill>
                <a:latin typeface="Courier" pitchFamily="2" charset="0"/>
                <a:ea typeface="ＭＳ Ｐゴシック" panose="020B0600070205080204" pitchFamily="34" charset="-128"/>
              </a:rPr>
              <a:t>i</a:t>
            </a:r>
            <a:r>
              <a:rPr lang="en-US" altLang="en-US" sz="1600" dirty="0">
                <a:solidFill>
                  <a:schemeClr val="tx1"/>
                </a:solidFill>
                <a:latin typeface="Courier" pitchFamily="2" charset="0"/>
                <a:ea typeface="ＭＳ Ｐゴシック" panose="020B0600070205080204" pitchFamily="34" charset="-128"/>
              </a:rPr>
              <a:t> in range(</a:t>
            </a:r>
            <a:r>
              <a:rPr lang="en-US" altLang="en-US" sz="1600" dirty="0" err="1">
                <a:solidFill>
                  <a:schemeClr val="tx1"/>
                </a:solidFill>
                <a:latin typeface="Courier" pitchFamily="2" charset="0"/>
                <a:ea typeface="ＭＳ Ｐゴシック" panose="020B0600070205080204" pitchFamily="34" charset="-128"/>
              </a:rPr>
              <a:t>num_trials</a:t>
            </a:r>
            <a:r>
              <a:rPr lang="en-US" altLang="en-US" sz="1600" dirty="0">
                <a:solidFill>
                  <a:schemeClr val="tx1"/>
                </a:solidFill>
                <a:latin typeface="Courier" pitchFamily="2" charset="0"/>
                <a:ea typeface="ＭＳ Ｐゴシック" panose="020B0600070205080204" pitchFamily="34" charset="-128"/>
              </a:rPr>
              <a:t>):</a:t>
            </a:r>
          </a:p>
          <a:p>
            <a:pPr marL="114300" indent="0">
              <a:lnSpc>
                <a:spcPct val="90000"/>
              </a:lnSpc>
              <a:buClrTx/>
              <a:buNone/>
            </a:pPr>
            <a:r>
              <a:rPr lang="en-US" altLang="en-US" sz="1600" dirty="0">
                <a:solidFill>
                  <a:schemeClr val="tx1"/>
                </a:solidFill>
                <a:latin typeface="Courier" pitchFamily="2" charset="0"/>
                <a:ea typeface="ＭＳ Ｐゴシック" panose="020B0600070205080204" pitchFamily="34" charset="-128"/>
              </a:rPr>
              <a:t>    sample = </a:t>
            </a:r>
            <a:r>
              <a:rPr lang="en-US" altLang="en-US" sz="1600" dirty="0" err="1">
                <a:solidFill>
                  <a:schemeClr val="tx1"/>
                </a:solidFill>
                <a:latin typeface="Courier" pitchFamily="2" charset="0"/>
                <a:ea typeface="ＭＳ Ｐゴシック" panose="020B0600070205080204" pitchFamily="34" charset="-128"/>
              </a:rPr>
              <a:t>np.sum</a:t>
            </a:r>
            <a:r>
              <a:rPr lang="en-US" altLang="en-US" sz="1600" dirty="0">
                <a:solidFill>
                  <a:schemeClr val="tx1"/>
                </a:solidFill>
                <a:latin typeface="Courier" pitchFamily="2" charset="0"/>
                <a:ea typeface="ＭＳ Ｐゴシック" panose="020B0600070205080204" pitchFamily="34" charset="-128"/>
              </a:rPr>
              <a:t>(</a:t>
            </a:r>
            <a:r>
              <a:rPr lang="en-US" altLang="en-US" sz="1600" dirty="0" err="1">
                <a:solidFill>
                  <a:schemeClr val="tx1"/>
                </a:solidFill>
                <a:latin typeface="Courier" pitchFamily="2" charset="0"/>
                <a:ea typeface="ＭＳ Ｐゴシック" panose="020B0600070205080204" pitchFamily="34" charset="-128"/>
              </a:rPr>
              <a:t>np.random.choice</a:t>
            </a:r>
            <a:r>
              <a:rPr lang="en-US" altLang="en-US" sz="1600" dirty="0">
                <a:solidFill>
                  <a:schemeClr val="tx1"/>
                </a:solidFill>
                <a:latin typeface="Courier" pitchFamily="2" charset="0"/>
                <a:ea typeface="ＭＳ Ｐゴシック" panose="020B0600070205080204" pitchFamily="34" charset="-128"/>
              </a:rPr>
              <a:t>(urn, size=(N,1), replace=False, p=None))</a:t>
            </a:r>
          </a:p>
          <a:p>
            <a:pPr marL="114300" indent="0">
              <a:lnSpc>
                <a:spcPct val="90000"/>
              </a:lnSpc>
              <a:buClrTx/>
              <a:buNone/>
            </a:pPr>
            <a:r>
              <a:rPr lang="en-US" altLang="en-US" sz="1600" dirty="0">
                <a:solidFill>
                  <a:schemeClr val="tx1"/>
                </a:solidFill>
                <a:latin typeface="Courier" pitchFamily="2" charset="0"/>
                <a:ea typeface="ＭＳ Ｐゴシック" panose="020B0600070205080204" pitchFamily="34" charset="-128"/>
              </a:rPr>
              <a:t>    </a:t>
            </a:r>
            <a:r>
              <a:rPr lang="en-US" altLang="en-US" sz="1600" dirty="0" err="1">
                <a:solidFill>
                  <a:schemeClr val="tx1"/>
                </a:solidFill>
                <a:latin typeface="Courier" pitchFamily="2" charset="0"/>
                <a:ea typeface="ＭＳ Ｐゴシック" panose="020B0600070205080204" pitchFamily="34" charset="-128"/>
              </a:rPr>
              <a:t>results.append</a:t>
            </a:r>
            <a:r>
              <a:rPr lang="en-US" altLang="en-US" sz="1600" dirty="0">
                <a:solidFill>
                  <a:schemeClr val="tx1"/>
                </a:solidFill>
                <a:latin typeface="Courier" pitchFamily="2" charset="0"/>
                <a:ea typeface="ＭＳ Ｐゴシック" panose="020B0600070205080204" pitchFamily="34" charset="-128"/>
              </a:rPr>
              <a:t>(sample)</a:t>
            </a:r>
          </a:p>
        </p:txBody>
      </p:sp>
    </p:spTree>
    <p:extLst>
      <p:ext uri="{BB962C8B-B14F-4D97-AF65-F5344CB8AC3E}">
        <p14:creationId xmlns:p14="http://schemas.microsoft.com/office/powerpoint/2010/main" val="3272526640"/>
      </p:ext>
    </p:extLst>
  </p:cSld>
  <p:clrMapOvr>
    <a:masterClrMapping/>
  </p:clrMapOvr>
  <p:transition advClick="0" advTm="49000"/>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E2AF0B7C-0E13-8E48-BB27-B6628E4B6E89}"/>
              </a:ext>
            </a:extLst>
          </p:cNvPr>
          <p:cNvSpPr>
            <a:spLocks noGrp="1" noChangeArrowheads="1"/>
          </p:cNvSpPr>
          <p:nvPr>
            <p:ph type="title"/>
          </p:nvPr>
        </p:nvSpPr>
        <p:spPr/>
        <p:txBody>
          <a:bodyPr/>
          <a:lstStyle/>
          <a:p>
            <a:pPr eaLnBrk="1" hangingPunct="1"/>
            <a:r>
              <a:rPr lang="en-US" altLang="en-US" dirty="0">
                <a:solidFill>
                  <a:schemeClr val="bg1"/>
                </a:solidFill>
                <a:ea typeface="ＭＳ Ｐゴシック" panose="020B0600070205080204" pitchFamily="34" charset="-128"/>
              </a:rPr>
              <a:t>The Basic Urn Model</a:t>
            </a:r>
          </a:p>
        </p:txBody>
      </p:sp>
      <p:sp>
        <p:nvSpPr>
          <p:cNvPr id="26627" name="Rectangle 3">
            <a:extLst>
              <a:ext uri="{FF2B5EF4-FFF2-40B4-BE49-F238E27FC236}">
                <a16:creationId xmlns:a16="http://schemas.microsoft.com/office/drawing/2014/main" id="{3F07E48C-F756-CB4F-AE04-985572475E7D}"/>
              </a:ext>
            </a:extLst>
          </p:cNvPr>
          <p:cNvSpPr>
            <a:spLocks noGrp="1" noChangeArrowheads="1"/>
          </p:cNvSpPr>
          <p:nvPr>
            <p:ph type="body" idx="1"/>
          </p:nvPr>
        </p:nvSpPr>
        <p:spPr>
          <a:xfrm>
            <a:off x="457200" y="1278516"/>
            <a:ext cx="8229600" cy="3630300"/>
          </a:xfrm>
        </p:spPr>
        <p:txBody>
          <a:bodyPr/>
          <a:lstStyle/>
          <a:p>
            <a:pPr marL="114300" indent="0">
              <a:lnSpc>
                <a:spcPct val="90000"/>
              </a:lnSpc>
              <a:buClrTx/>
              <a:buNone/>
            </a:pPr>
            <a:r>
              <a:rPr lang="en-US" altLang="en-US" b="1" dirty="0">
                <a:solidFill>
                  <a:schemeClr val="tx1"/>
                </a:solidFill>
                <a:ea typeface="ＭＳ Ｐゴシック" panose="020B0600070205080204" pitchFamily="34" charset="-128"/>
              </a:rPr>
              <a:t>Setting up the Urn</a:t>
            </a:r>
          </a:p>
          <a:p>
            <a:pPr>
              <a:lnSpc>
                <a:spcPct val="90000"/>
              </a:lnSpc>
              <a:buClrTx/>
            </a:pPr>
            <a:r>
              <a:rPr lang="en-US" altLang="en-US" dirty="0">
                <a:solidFill>
                  <a:schemeClr val="tx1"/>
                </a:solidFill>
                <a:ea typeface="ＭＳ Ｐゴシック" panose="020B0600070205080204" pitchFamily="34" charset="-128"/>
              </a:rPr>
              <a:t>Marbles</a:t>
            </a:r>
          </a:p>
          <a:p>
            <a:pPr lvl="1">
              <a:lnSpc>
                <a:spcPct val="90000"/>
              </a:lnSpc>
              <a:buClrTx/>
            </a:pPr>
            <a:r>
              <a:rPr lang="en-US" altLang="en-US" dirty="0">
                <a:solidFill>
                  <a:schemeClr val="tx1"/>
                </a:solidFill>
                <a:ea typeface="ＭＳ Ｐゴシック" panose="020B0600070205080204" pitchFamily="34" charset="-128"/>
              </a:rPr>
              <a:t>What values do we write on the marbles?</a:t>
            </a:r>
          </a:p>
          <a:p>
            <a:pPr lvl="1">
              <a:lnSpc>
                <a:spcPct val="90000"/>
              </a:lnSpc>
              <a:buClrTx/>
            </a:pPr>
            <a:r>
              <a:rPr lang="en-US" altLang="en-US" dirty="0">
                <a:solidFill>
                  <a:schemeClr val="tx1"/>
                </a:solidFill>
                <a:ea typeface="ＭＳ Ｐゴシック" panose="020B0600070205080204" pitchFamily="34" charset="-128"/>
              </a:rPr>
              <a:t>How many marbles of each value do we have? </a:t>
            </a:r>
          </a:p>
          <a:p>
            <a:pPr>
              <a:lnSpc>
                <a:spcPct val="90000"/>
              </a:lnSpc>
              <a:buClrTx/>
            </a:pPr>
            <a:r>
              <a:rPr lang="en-US" altLang="en-US" dirty="0">
                <a:solidFill>
                  <a:schemeClr val="tx1"/>
                </a:solidFill>
                <a:ea typeface="ＭＳ Ｐゴシック" panose="020B0600070205080204" pitchFamily="34" charset="-128"/>
              </a:rPr>
              <a:t>Draws</a:t>
            </a:r>
          </a:p>
          <a:p>
            <a:pPr lvl="1">
              <a:lnSpc>
                <a:spcPct val="90000"/>
              </a:lnSpc>
              <a:buClrTx/>
            </a:pPr>
            <a:r>
              <a:rPr lang="en-US" altLang="en-US" dirty="0">
                <a:solidFill>
                  <a:schemeClr val="tx1"/>
                </a:solidFill>
                <a:ea typeface="ＭＳ Ｐゴシック" panose="020B0600070205080204" pitchFamily="34" charset="-128"/>
              </a:rPr>
              <a:t>How many draws do we take from the urn?</a:t>
            </a:r>
          </a:p>
          <a:p>
            <a:pPr lvl="1">
              <a:lnSpc>
                <a:spcPct val="90000"/>
              </a:lnSpc>
              <a:buClrTx/>
            </a:pPr>
            <a:r>
              <a:rPr lang="en-US" altLang="en-US" dirty="0">
                <a:solidFill>
                  <a:schemeClr val="tx1"/>
                </a:solidFill>
                <a:ea typeface="ＭＳ Ｐゴシック" panose="020B0600070205080204" pitchFamily="34" charset="-128"/>
              </a:rPr>
              <a:t>Do we replace marbles between draws?</a:t>
            </a:r>
          </a:p>
          <a:p>
            <a:pPr>
              <a:lnSpc>
                <a:spcPct val="90000"/>
              </a:lnSpc>
              <a:buClrTx/>
            </a:pPr>
            <a:r>
              <a:rPr lang="en-US" altLang="en-US" dirty="0">
                <a:solidFill>
                  <a:schemeClr val="tx1"/>
                </a:solidFill>
                <a:ea typeface="ＭＳ Ｐゴシック" panose="020B0600070205080204" pitchFamily="34" charset="-128"/>
              </a:rPr>
              <a:t>Summary</a:t>
            </a:r>
          </a:p>
          <a:p>
            <a:pPr marL="571500" lvl="1" indent="0">
              <a:lnSpc>
                <a:spcPct val="90000"/>
              </a:lnSpc>
              <a:buClrTx/>
              <a:buNone/>
            </a:pPr>
            <a:r>
              <a:rPr lang="en-US" altLang="en-US" dirty="0">
                <a:solidFill>
                  <a:schemeClr val="tx1"/>
                </a:solidFill>
                <a:ea typeface="ＭＳ Ｐゴシック" panose="020B0600070205080204" pitchFamily="34" charset="-128"/>
              </a:rPr>
              <a:t>How do we summarize the values drawn?</a:t>
            </a:r>
          </a:p>
          <a:p>
            <a:pPr marL="114300" indent="0">
              <a:lnSpc>
                <a:spcPct val="90000"/>
              </a:lnSpc>
              <a:buClrTx/>
              <a:buNone/>
            </a:pPr>
            <a:r>
              <a:rPr lang="en-US" altLang="en-US" b="1" dirty="0">
                <a:solidFill>
                  <a:schemeClr val="tx1"/>
                </a:solidFill>
                <a:ea typeface="ＭＳ Ｐゴシック" panose="020B0600070205080204" pitchFamily="34" charset="-128"/>
              </a:rPr>
              <a:t>Using the Urn</a:t>
            </a:r>
          </a:p>
          <a:p>
            <a:pPr>
              <a:lnSpc>
                <a:spcPct val="90000"/>
              </a:lnSpc>
              <a:buClrTx/>
            </a:pPr>
            <a:r>
              <a:rPr lang="en-US" altLang="en-US" dirty="0">
                <a:solidFill>
                  <a:schemeClr val="tx1"/>
                </a:solidFill>
                <a:ea typeface="ＭＳ Ｐゴシック" panose="020B0600070205080204" pitchFamily="34" charset="-128"/>
              </a:rPr>
              <a:t>Setup the Urn with Marbles</a:t>
            </a:r>
          </a:p>
          <a:p>
            <a:pPr>
              <a:lnSpc>
                <a:spcPct val="90000"/>
              </a:lnSpc>
              <a:buClrTx/>
            </a:pPr>
            <a:r>
              <a:rPr lang="en-US" altLang="en-US" dirty="0">
                <a:solidFill>
                  <a:schemeClr val="tx1"/>
                </a:solidFill>
                <a:ea typeface="ＭＳ Ｐゴシック" panose="020B0600070205080204" pitchFamily="34" charset="-128"/>
              </a:rPr>
              <a:t>Sample from the Urn (number of draws, w/ or w/o replacement)</a:t>
            </a:r>
          </a:p>
          <a:p>
            <a:pPr>
              <a:lnSpc>
                <a:spcPct val="90000"/>
              </a:lnSpc>
              <a:buClrTx/>
            </a:pPr>
            <a:r>
              <a:rPr lang="en-US" altLang="en-US" dirty="0">
                <a:solidFill>
                  <a:schemeClr val="tx1"/>
                </a:solidFill>
                <a:ea typeface="ＭＳ Ｐゴシック" panose="020B0600070205080204" pitchFamily="34" charset="-128"/>
              </a:rPr>
              <a:t>Do something with sample (</a:t>
            </a:r>
            <a:r>
              <a:rPr lang="en-US" altLang="en-US" dirty="0" err="1">
                <a:solidFill>
                  <a:schemeClr val="tx1"/>
                </a:solidFill>
                <a:ea typeface="ＭＳ Ｐゴシック" panose="020B0600070205080204" pitchFamily="34" charset="-128"/>
              </a:rPr>
              <a:t>ie</a:t>
            </a:r>
            <a:r>
              <a:rPr lang="en-US" altLang="en-US" dirty="0">
                <a:solidFill>
                  <a:schemeClr val="tx1"/>
                </a:solidFill>
                <a:ea typeface="ＭＳ Ｐゴシック" panose="020B0600070205080204" pitchFamily="34" charset="-128"/>
              </a:rPr>
              <a:t>. Sum)</a:t>
            </a:r>
          </a:p>
          <a:p>
            <a:pPr marL="114300" indent="0">
              <a:lnSpc>
                <a:spcPct val="90000"/>
              </a:lnSpc>
              <a:buClrTx/>
              <a:buNone/>
            </a:pPr>
            <a:r>
              <a:rPr lang="en-US" altLang="en-US" dirty="0">
                <a:solidFill>
                  <a:schemeClr val="tx1"/>
                </a:solidFill>
                <a:ea typeface="ＭＳ Ｐゴシック" panose="020B0600070205080204" pitchFamily="34" charset="-128"/>
              </a:rPr>
              <a:t>Use the empirical distribution to approximate the true distribution.</a:t>
            </a:r>
          </a:p>
        </p:txBody>
      </p:sp>
      <p:sp>
        <p:nvSpPr>
          <p:cNvPr id="2" name="Rectangle 1">
            <a:extLst>
              <a:ext uri="{FF2B5EF4-FFF2-40B4-BE49-F238E27FC236}">
                <a16:creationId xmlns:a16="http://schemas.microsoft.com/office/drawing/2014/main" id="{4054EAE8-67BE-5744-A804-372EAF7B6199}"/>
              </a:ext>
            </a:extLst>
          </p:cNvPr>
          <p:cNvSpPr/>
          <p:nvPr/>
        </p:nvSpPr>
        <p:spPr>
          <a:xfrm rot="16200000">
            <a:off x="66709" y="4057409"/>
            <a:ext cx="780983" cy="286232"/>
          </a:xfrm>
          <a:prstGeom prst="rect">
            <a:avLst/>
          </a:prstGeom>
        </p:spPr>
        <p:txBody>
          <a:bodyPr wrap="none">
            <a:spAutoFit/>
          </a:bodyPr>
          <a:lstStyle/>
          <a:p>
            <a:pPr>
              <a:lnSpc>
                <a:spcPct val="90000"/>
              </a:lnSpc>
              <a:buClrTx/>
            </a:pPr>
            <a:r>
              <a:rPr lang="en-US" altLang="en-US" b="1" dirty="0">
                <a:solidFill>
                  <a:schemeClr val="tx1"/>
                </a:solidFill>
                <a:ea typeface="ＭＳ Ｐゴシック" panose="020B0600070205080204" pitchFamily="34" charset="-128"/>
              </a:rPr>
              <a:t>Repeat</a:t>
            </a:r>
          </a:p>
        </p:txBody>
      </p:sp>
    </p:spTree>
    <p:extLst>
      <p:ext uri="{BB962C8B-B14F-4D97-AF65-F5344CB8AC3E}">
        <p14:creationId xmlns:p14="http://schemas.microsoft.com/office/powerpoint/2010/main" val="819377020"/>
      </p:ext>
    </p:extLst>
  </p:cSld>
  <p:clrMapOvr>
    <a:masterClrMapping/>
  </p:clrMapOvr>
  <p:transition advClick="0" advTm="49000"/>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E2AF0B7C-0E13-8E48-BB27-B6628E4B6E89}"/>
              </a:ext>
            </a:extLst>
          </p:cNvPr>
          <p:cNvSpPr>
            <a:spLocks noGrp="1" noChangeArrowheads="1"/>
          </p:cNvSpPr>
          <p:nvPr>
            <p:ph type="title"/>
          </p:nvPr>
        </p:nvSpPr>
        <p:spPr/>
        <p:txBody>
          <a:bodyPr/>
          <a:lstStyle/>
          <a:p>
            <a:pPr eaLnBrk="1" hangingPunct="1"/>
            <a:r>
              <a:rPr lang="en-US" altLang="en-US" dirty="0">
                <a:solidFill>
                  <a:schemeClr val="bg1"/>
                </a:solidFill>
                <a:ea typeface="ＭＳ Ｐゴシック" panose="020B0600070205080204" pitchFamily="34" charset="-128"/>
              </a:rPr>
              <a:t>Calcium and Blood Pressure</a:t>
            </a:r>
          </a:p>
        </p:txBody>
      </p:sp>
      <p:sp>
        <p:nvSpPr>
          <p:cNvPr id="26627" name="Rectangle 3">
            <a:extLst>
              <a:ext uri="{FF2B5EF4-FFF2-40B4-BE49-F238E27FC236}">
                <a16:creationId xmlns:a16="http://schemas.microsoft.com/office/drawing/2014/main" id="{3F07E48C-F756-CB4F-AE04-985572475E7D}"/>
              </a:ext>
            </a:extLst>
          </p:cNvPr>
          <p:cNvSpPr>
            <a:spLocks noGrp="1" noChangeArrowheads="1"/>
          </p:cNvSpPr>
          <p:nvPr>
            <p:ph type="body" idx="1"/>
          </p:nvPr>
        </p:nvSpPr>
        <p:spPr>
          <a:xfrm>
            <a:off x="457200" y="1278516"/>
            <a:ext cx="8229600" cy="3630300"/>
          </a:xfrm>
        </p:spPr>
        <p:txBody>
          <a:bodyPr/>
          <a:lstStyle/>
          <a:p>
            <a:pPr>
              <a:lnSpc>
                <a:spcPct val="90000"/>
              </a:lnSpc>
              <a:buClrTx/>
            </a:pPr>
            <a:r>
              <a:rPr lang="en-US" altLang="en-US" dirty="0">
                <a:solidFill>
                  <a:schemeClr val="tx1"/>
                </a:solidFill>
                <a:ea typeface="ＭＳ Ｐゴシック" panose="020B0600070205080204" pitchFamily="34" charset="-128"/>
              </a:rPr>
              <a:t>Experiment to study effects of calcium supplements on blood pressure for male subjects.</a:t>
            </a:r>
          </a:p>
          <a:p>
            <a:pPr>
              <a:lnSpc>
                <a:spcPct val="90000"/>
              </a:lnSpc>
              <a:buClrTx/>
            </a:pPr>
            <a:r>
              <a:rPr lang="en-US" altLang="en-US" dirty="0">
                <a:solidFill>
                  <a:schemeClr val="tx1"/>
                </a:solidFill>
                <a:ea typeface="ＭＳ Ｐゴシック" panose="020B0600070205080204" pitchFamily="34" charset="-128"/>
              </a:rPr>
              <a:t>Randomized into 2 groups:</a:t>
            </a:r>
          </a:p>
          <a:p>
            <a:pPr lvl="1">
              <a:lnSpc>
                <a:spcPct val="90000"/>
              </a:lnSpc>
              <a:buClrTx/>
            </a:pPr>
            <a:r>
              <a:rPr lang="en-US" altLang="en-US" dirty="0">
                <a:solidFill>
                  <a:schemeClr val="tx1"/>
                </a:solidFill>
                <a:ea typeface="ＭＳ Ｐゴシック" panose="020B0600070205080204" pitchFamily="34" charset="-128"/>
              </a:rPr>
              <a:t>One received calcium supplement for 12 weeks</a:t>
            </a:r>
          </a:p>
          <a:p>
            <a:pPr lvl="1">
              <a:lnSpc>
                <a:spcPct val="90000"/>
              </a:lnSpc>
              <a:buClrTx/>
            </a:pPr>
            <a:r>
              <a:rPr lang="en-US" altLang="en-US" dirty="0">
                <a:solidFill>
                  <a:schemeClr val="tx1"/>
                </a:solidFill>
                <a:ea typeface="ＭＳ Ｐゴシック" panose="020B0600070205080204" pitchFamily="34" charset="-128"/>
              </a:rPr>
              <a:t>One received placebo for 12 weeks</a:t>
            </a:r>
          </a:p>
          <a:p>
            <a:pPr>
              <a:lnSpc>
                <a:spcPct val="90000"/>
              </a:lnSpc>
              <a:buClrTx/>
            </a:pPr>
            <a:r>
              <a:rPr lang="en-US" altLang="en-US" dirty="0">
                <a:solidFill>
                  <a:schemeClr val="tx1"/>
                </a:solidFill>
                <a:ea typeface="ＭＳ Ｐゴシック" panose="020B0600070205080204" pitchFamily="34" charset="-128"/>
              </a:rPr>
              <a:t>Response measured was (initial – final blood pressure)</a:t>
            </a:r>
          </a:p>
          <a:p>
            <a:pPr>
              <a:lnSpc>
                <a:spcPct val="90000"/>
              </a:lnSpc>
              <a:buClrTx/>
            </a:pPr>
            <a:r>
              <a:rPr lang="en-US" altLang="en-US" dirty="0">
                <a:solidFill>
                  <a:schemeClr val="tx1"/>
                </a:solidFill>
                <a:ea typeface="ＭＳ Ｐゴシック" panose="020B0600070205080204" pitchFamily="34" charset="-128"/>
              </a:rPr>
              <a:t>Treatment Group:</a:t>
            </a:r>
          </a:p>
          <a:p>
            <a:pPr lvl="1">
              <a:lnSpc>
                <a:spcPct val="90000"/>
              </a:lnSpc>
              <a:buClrTx/>
            </a:pPr>
            <a:r>
              <a:rPr lang="en-US" altLang="en-US" dirty="0">
                <a:solidFill>
                  <a:schemeClr val="tx1"/>
                </a:solidFill>
                <a:ea typeface="ＭＳ Ｐゴシック" panose="020B0600070205080204" pitchFamily="34" charset="-128"/>
              </a:rPr>
              <a:t>7, -4, 18, 17, -3, -5, 1, 10, 11, -2</a:t>
            </a:r>
          </a:p>
          <a:p>
            <a:pPr>
              <a:lnSpc>
                <a:spcPct val="90000"/>
              </a:lnSpc>
              <a:buClrTx/>
            </a:pPr>
            <a:r>
              <a:rPr lang="en-US" altLang="en-US" dirty="0">
                <a:solidFill>
                  <a:schemeClr val="tx1"/>
                </a:solidFill>
                <a:ea typeface="ＭＳ Ｐゴシック" panose="020B0600070205080204" pitchFamily="34" charset="-128"/>
              </a:rPr>
              <a:t>Placebo Group:</a:t>
            </a:r>
          </a:p>
          <a:p>
            <a:pPr lvl="1">
              <a:lnSpc>
                <a:spcPct val="90000"/>
              </a:lnSpc>
              <a:buClrTx/>
            </a:pPr>
            <a:r>
              <a:rPr lang="en-US" altLang="en-US" dirty="0">
                <a:solidFill>
                  <a:schemeClr val="tx1"/>
                </a:solidFill>
                <a:ea typeface="ＭＳ Ｐゴシック" panose="020B0600070205080204" pitchFamily="34" charset="-128"/>
              </a:rPr>
              <a:t>-1, 12, -1, -3, 3, -5, 5, 2, -11, -1, -3</a:t>
            </a:r>
          </a:p>
        </p:txBody>
      </p:sp>
    </p:spTree>
    <p:extLst>
      <p:ext uri="{BB962C8B-B14F-4D97-AF65-F5344CB8AC3E}">
        <p14:creationId xmlns:p14="http://schemas.microsoft.com/office/powerpoint/2010/main" val="596091695"/>
      </p:ext>
    </p:extLst>
  </p:cSld>
  <p:clrMapOvr>
    <a:masterClrMapping/>
  </p:clrMapOvr>
  <p:transition advClick="0" advTm="49000"/>
</p:sld>
</file>

<file path=ppt/theme/theme1.xml><?xml version="1.0" encoding="utf-8"?>
<a:theme xmlns:a="http://schemas.openxmlformats.org/drawingml/2006/main" name="Lesson Plan">
  <a:themeElements>
    <a:clrScheme name="Custom 501">
      <a:dk1>
        <a:srgbClr val="000000"/>
      </a:dk1>
      <a:lt1>
        <a:srgbClr val="EFEDE2"/>
      </a:lt1>
      <a:dk2>
        <a:srgbClr val="1F497D"/>
      </a:dk2>
      <a:lt2>
        <a:srgbClr val="FDFFFF"/>
      </a:lt2>
      <a:accent1>
        <a:srgbClr val="4F81BD"/>
      </a:accent1>
      <a:accent2>
        <a:srgbClr val="AB0101"/>
      </a:accent2>
      <a:accent3>
        <a:srgbClr val="86B060"/>
      </a:accent3>
      <a:accent4>
        <a:srgbClr val="7760A0"/>
      </a:accent4>
      <a:accent5>
        <a:srgbClr val="739395"/>
      </a:accent5>
      <a:accent6>
        <a:srgbClr val="968B52"/>
      </a:accent6>
      <a:hlink>
        <a:srgbClr val="336699"/>
      </a:hlink>
      <a:folHlink>
        <a:srgbClr val="96969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6157</TotalTime>
  <Words>1221</Words>
  <Application>Microsoft Macintosh PowerPoint</Application>
  <PresentationFormat>On-screen Show (16:9)</PresentationFormat>
  <Paragraphs>125</Paragraphs>
  <Slides>11</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ＭＳ Ｐゴシック</vt:lpstr>
      <vt:lpstr>Times New Roman</vt:lpstr>
      <vt:lpstr>Courier</vt:lpstr>
      <vt:lpstr>Arial</vt:lpstr>
      <vt:lpstr>Lesson Plan</vt:lpstr>
      <vt:lpstr>Probability</vt:lpstr>
      <vt:lpstr>Probability: Introduction</vt:lpstr>
      <vt:lpstr>Definitions</vt:lpstr>
      <vt:lpstr>Salk Field Trials</vt:lpstr>
      <vt:lpstr>Salk Field Trials</vt:lpstr>
      <vt:lpstr>Polio Urn Model</vt:lpstr>
      <vt:lpstr>The Urn in Python</vt:lpstr>
      <vt:lpstr>The Basic Urn Model</vt:lpstr>
      <vt:lpstr>Calcium and Blood Pressure</vt:lpstr>
      <vt:lpstr>Why use the Urn Model?</vt:lpstr>
      <vt:lpstr>Urn Model for Distributions</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Analysis I: Statistics</dc:title>
  <cp:lastModifiedBy>Eric Harley</cp:lastModifiedBy>
  <cp:revision>103</cp:revision>
  <dcterms:modified xsi:type="dcterms:W3CDTF">2018-10-27T04:03:17Z</dcterms:modified>
</cp:coreProperties>
</file>