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61" r:id="rId3"/>
    <p:sldId id="310" r:id="rId4"/>
    <p:sldId id="311" r:id="rId5"/>
    <p:sldId id="304" r:id="rId6"/>
  </p:sldIdLst>
  <p:sldSz cx="9144000" cy="5143500" type="screen16x9"/>
  <p:notesSz cx="6858000" cy="9144000"/>
  <p:embeddedFontLst>
    <p:embeddedFont>
      <p:font typeface="Exo 2" pitchFamily="2" charset="77"/>
      <p:regular r:id="rId8"/>
      <p:bold r:id="rId9"/>
      <p:italic r:id="rId10"/>
      <p:boldItalic r:id="rId11"/>
    </p:embeddedFont>
    <p:embeddedFont>
      <p:font typeface="Fira Sans Extra Condensed Medium" panose="020B06030500000200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F03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0E53AE-0E35-4FD7-B5CB-0E13B26A70FA}">
  <a:tblStyle styleId="{820E53AE-0E35-4FD7-B5CB-0E13B26A70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70476"/>
  </p:normalViewPr>
  <p:slideViewPr>
    <p:cSldViewPr snapToGrid="0" snapToObjects="1">
      <p:cViewPr varScale="1">
        <p:scale>
          <a:sx n="82" d="100"/>
          <a:sy n="82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the Million Song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[1]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architect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develop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demonstrate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horizontally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solution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suitable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computational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experiments. The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released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2011 as 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openly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accessible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set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metadata and audio features for millions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new and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trendy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songs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release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contribute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research to for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test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In addition, it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provides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alternate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fast route to 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huge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APIs and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encourages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folk to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start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working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Music Information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Retrieval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(MIR)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release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been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across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several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fields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research. Steffen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Rendel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et. al.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paper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speeding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up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matrix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factorization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subspace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optimization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showing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[2]. In the MSI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for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tag-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music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retrieval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[3] and in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Correya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et. al. paper it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provided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benchmark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increased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almost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36% in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precision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compared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rent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audio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content-based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art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[4].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Moreover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been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machine-learning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test for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audio-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convolutional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neural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networks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[5] and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confidence-based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classifiers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combination for genre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[6].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Lastly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several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including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Million Song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Challenge [7],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taken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place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throughout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years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encouraging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best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music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recommendation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system.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sv-S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sv-S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the Million Song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[1]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architect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develop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demonstrate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horizontally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solution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suitable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computational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experiments. The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released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2011 as 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openly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accessible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set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metadata and audio features for millions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new and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trendy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songs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release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contribute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research to for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test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In addition, it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provides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alternate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fast route to 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huge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APIs and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encourages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folk to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start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working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Music Information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Retrieval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(MIR)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release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been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across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several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fields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research. Steffen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Rendel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et. al.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paper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speeding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up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matrix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factorization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subspace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optimization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showing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[2]. In the MSI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for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tag-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music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retrieval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[3] and in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Correya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et. al. paper it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provided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benchmark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increased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almost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36% in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precision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compared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rent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audio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content-based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art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[4].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Moreover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been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machine-learning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test for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audio-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convolutional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neural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networks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[5] and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confidence-based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classifiers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combination for genre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[6].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Lastly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several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including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Million Song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Challenge [7],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taken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place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throughout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years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encouraging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best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music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recommendation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system.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sv-S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sv-S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332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the Million Song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[1]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architect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develop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demonstrate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horizontally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solution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suitable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computational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experiments. The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released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2011 as 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openly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accessible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set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metadata and audio features for millions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new and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trendy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songs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release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contribute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research to for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test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In addition, it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provides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alternate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fast route to 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huge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APIs and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encourages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folk to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start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working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Music Information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Retrieval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(MIR)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release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been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across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several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fields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research. Steffen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Rendel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et. al.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paper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speeding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up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matrix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factorization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subspace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optimization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showing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[2]. In the MSI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for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tag-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music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retrieval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[3] and in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Correya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et. al. paper it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provided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benchmark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increased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almost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36% in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precision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compared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rent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audio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content-based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art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[4].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Moreover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been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machine-learning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test for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audio-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convolutional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neural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networks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[5] and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confidence-based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classifiers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combination for genre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[6].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Lastly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several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including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Million Song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Challenge [7],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taken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place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throughout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years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encouraging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best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music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recommendation</a:t>
            </a:r>
            <a: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system.</a:t>
            </a:r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sv-S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br>
              <a:rPr lang="sv-S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sv-S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81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81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2038951" y="1393700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Project in Data Engineering 1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349957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Hjelm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Emanuel </a:t>
            </a:r>
            <a:r>
              <a:rPr lang="en" dirty="0" err="1"/>
              <a:t>Wreeby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Urlich</a:t>
            </a:r>
            <a:r>
              <a:rPr lang="en" dirty="0"/>
              <a:t> </a:t>
            </a:r>
            <a:r>
              <a:rPr lang="en" dirty="0" err="1"/>
              <a:t>Icimpayes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Jakob </a:t>
            </a:r>
            <a:r>
              <a:rPr lang="en" dirty="0" err="1"/>
              <a:t>Häggström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Million song dataset</a:t>
            </a:r>
            <a:endParaRPr dirty="0"/>
          </a:p>
        </p:txBody>
      </p:sp>
      <p:sp>
        <p:nvSpPr>
          <p:cNvPr id="21" name="Google Shape;206;p37">
            <a:extLst>
              <a:ext uri="{FF2B5EF4-FFF2-40B4-BE49-F238E27FC236}">
                <a16:creationId xmlns:a16="http://schemas.microsoft.com/office/drawing/2014/main" id="{263D6A1E-27B1-6D45-86E9-D3BA5781B434}"/>
              </a:ext>
            </a:extLst>
          </p:cNvPr>
          <p:cNvSpPr txBox="1">
            <a:spLocks/>
          </p:cNvSpPr>
          <p:nvPr/>
        </p:nvSpPr>
        <p:spPr>
          <a:xfrm>
            <a:off x="2285999" y="1818850"/>
            <a:ext cx="4572001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400" b="0" dirty="0" err="1"/>
              <a:t>Released</a:t>
            </a:r>
            <a:r>
              <a:rPr lang="sv-SE" sz="1400" b="0" dirty="0"/>
              <a:t> in 2011.  </a:t>
            </a:r>
            <a:r>
              <a:rPr lang="sv-SE" sz="1400" b="0" dirty="0" err="1"/>
              <a:t>Openly</a:t>
            </a:r>
            <a:r>
              <a:rPr lang="sv-SE" sz="1400" b="0" dirty="0"/>
              <a:t> </a:t>
            </a:r>
            <a:r>
              <a:rPr lang="sv-SE" sz="1400" b="0" dirty="0" err="1"/>
              <a:t>accessible</a:t>
            </a:r>
            <a:r>
              <a:rPr lang="sv-SE" sz="1400" b="0" dirty="0"/>
              <a:t> set </a:t>
            </a:r>
            <a:r>
              <a:rPr lang="sv-SE" sz="1400" b="0" dirty="0" err="1"/>
              <a:t>of</a:t>
            </a:r>
            <a:r>
              <a:rPr lang="sv-SE" sz="1400" b="0" dirty="0"/>
              <a:t> metadata and audio features for millions</a:t>
            </a:r>
            <a:r>
              <a:rPr lang="sv-SE" sz="1400" dirty="0"/>
              <a:t> </a:t>
            </a:r>
            <a:r>
              <a:rPr lang="sv-SE" sz="1400" b="0" dirty="0" err="1"/>
              <a:t>of</a:t>
            </a:r>
            <a:r>
              <a:rPr lang="sv-SE" sz="1400" b="0" dirty="0"/>
              <a:t> new and </a:t>
            </a:r>
            <a:r>
              <a:rPr lang="sv-SE" sz="1400" b="0" dirty="0" err="1"/>
              <a:t>trendy</a:t>
            </a:r>
            <a:r>
              <a:rPr lang="sv-SE" sz="1400" b="0" dirty="0"/>
              <a:t> </a:t>
            </a:r>
            <a:r>
              <a:rPr lang="sv-SE" sz="1400" b="0" dirty="0" err="1"/>
              <a:t>songs</a:t>
            </a:r>
            <a:r>
              <a:rPr lang="sv-SE" sz="1400" b="0" dirty="0"/>
              <a:t>.</a:t>
            </a:r>
            <a:br>
              <a:rPr lang="sv-SE" sz="1400" b="0" dirty="0"/>
            </a:br>
            <a:endParaRPr lang="sv-SE" sz="1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400" dirty="0" err="1"/>
              <a:t>Purpose</a:t>
            </a:r>
            <a:r>
              <a:rPr lang="sv-SE" sz="1400" dirty="0"/>
              <a:t>:</a:t>
            </a:r>
            <a:br>
              <a:rPr lang="sv-SE" sz="1400" dirty="0"/>
            </a:br>
            <a:endParaRPr lang="sv-SE" sz="1400" b="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400" b="0" dirty="0" err="1"/>
              <a:t>Reference</a:t>
            </a:r>
            <a:r>
              <a:rPr lang="sv-SE" sz="1400" b="0" dirty="0"/>
              <a:t> in research to for </a:t>
            </a:r>
            <a:r>
              <a:rPr lang="sv-SE" sz="1400" b="0" dirty="0" err="1"/>
              <a:t>instance</a:t>
            </a:r>
            <a:r>
              <a:rPr lang="sv-SE" sz="1400" b="0" dirty="0"/>
              <a:t> test the </a:t>
            </a:r>
            <a:r>
              <a:rPr lang="sv-SE" sz="1400" b="0" dirty="0" err="1"/>
              <a:t>scalability</a:t>
            </a:r>
            <a:r>
              <a:rPr lang="sv-SE" sz="1400" b="0" dirty="0"/>
              <a:t> </a:t>
            </a:r>
            <a:r>
              <a:rPr lang="sv-SE" sz="1400" b="0" dirty="0" err="1"/>
              <a:t>of</a:t>
            </a:r>
            <a:r>
              <a:rPr lang="sv-SE" sz="1400" b="0" dirty="0"/>
              <a:t> </a:t>
            </a:r>
            <a:r>
              <a:rPr lang="sv-SE" sz="1400" b="0" dirty="0" err="1"/>
              <a:t>implemented</a:t>
            </a:r>
            <a:r>
              <a:rPr lang="sv-SE" sz="1400" b="0" dirty="0"/>
              <a:t> </a:t>
            </a:r>
            <a:r>
              <a:rPr lang="sv-SE" sz="1400" b="0" dirty="0" err="1"/>
              <a:t>algorithms</a:t>
            </a:r>
            <a:br>
              <a:rPr lang="sv-SE" sz="1400" b="0" dirty="0"/>
            </a:br>
            <a:endParaRPr lang="sv-SE" sz="1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400" b="0" dirty="0" err="1"/>
              <a:t>Alternate</a:t>
            </a:r>
            <a:r>
              <a:rPr lang="sv-SE" sz="1400" b="0" dirty="0"/>
              <a:t> and fast route to a </a:t>
            </a:r>
            <a:r>
              <a:rPr lang="sv-SE" sz="1400" b="0" dirty="0" err="1"/>
              <a:t>huge</a:t>
            </a:r>
            <a:r>
              <a:rPr lang="sv-SE" sz="1400" b="0" dirty="0"/>
              <a:t> </a:t>
            </a:r>
            <a:r>
              <a:rPr lang="sv-SE" sz="1400" b="0" dirty="0" err="1"/>
              <a:t>dataset</a:t>
            </a:r>
            <a:r>
              <a:rPr lang="sv-SE" sz="1400" b="0" dirty="0"/>
              <a:t> </a:t>
            </a:r>
            <a:r>
              <a:rPr lang="sv-SE" sz="1400" b="0" dirty="0" err="1"/>
              <a:t>without</a:t>
            </a:r>
            <a:r>
              <a:rPr lang="sv-SE" sz="1400" b="0" dirty="0"/>
              <a:t> </a:t>
            </a:r>
            <a:r>
              <a:rPr lang="sv-SE" sz="1400" b="0" dirty="0" err="1"/>
              <a:t>using</a:t>
            </a:r>
            <a:r>
              <a:rPr lang="sv-SE" sz="1400" b="0" dirty="0"/>
              <a:t> APIs </a:t>
            </a:r>
            <a:br>
              <a:rPr lang="sv-SE" sz="1400" b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sv-SE" sz="1400" b="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400" b="0" dirty="0" err="1"/>
              <a:t>Encourages</a:t>
            </a:r>
            <a:r>
              <a:rPr lang="sv-SE" sz="1400" b="0" dirty="0"/>
              <a:t> folk to</a:t>
            </a:r>
            <a:r>
              <a:rPr lang="sv-SE" sz="1400" dirty="0"/>
              <a:t> </a:t>
            </a:r>
            <a:r>
              <a:rPr lang="sv-SE" sz="1400" b="0" dirty="0"/>
              <a:t>start </a:t>
            </a:r>
            <a:r>
              <a:rPr lang="sv-SE" sz="1400" b="0" dirty="0" err="1"/>
              <a:t>working</a:t>
            </a:r>
            <a:r>
              <a:rPr lang="sv-SE" sz="1400" b="0" dirty="0"/>
              <a:t> in Music Information </a:t>
            </a:r>
            <a:r>
              <a:rPr lang="sv-SE" sz="1400" b="0" dirty="0" err="1"/>
              <a:t>Retrieval</a:t>
            </a:r>
            <a:r>
              <a:rPr lang="sv-SE" sz="1400" b="0" dirty="0"/>
              <a:t> (MIR) </a:t>
            </a:r>
            <a:r>
              <a:rPr lang="sv-SE" sz="1400" b="0" dirty="0" err="1"/>
              <a:t>field</a:t>
            </a:r>
            <a:r>
              <a:rPr lang="sv-SE" sz="1400" b="0" dirty="0"/>
              <a:t>.</a:t>
            </a:r>
            <a:endParaRPr lang="sv-SE" sz="1400" b="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sz="1400" b="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and computational experiments</a:t>
            </a:r>
            <a:endParaRPr dirty="0"/>
          </a:p>
        </p:txBody>
      </p:sp>
      <p:sp>
        <p:nvSpPr>
          <p:cNvPr id="21" name="Google Shape;206;p37">
            <a:extLst>
              <a:ext uri="{FF2B5EF4-FFF2-40B4-BE49-F238E27FC236}">
                <a16:creationId xmlns:a16="http://schemas.microsoft.com/office/drawing/2014/main" id="{263D6A1E-27B1-6D45-86E9-D3BA5781B434}"/>
              </a:ext>
            </a:extLst>
          </p:cNvPr>
          <p:cNvSpPr txBox="1">
            <a:spLocks/>
          </p:cNvSpPr>
          <p:nvPr/>
        </p:nvSpPr>
        <p:spPr>
          <a:xfrm>
            <a:off x="2285999" y="1643742"/>
            <a:ext cx="4572001" cy="215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400" b="0" dirty="0"/>
              <a:t>Spark</a:t>
            </a:r>
            <a:br>
              <a:rPr lang="sv-SE" sz="1400" dirty="0"/>
            </a:br>
            <a:endParaRPr lang="sv-SE" sz="1400" b="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400" b="0" dirty="0" err="1"/>
              <a:t>Some</a:t>
            </a:r>
            <a:r>
              <a:rPr lang="sv-SE" sz="1400" b="0" dirty="0"/>
              <a:t> kind </a:t>
            </a:r>
            <a:r>
              <a:rPr lang="sv-SE" sz="1400" b="0" dirty="0" err="1"/>
              <a:t>of</a:t>
            </a:r>
            <a:r>
              <a:rPr lang="sv-SE" sz="1400" b="0" dirty="0"/>
              <a:t> feature </a:t>
            </a:r>
            <a:r>
              <a:rPr lang="sv-SE" sz="1400" b="0" dirty="0" err="1"/>
              <a:t>extraction</a:t>
            </a:r>
            <a:r>
              <a:rPr lang="sv-SE" sz="1400" b="0" dirty="0"/>
              <a:t> (</a:t>
            </a:r>
            <a:r>
              <a:rPr lang="sv-SE" sz="1400" b="0" dirty="0" err="1"/>
              <a:t>first</a:t>
            </a:r>
            <a:r>
              <a:rPr lang="sv-SE" sz="1400" b="0" dirty="0"/>
              <a:t> step for </a:t>
            </a:r>
            <a:r>
              <a:rPr lang="sv-SE" sz="1400" b="0" dirty="0" err="1"/>
              <a:t>building</a:t>
            </a:r>
            <a:r>
              <a:rPr lang="sv-SE" sz="1400" b="0" dirty="0"/>
              <a:t> a </a:t>
            </a:r>
            <a:r>
              <a:rPr lang="sv-SE" sz="1400" b="0" dirty="0" err="1"/>
              <a:t>machine</a:t>
            </a:r>
            <a:r>
              <a:rPr lang="sv-SE" sz="1400" b="0" dirty="0"/>
              <a:t> </a:t>
            </a:r>
            <a:r>
              <a:rPr lang="sv-SE" sz="1400" b="0" dirty="0" err="1"/>
              <a:t>learning</a:t>
            </a:r>
            <a:r>
              <a:rPr lang="sv-SE" sz="1400" b="0" dirty="0"/>
              <a:t> </a:t>
            </a:r>
            <a:r>
              <a:rPr lang="sv-SE" sz="1400" b="0" dirty="0" err="1"/>
              <a:t>model</a:t>
            </a:r>
            <a:r>
              <a:rPr lang="sv-SE" sz="1400" b="0" dirty="0"/>
              <a:t>)</a:t>
            </a:r>
            <a:br>
              <a:rPr lang="sv-SE" sz="1400" b="0" dirty="0"/>
            </a:br>
            <a:endParaRPr lang="sv-SE" sz="1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400" b="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Scalability</a:t>
            </a:r>
            <a:r>
              <a:rPr lang="sv-SE" sz="1400" b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v-SE" sz="1400" b="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testing</a:t>
            </a:r>
            <a:r>
              <a:rPr lang="sv-SE" sz="1400" b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by </a:t>
            </a:r>
            <a:r>
              <a:rPr lang="sv-SE" sz="1400" b="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adding</a:t>
            </a:r>
            <a:r>
              <a:rPr lang="sv-SE" sz="1400" b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VMs</a:t>
            </a:r>
            <a:br>
              <a:rPr lang="sv-SE" sz="1400" b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sv-SE" sz="1400" b="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sz="1400" b="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v-SE" dirty="0" err="1"/>
              <a:t>Preliminary</a:t>
            </a:r>
            <a:r>
              <a:rPr lang="sv-SE" dirty="0"/>
              <a:t> </a:t>
            </a:r>
            <a:r>
              <a:rPr lang="sv-SE" dirty="0" err="1"/>
              <a:t>results</a:t>
            </a:r>
            <a:r>
              <a:rPr lang="sv-SE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0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62;p56">
            <a:extLst>
              <a:ext uri="{FF2B5EF4-FFF2-40B4-BE49-F238E27FC236}">
                <a16:creationId xmlns:a16="http://schemas.microsoft.com/office/drawing/2014/main" id="{742FA435-F0B0-804D-9DE8-204C573A86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0" y="1422257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0" name="Google Shape;663;p56">
            <a:extLst>
              <a:ext uri="{FF2B5EF4-FFF2-40B4-BE49-F238E27FC236}">
                <a16:creationId xmlns:a16="http://schemas.microsoft.com/office/drawing/2014/main" id="{8AF30474-978B-A84B-B6EE-A52C2E99E6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350" y="2756107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questions?</a:t>
            </a:r>
            <a:endParaRPr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112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14539</TotalTime>
  <Words>1037</Words>
  <Application>Microsoft Macintosh PowerPoint</Application>
  <PresentationFormat>Bildspel på skärmen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1" baseType="lpstr">
      <vt:lpstr>Roboto</vt:lpstr>
      <vt:lpstr>Fira Sans Extra Condensed Medium</vt:lpstr>
      <vt:lpstr>Exo 2</vt:lpstr>
      <vt:lpstr>Roboto Condensed Light</vt:lpstr>
      <vt:lpstr>Arial</vt:lpstr>
      <vt:lpstr>Tech Newsletter XL by Slidesgo</vt:lpstr>
      <vt:lpstr>Project in Data Engineering 1</vt:lpstr>
      <vt:lpstr>The Million song dataset</vt:lpstr>
      <vt:lpstr>Architecture and computational experiments</vt:lpstr>
      <vt:lpstr>Preliminary results.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optimization</dc:title>
  <cp:lastModifiedBy>Daniel Hjelm</cp:lastModifiedBy>
  <cp:revision>19</cp:revision>
  <dcterms:modified xsi:type="dcterms:W3CDTF">2022-02-27T14:15:04Z</dcterms:modified>
</cp:coreProperties>
</file>