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-44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2544-1168-F344-9E9F-0B026B633D6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BD4-9390-6444-B427-3BB3A7F0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2544-1168-F344-9E9F-0B026B633D6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BD4-9390-6444-B427-3BB3A7F0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2544-1168-F344-9E9F-0B026B633D6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BD4-9390-6444-B427-3BB3A7F0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2544-1168-F344-9E9F-0B026B633D6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BD4-9390-6444-B427-3BB3A7F0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2544-1168-F344-9E9F-0B026B633D6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BD4-9390-6444-B427-3BB3A7F0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8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2544-1168-F344-9E9F-0B026B633D6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BD4-9390-6444-B427-3BB3A7F0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9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2544-1168-F344-9E9F-0B026B633D6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BD4-9390-6444-B427-3BB3A7F0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2544-1168-F344-9E9F-0B026B633D6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BD4-9390-6444-B427-3BB3A7F0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1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2544-1168-F344-9E9F-0B026B633D6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BD4-9390-6444-B427-3BB3A7F0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2544-1168-F344-9E9F-0B026B633D6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BD4-9390-6444-B427-3BB3A7F0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2544-1168-F344-9E9F-0B026B633D6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BD4-9390-6444-B427-3BB3A7F0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42544-1168-F344-9E9F-0B026B633D6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6BD4-9390-6444-B427-3BB3A7F0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unc.edu/~carterjl/teach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Helper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Carter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3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Helper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137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From the </a:t>
            </a:r>
            <a:r>
              <a:rPr lang="en-US" dirty="0" smtClean="0">
                <a:hlinkClick r:id="rId2"/>
              </a:rPr>
              <a:t>course website</a:t>
            </a:r>
            <a:r>
              <a:rPr lang="en-US" dirty="0" smtClean="0"/>
              <a:t> download the file named Eclipse Helper</a:t>
            </a:r>
          </a:p>
          <a:p>
            <a:r>
              <a:rPr lang="en-US" dirty="0" smtClean="0"/>
              <a:t>Go to the folder you opened earlier called “eclipse”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21143"/>
          <a:stretch>
            <a:fillRect/>
          </a:stretch>
        </p:blipFill>
        <p:spPr bwMode="auto">
          <a:xfrm>
            <a:off x="1371600" y="2590800"/>
            <a:ext cx="5257800" cy="385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77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Helper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1371600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plugins</a:t>
            </a:r>
            <a:r>
              <a:rPr lang="en-US" dirty="0" smtClean="0"/>
              <a:t> folder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r="21143"/>
          <a:stretch>
            <a:fillRect/>
          </a:stretch>
        </p:blipFill>
        <p:spPr bwMode="auto">
          <a:xfrm>
            <a:off x="1371600" y="2590800"/>
            <a:ext cx="5257800" cy="385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495300" y="1943100"/>
            <a:ext cx="2895600" cy="2362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Helper Installation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51054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362200" y="1295400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Plugin</a:t>
            </a:r>
            <a:r>
              <a:rPr lang="en-US" dirty="0" smtClean="0"/>
              <a:t> Folder should look like this</a:t>
            </a:r>
          </a:p>
        </p:txBody>
      </p:sp>
    </p:spTree>
    <p:extLst>
      <p:ext uri="{BB962C8B-B14F-4D97-AF65-F5344CB8AC3E}">
        <p14:creationId xmlns:p14="http://schemas.microsoft.com/office/powerpoint/2010/main" val="406704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helper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Drag the file named Eclipse_Helper_1.jar into the </a:t>
            </a:r>
            <a:r>
              <a:rPr lang="en-US" dirty="0" err="1" smtClean="0"/>
              <a:t>plugin</a:t>
            </a:r>
            <a:r>
              <a:rPr lang="en-US" dirty="0" smtClean="0"/>
              <a:t> folder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0"/>
            <a:ext cx="61150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16200000" flipH="1">
            <a:off x="800100" y="2476500"/>
            <a:ext cx="3352800" cy="2667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2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helper – One Time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set up Eclipse </a:t>
            </a:r>
            <a:r>
              <a:rPr lang="en-US" dirty="0" smtClean="0"/>
              <a:t>Helper</a:t>
            </a:r>
            <a:r>
              <a:rPr lang="en-US" b="1" dirty="0" smtClean="0"/>
              <a:t>, </a:t>
            </a:r>
            <a:r>
              <a:rPr lang="en-US" b="1" dirty="0" smtClean="0"/>
              <a:t> restart Eclipse </a:t>
            </a:r>
            <a:r>
              <a:rPr lang="en-US" dirty="0" smtClean="0"/>
              <a:t>and Click </a:t>
            </a:r>
            <a:r>
              <a:rPr lang="en-US" dirty="0" smtClean="0"/>
              <a:t>on the “Window” Menu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6187" r="23279" b="12670"/>
          <a:stretch>
            <a:fillRect/>
          </a:stretch>
        </p:blipFill>
        <p:spPr bwMode="auto">
          <a:xfrm>
            <a:off x="2590800" y="2438400"/>
            <a:ext cx="434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1371600" y="2057400"/>
            <a:ext cx="20574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514600"/>
            <a:ext cx="2057400" cy="990600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11100" dirty="0" smtClean="0"/>
              <a:t>Go to </a:t>
            </a:r>
            <a:r>
              <a:rPr kumimoji="0" lang="en-US" sz="1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 View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24000" y="3048000"/>
            <a:ext cx="1752600" cy="228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4953000"/>
            <a:ext cx="2057400" cy="990600"/>
          </a:xfrm>
          <a:prstGeom prst="rect">
            <a:avLst/>
          </a:prstGeom>
        </p:spPr>
        <p:txBody>
          <a:bodyPr vert="horz">
            <a:normAutofit fontScale="3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11100" dirty="0" smtClean="0"/>
              <a:t>Click Other</a:t>
            </a:r>
            <a:endParaRPr kumimoji="0" lang="en-US" sz="1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5486400"/>
            <a:ext cx="274320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helper – One Time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A “Show View” window should pop up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828800"/>
            <a:ext cx="2971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514600"/>
            <a:ext cx="2057400" cy="1447800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11100" noProof="0" dirty="0" smtClean="0"/>
              <a:t>Open the User Interface Folder</a:t>
            </a:r>
            <a:endParaRPr kumimoji="0" lang="en-US" sz="1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1200" y="3581400"/>
            <a:ext cx="914400" cy="762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0" y="4267200"/>
            <a:ext cx="2057400" cy="1447800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11100" dirty="0" smtClean="0"/>
              <a:t>Double Click Student Activity</a:t>
            </a:r>
            <a:endParaRPr kumimoji="0" lang="en-US" sz="1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00200" y="4495800"/>
            <a:ext cx="1524000" cy="304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7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Helper – One Time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Student Activity View should appear at the bottom of Eclipse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53079" b="8725"/>
          <a:stretch>
            <a:fillRect/>
          </a:stretch>
        </p:blipFill>
        <p:spPr bwMode="auto">
          <a:xfrm>
            <a:off x="3048000" y="1676400"/>
            <a:ext cx="4572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514600"/>
            <a:ext cx="2057400" cy="1447800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11100" noProof="0" dirty="0" smtClean="0"/>
              <a:t>Click here and drag the window up until you see this view</a:t>
            </a:r>
            <a:endParaRPr kumimoji="0" lang="en-US" sz="1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2286000" y="2895600"/>
            <a:ext cx="1066800" cy="3429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-1006" r="42678"/>
          <a:stretch>
            <a:fillRect/>
          </a:stretch>
        </p:blipFill>
        <p:spPr bwMode="auto">
          <a:xfrm>
            <a:off x="3048000" y="4343400"/>
            <a:ext cx="4419600" cy="234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1905000" y="4953000"/>
            <a:ext cx="1143000" cy="5653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Helper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49717"/>
          <a:stretch>
            <a:fillRect/>
          </a:stretch>
        </p:blipFill>
        <p:spPr bwMode="auto">
          <a:xfrm>
            <a:off x="4114800" y="1066800"/>
            <a:ext cx="3810000" cy="234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914400"/>
            <a:ext cx="7924800" cy="1905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your: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onyen</a:t>
            </a:r>
            <a:endParaRPr lang="en-US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aseline="0" dirty="0" smtClean="0"/>
              <a:t>Last name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Press Submit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1524000"/>
            <a:ext cx="16764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67000" y="2667000"/>
            <a:ext cx="1676400" cy="228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19400" y="1676400"/>
            <a:ext cx="160020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962400"/>
            <a:ext cx="46386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52400" y="4114800"/>
            <a:ext cx="3505200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see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message that says “Information sent successfully"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76600" y="4648200"/>
            <a:ext cx="762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162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Eclipse Helper Installation</vt:lpstr>
      <vt:lpstr>Eclipse Helper Installation</vt:lpstr>
      <vt:lpstr>Eclipse Helper Installation</vt:lpstr>
      <vt:lpstr>Eclipse Helper Installation</vt:lpstr>
      <vt:lpstr>Eclipse helper Installation</vt:lpstr>
      <vt:lpstr>Eclipse helper – One Time Setup</vt:lpstr>
      <vt:lpstr>Eclipse helper – One Time Setup</vt:lpstr>
      <vt:lpstr>Eclipse Helper – One Time Setup</vt:lpstr>
      <vt:lpstr>Eclipse Helper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jasocart</dc:creator>
  <cp:lastModifiedBy>Prasun Dewan</cp:lastModifiedBy>
  <cp:revision>3</cp:revision>
  <dcterms:created xsi:type="dcterms:W3CDTF">2014-05-30T13:33:26Z</dcterms:created>
  <dcterms:modified xsi:type="dcterms:W3CDTF">2014-09-19T15:24:19Z</dcterms:modified>
</cp:coreProperties>
</file>