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309F0-6171-41A7-8E08-F5FAD89D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86C812-FE8E-483C-8B83-3EE08C42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DB467-BC73-4B07-91CF-52D457DD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66F14-5844-49D1-A0F3-5A384030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F0FAE-A737-4F1C-9C31-66EAAAF5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9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DA8CD-C251-4251-B2E9-28D32DCE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E7917-270A-47AE-AE39-614C7E64C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936AC-2B13-4AF9-88B3-6A56C293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7F212-DC9B-435B-BCA5-6A599502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C719-3043-43A4-A4EB-C656E3F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7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60602A-4BA0-4DBD-A08F-0C5930626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317A2-968D-45CB-A7B4-D7CAEDBF6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EDB2A-3414-45AC-BA51-C569EA9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ABC22-3236-4B07-ACF7-A617EA18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698C0-4F98-4BBE-8B01-6705FC98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12A82-014E-4917-B417-0345CF4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39906-7977-4DCA-96AE-86D3C781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D2714-A050-43C3-9506-78344D85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8B0E0-50CA-40F5-87C2-44A2F700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8B8AD-42A3-45AF-B5D7-5952F6E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9C411-F403-42FD-B73D-7251C49C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79424F-7A6C-4D8A-9BAC-3526DBC07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C00C7-1F9E-4D0C-912F-87A37345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B6AF8-B766-42B0-BDEF-96CE9874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5FF2A-1251-4C5E-A77D-0ADF9A74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39AB6-A225-4139-987E-46C4CF0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A0AF4-B989-4C33-BC01-604E8D9A2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26DC31-171E-4A95-80C4-432578685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F9233-1011-4295-949F-937FD272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EBA6F-5C7F-448B-913E-D441E542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753B3-8BA7-4B4D-ABED-310824E2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8666-1610-4EF1-8A0B-6CA53184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908FA-CE8D-422F-9807-936E4DF7D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FE150-B9C6-4B64-822A-53AC4B205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E43520-71C1-4FBF-8A48-2194B777E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B774C-F802-4AAF-8D52-4ED82DDA3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EA1542-08C9-47BD-895A-33A0861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021588-65BF-4B36-A21F-FEE60447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90DD9-2742-4557-B5CE-A8168658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6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B707-A093-4539-AE24-62B7F603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49B62E-B908-46D5-8928-6DEB2A45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D90D8-18DD-4C52-87E9-95D5AC37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9E7623-1592-4F8B-BCDA-B965B62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6D290-840A-4F8E-8D2C-33A9D75F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DD7CE-8804-4EF3-9DB1-8CC0C718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02D70-2153-409A-B2A9-8B40EBA3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5BED-36AA-4276-B302-C0FDB716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CD6D7-BD06-4905-BDDD-54CD1CAA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78005-5E84-418A-A0FC-B8D6AE79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18914-3C37-4CF2-BB34-AC660905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977CC-297F-4569-A9DB-DEB45431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1D41E-C850-4E5A-AB01-9F67A561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9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93752-DFCC-43DB-8A7F-CF8ED6DE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03FA35-5BDD-46E3-BFBE-B02C6E607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3B2CD-B2BD-40BB-BB29-971F0BCA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A08E0-6392-4884-9124-B4BC7A2F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9880D-548F-4323-B781-E6195AB3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1AB61-EEF3-405E-9104-C4772DF0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7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CB0952-9D2E-47E8-BF95-AA7BBC5A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C8FE5-15DA-4BC1-9466-77D89DA3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CE0DD-BD6C-468E-9C2C-859D676D6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0D5E-2F57-420C-A18E-70EC050928BD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C8A3D-770B-4CA8-BDED-8D3A548F5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860A4-73A5-4465-A6D4-D27375E4E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884F-504B-49A4-A4A3-645731DD2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1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66415-F317-40D9-96F7-FB9F4FA27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3.18 SRTP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EF3AF-0D66-400B-8843-1FCCE89B4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Yuyi</a:t>
            </a:r>
            <a:r>
              <a:rPr lang="en-US" altLang="zh-CN" dirty="0"/>
              <a:t> </a:t>
            </a:r>
            <a:r>
              <a:rPr lang="en-US" altLang="zh-CN" dirty="0" err="1"/>
              <a:t>Ao</a:t>
            </a:r>
            <a:r>
              <a:rPr lang="en-US" altLang="zh-CN" dirty="0"/>
              <a:t>, Xuhong He, </a:t>
            </a:r>
            <a:r>
              <a:rPr lang="en-US" altLang="zh-CN" dirty="0" err="1"/>
              <a:t>Yuxing</a:t>
            </a:r>
            <a:r>
              <a:rPr lang="en-US" altLang="zh-CN" dirty="0"/>
              <a:t>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AA78-6C12-45F3-A8E6-8288E5E4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5EAE-3E6A-430A-A5A4-9746A8FF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a classifier.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/>
              <a:t>PDE &amp; Rough </a:t>
            </a:r>
            <a:r>
              <a:rPr lang="en-US" altLang="zh-CN" dirty="0"/>
              <a:t>Method of solving PDE (Essay Reading)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2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7298-ACBB-4794-8594-61E9019A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for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5A8B3-3897-494E-96A6-EE934823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Essay Reading:</a:t>
            </a:r>
          </a:p>
          <a:p>
            <a:r>
              <a:rPr lang="en-US" altLang="zh-CN" dirty="0"/>
              <a:t>DGM: A deep learning algorithm for solving partial differential equations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Torchdyn</a:t>
            </a:r>
            <a:r>
              <a:rPr lang="en-US" altLang="zh-CN" dirty="0"/>
              <a:t> Tutorial Self-study</a:t>
            </a:r>
          </a:p>
          <a:p>
            <a:endParaRPr lang="en-US" altLang="zh-CN" dirty="0"/>
          </a:p>
          <a:p>
            <a:r>
              <a:rPr lang="en-US" altLang="zh-CN" dirty="0"/>
              <a:t>3. PDE &amp; Neural Network Self-study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5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D05B-81A8-4993-9B30-DB646A82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Long-term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E26B4-A4BE-4585-BB54-5A6042EF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606266"/>
                </a:solidFill>
                <a:effectLst/>
                <a:latin typeface="-apple-system"/>
              </a:rPr>
              <a:t> </a:t>
            </a:r>
            <a:r>
              <a:rPr lang="en-US" altLang="zh-CN" b="1" i="0" dirty="0">
                <a:solidFill>
                  <a:srgbClr val="606266"/>
                </a:solidFill>
                <a:effectLst/>
                <a:latin typeface="-apple-system"/>
              </a:rPr>
              <a:t>March-June: Basic Knowledge.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606266"/>
                </a:solidFill>
                <a:effectLst/>
                <a:latin typeface="-apple-system"/>
              </a:rPr>
              <a:t>                        Neural Network Code.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606266"/>
                </a:solidFill>
                <a:effectLst/>
                <a:latin typeface="-apple-system"/>
              </a:rPr>
              <a:t>                        Essays.</a:t>
            </a:r>
            <a:endParaRPr lang="en-US" altLang="zh-CN" b="1" dirty="0">
              <a:solidFill>
                <a:srgbClr val="606266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606266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b="1" i="0" dirty="0">
                <a:solidFill>
                  <a:srgbClr val="606266"/>
                </a:solidFill>
                <a:effectLst/>
                <a:latin typeface="-apple-system"/>
              </a:rPr>
              <a:t>June-August: Learning more about physical models.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606266"/>
                </a:solidFill>
                <a:latin typeface="-apple-system"/>
              </a:rPr>
              <a:t>    </a:t>
            </a:r>
            <a:r>
              <a:rPr lang="en-US" altLang="zh-CN" b="1" i="0" dirty="0">
                <a:solidFill>
                  <a:srgbClr val="606266"/>
                </a:solidFill>
                <a:effectLst/>
                <a:latin typeface="-apple-system"/>
              </a:rPr>
              <a:t>                     Essay Reading.</a:t>
            </a:r>
          </a:p>
          <a:p>
            <a:endParaRPr lang="en-US" altLang="zh-CN" b="1" dirty="0">
              <a:solidFill>
                <a:srgbClr val="606266"/>
              </a:solidFill>
              <a:latin typeface="-apple-system"/>
            </a:endParaRPr>
          </a:p>
          <a:p>
            <a:endParaRPr lang="en-US" altLang="zh-CN" b="1" i="0" dirty="0">
              <a:solidFill>
                <a:srgbClr val="606266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606266"/>
                </a:solidFill>
                <a:latin typeface="-apple-system"/>
              </a:rPr>
              <a:t>September and later: Apply to the model and Optimize.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7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F2A1-1896-47F7-8D0D-EEEB5AEA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008DF-6F73-4D95-967C-6E9285C7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6600" dirty="0"/>
          </a:p>
          <a:p>
            <a:pPr marL="0" indent="0" algn="ctr">
              <a:buNone/>
            </a:pPr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54933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99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3.18 SRTP</vt:lpstr>
      <vt:lpstr>Current Progress</vt:lpstr>
      <vt:lpstr>Plan for next week</vt:lpstr>
      <vt:lpstr>Long-term Plan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3.18 SRTP</dc:title>
  <dc:creator>He, Xuhong</dc:creator>
  <cp:lastModifiedBy>He, Xuhong</cp:lastModifiedBy>
  <cp:revision>7</cp:revision>
  <dcterms:created xsi:type="dcterms:W3CDTF">2022-03-15T12:16:51Z</dcterms:created>
  <dcterms:modified xsi:type="dcterms:W3CDTF">2022-03-18T12:17:47Z</dcterms:modified>
</cp:coreProperties>
</file>