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65B35-77B1-4830-AA06-BC7949E9A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18AF75-6D27-4D32-969E-6E3B99485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5E45B-1801-4392-B5C4-3AC2BFE5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5CAAF-CA76-46E8-82CD-8BEE5D49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D1664-F708-4122-A806-B2123D27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8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D203-2C00-4770-A4FB-AF2B0C8D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171481-C526-4F6B-9475-6C3F1B69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232FC-E938-43A1-993F-E8DF2042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4124F-A01B-439C-9B5F-3D8E4BD8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DB018-A520-4ED4-9C8F-3927A9CC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4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06894-042C-4E32-8FC1-471077FDE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5824C-E083-440E-ACC4-891DFED36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11BBD-0A9A-4910-B459-055C0219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05211-6850-482C-9C29-A5BF32F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FC0CB-DF1E-4D99-A06C-DCEC3C97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2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5DBA8-A0DB-4426-88A2-4BE7A1FF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A0B09-03AE-4543-9207-F7153B36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04FB5-B6AE-4D43-B9E0-75876C09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EA226-4751-4C76-87CE-D82D3ECD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9C05C-5010-414A-8DC9-2B838BE1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89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EC1EC-CCBB-47D3-AFB1-A6E7BD23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A27F5-35A9-42A3-9014-7147DDFF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CA001-A674-4685-952D-A3AA4753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993E9-176D-4FDA-BEA6-F1E3E5CD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50786-553F-4EBE-B1B2-02B75A20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4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0A0A8-E730-42FA-866F-E8729FAE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D2A40-EAAE-4CC5-9A41-8420A5458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5D5AC-BEB1-46CB-88A9-A3777D993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A3CDF-7AE2-4486-A234-8DD3636C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45517-7CE2-4A5D-A9DF-40CFFBEC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42AAD-94D4-4FD0-8FAF-9CAF6931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F567-9563-4D6A-BF05-1D08FA40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6ED82-047C-46E0-B12A-3344E82A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BB358-69B0-41AC-9DAB-8EE3FB298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69E224-A1AA-480D-86FF-2F1F2429E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917312-6BA3-44D8-A340-AB34C956A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AC34AD-F437-4B5B-9A0A-9E3C3279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25F59E-64C6-4D8B-A1D8-9CF4C5D1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0B50A-22C0-4416-9DA3-6FBFA2FC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5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5F932-E69E-4DF4-B0A5-A587C80A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159D68-BE27-4212-87A5-2C36B97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151185-767C-4C3E-B8AF-4DA50958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3361CB-62F5-4056-8249-6C73427E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6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3492E9-F63F-47C9-A7B8-B5211D62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B24FD5-CA3A-484C-ACE1-9888961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F162D-3609-44BD-BE95-92D07026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2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ED965-6C8A-4A24-A7E3-073C05B5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7C37A-DFD8-4903-8297-5BDF13A3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28FD08-F534-4B97-81AC-6B0324C74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614AF-A0CF-456A-97C2-D4E10575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E07DB-FF9D-4047-A06E-3C084942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793C6-3780-4B36-9226-806AB09C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0A2D7-3C7B-43A4-B463-6EEBD5C8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65FA56-275D-4CC4-BC58-677B0174C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7F77B-1C73-4D27-B9BA-8FF01E48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746F9-0701-419B-ADC3-0F49DE88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0CF4F-580C-4531-AB7D-0A743F70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08B75-7C91-4AD8-B802-63390683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B25CC4-C7E5-48E1-93E3-97BE8E76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C59FE-9DC4-4F38-9612-22A9F861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534FF-A549-4493-9FF2-61D189AB4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C7E3-F4A4-4680-8322-946C18ADF35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2457D-29BB-4AAD-87CE-6EE35CD93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791A4-6F9E-4968-9F7F-07079FFEF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AF88-5550-4B2F-922D-F19EFAF44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0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66415-F317-40D9-96F7-FB9F4FA27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4.15 SRTP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4EF3AF-0D66-400B-8843-1FCCE89B4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Xuhong He, </a:t>
            </a:r>
            <a:r>
              <a:rPr lang="en-US" altLang="zh-CN" dirty="0" err="1"/>
              <a:t>Yuyi</a:t>
            </a:r>
            <a:r>
              <a:rPr lang="en-US" altLang="zh-CN" dirty="0"/>
              <a:t> </a:t>
            </a:r>
            <a:r>
              <a:rPr lang="en-US" altLang="zh-CN" dirty="0" err="1"/>
              <a:t>Ao</a:t>
            </a:r>
            <a:r>
              <a:rPr lang="en-US" altLang="zh-CN" dirty="0"/>
              <a:t>, </a:t>
            </a:r>
            <a:r>
              <a:rPr lang="en-US" altLang="zh-CN" dirty="0" err="1"/>
              <a:t>Yuxing</a:t>
            </a:r>
            <a:r>
              <a:rPr lang="en-US" altLang="zh-CN" dirty="0"/>
              <a:t>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76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8C9F-287D-418B-8E44-2D8CA0C3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36343-C512-4408-B0BB-53957AB7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Purpose: </a:t>
            </a:r>
          </a:p>
          <a:p>
            <a:pPr marL="0" indent="0">
              <a:buNone/>
            </a:pPr>
            <a:r>
              <a:rPr lang="en-US" altLang="zh-CN" dirty="0"/>
              <a:t>Experiment: The laser (frequency is controllable) is struck on the double-layer material and the phase value is received.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Fit: Meaning: Predict Properties (K, C, h)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图示&#10;&#10;中度可信度描述已自动生成">
            <a:extLst>
              <a:ext uri="{FF2B5EF4-FFF2-40B4-BE49-F238E27FC236}">
                <a16:creationId xmlns:a16="http://schemas.microsoft.com/office/drawing/2014/main" id="{558DDF1B-89D9-47CC-9A02-F76D43298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10" y="4561944"/>
            <a:ext cx="5402239" cy="16150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3073B8A-959C-4809-ACEE-44A26028CB80}"/>
              </a:ext>
            </a:extLst>
          </p:cNvPr>
          <p:cNvSpPr/>
          <p:nvPr/>
        </p:nvSpPr>
        <p:spPr>
          <a:xfrm>
            <a:off x="7350711" y="3568823"/>
            <a:ext cx="1384916" cy="177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Metal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A19032-D6E1-429E-B92F-682A6E3E8063}"/>
              </a:ext>
            </a:extLst>
          </p:cNvPr>
          <p:cNvSpPr/>
          <p:nvPr/>
        </p:nvSpPr>
        <p:spPr>
          <a:xfrm>
            <a:off x="7350711" y="3746377"/>
            <a:ext cx="1384916" cy="710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EB8D99-40F4-406B-9D72-5CDE7481BD74}"/>
              </a:ext>
            </a:extLst>
          </p:cNvPr>
          <p:cNvSpPr/>
          <p:nvPr/>
        </p:nvSpPr>
        <p:spPr>
          <a:xfrm>
            <a:off x="7350711" y="3817398"/>
            <a:ext cx="1384916" cy="2485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Substrate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0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4D5D9-9046-44BC-B75E-616D2652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192"/>
            <a:ext cx="5065450" cy="5537770"/>
          </a:xfrm>
        </p:spPr>
        <p:txBody>
          <a:bodyPr/>
          <a:lstStyle/>
          <a:p>
            <a:r>
              <a:rPr lang="en-US" altLang="zh-CN" dirty="0"/>
              <a:t>2. Noise</a:t>
            </a:r>
          </a:p>
          <a:p>
            <a:r>
              <a:rPr lang="en-US" altLang="zh-CN" dirty="0"/>
              <a:t>Idea: Find what combinations of parameters are most affected by noise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(1)</a:t>
            </a:r>
            <a:r>
              <a:rPr lang="en-US" altLang="zh-CN"/>
              <a:t>Generate Parameters sets </a:t>
            </a:r>
            <a:r>
              <a:rPr lang="en-US" altLang="zh-CN" dirty="0"/>
              <a:t>(select 2 parameters randomly)</a:t>
            </a:r>
          </a:p>
          <a:p>
            <a:r>
              <a:rPr lang="en-US" altLang="zh-CN" dirty="0"/>
              <a:t>f is also a set.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2A27B2-DCFE-4AF9-836B-DDE7FBF9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8406"/>
            <a:ext cx="5422084" cy="52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4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537EA-2C25-43F4-AD9D-67F62E21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497150"/>
            <a:ext cx="4239827" cy="566205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(2) Function for fitting</a:t>
            </a:r>
          </a:p>
          <a:p>
            <a:endParaRPr lang="en-US" altLang="zh-CN" dirty="0"/>
          </a:p>
          <a:p>
            <a:r>
              <a:rPr lang="en-US" altLang="zh-CN" dirty="0"/>
              <a:t>Determine 2 parameters randomly and get phase value.</a:t>
            </a:r>
          </a:p>
          <a:p>
            <a:r>
              <a:rPr lang="en-US" altLang="zh-CN" dirty="0"/>
              <a:t>(Already known, but to test whether the fitting outcome is good.)</a:t>
            </a:r>
          </a:p>
          <a:p>
            <a:endParaRPr lang="en-US" altLang="zh-CN" dirty="0"/>
          </a:p>
          <a:p>
            <a:r>
              <a:rPr lang="en-US" altLang="zh-CN" dirty="0"/>
              <a:t>Function: </a:t>
            </a:r>
            <a:r>
              <a:rPr lang="en-US" altLang="zh-CN" dirty="0" err="1"/>
              <a:t>curve_fit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48EF0C-DDE8-4E4A-A773-7F6C21504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" t="-485" r="1226"/>
          <a:stretch/>
        </p:blipFill>
        <p:spPr>
          <a:xfrm>
            <a:off x="4841289" y="899974"/>
            <a:ext cx="7350711" cy="5058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3D0934-0C71-4319-9FC9-2146A4BF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67" y="5546562"/>
            <a:ext cx="3200400" cy="504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F3A8A5-C92D-46FC-9AD3-CF86D3511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68" y="6051388"/>
            <a:ext cx="3200400" cy="7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5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1359E-D688-476C-97AD-9693880E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D59183-ED90-4BA9-8C2D-E1403C14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8339" y="1253331"/>
            <a:ext cx="6495876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C4601E-E70B-475F-A2CE-EC5F446EDA08}"/>
              </a:ext>
            </a:extLst>
          </p:cNvPr>
          <p:cNvSpPr txBox="1"/>
          <p:nvPr/>
        </p:nvSpPr>
        <p:spPr>
          <a:xfrm>
            <a:off x="838200" y="1757462"/>
            <a:ext cx="420431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(3) Loop the Function:</a:t>
            </a:r>
          </a:p>
          <a:p>
            <a:r>
              <a:rPr lang="en-US" altLang="zh-CN" sz="2800" dirty="0"/>
              <a:t>Try every group of combination and test which combinations’ fitting are bad.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31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DF91B-B8C6-4085-B692-921FFDCA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&amp; Plan for next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06906-1E0E-4693-B160-740E6942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Problem: Noise: fitting methods &amp; parameters.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Start with fitting: </a:t>
            </a:r>
          </a:p>
          <a:p>
            <a:pPr marL="0" indent="0">
              <a:buNone/>
            </a:pPr>
            <a:r>
              <a:rPr lang="en-US" altLang="zh-CN" dirty="0"/>
              <a:t>Try other methods and test whether it would be affected largely by the noise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69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BF87-FF9C-49F7-9A79-46098ADD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7D9E39-0305-41C2-A66E-0AA296F51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3331"/>
            <a:ext cx="4972957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629F08-8C9D-4482-BA7B-DBD0C992D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887" y="2506662"/>
            <a:ext cx="84891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F4992-4F7F-FEFF-B2E3-EED7144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5A35F-A057-1A07-75F2-038CF4C1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DAF4AB-F5CB-64E1-6766-58FC4EF81EF5}"/>
              </a:ext>
            </a:extLst>
          </p:cNvPr>
          <p:cNvSpPr/>
          <p:nvPr/>
        </p:nvSpPr>
        <p:spPr>
          <a:xfrm>
            <a:off x="3916586" y="2660006"/>
            <a:ext cx="3225338" cy="2510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TDTR MODEL</a:t>
            </a:r>
          </a:p>
          <a:p>
            <a:pPr algn="ctr"/>
            <a:r>
              <a:rPr lang="en-US" altLang="zh-CN" sz="4000" dirty="0"/>
              <a:t>FUNCTION</a:t>
            </a:r>
            <a:endParaRPr lang="zh-CN" altLang="en-US" sz="40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751EE5B-5C3B-3D78-48DC-73E33B44D766}"/>
              </a:ext>
            </a:extLst>
          </p:cNvPr>
          <p:cNvCxnSpPr>
            <a:cxnSpLocks/>
          </p:cNvCxnSpPr>
          <p:nvPr/>
        </p:nvCxnSpPr>
        <p:spPr>
          <a:xfrm>
            <a:off x="3395144" y="2905231"/>
            <a:ext cx="511031" cy="886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0418746-184F-4CA2-3F6F-52F4B28572C0}"/>
              </a:ext>
            </a:extLst>
          </p:cNvPr>
          <p:cNvCxnSpPr>
            <a:cxnSpLocks/>
          </p:cNvCxnSpPr>
          <p:nvPr/>
        </p:nvCxnSpPr>
        <p:spPr>
          <a:xfrm flipV="1">
            <a:off x="3410384" y="3825928"/>
            <a:ext cx="495791" cy="9607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22CC731-591A-DE4E-7E57-1EFC915F8C5C}"/>
              </a:ext>
            </a:extLst>
          </p:cNvPr>
          <p:cNvSpPr/>
          <p:nvPr/>
        </p:nvSpPr>
        <p:spPr>
          <a:xfrm>
            <a:off x="1097366" y="2270760"/>
            <a:ext cx="2282537" cy="1158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2 Determined Property Parameters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F038DF-4DF5-36B6-4DEA-12CC28BFFDCD}"/>
              </a:ext>
            </a:extLst>
          </p:cNvPr>
          <p:cNvSpPr/>
          <p:nvPr/>
        </p:nvSpPr>
        <p:spPr>
          <a:xfrm>
            <a:off x="1127847" y="4311804"/>
            <a:ext cx="2282537" cy="1158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A Range of Frequencies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E235466-090A-202E-351C-E75AE54847C8}"/>
              </a:ext>
            </a:extLst>
          </p:cNvPr>
          <p:cNvCxnSpPr>
            <a:cxnSpLocks/>
          </p:cNvCxnSpPr>
          <p:nvPr/>
        </p:nvCxnSpPr>
        <p:spPr>
          <a:xfrm>
            <a:off x="7141924" y="3915228"/>
            <a:ext cx="5994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E38115B-0F77-3860-5E5E-2870FE3CF45A}"/>
              </a:ext>
            </a:extLst>
          </p:cNvPr>
          <p:cNvSpPr/>
          <p:nvPr/>
        </p:nvSpPr>
        <p:spPr>
          <a:xfrm>
            <a:off x="7741328" y="3336108"/>
            <a:ext cx="1768485" cy="1158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Phases</a:t>
            </a:r>
            <a:endParaRPr lang="zh-CN" altLang="en-US" b="1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ADC36BA-FB90-529E-CEA0-28408E184230}"/>
              </a:ext>
            </a:extLst>
          </p:cNvPr>
          <p:cNvCxnSpPr>
            <a:cxnSpLocks/>
          </p:cNvCxnSpPr>
          <p:nvPr/>
        </p:nvCxnSpPr>
        <p:spPr>
          <a:xfrm>
            <a:off x="2237173" y="5470044"/>
            <a:ext cx="2970267" cy="44513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8E5F3D25-40F1-FCF3-6FA8-5FF11AB1C69C}"/>
              </a:ext>
            </a:extLst>
          </p:cNvPr>
          <p:cNvCxnSpPr/>
          <p:nvPr/>
        </p:nvCxnSpPr>
        <p:spPr>
          <a:xfrm rot="10800000" flipV="1">
            <a:off x="6984561" y="4494347"/>
            <a:ext cx="1653412" cy="1420832"/>
          </a:xfrm>
          <a:prstGeom prst="curvedConnector3">
            <a:avLst>
              <a:gd name="adj1" fmla="val 290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3FE0B7-A0C0-531B-2F30-6572BC103142}"/>
              </a:ext>
            </a:extLst>
          </p:cNvPr>
          <p:cNvSpPr/>
          <p:nvPr/>
        </p:nvSpPr>
        <p:spPr>
          <a:xfrm>
            <a:off x="5207440" y="5601810"/>
            <a:ext cx="1777121" cy="6129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DATASET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5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DF6DC-8BAC-969B-80DB-BCD18009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F59BB4-0AC5-42E5-5B17-221A60B22A39}"/>
              </a:ext>
            </a:extLst>
          </p:cNvPr>
          <p:cNvSpPr/>
          <p:nvPr/>
        </p:nvSpPr>
        <p:spPr>
          <a:xfrm>
            <a:off x="1288870" y="2795452"/>
            <a:ext cx="1132113" cy="203780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85088-0506-33DA-8085-F9F6ECFE9BC4}"/>
              </a:ext>
            </a:extLst>
          </p:cNvPr>
          <p:cNvSpPr/>
          <p:nvPr/>
        </p:nvSpPr>
        <p:spPr>
          <a:xfrm>
            <a:off x="3313611" y="2155371"/>
            <a:ext cx="1132113" cy="3574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AE2F00E8-6C57-5EC9-2FB3-ABF2F9E7B015}"/>
              </a:ext>
            </a:extLst>
          </p:cNvPr>
          <p:cNvSpPr/>
          <p:nvPr/>
        </p:nvSpPr>
        <p:spPr>
          <a:xfrm>
            <a:off x="3622764" y="2350228"/>
            <a:ext cx="513806" cy="52251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D0AB7904-57EA-CC89-36E7-563462C6751A}"/>
              </a:ext>
            </a:extLst>
          </p:cNvPr>
          <p:cNvSpPr/>
          <p:nvPr/>
        </p:nvSpPr>
        <p:spPr>
          <a:xfrm>
            <a:off x="3622764" y="3026230"/>
            <a:ext cx="513806" cy="52251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FD88A2C6-BF2C-95EC-DA05-060A35FE3093}"/>
              </a:ext>
            </a:extLst>
          </p:cNvPr>
          <p:cNvSpPr/>
          <p:nvPr/>
        </p:nvSpPr>
        <p:spPr>
          <a:xfrm>
            <a:off x="3622764" y="4378235"/>
            <a:ext cx="513806" cy="52251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BC92EF86-617F-C20D-F91A-A4CFFA61A077}"/>
              </a:ext>
            </a:extLst>
          </p:cNvPr>
          <p:cNvSpPr/>
          <p:nvPr/>
        </p:nvSpPr>
        <p:spPr>
          <a:xfrm>
            <a:off x="3622764" y="5054237"/>
            <a:ext cx="513806" cy="52251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37F0F3-B774-D367-E988-11C8C8F80784}"/>
              </a:ext>
            </a:extLst>
          </p:cNvPr>
          <p:cNvSpPr/>
          <p:nvPr/>
        </p:nvSpPr>
        <p:spPr>
          <a:xfrm>
            <a:off x="5996214" y="2144475"/>
            <a:ext cx="1132113" cy="3574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1F43036-7EBC-D4DB-F7AD-0E83BA9C78EB}"/>
              </a:ext>
            </a:extLst>
          </p:cNvPr>
          <p:cNvSpPr/>
          <p:nvPr/>
        </p:nvSpPr>
        <p:spPr>
          <a:xfrm>
            <a:off x="6305367" y="2339332"/>
            <a:ext cx="513806" cy="52251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924E6BF-2D51-BAE5-36D5-D95D0CAE06BE}"/>
              </a:ext>
            </a:extLst>
          </p:cNvPr>
          <p:cNvSpPr/>
          <p:nvPr/>
        </p:nvSpPr>
        <p:spPr>
          <a:xfrm>
            <a:off x="6305367" y="3015334"/>
            <a:ext cx="513806" cy="52251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0975FD15-8182-BEF9-8FA5-11825B4839DA}"/>
              </a:ext>
            </a:extLst>
          </p:cNvPr>
          <p:cNvSpPr/>
          <p:nvPr/>
        </p:nvSpPr>
        <p:spPr>
          <a:xfrm>
            <a:off x="6305367" y="4367339"/>
            <a:ext cx="513806" cy="52251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9ABE200F-7F30-E259-AF2A-3BFB6956A66B}"/>
              </a:ext>
            </a:extLst>
          </p:cNvPr>
          <p:cNvSpPr/>
          <p:nvPr/>
        </p:nvSpPr>
        <p:spPr>
          <a:xfrm>
            <a:off x="6305367" y="5043341"/>
            <a:ext cx="513806" cy="52251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333FCDE-2C67-4589-B66F-AFAA8A6F62CE}"/>
              </a:ext>
            </a:extLst>
          </p:cNvPr>
          <p:cNvSpPr/>
          <p:nvPr/>
        </p:nvSpPr>
        <p:spPr>
          <a:xfrm>
            <a:off x="1595843" y="3026230"/>
            <a:ext cx="513806" cy="52251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F0E80DA-A86A-7FFA-BB3C-4E12DB316876}"/>
              </a:ext>
            </a:extLst>
          </p:cNvPr>
          <p:cNvSpPr/>
          <p:nvPr/>
        </p:nvSpPr>
        <p:spPr>
          <a:xfrm>
            <a:off x="1595843" y="4003767"/>
            <a:ext cx="513806" cy="52251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DC5AA5-3C3D-631F-F829-9F75619B40AC}"/>
              </a:ext>
            </a:extLst>
          </p:cNvPr>
          <p:cNvSpPr/>
          <p:nvPr/>
        </p:nvSpPr>
        <p:spPr>
          <a:xfrm>
            <a:off x="8047081" y="2778025"/>
            <a:ext cx="1132113" cy="203780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66EBFFC-6006-763D-E1A6-8A23103FA155}"/>
              </a:ext>
            </a:extLst>
          </p:cNvPr>
          <p:cNvSpPr/>
          <p:nvPr/>
        </p:nvSpPr>
        <p:spPr>
          <a:xfrm>
            <a:off x="8354054" y="3008803"/>
            <a:ext cx="513806" cy="52251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D2AB1571-B3E2-669B-077A-4C9FD25A456D}"/>
              </a:ext>
            </a:extLst>
          </p:cNvPr>
          <p:cNvSpPr/>
          <p:nvPr/>
        </p:nvSpPr>
        <p:spPr>
          <a:xfrm>
            <a:off x="8354054" y="3986340"/>
            <a:ext cx="513806" cy="52251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7920071-1D64-F400-8DA6-C38C81333667}"/>
              </a:ext>
            </a:extLst>
          </p:cNvPr>
          <p:cNvCxnSpPr>
            <a:stCxn id="21" idx="6"/>
            <a:endCxn id="11" idx="2"/>
          </p:cNvCxnSpPr>
          <p:nvPr/>
        </p:nvCxnSpPr>
        <p:spPr>
          <a:xfrm flipV="1">
            <a:off x="2109649" y="2611485"/>
            <a:ext cx="1513115" cy="67600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61A57DE-DF23-4368-8A6A-B124B5D4A1ED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>
            <a:off x="2109649" y="3287487"/>
            <a:ext cx="151311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AD41091-45F4-451D-AA48-8473FFCEB3E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109649" y="3307081"/>
            <a:ext cx="1513115" cy="133241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581AD2F-F209-9379-7B17-C6D4EF646EB2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>
            <a:off x="2109649" y="3287487"/>
            <a:ext cx="1513115" cy="202800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9D83EA7-D33C-A31B-33A9-433CD2207798}"/>
              </a:ext>
            </a:extLst>
          </p:cNvPr>
          <p:cNvCxnSpPr>
            <a:cxnSpLocks/>
          </p:cNvCxnSpPr>
          <p:nvPr/>
        </p:nvCxnSpPr>
        <p:spPr>
          <a:xfrm flipV="1">
            <a:off x="2109649" y="2641963"/>
            <a:ext cx="1513115" cy="162088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DE1252C-59FC-D9A0-77BA-2A7791F6423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105296" y="3287487"/>
            <a:ext cx="1517468" cy="96012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68ABACC-4C38-ADEF-941F-B85910CA74B1}"/>
              </a:ext>
            </a:extLst>
          </p:cNvPr>
          <p:cNvCxnSpPr>
            <a:cxnSpLocks/>
          </p:cNvCxnSpPr>
          <p:nvPr/>
        </p:nvCxnSpPr>
        <p:spPr>
          <a:xfrm>
            <a:off x="2097677" y="4265023"/>
            <a:ext cx="1525087" cy="3608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E67937C-2DED-621E-D026-A1613D3F7BDC}"/>
              </a:ext>
            </a:extLst>
          </p:cNvPr>
          <p:cNvCxnSpPr>
            <a:cxnSpLocks/>
          </p:cNvCxnSpPr>
          <p:nvPr/>
        </p:nvCxnSpPr>
        <p:spPr>
          <a:xfrm>
            <a:off x="2114002" y="4281897"/>
            <a:ext cx="1508762" cy="104339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0F50E4E-4267-B0B6-ECE4-52577893CA23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819173" y="2596238"/>
            <a:ext cx="1534881" cy="67382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D3998DB-DE4D-D589-84C1-B00D9A70154B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819173" y="3270060"/>
            <a:ext cx="1534881" cy="65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6E2E1D4-DE09-BEAF-5825-8046BFFEB53D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6819173" y="3286933"/>
            <a:ext cx="1534881" cy="13416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30F03D5-3E82-4289-81F7-AE90011D108F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6819173" y="4300937"/>
            <a:ext cx="1532708" cy="100366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9DAD6D-C72E-E01F-EFED-8BE809FB4F48}"/>
              </a:ext>
            </a:extLst>
          </p:cNvPr>
          <p:cNvCxnSpPr>
            <a:cxnSpLocks/>
          </p:cNvCxnSpPr>
          <p:nvPr/>
        </p:nvCxnSpPr>
        <p:spPr>
          <a:xfrm flipV="1">
            <a:off x="6831147" y="3288434"/>
            <a:ext cx="1498969" cy="20118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C9C7FA4-23B9-4235-A178-44C0C8021E8D}"/>
              </a:ext>
            </a:extLst>
          </p:cNvPr>
          <p:cNvCxnSpPr>
            <a:cxnSpLocks/>
          </p:cNvCxnSpPr>
          <p:nvPr/>
        </p:nvCxnSpPr>
        <p:spPr>
          <a:xfrm flipV="1">
            <a:off x="6843111" y="4307468"/>
            <a:ext cx="1514201" cy="3238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D31AEC1-4339-63D7-8689-98EC8424FA9B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819173" y="3276591"/>
            <a:ext cx="1556646" cy="10346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A381BE4-4CFB-A5F5-602A-88EC9A60BA5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6838766" y="2605493"/>
            <a:ext cx="1515288" cy="16421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3B3DFF6-8FA9-9541-F056-ACDB61826991}"/>
              </a:ext>
            </a:extLst>
          </p:cNvPr>
          <p:cNvSpPr txBox="1"/>
          <p:nvPr/>
        </p:nvSpPr>
        <p:spPr>
          <a:xfrm>
            <a:off x="4778191" y="3486741"/>
            <a:ext cx="88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C630-1CC9-9B0D-AE99-FE9317C565CD}"/>
              </a:ext>
            </a:extLst>
          </p:cNvPr>
          <p:cNvSpPr txBox="1"/>
          <p:nvPr/>
        </p:nvSpPr>
        <p:spPr>
          <a:xfrm>
            <a:off x="1203962" y="5226901"/>
            <a:ext cx="11321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INPUT NEURONS</a:t>
            </a:r>
          </a:p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(Dataset) 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742BAC-1C98-4408-05C0-F029FDF9BE01}"/>
              </a:ext>
            </a:extLst>
          </p:cNvPr>
          <p:cNvSpPr txBox="1"/>
          <p:nvPr/>
        </p:nvSpPr>
        <p:spPr>
          <a:xfrm>
            <a:off x="4355943" y="5929125"/>
            <a:ext cx="1703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LAYERS OF 200 NEURONS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924FDB-A00F-9BD8-3CBB-073DF79A10CC}"/>
              </a:ext>
            </a:extLst>
          </p:cNvPr>
          <p:cNvSpPr txBox="1"/>
          <p:nvPr/>
        </p:nvSpPr>
        <p:spPr>
          <a:xfrm>
            <a:off x="8042727" y="5224045"/>
            <a:ext cx="11321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OUTPUT NEURONS (Predicted Parameters) 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5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211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4.15 SRTP</vt:lpstr>
      <vt:lpstr>Current Progress</vt:lpstr>
      <vt:lpstr>PowerPoint 演示文稿</vt:lpstr>
      <vt:lpstr>PowerPoint 演示文稿</vt:lpstr>
      <vt:lpstr>PowerPoint 演示文稿</vt:lpstr>
      <vt:lpstr>Summary &amp; Plan for next week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4.15 SRTP</dc:title>
  <dc:creator>He, Xuhong</dc:creator>
  <cp:lastModifiedBy>He, Xuhong</cp:lastModifiedBy>
  <cp:revision>15</cp:revision>
  <dcterms:created xsi:type="dcterms:W3CDTF">2022-04-12T12:06:36Z</dcterms:created>
  <dcterms:modified xsi:type="dcterms:W3CDTF">2022-10-04T12:01:37Z</dcterms:modified>
</cp:coreProperties>
</file>