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9EEA-94D1-4092-BB8F-38C8D95D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646AD-CF3F-4ABF-9D11-11433A74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45938-6F9B-4942-A97F-941D2A9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D6606-0281-44EE-9A99-711E33A7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D9B5A-ED1E-41B0-A9A3-62022E22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8236-75AD-4FB7-95A3-B15AF10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CDEB8-6DC0-4BF6-A12A-37542E0F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68DEE-86A7-4AF8-88D4-7DF8AF5A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CB0C6-C5D1-4701-971C-0E7BFA24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5EC2-5DB2-47D2-B975-5CF1FDE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A2FA7-BC09-4C56-93C3-20EF020EF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012FE-6A8E-4FC1-BFE4-A2A9BFA36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FE209-2442-43B6-AE78-9DE07D8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5A58F-7AFC-4D57-91D9-5291B276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67B38-7B17-4C9D-B63E-AE5620C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5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0F3D-A969-494A-80E3-E201B16B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B1A81-1242-4566-834A-B0DA2D6B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43517-6D51-49E6-B0F7-7AB39E6C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8359A-F836-459D-9F49-D8053F23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1CE2D-AB45-4CC1-B068-596585DE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4B22-8F1C-4C02-ADBD-88EF2A19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D26C1-FBDA-450E-8CFC-77B485C9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12E62-48BB-48F6-9118-3D35B771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534DF-B7F6-410A-A8C7-181B17EB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64409-9DE5-4AC6-943C-12CECAE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6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3AE2-AFE2-41B1-8A98-170C62CE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F164-12DB-423E-AD82-5D1EF46E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8C511-01D3-4A4E-B11C-42344022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A6847-EC72-4EBE-A2E9-9A9F40F9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18DC0-C9A5-4C6B-A904-3FBDFDA1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52338-8E7A-4C66-9E0E-5EC51F1A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5CA3-A1D6-4F0D-BC28-365437D9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68FD5-B0AD-45F1-9128-EB5FF5EE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D0B46-D991-44F9-A47B-997ABAE6D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F0A56-8210-4A6F-BD57-F4C8ABB7B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CFE10C-937D-49EB-BFEC-C3B1CB329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5291A-9F5B-40D4-ADD0-18FCEDD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9B505E-2178-42E1-B0A0-E5AD077A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CC57D-9B0A-4A8E-B705-D3A2640B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08B15-7EBD-4153-A3AE-B567A781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32A89-4D0F-47FF-8ECA-D247972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9CE54-D67C-466B-9E29-08C40BD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527699-8A7C-4147-8951-A05A7C6D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78946-CAD3-4D76-8841-E061E3C8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15C89-3667-4813-8B9A-AF4C908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FEC61-E829-46C8-8B97-1270934D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B682E-F34A-4323-9EFD-F0037D3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027DD-BDB6-48AF-86B2-5A1E8EF3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7FCCA-5780-432D-9462-478EAFEE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00AEE-3A70-4ADA-890B-732BF5C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42041-9810-4277-850B-8C9DDC9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F4D5E-871F-4852-AB7F-CC68A531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3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6774-1077-4B33-A196-AE610646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C1964-ECB5-4322-B19C-39597E9E6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5A268-9F39-4C63-B369-F0332453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CE40B-BE56-4749-A6B6-23F614E0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F971E-D1F3-4B32-9600-12EEA07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5E84F-994F-4985-A9A5-429AB8F9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7B0725-A4A6-48B4-B612-68D944FB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67BE4-50D6-42AC-9C9E-9EF13B38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D6E31-2936-4869-8F38-7A3496D1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5685-AB9B-4274-B803-0564F7DDEEA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DE764-1DAB-4A92-A8C0-85CB7BB4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FAF93-1FCA-4C1E-984B-626745512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1694-BD9C-4E1A-824E-16F3E56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6415-F317-40D9-96F7-FB9F4FA2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4.22 SRTP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EF3AF-0D66-400B-8843-1FCCE89B4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Xuhong He, </a:t>
            </a:r>
            <a:r>
              <a:rPr lang="en-US" altLang="zh-CN" dirty="0" err="1"/>
              <a:t>Yuyi</a:t>
            </a:r>
            <a:r>
              <a:rPr lang="en-US" altLang="zh-CN" dirty="0"/>
              <a:t> </a:t>
            </a:r>
            <a:r>
              <a:rPr lang="en-US" altLang="zh-CN" dirty="0" err="1"/>
              <a:t>Ao</a:t>
            </a:r>
            <a:r>
              <a:rPr lang="en-US" altLang="zh-CN" dirty="0"/>
              <a:t>, </a:t>
            </a:r>
            <a:r>
              <a:rPr lang="en-US" altLang="zh-CN" dirty="0" err="1"/>
              <a:t>Yuxing</a:t>
            </a:r>
            <a:r>
              <a:rPr lang="en-US" altLang="zh-CN" dirty="0"/>
              <a:t>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02E9-E18F-4589-A752-827B6618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D4B91-FFBB-4C93-B155-AFAF67CE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987"/>
            <a:ext cx="3565849" cy="4655976"/>
          </a:xfrm>
        </p:spPr>
        <p:txBody>
          <a:bodyPr/>
          <a:lstStyle/>
          <a:p>
            <a:r>
              <a:rPr lang="en-US" altLang="zh-CN" dirty="0"/>
              <a:t>Try to use neural network to fit.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Problems:</a:t>
            </a:r>
          </a:p>
          <a:p>
            <a:r>
              <a:rPr lang="en-US" altLang="zh-CN" dirty="0"/>
              <a:t>Type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Match parameters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CB045-2EF2-45D4-9561-F3C4D9F4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380" y="1287429"/>
            <a:ext cx="3215467" cy="4469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8D46AC-9674-4DD8-9A7F-44E36FCC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66" y="861440"/>
            <a:ext cx="4101014" cy="48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B36D2-FB18-4A19-A49D-791F9DC5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380B1-16FC-4956-A7C6-289F6D71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Revise the code to combine model and neural network.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Essay: “Polynomial Fitting Algorithm Based on Neural Network”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2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4.22 SRTP</vt:lpstr>
      <vt:lpstr>Current Progress</vt:lpstr>
      <vt:lpstr>Plan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4.22 SRTP</dc:title>
  <dc:creator>He, Xuhong</dc:creator>
  <cp:lastModifiedBy>He, Xuhong</cp:lastModifiedBy>
  <cp:revision>2</cp:revision>
  <dcterms:created xsi:type="dcterms:W3CDTF">2022-04-22T10:01:10Z</dcterms:created>
  <dcterms:modified xsi:type="dcterms:W3CDTF">2022-04-23T00:57:57Z</dcterms:modified>
</cp:coreProperties>
</file>