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1942-A011-79F3-2DD9-BB148788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6B803-4E64-847F-C2DF-4DFD96589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AE841-E6B0-4E17-A765-0A3708BD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37646-8622-CFDF-C740-4CFF9F5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1995C-177C-1323-36A4-96B3A21D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9D7C-0FCB-A4D4-147F-3F0C6388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DC7D19-990A-05E8-F84E-C36075F26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60D0E-E06C-1E60-60F3-092B8ACF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36861-E3CA-0D30-FA6A-EFED8705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64F72-CCAB-DFD0-D0ED-67185E15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E8A12-8F4E-0D82-3B80-BF0BDEF8E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63E2B-CEE6-88C2-0F75-226232CF8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F8C44-24D6-2EC8-807D-516105D2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70845-5452-5BAA-5FF8-116E33A5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9501-648E-A827-188F-5317F7E8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E9C22-17C0-4476-71C9-BC6B8C5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FB16E-ED9B-A6B5-B87D-6AD57D41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A399F-3726-3286-7EA0-A0679157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67F92-1906-54FE-975D-FEBEBEB0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CB5A9-729D-EE1F-0E84-26C33CDA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4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1CC3E-BBD8-0F0B-E730-8CE298E5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09A45-B30B-DD86-7352-93A93F0E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181F9-6979-219C-63DE-BF64E6E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80883-FE34-DBBD-3748-F4931B43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1CAA6-E1A5-8427-DEFA-C880A487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4FE6D-A2CB-9BC9-34D7-A93C6700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19F21-79C5-0068-584C-0FEC73D9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4FF0D-E211-D5EB-0386-F34590FA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7D050-EC5A-A124-8B14-349F8A2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5810C-0B72-1C64-711D-55F22AA5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5D8B2-38B2-0D27-4CFE-BF6B3B2D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6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916C-DABD-335A-B25E-B763B7CA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182B2-913B-6E2A-5E6C-FD59EA15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2028E-7107-EE46-C096-E0B3CBFA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C6092-F1D8-F1DE-969B-8E956B64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4240B-7403-49B2-6C2D-63007D2CC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9A5CF-C006-B091-55AA-6B7F77E0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D046B-8D57-B86A-8C41-E48ECC13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7D6F25-EA8F-202D-116C-DA7DC8D8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6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6428-319F-111B-40CB-63484BC7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38E018-7D09-B7FE-F94D-F39A93FF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736661-46BA-273A-E646-025B22AF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C411B-07F6-BB11-BCCB-E590F846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2A3B2-5234-8C6F-60FA-02A83D7C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974469-9689-2ACD-7CFD-4EA1A8C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D37C8-5752-93C8-B926-D8E4AD25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F2202-B252-2FBF-FAB2-762BE54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32372-B266-C33C-3203-8359CA30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66453-CBE3-4DD6-7E27-0B65B0D8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F9759-212F-83F2-5D26-EB28A8E0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6CA41-C30F-4CB6-2123-4D0AFF0E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114D6-90E2-620C-F8F2-38FE7235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4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A662-23A8-06B7-F99E-E32BFE5F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BBC0E-70E6-ED87-89D4-4F40558BC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72454-276C-6348-E4F1-EBD5A144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CE993-CA00-B374-CA27-E395E23A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D8159-46C5-C961-8339-BA831BF7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2B375-6145-1909-5BE6-3304EF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6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D9693-253D-9510-65B1-CA2D3E5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D34A8-04BE-9E43-5678-C044CB7D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EDE55-AA06-5692-995C-E12C668E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A355-89A8-48E2-9619-6F861A6ADEA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D1F3F-177F-479D-DD6E-2E1F3473F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077B5-AE19-06B4-F96F-8A9DB2DB2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5750-AAF6-45E4-885C-3CBB5C895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66415-F317-40D9-96F7-FB9F4FA27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5.6 SRTP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EF3AF-0D66-400B-8843-1FCCE89B4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Xuhong He, </a:t>
            </a:r>
            <a:r>
              <a:rPr lang="en-US" altLang="zh-CN" dirty="0" err="1"/>
              <a:t>Yuyi</a:t>
            </a:r>
            <a:r>
              <a:rPr lang="en-US" altLang="zh-CN" dirty="0"/>
              <a:t> </a:t>
            </a:r>
            <a:r>
              <a:rPr lang="en-US" altLang="zh-CN" dirty="0" err="1"/>
              <a:t>Ao</a:t>
            </a:r>
            <a:r>
              <a:rPr lang="en-US" altLang="zh-CN" dirty="0"/>
              <a:t>, </a:t>
            </a:r>
            <a:r>
              <a:rPr lang="en-US" altLang="zh-CN" dirty="0" err="1"/>
              <a:t>Yuxing</a:t>
            </a:r>
            <a:r>
              <a:rPr lang="en-US" altLang="zh-CN" dirty="0"/>
              <a:t>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6FB6D-A64F-46C3-35B1-8586AF5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F4A13-1AF0-99FB-F25D-402ED2E5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 of the NN</a:t>
            </a:r>
          </a:p>
          <a:p>
            <a:endParaRPr lang="en-US" altLang="zh-CN" dirty="0"/>
          </a:p>
          <a:p>
            <a:r>
              <a:rPr lang="en-US" altLang="zh-CN" dirty="0"/>
              <a:t>Problem:</a:t>
            </a:r>
          </a:p>
          <a:p>
            <a:r>
              <a:rPr lang="en-US" altLang="zh-CN" dirty="0"/>
              <a:t>The value of 2 neurons get closer</a:t>
            </a:r>
          </a:p>
          <a:p>
            <a:r>
              <a:rPr lang="en-US" altLang="zh-CN" dirty="0"/>
              <a:t>Loss didn’t change much</a:t>
            </a:r>
          </a:p>
          <a:p>
            <a:r>
              <a:rPr lang="en-US" altLang="zh-CN" dirty="0"/>
              <a:t>Speed</a:t>
            </a:r>
            <a:endParaRPr lang="zh-CN" altLang="en-US" dirty="0"/>
          </a:p>
        </p:txBody>
      </p:sp>
      <p:pic>
        <p:nvPicPr>
          <p:cNvPr id="13" name="图片 12" descr="图形用户界面&#10;&#10;描述已自动生成">
            <a:extLst>
              <a:ext uri="{FF2B5EF4-FFF2-40B4-BE49-F238E27FC236}">
                <a16:creationId xmlns:a16="http://schemas.microsoft.com/office/drawing/2014/main" id="{6943F4E6-23EC-91F7-5B0F-8C78FB572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40" y="916006"/>
            <a:ext cx="4239217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1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10F8-3EB3-B91E-DBC8-8FD4193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5C720-F35B-E83E-C537-28B01F45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Paper: “Polynomial Fitting Algorithm Based on Neural Network”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6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46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5.6 SRTP</vt:lpstr>
      <vt:lpstr>Current Progress</vt:lpstr>
      <vt:lpstr>Plan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5.6 SRTP</dc:title>
  <dc:creator>He, Xuhong</dc:creator>
  <cp:lastModifiedBy>He, Xuhong</cp:lastModifiedBy>
  <cp:revision>2</cp:revision>
  <dcterms:created xsi:type="dcterms:W3CDTF">2022-05-06T11:20:22Z</dcterms:created>
  <dcterms:modified xsi:type="dcterms:W3CDTF">2022-05-07T00:57:02Z</dcterms:modified>
</cp:coreProperties>
</file>