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7xArjStKoeoffYzWweyHGXpla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Spotify Discovered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David Holowitz, Kevin Ng, Stephen Siegel, Vladlen Suris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sources are from the Spotipy library which parses and pulls data from Spotify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program compares music attributes between our groups Spotify Recent 50 Songs in order to learn user preferences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program can accurately figure out who listened to a given song out of our group based on learned attributes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5744" y="1584721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Work Flow</a:t>
            </a:r>
            <a:endParaRPr/>
          </a:p>
        </p:txBody>
      </p:sp>
      <p:sp>
        <p:nvSpPr>
          <p:cNvPr id="157" name="Google Shape;157;p3"/>
          <p:cNvSpPr txBox="1"/>
          <p:nvPr>
            <p:ph idx="2" type="body"/>
          </p:nvPr>
        </p:nvSpPr>
        <p:spPr>
          <a:xfrm>
            <a:off x="712215" y="22800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Parsed Spotify for 50 recently played songs per user with their respective attributes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Dataset equaled to 200 songs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Created a second set of data for testing which featured our combined playlists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idx="3" type="body"/>
          </p:nvPr>
        </p:nvSpPr>
        <p:spPr>
          <a:xfrm>
            <a:off x="5088383" y="17037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Focused Attributes</a:t>
            </a:r>
            <a:endParaRPr/>
          </a:p>
        </p:txBody>
      </p:sp>
      <p:sp>
        <p:nvSpPr>
          <p:cNvPr id="159" name="Google Shape;159;p3"/>
          <p:cNvSpPr txBox="1"/>
          <p:nvPr>
            <p:ph idx="4" type="body"/>
          </p:nvPr>
        </p:nvSpPr>
        <p:spPr>
          <a:xfrm>
            <a:off x="5088384" y="2280045"/>
            <a:ext cx="4538216" cy="3663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song has a set of attributes (extensive list) and we decided to focus on: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Danceability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Energy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Speechiness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Acousticness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Instrumentalness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Liveness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Valence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77334" y="609600"/>
            <a:ext cx="8596668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Main Attributes By User</a:t>
            </a:r>
            <a:endParaRPr/>
          </a:p>
        </p:txBody>
      </p:sp>
      <p:pic>
        <p:nvPicPr>
          <p:cNvPr id="165" name="Google Shape;16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0" y="1488281"/>
            <a:ext cx="5460999" cy="497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05144" y="65772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60514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Trained on our whole group’s data (recently played songs) to create user attributes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User attributes determines song match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606" y="2809413"/>
            <a:ext cx="6995693" cy="292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2020-01-17T02:21:09Z</dcterms:created>
  <dc:creator>Stephen Siegel</dc:creator>
</cp:coreProperties>
</file>