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9" r:id="rId8"/>
    <p:sldId id="260" r:id="rId9"/>
  </p:sldIdLst>
  <p:sldSz cx="18288000" cy="10287000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Mokoto" panose="020B060402020202020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old" panose="00000800000000000000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97" r="-10198" b="-15126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334627" y="472377"/>
            <a:ext cx="2021442" cy="856586"/>
          </a:xfrm>
          <a:custGeom>
            <a:avLst/>
            <a:gdLst/>
            <a:ahLst/>
            <a:cxnLst/>
            <a:rect l="l" t="t" r="r" b="b"/>
            <a:pathLst>
              <a:path w="2021442" h="856586">
                <a:moveTo>
                  <a:pt x="0" y="0"/>
                </a:moveTo>
                <a:lnTo>
                  <a:pt x="2021442" y="0"/>
                </a:lnTo>
                <a:lnTo>
                  <a:pt x="2021442" y="856586"/>
                </a:lnTo>
                <a:lnTo>
                  <a:pt x="0" y="856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858333" y="127153"/>
            <a:ext cx="2265623" cy="1192284"/>
          </a:xfrm>
          <a:custGeom>
            <a:avLst/>
            <a:gdLst/>
            <a:ahLst/>
            <a:cxnLst/>
            <a:rect l="l" t="t" r="r" b="b"/>
            <a:pathLst>
              <a:path w="2265623" h="1192284">
                <a:moveTo>
                  <a:pt x="0" y="0"/>
                </a:moveTo>
                <a:lnTo>
                  <a:pt x="2265624" y="0"/>
                </a:lnTo>
                <a:lnTo>
                  <a:pt x="2265624" y="1192285"/>
                </a:lnTo>
                <a:lnTo>
                  <a:pt x="0" y="1192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554518" y="1773093"/>
            <a:ext cx="7178963" cy="7178963"/>
          </a:xfrm>
          <a:custGeom>
            <a:avLst/>
            <a:gdLst/>
            <a:ahLst/>
            <a:cxnLst/>
            <a:rect l="l" t="t" r="r" b="b"/>
            <a:pathLst>
              <a:path w="7178963" h="7178963">
                <a:moveTo>
                  <a:pt x="0" y="0"/>
                </a:moveTo>
                <a:lnTo>
                  <a:pt x="7178964" y="0"/>
                </a:lnTo>
                <a:lnTo>
                  <a:pt x="7178964" y="7178964"/>
                </a:lnTo>
                <a:lnTo>
                  <a:pt x="0" y="71789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32488" y="438394"/>
            <a:ext cx="5623024" cy="829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0"/>
              </a:lnSpc>
            </a:pPr>
            <a:r>
              <a:rPr lang="en-US" sz="4850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HACKED- 3.0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7030" y="7917187"/>
            <a:ext cx="8673941" cy="51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C-2 – HACK HUSTLERS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6052" y="2101811"/>
            <a:ext cx="16775897" cy="688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8"/>
              </a:lnSpc>
            </a:pPr>
            <a:r>
              <a:rPr lang="en-US" sz="4020" spc="952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PROJECT NAME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47908" y="8521568"/>
            <a:ext cx="15343236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2"/>
              </a:lnSpc>
            </a:pPr>
            <a:r>
              <a:rPr lang="en-US" sz="2280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TEAM MEMBERS NAME – Shivendra </a:t>
            </a:r>
            <a:r>
              <a:rPr lang="en-US" sz="2280" dirty="0" err="1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nath</a:t>
            </a:r>
            <a:r>
              <a:rPr lang="en-US" sz="2280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 Dwivedi, Vinayak </a:t>
            </a:r>
            <a:r>
              <a:rPr lang="en-US" sz="2280" dirty="0" err="1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bhat</a:t>
            </a:r>
            <a:r>
              <a:rPr lang="en-US" sz="2280" dirty="0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, KETAN SAINI, DHRUV SHARMA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0"/>
            <a:ext cx="1028700" cy="10287000"/>
            <a:chOff x="0" y="0"/>
            <a:chExt cx="159373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373" cy="1593725"/>
            </a:xfrm>
            <a:custGeom>
              <a:avLst/>
              <a:gdLst/>
              <a:ahLst/>
              <a:cxnLst/>
              <a:rect l="l" t="t" r="r" b="b"/>
              <a:pathLst>
                <a:path w="159373" h="1593725">
                  <a:moveTo>
                    <a:pt x="0" y="0"/>
                  </a:moveTo>
                  <a:lnTo>
                    <a:pt x="159373" y="0"/>
                  </a:lnTo>
                  <a:lnTo>
                    <a:pt x="15937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412961" r="-987976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4859109" y="647700"/>
            <a:ext cx="8569781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PROBLEM STATEMENT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52429" y="2933700"/>
            <a:ext cx="13770133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26"/>
              </a:lnSpc>
              <a:spcBef>
                <a:spcPct val="0"/>
              </a:spcBef>
            </a:pPr>
            <a:endParaRPr lang="en-US" sz="3600" b="1" dirty="0">
              <a:solidFill>
                <a:srgbClr val="000000"/>
              </a:solidFill>
              <a:latin typeface="Arial Narrow" panose="020B0606020202030204" pitchFamily="34" charset="0"/>
              <a:ea typeface="Poppins"/>
              <a:cs typeface="Poppins"/>
              <a:sym typeface="Poppins"/>
            </a:endParaRPr>
          </a:p>
          <a:p>
            <a:pPr algn="ctr">
              <a:lnSpc>
                <a:spcPts val="3626"/>
              </a:lnSpc>
              <a:spcBef>
                <a:spcPct val="0"/>
              </a:spcBef>
            </a:pPr>
            <a:endParaRPr lang="en-US" sz="3600" b="1" dirty="0">
              <a:solidFill>
                <a:srgbClr val="000000"/>
              </a:solidFill>
              <a:latin typeface="Arial Narrow" panose="020B0606020202030204" pitchFamily="34" charset="0"/>
              <a:ea typeface="Poppins"/>
              <a:cs typeface="Poppins"/>
              <a:sym typeface="Poppins"/>
            </a:endParaRPr>
          </a:p>
          <a:p>
            <a:pPr>
              <a:lnSpc>
                <a:spcPts val="3626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Arial Narrow" panose="020B0606020202030204" pitchFamily="34" charset="0"/>
                <a:ea typeface="Poppins"/>
                <a:cs typeface="Poppins"/>
                <a:sym typeface="Poppins"/>
              </a:rPr>
              <a:t>Main issues:</a:t>
            </a:r>
          </a:p>
          <a:p>
            <a:pPr marL="571500" indent="-571500">
              <a:lnSpc>
                <a:spcPts val="362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000000"/>
              </a:solidFill>
              <a:latin typeface="Arial Narrow" panose="020B0606020202030204" pitchFamily="34" charset="0"/>
              <a:ea typeface="Poppins"/>
              <a:cs typeface="Poppins"/>
              <a:sym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Inefficient class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No proper system for class cancellations &amp; claiming free slots.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Lack of real-time updates for students &amp; teachers. </a:t>
            </a:r>
          </a:p>
          <a:p>
            <a:pPr algn="ctr">
              <a:lnSpc>
                <a:spcPts val="3626"/>
              </a:lnSpc>
              <a:spcBef>
                <a:spcPct val="0"/>
              </a:spcBef>
            </a:pPr>
            <a:endParaRPr lang="en-US" sz="3600" b="1" dirty="0">
              <a:solidFill>
                <a:srgbClr val="000000"/>
              </a:solidFill>
              <a:latin typeface="Arial Narrow" panose="020B0606020202030204" pitchFamily="34" charset="0"/>
              <a:ea typeface="Poppins"/>
              <a:cs typeface="Poppins"/>
              <a:sym typeface="Poppins"/>
            </a:endParaRPr>
          </a:p>
          <a:p>
            <a:pPr algn="ctr">
              <a:lnSpc>
                <a:spcPts val="3626"/>
              </a:lnSpc>
              <a:spcBef>
                <a:spcPct val="0"/>
              </a:spcBef>
            </a:pPr>
            <a:endParaRPr lang="en-US" sz="3600" b="1" dirty="0">
              <a:solidFill>
                <a:srgbClr val="000000"/>
              </a:solidFill>
              <a:latin typeface="Arial Narrow" panose="020B060602020203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EA2878-4FDB-77DF-B8B9-E6C186E6305C}"/>
              </a:ext>
            </a:extLst>
          </p:cNvPr>
          <p:cNvSpPr/>
          <p:nvPr/>
        </p:nvSpPr>
        <p:spPr>
          <a:xfrm>
            <a:off x="2027848" y="1638300"/>
            <a:ext cx="13059752" cy="115569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rial Narrow" panose="020B0606020202030204" pitchFamily="34" charset="0"/>
                <a:cs typeface="Poppins"/>
                <a:sym typeface="Poppins"/>
              </a:rPr>
              <a:t>L</a:t>
            </a:r>
            <a:r>
              <a:rPr lang="en-US" sz="3200" b="1" dirty="0">
                <a:solidFill>
                  <a:schemeClr val="tx1"/>
                </a:solidFill>
                <a:latin typeface="Arial Narrow" panose="020B0606020202030204" pitchFamily="34" charset="0"/>
              </a:rPr>
              <a:t>ack of a streamlined scheduling system leads to miscommunication and inefficiencies in class management</a:t>
            </a:r>
            <a:r>
              <a:rPr lang="en-US" sz="1800" b="1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4C34-A4CE-1B4C-5094-42891ACD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723900"/>
            <a:ext cx="7772400" cy="1470025"/>
          </a:xfrm>
        </p:spPr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SOLUTION OF THE PROBLEM:</a:t>
            </a:r>
            <a:br>
              <a:rPr lang="en-IN" b="1" dirty="0">
                <a:latin typeface="Arial Narrow" panose="020B0606020202030204" pitchFamily="34" charset="0"/>
              </a:rPr>
            </a:br>
            <a:r>
              <a:rPr lang="en-IN" b="1" dirty="0">
                <a:latin typeface="Arial Narrow" panose="020B0606020202030204" pitchFamily="34" charset="0"/>
              </a:rPr>
              <a:t>EDU-FLOW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74BC-5282-4CD0-FB1B-22699CD94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15925800" cy="5295900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 Edu flow provides a convenient and efficient solution to the 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Edu Flow provides 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A user-friendly interface for scheduling &amp; managing classes.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Real-time notifications for schedule changes.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Role-based authentication (Student &amp; Teacher).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C1A5D2-BB49-EB62-201D-1F3EC27C8C55}"/>
              </a:ext>
            </a:extLst>
          </p:cNvPr>
          <p:cNvSpPr/>
          <p:nvPr/>
        </p:nvSpPr>
        <p:spPr>
          <a:xfrm>
            <a:off x="5105400" y="723900"/>
            <a:ext cx="77724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 Narrow" panose="020B0606020202030204" pitchFamily="34" charset="0"/>
              </a:rPr>
              <a:t>SOLUTION OF THE PROBLEM:</a:t>
            </a:r>
            <a:br>
              <a:rPr lang="en-IN" sz="4000" b="1" dirty="0">
                <a:latin typeface="Arial Narrow" panose="020B0606020202030204" pitchFamily="34" charset="0"/>
              </a:rPr>
            </a:br>
            <a:r>
              <a:rPr lang="en-IN" sz="4000" b="1" dirty="0">
                <a:latin typeface="Arial Narrow" panose="020B0606020202030204" pitchFamily="34" charset="0"/>
              </a:rPr>
              <a:t>EDU-FLOW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4000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0017-12BA-0F03-FD48-7D670B78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400" y="266700"/>
            <a:ext cx="7772400" cy="1470025"/>
          </a:xfrm>
        </p:spPr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KEY FEATURES OF EDU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A6821-B985-4407-2FD7-F177FB007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1736725"/>
            <a:ext cx="15621000" cy="50673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Narrow" panose="020B0606020202030204" pitchFamily="34" charset="0"/>
              </a:rPr>
              <a:t>EDU FLOW</a:t>
            </a:r>
          </a:p>
          <a:p>
            <a:endParaRPr lang="en-IN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endParaRPr lang="en-IN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B4E678-4316-1901-6298-1442CE6656EB}"/>
              </a:ext>
            </a:extLst>
          </p:cNvPr>
          <p:cNvCxnSpPr/>
          <p:nvPr/>
        </p:nvCxnSpPr>
        <p:spPr>
          <a:xfrm flipH="1">
            <a:off x="5791200" y="3619500"/>
            <a:ext cx="2667000" cy="1066800"/>
          </a:xfrm>
          <a:prstGeom prst="straightConnector1">
            <a:avLst/>
          </a:prstGeom>
          <a:ln>
            <a:noFill/>
            <a:tailEnd type="triangle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116A14-EC8D-8E18-5122-C87D5F703D21}"/>
              </a:ext>
            </a:extLst>
          </p:cNvPr>
          <p:cNvCxnSpPr>
            <a:cxnSpLocks/>
          </p:cNvCxnSpPr>
          <p:nvPr/>
        </p:nvCxnSpPr>
        <p:spPr>
          <a:xfrm>
            <a:off x="9842092" y="2389188"/>
            <a:ext cx="22860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394535-9799-ED9B-F75A-34CED70BE717}"/>
              </a:ext>
            </a:extLst>
          </p:cNvPr>
          <p:cNvCxnSpPr/>
          <p:nvPr/>
        </p:nvCxnSpPr>
        <p:spPr>
          <a:xfrm flipH="1">
            <a:off x="6312310" y="2389188"/>
            <a:ext cx="213360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4">
            <a:extLst>
              <a:ext uri="{FF2B5EF4-FFF2-40B4-BE49-F238E27FC236}">
                <a16:creationId xmlns:a16="http://schemas.microsoft.com/office/drawing/2014/main" id="{D7F40EBF-D497-AC9B-4E65-503131C5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902" y="4363134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D04B2-C85A-9BE8-8044-DCD0BCC30384}"/>
              </a:ext>
            </a:extLst>
          </p:cNvPr>
          <p:cNvSpPr txBox="1"/>
          <p:nvPr/>
        </p:nvSpPr>
        <p:spPr>
          <a:xfrm>
            <a:off x="11200174" y="3379788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A7DBE1-5877-EFAB-383B-83809AB2BF46}"/>
              </a:ext>
            </a:extLst>
          </p:cNvPr>
          <p:cNvSpPr/>
          <p:nvPr/>
        </p:nvSpPr>
        <p:spPr>
          <a:xfrm>
            <a:off x="4343400" y="3543300"/>
            <a:ext cx="3962400" cy="373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Students: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&amp; manage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 updates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class changes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426FE3-C686-E20F-84C7-2D02F7E53E56}"/>
              </a:ext>
            </a:extLst>
          </p:cNvPr>
          <p:cNvSpPr/>
          <p:nvPr/>
        </p:nvSpPr>
        <p:spPr>
          <a:xfrm>
            <a:off x="11212464" y="3543300"/>
            <a:ext cx="4332336" cy="3733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/>
              <a:t> For Teachers: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Cancel classes &amp; release free slots.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Claim free slots when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88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EA11-783E-CE6E-BAA9-CEE4963D6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1028700"/>
            <a:ext cx="7391400" cy="1295401"/>
          </a:xfrm>
        </p:spPr>
        <p:txBody>
          <a:bodyPr/>
          <a:lstStyle/>
          <a:p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C3C4B3-1177-5F68-8FCB-2AF07391C363}"/>
              </a:ext>
            </a:extLst>
          </p:cNvPr>
          <p:cNvSpPr/>
          <p:nvPr/>
        </p:nvSpPr>
        <p:spPr>
          <a:xfrm>
            <a:off x="5063613" y="1028700"/>
            <a:ext cx="7391400" cy="12954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rial Narrow" panose="020B0606020202030204" pitchFamily="34" charset="0"/>
              </a:rPr>
              <a:t>WORK FLOW OF EDU-FLOW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B365A6E-439C-B34D-B6A0-F2C3CB6A7780}"/>
              </a:ext>
            </a:extLst>
          </p:cNvPr>
          <p:cNvSpPr/>
          <p:nvPr/>
        </p:nvSpPr>
        <p:spPr>
          <a:xfrm>
            <a:off x="5334000" y="2476500"/>
            <a:ext cx="762000" cy="1295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61E08A-A412-FFB5-9A92-5623D9BA6219}"/>
              </a:ext>
            </a:extLst>
          </p:cNvPr>
          <p:cNvSpPr/>
          <p:nvPr/>
        </p:nvSpPr>
        <p:spPr>
          <a:xfrm>
            <a:off x="4648200" y="3771900"/>
            <a:ext cx="2133600" cy="1981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Student</a:t>
            </a:r>
          </a:p>
          <a:p>
            <a:pPr algn="ctr"/>
            <a:r>
              <a:rPr lang="en-IN" sz="2400" b="1" dirty="0"/>
              <a:t>/Teacher logs in.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315A9F-314A-D8C5-6C9F-7F77AD932F89}"/>
              </a:ext>
            </a:extLst>
          </p:cNvPr>
          <p:cNvSpPr/>
          <p:nvPr/>
        </p:nvSpPr>
        <p:spPr>
          <a:xfrm>
            <a:off x="6781800" y="4381500"/>
            <a:ext cx="1371600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E138F4-48E8-B6CD-BA03-2CE560D3D5BE}"/>
              </a:ext>
            </a:extLst>
          </p:cNvPr>
          <p:cNvSpPr/>
          <p:nvPr/>
        </p:nvSpPr>
        <p:spPr>
          <a:xfrm>
            <a:off x="8153400" y="3771900"/>
            <a:ext cx="2133600" cy="1981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Students and teachers feed their time table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C3DB8B-ABA2-F96C-65D6-D6A2BC824B91}"/>
              </a:ext>
            </a:extLst>
          </p:cNvPr>
          <p:cNvSpPr/>
          <p:nvPr/>
        </p:nvSpPr>
        <p:spPr>
          <a:xfrm>
            <a:off x="10287000" y="4381500"/>
            <a:ext cx="1600200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6AE9FA-C37E-BD55-A12A-FAD466F69B1F}"/>
              </a:ext>
            </a:extLst>
          </p:cNvPr>
          <p:cNvSpPr/>
          <p:nvPr/>
        </p:nvSpPr>
        <p:spPr>
          <a:xfrm>
            <a:off x="11887200" y="3771900"/>
            <a:ext cx="2286000" cy="1981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Teacher updates or cancels a class.</a:t>
            </a:r>
            <a:endParaRPr lang="en-IN" sz="2400" b="1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D4D29B-0D80-E1B6-530C-B7FD31DBAB21}"/>
              </a:ext>
            </a:extLst>
          </p:cNvPr>
          <p:cNvSpPr/>
          <p:nvPr/>
        </p:nvSpPr>
        <p:spPr>
          <a:xfrm>
            <a:off x="12678697" y="5753100"/>
            <a:ext cx="838200" cy="1600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588251-85CC-9B32-9D38-F9E790337BEB}"/>
              </a:ext>
            </a:extLst>
          </p:cNvPr>
          <p:cNvSpPr/>
          <p:nvPr/>
        </p:nvSpPr>
        <p:spPr>
          <a:xfrm>
            <a:off x="11726197" y="7353300"/>
            <a:ext cx="2743200" cy="2667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System notifies students about changes.</a:t>
            </a:r>
            <a:endParaRPr lang="en-IN" sz="2400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CEAB0222-EF11-F991-F830-B0D19DDA13A8}"/>
              </a:ext>
            </a:extLst>
          </p:cNvPr>
          <p:cNvSpPr/>
          <p:nvPr/>
        </p:nvSpPr>
        <p:spPr>
          <a:xfrm>
            <a:off x="9673099" y="8263399"/>
            <a:ext cx="1981200" cy="8763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3C2CC7-2C1F-B6C5-2262-3D863F6E0FDF}"/>
              </a:ext>
            </a:extLst>
          </p:cNvPr>
          <p:cNvSpPr/>
          <p:nvPr/>
        </p:nvSpPr>
        <p:spPr>
          <a:xfrm>
            <a:off x="6744622" y="7546259"/>
            <a:ext cx="2856579" cy="24697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Teachers claim available slots if needed.</a:t>
            </a:r>
            <a:endParaRPr lang="en-IN" sz="2400" b="1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3C0F21A1-06F5-AD62-AADE-CF51C2AA0302}"/>
              </a:ext>
            </a:extLst>
          </p:cNvPr>
          <p:cNvSpPr/>
          <p:nvPr/>
        </p:nvSpPr>
        <p:spPr>
          <a:xfrm>
            <a:off x="4840851" y="8362029"/>
            <a:ext cx="1867822" cy="838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13F321-0260-EA54-CF3E-36CAD83F1627}"/>
              </a:ext>
            </a:extLst>
          </p:cNvPr>
          <p:cNvSpPr/>
          <p:nvPr/>
        </p:nvSpPr>
        <p:spPr>
          <a:xfrm>
            <a:off x="1471767" y="7324264"/>
            <a:ext cx="3316851" cy="29137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Students will be notified about re-scheduling of time table if any teacher claims the free slot</a:t>
            </a:r>
          </a:p>
        </p:txBody>
      </p:sp>
    </p:spTree>
    <p:extLst>
      <p:ext uri="{BB962C8B-B14F-4D97-AF65-F5344CB8AC3E}">
        <p14:creationId xmlns:p14="http://schemas.microsoft.com/office/powerpoint/2010/main" val="74812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A4B4-A08F-C3D1-00F5-4DF5207B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4457700"/>
            <a:ext cx="2362200" cy="6858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Plaque 3">
            <a:extLst>
              <a:ext uri="{FF2B5EF4-FFF2-40B4-BE49-F238E27FC236}">
                <a16:creationId xmlns:a16="http://schemas.microsoft.com/office/drawing/2014/main" id="{416EE764-B64D-7FBF-56BB-47DB92A0628A}"/>
              </a:ext>
            </a:extLst>
          </p:cNvPr>
          <p:cNvSpPr/>
          <p:nvPr/>
        </p:nvSpPr>
        <p:spPr>
          <a:xfrm>
            <a:off x="7429500" y="3619500"/>
            <a:ext cx="3048000" cy="2743200"/>
          </a:xfrm>
          <a:prstGeom prst="plaqu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Arial Narrow" panose="020B0606020202030204" pitchFamily="34" charset="0"/>
              </a:rPr>
              <a:t>EDU FLOW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99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0"/>
            <a:ext cx="1028700" cy="10287000"/>
            <a:chOff x="0" y="0"/>
            <a:chExt cx="159373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373" cy="1593725"/>
            </a:xfrm>
            <a:custGeom>
              <a:avLst/>
              <a:gdLst/>
              <a:ahLst/>
              <a:cxnLst/>
              <a:rect l="l" t="t" r="r" b="b"/>
              <a:pathLst>
                <a:path w="159373" h="1593725">
                  <a:moveTo>
                    <a:pt x="0" y="0"/>
                  </a:moveTo>
                  <a:lnTo>
                    <a:pt x="159373" y="0"/>
                  </a:lnTo>
                  <a:lnTo>
                    <a:pt x="15937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412961" r="-987976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4859109" y="631825"/>
            <a:ext cx="8569781" cy="69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VIDEO/DEMO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08067" y="2680139"/>
            <a:ext cx="6451756" cy="91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6"/>
              </a:lnSpc>
              <a:spcBef>
                <a:spcPct val="0"/>
              </a:spcBef>
            </a:pPr>
            <a:r>
              <a:rPr lang="en-US" sz="259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[TEXT GOES HERE]</a:t>
            </a:r>
          </a:p>
          <a:p>
            <a:pPr algn="just">
              <a:lnSpc>
                <a:spcPts val="3626"/>
              </a:lnSpc>
              <a:spcBef>
                <a:spcPct val="0"/>
              </a:spcBef>
            </a:pPr>
            <a:endParaRPr lang="en-US" sz="259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0"/>
            <a:ext cx="1028700" cy="10287000"/>
            <a:chOff x="0" y="0"/>
            <a:chExt cx="159373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373" cy="1593725"/>
            </a:xfrm>
            <a:custGeom>
              <a:avLst/>
              <a:gdLst/>
              <a:ahLst/>
              <a:cxnLst/>
              <a:rect l="l" t="t" r="r" b="b"/>
              <a:pathLst>
                <a:path w="159373" h="1593725">
                  <a:moveTo>
                    <a:pt x="0" y="0"/>
                  </a:moveTo>
                  <a:lnTo>
                    <a:pt x="159373" y="0"/>
                  </a:lnTo>
                  <a:lnTo>
                    <a:pt x="15937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412961" r="-987976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4531248" y="3854689"/>
            <a:ext cx="9225505" cy="2225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90"/>
              </a:lnSpc>
            </a:pPr>
            <a:r>
              <a:rPr lang="en-US" sz="1235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226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Mokoto</vt:lpstr>
      <vt:lpstr>Arial</vt:lpstr>
      <vt:lpstr>Calibri</vt:lpstr>
      <vt:lpstr>Poppins Bold</vt:lpstr>
      <vt:lpstr>Arial Narrow</vt:lpstr>
      <vt:lpstr>Wingdings</vt:lpstr>
      <vt:lpstr>Poppins</vt:lpstr>
      <vt:lpstr>Office Theme</vt:lpstr>
      <vt:lpstr>PowerPoint Presentation</vt:lpstr>
      <vt:lpstr>PowerPoint Presentation</vt:lpstr>
      <vt:lpstr>SOLUTION OF THE PROBLEM: EDU-FLOW</vt:lpstr>
      <vt:lpstr>KEY FEATURES OF EDU FLOW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hp</dc:creator>
  <cp:lastModifiedBy>Dhruv Sharma</cp:lastModifiedBy>
  <cp:revision>3</cp:revision>
  <dcterms:created xsi:type="dcterms:W3CDTF">2006-08-16T00:00:00Z</dcterms:created>
  <dcterms:modified xsi:type="dcterms:W3CDTF">2025-03-01T03:46:50Z</dcterms:modified>
  <dc:identifier>DAGb-uKDq_Q</dc:identifier>
</cp:coreProperties>
</file>