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Outfit Extra Bold"/>
      <p:regular r:id="rId8"/>
    </p:embeddedFont>
    <p:embeddedFont>
      <p:font typeface="Arimo"/>
      <p:regular r:id="rId9"/>
    </p:embeddedFont>
    <p:embeddedFont>
      <p:font typeface="Arimo"/>
      <p:regular r:id="rId10"/>
    </p:embeddedFont>
    <p:embeddedFont>
      <p:font typeface="Arimo"/>
      <p:regular r:id="rId11"/>
    </p:embeddedFont>
    <p:embeddedFont>
      <p:font typeface="Arimo"/>
      <p:regular r:id="rId1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4138" y="689848"/>
            <a:ext cx="5211008" cy="215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3" name="Text 1"/>
          <p:cNvSpPr/>
          <p:nvPr/>
        </p:nvSpPr>
        <p:spPr>
          <a:xfrm>
            <a:off x="724138" y="1039535"/>
            <a:ext cx="3362087" cy="420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Tech Stack</a:t>
            </a:r>
            <a:endParaRPr lang="en-US" sz="2600" dirty="0"/>
          </a:p>
        </p:txBody>
      </p:sp>
      <p:sp>
        <p:nvSpPr>
          <p:cNvPr id="4" name="Text 2"/>
          <p:cNvSpPr/>
          <p:nvPr/>
        </p:nvSpPr>
        <p:spPr>
          <a:xfrm>
            <a:off x="724138" y="1594247"/>
            <a:ext cx="5211008" cy="268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50"/>
              </a:lnSpc>
              <a:buSzPct val="100000"/>
              <a:buChar char="•"/>
            </a:pPr>
            <a:r>
              <a:rPr lang="en-US" sz="10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Frontend:</a:t>
            </a:r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HTML, CSS, JavaScript - for a dynamic user interface.</a:t>
            </a:r>
            <a:endParaRPr lang="en-US" sz="1050" dirty="0"/>
          </a:p>
        </p:txBody>
      </p:sp>
      <p:sp>
        <p:nvSpPr>
          <p:cNvPr id="5" name="Text 3"/>
          <p:cNvSpPr/>
          <p:nvPr/>
        </p:nvSpPr>
        <p:spPr>
          <a:xfrm>
            <a:off x="724138" y="1910239"/>
            <a:ext cx="5211008" cy="268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50"/>
              </a:lnSpc>
              <a:buSzPct val="100000"/>
              <a:buChar char="•"/>
            </a:pPr>
            <a:r>
              <a:rPr lang="en-US" sz="10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Backend:</a:t>
            </a:r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Node.js, Express.js - handles server-side logic.</a:t>
            </a:r>
            <a:endParaRPr lang="en-US" sz="1050" dirty="0"/>
          </a:p>
        </p:txBody>
      </p:sp>
      <p:sp>
        <p:nvSpPr>
          <p:cNvPr id="6" name="Text 4"/>
          <p:cNvSpPr/>
          <p:nvPr/>
        </p:nvSpPr>
        <p:spPr>
          <a:xfrm>
            <a:off x="724138" y="2226231"/>
            <a:ext cx="5211008" cy="268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50"/>
              </a:lnSpc>
              <a:buSzPct val="100000"/>
              <a:buChar char="•"/>
            </a:pPr>
            <a:r>
              <a:rPr lang="en-US" sz="10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Database:</a:t>
            </a:r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MongoDB Atlas - a scalable cloud database.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724138" y="2542223"/>
            <a:ext cx="5211008" cy="268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50"/>
              </a:lnSpc>
              <a:buSzPct val="100000"/>
              <a:buChar char="•"/>
            </a:pPr>
            <a:r>
              <a:rPr lang="en-US" sz="10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Authentication:</a:t>
            </a:r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JWT - ensures secure user authentication.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724138" y="2858214"/>
            <a:ext cx="5211008" cy="5379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1650"/>
              </a:lnSpc>
              <a:buSzPct val="100000"/>
              <a:buChar char="•"/>
            </a:pPr>
            <a:r>
              <a:rPr lang="en-US" sz="10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Tools &amp; Libraries:</a:t>
            </a:r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Firebase, Nodemon, bcrypt.js, CORS - supporting development and security.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724138" y="3517106"/>
            <a:ext cx="5211008" cy="215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724138" y="3853339"/>
            <a:ext cx="5211008" cy="268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724138" y="4243268"/>
            <a:ext cx="5211008" cy="268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724138" y="4633198"/>
            <a:ext cx="5211008" cy="268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724138" y="5023128"/>
            <a:ext cx="5211008" cy="268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724138" y="5413058"/>
            <a:ext cx="5211008" cy="215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5" name="Text 13"/>
          <p:cNvSpPr/>
          <p:nvPr/>
        </p:nvSpPr>
        <p:spPr>
          <a:xfrm>
            <a:off x="724138" y="5749290"/>
            <a:ext cx="5211008" cy="215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6" name="Text 14"/>
          <p:cNvSpPr/>
          <p:nvPr/>
        </p:nvSpPr>
        <p:spPr>
          <a:xfrm>
            <a:off x="724138" y="6085523"/>
            <a:ext cx="5211008" cy="215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7" name="Text 15"/>
          <p:cNvSpPr/>
          <p:nvPr/>
        </p:nvSpPr>
        <p:spPr>
          <a:xfrm>
            <a:off x="724138" y="6421755"/>
            <a:ext cx="5211008" cy="215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endParaRPr lang="en-US" sz="1050" dirty="0"/>
          </a:p>
        </p:txBody>
      </p:sp>
      <p:pic>
        <p:nvPicPr>
          <p:cNvPr id="1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1894" y="720090"/>
            <a:ext cx="4471868" cy="4471868"/>
          </a:xfrm>
          <a:prstGeom prst="rect">
            <a:avLst/>
          </a:prstGeom>
        </p:spPr>
      </p:pic>
      <p:sp>
        <p:nvSpPr>
          <p:cNvPr id="19" name="Text 16"/>
          <p:cNvSpPr/>
          <p:nvPr/>
        </p:nvSpPr>
        <p:spPr>
          <a:xfrm>
            <a:off x="6270903" y="5343168"/>
            <a:ext cx="7642860" cy="215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20" name="Text 17"/>
          <p:cNvSpPr/>
          <p:nvPr/>
        </p:nvSpPr>
        <p:spPr>
          <a:xfrm>
            <a:off x="724138" y="6909197"/>
            <a:ext cx="13182124" cy="215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50"/>
              </a:lnSpc>
              <a:buSzPct val="100000"/>
              <a:buChar char="•"/>
            </a:pP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2025-03-01T04:38:51Z</dcterms:created>
  <dcterms:modified xsi:type="dcterms:W3CDTF">2025-03-01T04:38:51Z</dcterms:modified>
</cp:coreProperties>
</file>