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F0CCE-5037-485B-9080-C8F909E1A3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20E91EB-82C5-456A-95F4-D25F376D31CF}">
      <dgm:prSet phldrT="[文字]"/>
      <dgm:spPr/>
      <dgm:t>
        <a:bodyPr/>
        <a:lstStyle/>
        <a:p>
          <a:r>
            <a:rPr lang="zh-TW" altLang="en-US" dirty="0"/>
            <a:t>點擊開始</a:t>
          </a:r>
          <a:br>
            <a:rPr lang="en-US" altLang="zh-TW" dirty="0"/>
          </a:br>
          <a:r>
            <a:rPr lang="zh-TW" altLang="en-US" dirty="0"/>
            <a:t>進入頁面</a:t>
          </a:r>
        </a:p>
      </dgm:t>
    </dgm:pt>
    <dgm:pt modelId="{C1D0B942-8ACE-44AB-A40C-06A788459737}" type="parTrans" cxnId="{C7D71B2B-0378-4937-9685-7E48AF6FF0E2}">
      <dgm:prSet/>
      <dgm:spPr/>
      <dgm:t>
        <a:bodyPr/>
        <a:lstStyle/>
        <a:p>
          <a:endParaRPr lang="zh-TW" altLang="en-US"/>
        </a:p>
      </dgm:t>
    </dgm:pt>
    <dgm:pt modelId="{A0CF527A-EC28-434C-A208-E5BDA49D2CE1}" type="sibTrans" cxnId="{C7D71B2B-0378-4937-9685-7E48AF6FF0E2}">
      <dgm:prSet/>
      <dgm:spPr/>
      <dgm:t>
        <a:bodyPr/>
        <a:lstStyle/>
        <a:p>
          <a:endParaRPr lang="zh-TW" altLang="en-US"/>
        </a:p>
      </dgm:t>
    </dgm:pt>
    <dgm:pt modelId="{59431479-53AD-495E-A5C5-BA3A6512F6AC}">
      <dgm:prSet phldrT="[文字]"/>
      <dgm:spPr/>
      <dgm:t>
        <a:bodyPr/>
        <a:lstStyle/>
        <a:p>
          <a:r>
            <a:rPr lang="zh-TW" altLang="en-US" dirty="0"/>
            <a:t>選擇</a:t>
          </a:r>
          <a:br>
            <a:rPr lang="en-US" altLang="zh-TW" dirty="0"/>
          </a:br>
          <a:r>
            <a:rPr lang="zh-TW" altLang="en-US" dirty="0"/>
            <a:t>敵方角色</a:t>
          </a:r>
        </a:p>
      </dgm:t>
    </dgm:pt>
    <dgm:pt modelId="{D01B1EEB-86E1-434B-9CE3-7FC20D948049}" type="parTrans" cxnId="{548F7D89-7B8F-48CF-8D4F-28D9D69D4B3E}">
      <dgm:prSet/>
      <dgm:spPr/>
      <dgm:t>
        <a:bodyPr/>
        <a:lstStyle/>
        <a:p>
          <a:endParaRPr lang="zh-TW" altLang="en-US"/>
        </a:p>
      </dgm:t>
    </dgm:pt>
    <dgm:pt modelId="{1E3DC90D-197A-410B-A946-A13C13452339}" type="sibTrans" cxnId="{548F7D89-7B8F-48CF-8D4F-28D9D69D4B3E}">
      <dgm:prSet/>
      <dgm:spPr/>
      <dgm:t>
        <a:bodyPr/>
        <a:lstStyle/>
        <a:p>
          <a:endParaRPr lang="zh-TW" altLang="en-US"/>
        </a:p>
      </dgm:t>
    </dgm:pt>
    <dgm:pt modelId="{8D58A5AB-FEE0-44BF-943D-A5756E9F0E26}">
      <dgm:prSet phldrT="[文字]"/>
      <dgm:spPr/>
      <dgm:t>
        <a:bodyPr/>
        <a:lstStyle/>
        <a:p>
          <a:r>
            <a:rPr lang="zh-TW" altLang="en-US" dirty="0"/>
            <a:t>顯示我方</a:t>
          </a:r>
          <a:br>
            <a:rPr lang="en-US" altLang="zh-TW" dirty="0"/>
          </a:br>
          <a:r>
            <a:rPr lang="zh-TW" altLang="en-US" dirty="0"/>
            <a:t>最佳陣容</a:t>
          </a:r>
        </a:p>
      </dgm:t>
    </dgm:pt>
    <dgm:pt modelId="{D091189C-E3AA-4AE8-A729-7CACE961457C}" type="parTrans" cxnId="{7AD7700D-4BA3-4C17-8836-3B9DE897863B}">
      <dgm:prSet/>
      <dgm:spPr/>
      <dgm:t>
        <a:bodyPr/>
        <a:lstStyle/>
        <a:p>
          <a:endParaRPr lang="zh-TW" altLang="en-US"/>
        </a:p>
      </dgm:t>
    </dgm:pt>
    <dgm:pt modelId="{B78FD712-FFB3-4829-AA8C-2AD676ED13A9}" type="sibTrans" cxnId="{7AD7700D-4BA3-4C17-8836-3B9DE897863B}">
      <dgm:prSet/>
      <dgm:spPr/>
      <dgm:t>
        <a:bodyPr/>
        <a:lstStyle/>
        <a:p>
          <a:endParaRPr lang="zh-TW" altLang="en-US"/>
        </a:p>
      </dgm:t>
    </dgm:pt>
    <dgm:pt modelId="{C6802951-1ACD-490E-9ECB-A73746B98E2E}">
      <dgm:prSet/>
      <dgm:spPr/>
      <dgm:t>
        <a:bodyPr/>
        <a:lstStyle/>
        <a:p>
          <a:r>
            <a:rPr lang="zh-TW" altLang="en-US" dirty="0"/>
            <a:t>判斷</a:t>
          </a:r>
          <a:br>
            <a:rPr lang="en-US" altLang="zh-TW" dirty="0"/>
          </a:br>
          <a:r>
            <a:rPr lang="zh-TW" altLang="en-US" dirty="0"/>
            <a:t>角色克制</a:t>
          </a:r>
        </a:p>
      </dgm:t>
    </dgm:pt>
    <dgm:pt modelId="{903BA628-DC7D-4841-9DCE-F2BA0B17594E}" type="parTrans" cxnId="{0DFA3AB8-B0E8-4ED9-BF5F-3E7D05949580}">
      <dgm:prSet/>
      <dgm:spPr/>
      <dgm:t>
        <a:bodyPr/>
        <a:lstStyle/>
        <a:p>
          <a:endParaRPr lang="zh-TW" altLang="en-US"/>
        </a:p>
      </dgm:t>
    </dgm:pt>
    <dgm:pt modelId="{D8D37F1C-ADEA-4D48-B81F-7CB17EE0A212}" type="sibTrans" cxnId="{0DFA3AB8-B0E8-4ED9-BF5F-3E7D05949580}">
      <dgm:prSet/>
      <dgm:spPr/>
      <dgm:t>
        <a:bodyPr/>
        <a:lstStyle/>
        <a:p>
          <a:endParaRPr lang="zh-TW" altLang="en-US"/>
        </a:p>
      </dgm:t>
    </dgm:pt>
    <dgm:pt modelId="{961BCA73-4B0C-439E-84ED-52387E946CC4}" type="pres">
      <dgm:prSet presAssocID="{96DF0CCE-5037-485B-9080-C8F909E1A34A}" presName="Name0" presStyleCnt="0">
        <dgm:presLayoutVars>
          <dgm:dir/>
          <dgm:resizeHandles val="exact"/>
        </dgm:presLayoutVars>
      </dgm:prSet>
      <dgm:spPr/>
    </dgm:pt>
    <dgm:pt modelId="{FD65D3B8-E55E-4A3D-93D3-8B2652BE5A41}" type="pres">
      <dgm:prSet presAssocID="{020E91EB-82C5-456A-95F4-D25F376D31CF}" presName="node" presStyleLbl="node1" presStyleIdx="0" presStyleCnt="4">
        <dgm:presLayoutVars>
          <dgm:bulletEnabled val="1"/>
        </dgm:presLayoutVars>
      </dgm:prSet>
      <dgm:spPr/>
    </dgm:pt>
    <dgm:pt modelId="{D094CD16-CE16-4CD5-B6AF-812AB1AE17AD}" type="pres">
      <dgm:prSet presAssocID="{A0CF527A-EC28-434C-A208-E5BDA49D2CE1}" presName="sibTrans" presStyleLbl="sibTrans2D1" presStyleIdx="0" presStyleCnt="3"/>
      <dgm:spPr/>
    </dgm:pt>
    <dgm:pt modelId="{D4002FFF-D1C1-4A6A-BAAE-CD41966E7627}" type="pres">
      <dgm:prSet presAssocID="{A0CF527A-EC28-434C-A208-E5BDA49D2CE1}" presName="connectorText" presStyleLbl="sibTrans2D1" presStyleIdx="0" presStyleCnt="3"/>
      <dgm:spPr/>
    </dgm:pt>
    <dgm:pt modelId="{8E64BA81-EE29-4457-9D0C-9CD8663F226C}" type="pres">
      <dgm:prSet presAssocID="{59431479-53AD-495E-A5C5-BA3A6512F6AC}" presName="node" presStyleLbl="node1" presStyleIdx="1" presStyleCnt="4">
        <dgm:presLayoutVars>
          <dgm:bulletEnabled val="1"/>
        </dgm:presLayoutVars>
      </dgm:prSet>
      <dgm:spPr/>
    </dgm:pt>
    <dgm:pt modelId="{682265DE-803F-4267-8D55-9D1EE3942B0D}" type="pres">
      <dgm:prSet presAssocID="{1E3DC90D-197A-410B-A946-A13C13452339}" presName="sibTrans" presStyleLbl="sibTrans2D1" presStyleIdx="1" presStyleCnt="3"/>
      <dgm:spPr/>
    </dgm:pt>
    <dgm:pt modelId="{BCBA4B62-8CE1-499F-87F2-BD79503C663F}" type="pres">
      <dgm:prSet presAssocID="{1E3DC90D-197A-410B-A946-A13C13452339}" presName="connectorText" presStyleLbl="sibTrans2D1" presStyleIdx="1" presStyleCnt="3"/>
      <dgm:spPr/>
    </dgm:pt>
    <dgm:pt modelId="{48F8DEE5-58F0-461F-AF2D-771AC7F2B656}" type="pres">
      <dgm:prSet presAssocID="{C6802951-1ACD-490E-9ECB-A73746B98E2E}" presName="node" presStyleLbl="node1" presStyleIdx="2" presStyleCnt="4">
        <dgm:presLayoutVars>
          <dgm:bulletEnabled val="1"/>
        </dgm:presLayoutVars>
      </dgm:prSet>
      <dgm:spPr/>
    </dgm:pt>
    <dgm:pt modelId="{1CDEF0C8-D2E2-482D-932A-FC91275A805E}" type="pres">
      <dgm:prSet presAssocID="{D8D37F1C-ADEA-4D48-B81F-7CB17EE0A212}" presName="sibTrans" presStyleLbl="sibTrans2D1" presStyleIdx="2" presStyleCnt="3"/>
      <dgm:spPr/>
    </dgm:pt>
    <dgm:pt modelId="{92D16ACF-AE16-4880-8584-3A6482A368CA}" type="pres">
      <dgm:prSet presAssocID="{D8D37F1C-ADEA-4D48-B81F-7CB17EE0A212}" presName="connectorText" presStyleLbl="sibTrans2D1" presStyleIdx="2" presStyleCnt="3"/>
      <dgm:spPr/>
    </dgm:pt>
    <dgm:pt modelId="{1781944B-0577-41DB-AC3D-A980061EC262}" type="pres">
      <dgm:prSet presAssocID="{8D58A5AB-FEE0-44BF-943D-A5756E9F0E26}" presName="node" presStyleLbl="node1" presStyleIdx="3" presStyleCnt="4">
        <dgm:presLayoutVars>
          <dgm:bulletEnabled val="1"/>
        </dgm:presLayoutVars>
      </dgm:prSet>
      <dgm:spPr/>
    </dgm:pt>
  </dgm:ptLst>
  <dgm:cxnLst>
    <dgm:cxn modelId="{7AD7700D-4BA3-4C17-8836-3B9DE897863B}" srcId="{96DF0CCE-5037-485B-9080-C8F909E1A34A}" destId="{8D58A5AB-FEE0-44BF-943D-A5756E9F0E26}" srcOrd="3" destOrd="0" parTransId="{D091189C-E3AA-4AE8-A729-7CACE961457C}" sibTransId="{B78FD712-FFB3-4829-AA8C-2AD676ED13A9}"/>
    <dgm:cxn modelId="{BA556F13-374D-409F-9EBD-215494F31A3F}" type="presOf" srcId="{020E91EB-82C5-456A-95F4-D25F376D31CF}" destId="{FD65D3B8-E55E-4A3D-93D3-8B2652BE5A41}" srcOrd="0" destOrd="0" presId="urn:microsoft.com/office/officeart/2005/8/layout/process1"/>
    <dgm:cxn modelId="{EEA81317-1A28-4F02-BA37-007781311279}" type="presOf" srcId="{A0CF527A-EC28-434C-A208-E5BDA49D2CE1}" destId="{D094CD16-CE16-4CD5-B6AF-812AB1AE17AD}" srcOrd="0" destOrd="0" presId="urn:microsoft.com/office/officeart/2005/8/layout/process1"/>
    <dgm:cxn modelId="{C7D71B2B-0378-4937-9685-7E48AF6FF0E2}" srcId="{96DF0CCE-5037-485B-9080-C8F909E1A34A}" destId="{020E91EB-82C5-456A-95F4-D25F376D31CF}" srcOrd="0" destOrd="0" parTransId="{C1D0B942-8ACE-44AB-A40C-06A788459737}" sibTransId="{A0CF527A-EC28-434C-A208-E5BDA49D2CE1}"/>
    <dgm:cxn modelId="{C27B563B-42AA-4082-B978-D4AB7EA75ECA}" type="presOf" srcId="{A0CF527A-EC28-434C-A208-E5BDA49D2CE1}" destId="{D4002FFF-D1C1-4A6A-BAAE-CD41966E7627}" srcOrd="1" destOrd="0" presId="urn:microsoft.com/office/officeart/2005/8/layout/process1"/>
    <dgm:cxn modelId="{AB5B5C6A-9643-47B2-B3BC-5267B006E894}" type="presOf" srcId="{96DF0CCE-5037-485B-9080-C8F909E1A34A}" destId="{961BCA73-4B0C-439E-84ED-52387E946CC4}" srcOrd="0" destOrd="0" presId="urn:microsoft.com/office/officeart/2005/8/layout/process1"/>
    <dgm:cxn modelId="{548F7D89-7B8F-48CF-8D4F-28D9D69D4B3E}" srcId="{96DF0CCE-5037-485B-9080-C8F909E1A34A}" destId="{59431479-53AD-495E-A5C5-BA3A6512F6AC}" srcOrd="1" destOrd="0" parTransId="{D01B1EEB-86E1-434B-9CE3-7FC20D948049}" sibTransId="{1E3DC90D-197A-410B-A946-A13C13452339}"/>
    <dgm:cxn modelId="{4DFA8690-E4E3-438B-8199-15C3C3E3FDC0}" type="presOf" srcId="{D8D37F1C-ADEA-4D48-B81F-7CB17EE0A212}" destId="{92D16ACF-AE16-4880-8584-3A6482A368CA}" srcOrd="1" destOrd="0" presId="urn:microsoft.com/office/officeart/2005/8/layout/process1"/>
    <dgm:cxn modelId="{EA2B59A9-14D2-4F88-9135-EB74B7F6AE81}" type="presOf" srcId="{1E3DC90D-197A-410B-A946-A13C13452339}" destId="{682265DE-803F-4267-8D55-9D1EE3942B0D}" srcOrd="0" destOrd="0" presId="urn:microsoft.com/office/officeart/2005/8/layout/process1"/>
    <dgm:cxn modelId="{0DFA3AB8-B0E8-4ED9-BF5F-3E7D05949580}" srcId="{96DF0CCE-5037-485B-9080-C8F909E1A34A}" destId="{C6802951-1ACD-490E-9ECB-A73746B98E2E}" srcOrd="2" destOrd="0" parTransId="{903BA628-DC7D-4841-9DCE-F2BA0B17594E}" sibTransId="{D8D37F1C-ADEA-4D48-B81F-7CB17EE0A212}"/>
    <dgm:cxn modelId="{1A10EDB9-D151-4419-A5B3-0AF557758B36}" type="presOf" srcId="{D8D37F1C-ADEA-4D48-B81F-7CB17EE0A212}" destId="{1CDEF0C8-D2E2-482D-932A-FC91275A805E}" srcOrd="0" destOrd="0" presId="urn:microsoft.com/office/officeart/2005/8/layout/process1"/>
    <dgm:cxn modelId="{468735BC-4608-46A8-96C7-849037090DD5}" type="presOf" srcId="{59431479-53AD-495E-A5C5-BA3A6512F6AC}" destId="{8E64BA81-EE29-4457-9D0C-9CD8663F226C}" srcOrd="0" destOrd="0" presId="urn:microsoft.com/office/officeart/2005/8/layout/process1"/>
    <dgm:cxn modelId="{D25C4AC5-8AC5-45C7-8C18-2C5CBAB9037D}" type="presOf" srcId="{C6802951-1ACD-490E-9ECB-A73746B98E2E}" destId="{48F8DEE5-58F0-461F-AF2D-771AC7F2B656}" srcOrd="0" destOrd="0" presId="urn:microsoft.com/office/officeart/2005/8/layout/process1"/>
    <dgm:cxn modelId="{6DF06AF0-8963-485F-9836-A915271920EC}" type="presOf" srcId="{8D58A5AB-FEE0-44BF-943D-A5756E9F0E26}" destId="{1781944B-0577-41DB-AC3D-A980061EC262}" srcOrd="0" destOrd="0" presId="urn:microsoft.com/office/officeart/2005/8/layout/process1"/>
    <dgm:cxn modelId="{2AD3FAF5-694A-43B2-87E3-326D542855B6}" type="presOf" srcId="{1E3DC90D-197A-410B-A946-A13C13452339}" destId="{BCBA4B62-8CE1-499F-87F2-BD79503C663F}" srcOrd="1" destOrd="0" presId="urn:microsoft.com/office/officeart/2005/8/layout/process1"/>
    <dgm:cxn modelId="{449C8A93-6642-4E50-8BD1-37EFF4B3DFCF}" type="presParOf" srcId="{961BCA73-4B0C-439E-84ED-52387E946CC4}" destId="{FD65D3B8-E55E-4A3D-93D3-8B2652BE5A41}" srcOrd="0" destOrd="0" presId="urn:microsoft.com/office/officeart/2005/8/layout/process1"/>
    <dgm:cxn modelId="{5064AB23-C84C-4188-B50F-E28A736EF13F}" type="presParOf" srcId="{961BCA73-4B0C-439E-84ED-52387E946CC4}" destId="{D094CD16-CE16-4CD5-B6AF-812AB1AE17AD}" srcOrd="1" destOrd="0" presId="urn:microsoft.com/office/officeart/2005/8/layout/process1"/>
    <dgm:cxn modelId="{62CE4369-7B30-48A9-A28C-B7F6889E8C1A}" type="presParOf" srcId="{D094CD16-CE16-4CD5-B6AF-812AB1AE17AD}" destId="{D4002FFF-D1C1-4A6A-BAAE-CD41966E7627}" srcOrd="0" destOrd="0" presId="urn:microsoft.com/office/officeart/2005/8/layout/process1"/>
    <dgm:cxn modelId="{70912AE0-92C6-4DD5-A3FA-C53D3A51595C}" type="presParOf" srcId="{961BCA73-4B0C-439E-84ED-52387E946CC4}" destId="{8E64BA81-EE29-4457-9D0C-9CD8663F226C}" srcOrd="2" destOrd="0" presId="urn:microsoft.com/office/officeart/2005/8/layout/process1"/>
    <dgm:cxn modelId="{53CD595F-3CA2-475D-8E70-5057B938B979}" type="presParOf" srcId="{961BCA73-4B0C-439E-84ED-52387E946CC4}" destId="{682265DE-803F-4267-8D55-9D1EE3942B0D}" srcOrd="3" destOrd="0" presId="urn:microsoft.com/office/officeart/2005/8/layout/process1"/>
    <dgm:cxn modelId="{937D00AC-EFFF-4F7B-B731-3A6C50F33418}" type="presParOf" srcId="{682265DE-803F-4267-8D55-9D1EE3942B0D}" destId="{BCBA4B62-8CE1-499F-87F2-BD79503C663F}" srcOrd="0" destOrd="0" presId="urn:microsoft.com/office/officeart/2005/8/layout/process1"/>
    <dgm:cxn modelId="{0739A93D-94E9-4BFE-8CB7-5AFBFF2D5550}" type="presParOf" srcId="{961BCA73-4B0C-439E-84ED-52387E946CC4}" destId="{48F8DEE5-58F0-461F-AF2D-771AC7F2B656}" srcOrd="4" destOrd="0" presId="urn:microsoft.com/office/officeart/2005/8/layout/process1"/>
    <dgm:cxn modelId="{24FC74F0-4412-4B1E-B057-22EAD7B0FA03}" type="presParOf" srcId="{961BCA73-4B0C-439E-84ED-52387E946CC4}" destId="{1CDEF0C8-D2E2-482D-932A-FC91275A805E}" srcOrd="5" destOrd="0" presId="urn:microsoft.com/office/officeart/2005/8/layout/process1"/>
    <dgm:cxn modelId="{2D36428D-3E00-4E53-A7FA-18CD4549E381}" type="presParOf" srcId="{1CDEF0C8-D2E2-482D-932A-FC91275A805E}" destId="{92D16ACF-AE16-4880-8584-3A6482A368CA}" srcOrd="0" destOrd="0" presId="urn:microsoft.com/office/officeart/2005/8/layout/process1"/>
    <dgm:cxn modelId="{C6E2150C-FC14-41F0-93C5-962A9A7E18B5}" type="presParOf" srcId="{961BCA73-4B0C-439E-84ED-52387E946CC4}" destId="{1781944B-0577-41DB-AC3D-A980061EC262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D3B8-E55E-4A3D-93D3-8B2652BE5A41}">
      <dsp:nvSpPr>
        <dsp:cNvPr id="0" name=""/>
        <dsp:cNvSpPr/>
      </dsp:nvSpPr>
      <dsp:spPr>
        <a:xfrm>
          <a:off x="4830" y="1184893"/>
          <a:ext cx="2111959" cy="126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點擊開始</a:t>
          </a:r>
          <a:br>
            <a:rPr lang="en-US" altLang="zh-TW" sz="3000" kern="1200" dirty="0"/>
          </a:br>
          <a:r>
            <a:rPr lang="zh-TW" altLang="en-US" sz="3000" kern="1200" dirty="0"/>
            <a:t>進入頁面</a:t>
          </a:r>
        </a:p>
      </dsp:txBody>
      <dsp:txXfrm>
        <a:off x="41944" y="1222007"/>
        <a:ext cx="2037731" cy="1192947"/>
      </dsp:txXfrm>
    </dsp:sp>
    <dsp:sp modelId="{D094CD16-CE16-4CD5-B6AF-812AB1AE17AD}">
      <dsp:nvSpPr>
        <dsp:cNvPr id="0" name=""/>
        <dsp:cNvSpPr/>
      </dsp:nvSpPr>
      <dsp:spPr>
        <a:xfrm>
          <a:off x="2327986" y="1556598"/>
          <a:ext cx="447735" cy="5237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327986" y="1661351"/>
        <a:ext cx="313415" cy="314259"/>
      </dsp:txXfrm>
    </dsp:sp>
    <dsp:sp modelId="{8E64BA81-EE29-4457-9D0C-9CD8663F226C}">
      <dsp:nvSpPr>
        <dsp:cNvPr id="0" name=""/>
        <dsp:cNvSpPr/>
      </dsp:nvSpPr>
      <dsp:spPr>
        <a:xfrm>
          <a:off x="2961573" y="1184893"/>
          <a:ext cx="2111959" cy="126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選擇</a:t>
          </a:r>
          <a:br>
            <a:rPr lang="en-US" altLang="zh-TW" sz="3000" kern="1200" dirty="0"/>
          </a:br>
          <a:r>
            <a:rPr lang="zh-TW" altLang="en-US" sz="3000" kern="1200" dirty="0"/>
            <a:t>敵方角色</a:t>
          </a:r>
        </a:p>
      </dsp:txBody>
      <dsp:txXfrm>
        <a:off x="2998687" y="1222007"/>
        <a:ext cx="2037731" cy="1192947"/>
      </dsp:txXfrm>
    </dsp:sp>
    <dsp:sp modelId="{682265DE-803F-4267-8D55-9D1EE3942B0D}">
      <dsp:nvSpPr>
        <dsp:cNvPr id="0" name=""/>
        <dsp:cNvSpPr/>
      </dsp:nvSpPr>
      <dsp:spPr>
        <a:xfrm>
          <a:off x="5284729" y="1556598"/>
          <a:ext cx="447735" cy="5237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284729" y="1661351"/>
        <a:ext cx="313415" cy="314259"/>
      </dsp:txXfrm>
    </dsp:sp>
    <dsp:sp modelId="{48F8DEE5-58F0-461F-AF2D-771AC7F2B656}">
      <dsp:nvSpPr>
        <dsp:cNvPr id="0" name=""/>
        <dsp:cNvSpPr/>
      </dsp:nvSpPr>
      <dsp:spPr>
        <a:xfrm>
          <a:off x="5918317" y="1184893"/>
          <a:ext cx="2111959" cy="126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判斷</a:t>
          </a:r>
          <a:br>
            <a:rPr lang="en-US" altLang="zh-TW" sz="3000" kern="1200" dirty="0"/>
          </a:br>
          <a:r>
            <a:rPr lang="zh-TW" altLang="en-US" sz="3000" kern="1200" dirty="0"/>
            <a:t>角色克制</a:t>
          </a:r>
        </a:p>
      </dsp:txBody>
      <dsp:txXfrm>
        <a:off x="5955431" y="1222007"/>
        <a:ext cx="2037731" cy="1192947"/>
      </dsp:txXfrm>
    </dsp:sp>
    <dsp:sp modelId="{1CDEF0C8-D2E2-482D-932A-FC91275A805E}">
      <dsp:nvSpPr>
        <dsp:cNvPr id="0" name=""/>
        <dsp:cNvSpPr/>
      </dsp:nvSpPr>
      <dsp:spPr>
        <a:xfrm>
          <a:off x="8241473" y="1556598"/>
          <a:ext cx="447735" cy="5237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8241473" y="1661351"/>
        <a:ext cx="313415" cy="314259"/>
      </dsp:txXfrm>
    </dsp:sp>
    <dsp:sp modelId="{1781944B-0577-41DB-AC3D-A980061EC262}">
      <dsp:nvSpPr>
        <dsp:cNvPr id="0" name=""/>
        <dsp:cNvSpPr/>
      </dsp:nvSpPr>
      <dsp:spPr>
        <a:xfrm>
          <a:off x="8875060" y="1184893"/>
          <a:ext cx="2111959" cy="1267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顯示我方</a:t>
          </a:r>
          <a:br>
            <a:rPr lang="en-US" altLang="zh-TW" sz="3000" kern="1200" dirty="0"/>
          </a:br>
          <a:r>
            <a:rPr lang="zh-TW" altLang="en-US" sz="3000" kern="1200" dirty="0"/>
            <a:t>最佳陣容</a:t>
          </a:r>
        </a:p>
      </dsp:txBody>
      <dsp:txXfrm>
        <a:off x="8912174" y="1222007"/>
        <a:ext cx="2037731" cy="1192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4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77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77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4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59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80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6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0E708A-538A-445A-9928-C0030309ABBD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F7D471D-3CD4-4F14-A1DB-8654A48FB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332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C986A-142C-CDEA-18A0-46E6932C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142179"/>
            <a:ext cx="10572000" cy="2971051"/>
          </a:xfrm>
        </p:spPr>
        <p:txBody>
          <a:bodyPr anchor="t"/>
          <a:lstStyle/>
          <a:p>
            <a:pPr algn="ctr"/>
            <a:r>
              <a:rPr lang="zh-TW" altLang="en-US" sz="6000" dirty="0"/>
              <a:t>網頁程式設計</a:t>
            </a:r>
            <a:r>
              <a:rPr lang="en-US" altLang="zh-TW" sz="6000" dirty="0"/>
              <a:t>-</a:t>
            </a:r>
            <a:r>
              <a:rPr lang="zh-TW" altLang="en-US" sz="6000" dirty="0"/>
              <a:t>期末專案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3600" dirty="0"/>
              <a:t>Overwatch2 </a:t>
            </a:r>
            <a:r>
              <a:rPr lang="zh-TW" altLang="en-US" sz="3600" dirty="0"/>
              <a:t>最佳陣容模擬器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04D1F5-0204-8FD2-8D04-AD634531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7557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ffectLst/>
                <a:latin typeface="-apple-system"/>
              </a:rPr>
              <a:t>01057001 </a:t>
            </a:r>
            <a:r>
              <a:rPr lang="zh-TW" altLang="en-US" sz="2400" dirty="0">
                <a:effectLst/>
                <a:latin typeface="-apple-system"/>
              </a:rPr>
              <a:t>王家騏</a:t>
            </a:r>
            <a:br>
              <a:rPr lang="en-US" altLang="zh-TW" sz="2400" dirty="0">
                <a:effectLst/>
                <a:latin typeface="-apple-system"/>
              </a:rPr>
            </a:br>
            <a:r>
              <a:rPr lang="en-US" altLang="zh-TW" sz="2400" dirty="0">
                <a:effectLst/>
                <a:latin typeface="-apple-system"/>
              </a:rPr>
              <a:t>01057107 </a:t>
            </a:r>
            <a:r>
              <a:rPr lang="zh-TW" altLang="en-US" sz="2400" dirty="0">
                <a:effectLst/>
                <a:latin typeface="-apple-system"/>
              </a:rPr>
              <a:t>戴毓辰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9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7EF4-F749-E7FF-FF89-1598BBE2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14E13-6300-C302-7729-09614A5E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sz="2800"/>
              <a:t>我們的</a:t>
            </a:r>
            <a:r>
              <a:rPr lang="zh-TW" altLang="en-US" sz="2800" dirty="0"/>
              <a:t>共同興趣是遊戲</a:t>
            </a:r>
            <a:endParaRPr lang="en-US" altLang="zh-TW" sz="2800" dirty="0"/>
          </a:p>
          <a:p>
            <a:r>
              <a:rPr lang="zh-TW" altLang="en-US" sz="2800" dirty="0"/>
              <a:t>想為遊戲社群盡一份心力</a:t>
            </a:r>
            <a:br>
              <a:rPr lang="en-US" altLang="zh-TW" sz="2800" dirty="0"/>
            </a:br>
            <a:r>
              <a:rPr lang="zh-TW" altLang="en-US" sz="2800" dirty="0"/>
              <a:t>而在眾多遊戲中我們挑選了最近火紅的新遊戲：</a:t>
            </a:r>
            <a:r>
              <a:rPr lang="en-US" altLang="zh-TW" sz="2800" dirty="0"/>
              <a:t>Overwatch2</a:t>
            </a:r>
          </a:p>
          <a:p>
            <a:r>
              <a:rPr lang="zh-TW" altLang="en-US" sz="2800" dirty="0"/>
              <a:t>基於</a:t>
            </a:r>
            <a:r>
              <a:rPr lang="en-US" altLang="zh-TW" sz="2800" dirty="0"/>
              <a:t>Overwatch2</a:t>
            </a:r>
            <a:r>
              <a:rPr lang="zh-TW" altLang="en-US" sz="2800" dirty="0"/>
              <a:t>可即時更換角色以及擁有角色互相克制的特性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566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7EF4-F749-E7FF-FF89-1598BBE2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E2027D7-5925-4D73-AF51-332FFA139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24752"/>
              </p:ext>
            </p:extLst>
          </p:nvPr>
        </p:nvGraphicFramePr>
        <p:xfrm>
          <a:off x="490007" y="1900766"/>
          <a:ext cx="10991851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FD76457D-9166-BCA4-2A17-25D74E5C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682" y="4910961"/>
            <a:ext cx="2009595" cy="1023876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E8658BA-52D4-0F4B-5415-F0DC8EEA12E6}"/>
              </a:ext>
            </a:extLst>
          </p:cNvPr>
          <p:cNvCxnSpPr/>
          <p:nvPr/>
        </p:nvCxnSpPr>
        <p:spPr>
          <a:xfrm>
            <a:off x="4775201" y="4377266"/>
            <a:ext cx="0" cy="53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FAD66D6-A356-876A-3466-23AE70DD5978}"/>
              </a:ext>
            </a:extLst>
          </p:cNvPr>
          <p:cNvCxnSpPr/>
          <p:nvPr/>
        </p:nvCxnSpPr>
        <p:spPr>
          <a:xfrm flipV="1">
            <a:off x="4216401" y="4377266"/>
            <a:ext cx="0" cy="53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5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BA2C1-4934-0C13-FCFE-E4750419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特色與特點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725C0-BA93-7149-C74E-B39D1908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AutoNum type="circleNumWdWhitePlain"/>
            </a:pPr>
            <a:r>
              <a:rPr lang="en-US" altLang="zh-TW" sz="2800" dirty="0"/>
              <a:t>Overwatch2</a:t>
            </a:r>
            <a:r>
              <a:rPr lang="zh-TW" altLang="en-US" sz="2800" dirty="0"/>
              <a:t>「首個」玩家輔助網站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AutoNum type="circleNumWdWhitePlain"/>
            </a:pPr>
            <a:r>
              <a:rPr lang="zh-TW" altLang="en-US" sz="2800" dirty="0"/>
              <a:t>能夠「即時</a:t>
            </a:r>
            <a:r>
              <a:rPr lang="zh-TW" altLang="en-US" sz="2800" b="0" i="0" dirty="0">
                <a:solidFill>
                  <a:srgbClr val="DCDDDE"/>
                </a:solidFill>
                <a:effectLst/>
                <a:latin typeface="Whitney"/>
              </a:rPr>
              <a:t>」依據敵方陣容選擇我方角色</a:t>
            </a:r>
            <a:endParaRPr lang="en-US" altLang="zh-TW" sz="2800" b="0" i="0" dirty="0">
              <a:solidFill>
                <a:srgbClr val="DCDDDE"/>
              </a:solidFill>
              <a:effectLst/>
              <a:latin typeface="Whitney"/>
            </a:endParaRPr>
          </a:p>
          <a:p>
            <a:pPr>
              <a:buFont typeface="Wingdings" panose="05000000000000000000" pitchFamily="2" charset="2"/>
              <a:buAutoNum type="circleNumWdWhitePlain"/>
            </a:pPr>
            <a:r>
              <a:rPr lang="zh-TW" altLang="en-US" sz="2800" dirty="0"/>
              <a:t>放上遊戲社群供所有玩家使用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AutoNum type="circleNumWdWhitePlain"/>
            </a:pPr>
            <a:r>
              <a:rPr lang="zh-TW" altLang="en-US" sz="2800" dirty="0"/>
              <a:t>操作簡單，以符合全年齡層使用</a:t>
            </a:r>
            <a:br>
              <a:rPr lang="en-US" altLang="zh-TW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350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104</TotalTime>
  <Words>128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-apple-system</vt:lpstr>
      <vt:lpstr>Whitney</vt:lpstr>
      <vt:lpstr>Century Gothic</vt:lpstr>
      <vt:lpstr>Wingdings</vt:lpstr>
      <vt:lpstr>Wingdings 2</vt:lpstr>
      <vt:lpstr>至理名言</vt:lpstr>
      <vt:lpstr>網頁程式設計-期末專案  Overwatch2 最佳陣容模擬器</vt:lpstr>
      <vt:lpstr>動機</vt:lpstr>
      <vt:lpstr>網站架構圖</vt:lpstr>
      <vt:lpstr>特色與特點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Partner Own</dc:creator>
  <cp:lastModifiedBy>Partner Own</cp:lastModifiedBy>
  <cp:revision>3</cp:revision>
  <dcterms:created xsi:type="dcterms:W3CDTF">2022-11-08T07:07:56Z</dcterms:created>
  <dcterms:modified xsi:type="dcterms:W3CDTF">2022-11-14T13:18:44Z</dcterms:modified>
</cp:coreProperties>
</file>