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38933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25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755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6842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154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197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597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0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552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2487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87876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8E730A-0FAB-4C99-A344-15206D581CAD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85A66D5-8976-4E40-8398-B2E21762A1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9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F86AA-694D-448E-94B4-8E050D15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84916"/>
            <a:ext cx="8361229" cy="2821365"/>
          </a:xfrm>
        </p:spPr>
        <p:txBody>
          <a:bodyPr/>
          <a:lstStyle/>
          <a:p>
            <a:r>
              <a:rPr lang="en-US" altLang="zh-TW" sz="5400" dirty="0"/>
              <a:t>JAVA Project</a:t>
            </a:r>
            <a:br>
              <a:rPr lang="en-US" altLang="zh-TW" sz="5400" dirty="0"/>
            </a:br>
            <a:r>
              <a:rPr lang="en-US" altLang="zh-TW" sz="5400" dirty="0"/>
              <a:t>Proposal</a:t>
            </a:r>
            <a:br>
              <a:rPr lang="en-US" altLang="zh-TW" dirty="0"/>
            </a:br>
            <a:r>
              <a:rPr lang="en-US" altLang="zh-TW" b="1" dirty="0"/>
              <a:t>【</a:t>
            </a:r>
            <a:r>
              <a:rPr lang="zh-TW" altLang="en-US" b="1" dirty="0"/>
              <a:t>班級自治平台</a:t>
            </a:r>
            <a:r>
              <a:rPr lang="en-US" altLang="zh-TW" b="1" dirty="0"/>
              <a:t>】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426D04-2F6A-4A07-A74D-62D5A09AB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190261"/>
            <a:ext cx="6831673" cy="130501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1" dirty="0"/>
              <a:t>［</a:t>
            </a:r>
            <a:r>
              <a:rPr lang="zh-TW" altLang="en-US" sz="2100" b="1" dirty="0"/>
              <a:t>第十三組</a:t>
            </a:r>
            <a:r>
              <a:rPr lang="zh-TW" altLang="en-US" b="1" dirty="0"/>
              <a:t>］</a:t>
            </a:r>
            <a:endParaRPr lang="en-US" altLang="zh-TW" b="1" dirty="0"/>
          </a:p>
          <a:p>
            <a:r>
              <a:rPr lang="en-US" altLang="zh-TW" dirty="0"/>
              <a:t>01057107</a:t>
            </a:r>
            <a:r>
              <a:rPr lang="zh-TW" altLang="en-US" dirty="0"/>
              <a:t> 戴毓辰</a:t>
            </a:r>
            <a:endParaRPr lang="en-US" altLang="zh-TW" dirty="0"/>
          </a:p>
          <a:p>
            <a:r>
              <a:rPr lang="en-US" altLang="zh-TW" dirty="0"/>
              <a:t>01057116</a:t>
            </a:r>
            <a:r>
              <a:rPr lang="zh-TW" altLang="en-US" dirty="0"/>
              <a:t> 李    岳</a:t>
            </a:r>
            <a:endParaRPr lang="en-US" altLang="zh-TW" dirty="0"/>
          </a:p>
          <a:p>
            <a:r>
              <a:rPr lang="en-US" altLang="zh-TW" dirty="0"/>
              <a:t>01057014</a:t>
            </a:r>
            <a:r>
              <a:rPr lang="zh-TW" altLang="en-US" dirty="0"/>
              <a:t> 洪淵傳</a:t>
            </a:r>
          </a:p>
        </p:txBody>
      </p:sp>
    </p:spTree>
    <p:extLst>
      <p:ext uri="{BB962C8B-B14F-4D97-AF65-F5344CB8AC3E}">
        <p14:creationId xmlns:p14="http://schemas.microsoft.com/office/powerpoint/2010/main" val="27877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0C2F-3825-4099-B6CC-120D7057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系統概述與特色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F61ABB-1EB4-4095-B6F9-48331B6E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登入系統</a:t>
            </a:r>
            <a:endParaRPr lang="en-US" altLang="zh-TW" sz="2800" dirty="0"/>
          </a:p>
          <a:p>
            <a:r>
              <a:rPr lang="zh-TW" altLang="en-US" sz="2800" dirty="0"/>
              <a:t>匿名留言板</a:t>
            </a:r>
            <a:endParaRPr lang="en-US" altLang="zh-TW" sz="2800" dirty="0"/>
          </a:p>
          <a:p>
            <a:r>
              <a:rPr lang="zh-TW" altLang="en-US" sz="2800" dirty="0"/>
              <a:t>方便班級管理</a:t>
            </a:r>
            <a:endParaRPr lang="en-US" altLang="zh-TW" sz="2800" dirty="0"/>
          </a:p>
          <a:p>
            <a:r>
              <a:rPr lang="zh-TW" altLang="en-US" sz="2800" dirty="0"/>
              <a:t>集中各式活動行程</a:t>
            </a:r>
          </a:p>
        </p:txBody>
      </p:sp>
    </p:spTree>
    <p:extLst>
      <p:ext uri="{BB962C8B-B14F-4D97-AF65-F5344CB8AC3E}">
        <p14:creationId xmlns:p14="http://schemas.microsoft.com/office/powerpoint/2010/main" val="30372153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C0880-A25B-422C-88D6-70D01999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DEB3D2-60A1-412F-A130-F57D787B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幹部管理</a:t>
            </a:r>
            <a:endParaRPr lang="en-US" altLang="zh-TW" sz="2800" dirty="0"/>
          </a:p>
          <a:p>
            <a:r>
              <a:rPr lang="zh-TW" altLang="en-US" sz="2800" dirty="0"/>
              <a:t>公告消息</a:t>
            </a:r>
            <a:endParaRPr lang="en-US" altLang="zh-TW" sz="2800" dirty="0"/>
          </a:p>
          <a:p>
            <a:r>
              <a:rPr lang="zh-TW" altLang="en-US" sz="2800" dirty="0"/>
              <a:t>問問題</a:t>
            </a:r>
            <a:endParaRPr lang="en-US" altLang="zh-TW" sz="2800" dirty="0"/>
          </a:p>
          <a:p>
            <a:r>
              <a:rPr lang="zh-TW" altLang="en-US" sz="2800" dirty="0"/>
              <a:t>活動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8331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C0880-A25B-422C-88D6-70D01999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使用者介面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7E910F0-2DBE-4B49-A9DD-34727F9DB268}"/>
              </a:ext>
            </a:extLst>
          </p:cNvPr>
          <p:cNvSpPr/>
          <p:nvPr/>
        </p:nvSpPr>
        <p:spPr>
          <a:xfrm>
            <a:off x="1686757" y="1606859"/>
            <a:ext cx="8824405" cy="4536489"/>
          </a:xfrm>
          <a:prstGeom prst="roundRect">
            <a:avLst>
              <a:gd name="adj" fmla="val 31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E61B92-0D6E-41C3-99CB-98D8B23FDBE1}"/>
              </a:ext>
            </a:extLst>
          </p:cNvPr>
          <p:cNvSpPr/>
          <p:nvPr/>
        </p:nvSpPr>
        <p:spPr>
          <a:xfrm>
            <a:off x="1927194" y="2201662"/>
            <a:ext cx="1322773" cy="559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課程消息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7A60BC-CD8C-461B-BD47-C895AE423CAC}"/>
              </a:ext>
            </a:extLst>
          </p:cNvPr>
          <p:cNvSpPr/>
          <p:nvPr/>
        </p:nvSpPr>
        <p:spPr>
          <a:xfrm>
            <a:off x="9605640" y="1775534"/>
            <a:ext cx="683580" cy="328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登出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2CCDEC4-6696-4DB6-AF69-9C738BD66534}"/>
              </a:ext>
            </a:extLst>
          </p:cNvPr>
          <p:cNvSpPr/>
          <p:nvPr/>
        </p:nvSpPr>
        <p:spPr>
          <a:xfrm>
            <a:off x="1927194" y="2860087"/>
            <a:ext cx="1322773" cy="559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其他消息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84D1D2A-54A1-45D8-A4CF-FA76A9466B1C}"/>
              </a:ext>
            </a:extLst>
          </p:cNvPr>
          <p:cNvSpPr/>
          <p:nvPr/>
        </p:nvSpPr>
        <p:spPr>
          <a:xfrm>
            <a:off x="1927194" y="5353233"/>
            <a:ext cx="1322773" cy="559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留言板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30008D8-9656-4267-B5B4-782BB321FD41}"/>
              </a:ext>
            </a:extLst>
          </p:cNvPr>
          <p:cNvSpPr/>
          <p:nvPr/>
        </p:nvSpPr>
        <p:spPr>
          <a:xfrm>
            <a:off x="3515557" y="2186864"/>
            <a:ext cx="6764785" cy="3725663"/>
          </a:xfrm>
          <a:prstGeom prst="roundRect">
            <a:avLst>
              <a:gd name="adj" fmla="val 3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主要內容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9842D74-B6D1-4E07-BD65-456A79ACE85F}"/>
              </a:ext>
            </a:extLst>
          </p:cNvPr>
          <p:cNvGrpSpPr/>
          <p:nvPr/>
        </p:nvGrpSpPr>
        <p:grpSpPr>
          <a:xfrm>
            <a:off x="2553072" y="3764132"/>
            <a:ext cx="156100" cy="1164455"/>
            <a:chOff x="2508681" y="3684233"/>
            <a:chExt cx="156100" cy="1164455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2E12A97-E4C8-4509-B872-00F0E7E593E5}"/>
                </a:ext>
              </a:extLst>
            </p:cNvPr>
            <p:cNvSpPr/>
            <p:nvPr/>
          </p:nvSpPr>
          <p:spPr>
            <a:xfrm>
              <a:off x="2513861" y="4173985"/>
              <a:ext cx="150920" cy="1509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21B96CF-DF9C-44F7-A7BD-C43C03DE0130}"/>
                </a:ext>
              </a:extLst>
            </p:cNvPr>
            <p:cNvGrpSpPr/>
            <p:nvPr/>
          </p:nvGrpSpPr>
          <p:grpSpPr>
            <a:xfrm>
              <a:off x="2508681" y="3684233"/>
              <a:ext cx="150920" cy="1164455"/>
              <a:chOff x="2508681" y="3684233"/>
              <a:chExt cx="150920" cy="1164455"/>
            </a:xfrm>
          </p:grpSpPr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E4D8FEAE-C7B8-471A-92E6-FE106BC1A082}"/>
                  </a:ext>
                </a:extLst>
              </p:cNvPr>
              <p:cNvSpPr/>
              <p:nvPr/>
            </p:nvSpPr>
            <p:spPr>
              <a:xfrm>
                <a:off x="2508681" y="3684233"/>
                <a:ext cx="150920" cy="1509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F3BCF68-F895-4759-9D97-45AE85F1BAA7}"/>
                  </a:ext>
                </a:extLst>
              </p:cNvPr>
              <p:cNvSpPr/>
              <p:nvPr/>
            </p:nvSpPr>
            <p:spPr>
              <a:xfrm>
                <a:off x="2508681" y="4697767"/>
                <a:ext cx="150920" cy="1509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8867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C0880-A25B-422C-88D6-70D01999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使用者介面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7E910F0-2DBE-4B49-A9DD-34727F9DB268}"/>
              </a:ext>
            </a:extLst>
          </p:cNvPr>
          <p:cNvSpPr/>
          <p:nvPr/>
        </p:nvSpPr>
        <p:spPr>
          <a:xfrm>
            <a:off x="1686757" y="1606859"/>
            <a:ext cx="8824405" cy="4536489"/>
          </a:xfrm>
          <a:prstGeom prst="roundRect">
            <a:avLst>
              <a:gd name="adj" fmla="val 31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E61B92-0D6E-41C3-99CB-98D8B23FDBE1}"/>
              </a:ext>
            </a:extLst>
          </p:cNvPr>
          <p:cNvSpPr/>
          <p:nvPr/>
        </p:nvSpPr>
        <p:spPr>
          <a:xfrm>
            <a:off x="1927194" y="2201662"/>
            <a:ext cx="1322773" cy="559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課程消息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7A60BC-CD8C-461B-BD47-C895AE423CAC}"/>
              </a:ext>
            </a:extLst>
          </p:cNvPr>
          <p:cNvSpPr/>
          <p:nvPr/>
        </p:nvSpPr>
        <p:spPr>
          <a:xfrm>
            <a:off x="9605640" y="1775534"/>
            <a:ext cx="683580" cy="328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登出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2CCDEC4-6696-4DB6-AF69-9C738BD66534}"/>
              </a:ext>
            </a:extLst>
          </p:cNvPr>
          <p:cNvSpPr/>
          <p:nvPr/>
        </p:nvSpPr>
        <p:spPr>
          <a:xfrm>
            <a:off x="1927194" y="2860087"/>
            <a:ext cx="1322773" cy="559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其他消息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84D1D2A-54A1-45D8-A4CF-FA76A9466B1C}"/>
              </a:ext>
            </a:extLst>
          </p:cNvPr>
          <p:cNvSpPr/>
          <p:nvPr/>
        </p:nvSpPr>
        <p:spPr>
          <a:xfrm>
            <a:off x="1927194" y="5353233"/>
            <a:ext cx="1322773" cy="559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留言板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30008D8-9656-4267-B5B4-782BB321FD41}"/>
              </a:ext>
            </a:extLst>
          </p:cNvPr>
          <p:cNvSpPr/>
          <p:nvPr/>
        </p:nvSpPr>
        <p:spPr>
          <a:xfrm>
            <a:off x="3515557" y="2186864"/>
            <a:ext cx="6764785" cy="3725663"/>
          </a:xfrm>
          <a:prstGeom prst="roundRect">
            <a:avLst>
              <a:gd name="adj" fmla="val 3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9842D74-B6D1-4E07-BD65-456A79ACE85F}"/>
              </a:ext>
            </a:extLst>
          </p:cNvPr>
          <p:cNvGrpSpPr/>
          <p:nvPr/>
        </p:nvGrpSpPr>
        <p:grpSpPr>
          <a:xfrm>
            <a:off x="2553070" y="3764132"/>
            <a:ext cx="156100" cy="1164455"/>
            <a:chOff x="2508681" y="3684233"/>
            <a:chExt cx="156100" cy="1164455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2E12A97-E4C8-4509-B872-00F0E7E593E5}"/>
                </a:ext>
              </a:extLst>
            </p:cNvPr>
            <p:cNvSpPr/>
            <p:nvPr/>
          </p:nvSpPr>
          <p:spPr>
            <a:xfrm>
              <a:off x="2513861" y="4173985"/>
              <a:ext cx="150920" cy="1509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21B96CF-DF9C-44F7-A7BD-C43C03DE0130}"/>
                </a:ext>
              </a:extLst>
            </p:cNvPr>
            <p:cNvGrpSpPr/>
            <p:nvPr/>
          </p:nvGrpSpPr>
          <p:grpSpPr>
            <a:xfrm>
              <a:off x="2508681" y="3684233"/>
              <a:ext cx="150920" cy="1164455"/>
              <a:chOff x="2508681" y="3684233"/>
              <a:chExt cx="150920" cy="1164455"/>
            </a:xfrm>
          </p:grpSpPr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E4D8FEAE-C7B8-471A-92E6-FE106BC1A082}"/>
                  </a:ext>
                </a:extLst>
              </p:cNvPr>
              <p:cNvSpPr/>
              <p:nvPr/>
            </p:nvSpPr>
            <p:spPr>
              <a:xfrm>
                <a:off x="2508681" y="3684233"/>
                <a:ext cx="150920" cy="1509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F3BCF68-F895-4759-9D97-45AE85F1BAA7}"/>
                  </a:ext>
                </a:extLst>
              </p:cNvPr>
              <p:cNvSpPr/>
              <p:nvPr/>
            </p:nvSpPr>
            <p:spPr>
              <a:xfrm>
                <a:off x="2508681" y="4697767"/>
                <a:ext cx="150920" cy="1509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01F2BA6-FDCB-440A-A9BC-60FD7BDF63E1}"/>
              </a:ext>
            </a:extLst>
          </p:cNvPr>
          <p:cNvGrpSpPr/>
          <p:nvPr/>
        </p:nvGrpSpPr>
        <p:grpSpPr>
          <a:xfrm>
            <a:off x="3627267" y="2707686"/>
            <a:ext cx="6516210" cy="905523"/>
            <a:chOff x="3622089" y="2760954"/>
            <a:chExt cx="6516210" cy="9055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E1F78CE-F6CC-419A-A63B-C1E6A11D56B5}"/>
                </a:ext>
              </a:extLst>
            </p:cNvPr>
            <p:cNvSpPr/>
            <p:nvPr/>
          </p:nvSpPr>
          <p:spPr>
            <a:xfrm>
              <a:off x="3622089" y="2760954"/>
              <a:ext cx="6516210" cy="9055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BF7B990-9E6D-4453-9CF6-98719B232EE2}"/>
                </a:ext>
              </a:extLst>
            </p:cNvPr>
            <p:cNvGrpSpPr/>
            <p:nvPr/>
          </p:nvGrpSpPr>
          <p:grpSpPr>
            <a:xfrm>
              <a:off x="3622089" y="2760954"/>
              <a:ext cx="3542191" cy="460161"/>
              <a:chOff x="3632446" y="2760954"/>
              <a:chExt cx="3542191" cy="46016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C54B7AF-AE6A-4935-9E10-20D2F93F2BD1}"/>
                  </a:ext>
                </a:extLst>
              </p:cNvPr>
              <p:cNvSpPr/>
              <p:nvPr/>
            </p:nvSpPr>
            <p:spPr>
              <a:xfrm>
                <a:off x="3632446" y="2760954"/>
                <a:ext cx="1898341" cy="460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課程名稱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8D6DAAE-F16F-4685-B879-F956A699CED5}"/>
                  </a:ext>
                </a:extLst>
              </p:cNvPr>
              <p:cNvSpPr/>
              <p:nvPr/>
            </p:nvSpPr>
            <p:spPr>
              <a:xfrm>
                <a:off x="5514512" y="2760954"/>
                <a:ext cx="833022" cy="4601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公告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34A57AA-2ECC-4AAF-ACB9-11E2A7778123}"/>
                  </a:ext>
                </a:extLst>
              </p:cNvPr>
              <p:cNvSpPr/>
              <p:nvPr/>
            </p:nvSpPr>
            <p:spPr>
              <a:xfrm>
                <a:off x="6341615" y="2760954"/>
                <a:ext cx="833022" cy="4601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作業</a:t>
                </a:r>
              </a:p>
            </p:txBody>
          </p:sp>
        </p:grp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D9909924-8D46-416E-88AB-534D56A8645C}"/>
                </a:ext>
              </a:extLst>
            </p:cNvPr>
            <p:cNvSpPr/>
            <p:nvPr/>
          </p:nvSpPr>
          <p:spPr>
            <a:xfrm rot="10800000">
              <a:off x="6480699" y="3302493"/>
              <a:ext cx="719091" cy="3018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2E9D77A-7538-4B88-846D-D1AEE7352B20}"/>
              </a:ext>
            </a:extLst>
          </p:cNvPr>
          <p:cNvGrpSpPr/>
          <p:nvPr/>
        </p:nvGrpSpPr>
        <p:grpSpPr>
          <a:xfrm>
            <a:off x="3627267" y="3747853"/>
            <a:ext cx="6516210" cy="905523"/>
            <a:chOff x="3622089" y="2760954"/>
            <a:chExt cx="6516210" cy="90552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6A5EA47-8E18-498D-BEE1-16775196529C}"/>
                </a:ext>
              </a:extLst>
            </p:cNvPr>
            <p:cNvSpPr/>
            <p:nvPr/>
          </p:nvSpPr>
          <p:spPr>
            <a:xfrm>
              <a:off x="3622089" y="2760954"/>
              <a:ext cx="6516210" cy="9055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C1B45BEC-EEAB-451E-875A-536EAA88BF99}"/>
                </a:ext>
              </a:extLst>
            </p:cNvPr>
            <p:cNvGrpSpPr/>
            <p:nvPr/>
          </p:nvGrpSpPr>
          <p:grpSpPr>
            <a:xfrm>
              <a:off x="3622089" y="2760954"/>
              <a:ext cx="3542191" cy="460161"/>
              <a:chOff x="3632446" y="2760954"/>
              <a:chExt cx="3542191" cy="46016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A3824A0-08DE-4447-BC8E-2ABEB5C732F2}"/>
                  </a:ext>
                </a:extLst>
              </p:cNvPr>
              <p:cNvSpPr/>
              <p:nvPr/>
            </p:nvSpPr>
            <p:spPr>
              <a:xfrm>
                <a:off x="3632446" y="2760954"/>
                <a:ext cx="1898341" cy="460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課程名稱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1DB7D4B-40DB-4FB9-8948-9C7E30CC39AB}"/>
                  </a:ext>
                </a:extLst>
              </p:cNvPr>
              <p:cNvSpPr/>
              <p:nvPr/>
            </p:nvSpPr>
            <p:spPr>
              <a:xfrm>
                <a:off x="5514512" y="2760954"/>
                <a:ext cx="833022" cy="4601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公告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AE62FEC-3EEF-49D7-8AF0-AABCA01AA243}"/>
                  </a:ext>
                </a:extLst>
              </p:cNvPr>
              <p:cNvSpPr/>
              <p:nvPr/>
            </p:nvSpPr>
            <p:spPr>
              <a:xfrm>
                <a:off x="6341615" y="2760954"/>
                <a:ext cx="833022" cy="4601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作業</a:t>
                </a:r>
              </a:p>
            </p:txBody>
          </p:sp>
        </p:grp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EF00045-4A8C-4D19-946E-F0A5F5B7EF7B}"/>
                </a:ext>
              </a:extLst>
            </p:cNvPr>
            <p:cNvSpPr/>
            <p:nvPr/>
          </p:nvSpPr>
          <p:spPr>
            <a:xfrm rot="10800000">
              <a:off x="6480699" y="3302493"/>
              <a:ext cx="719091" cy="3018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B21CA9B-AD72-4093-B42A-A1A6F70AA9D3}"/>
              </a:ext>
            </a:extLst>
          </p:cNvPr>
          <p:cNvGrpSpPr/>
          <p:nvPr/>
        </p:nvGrpSpPr>
        <p:grpSpPr>
          <a:xfrm>
            <a:off x="6780320" y="4804306"/>
            <a:ext cx="156100" cy="924751"/>
            <a:chOff x="2508681" y="3923937"/>
            <a:chExt cx="156100" cy="924751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8327161B-7BC8-4888-8256-00F6E86623AE}"/>
                </a:ext>
              </a:extLst>
            </p:cNvPr>
            <p:cNvSpPr/>
            <p:nvPr/>
          </p:nvSpPr>
          <p:spPr>
            <a:xfrm>
              <a:off x="2513861" y="4307151"/>
              <a:ext cx="150920" cy="1509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E59D577D-75BC-42C5-80FB-09F2993E8200}"/>
                </a:ext>
              </a:extLst>
            </p:cNvPr>
            <p:cNvGrpSpPr/>
            <p:nvPr/>
          </p:nvGrpSpPr>
          <p:grpSpPr>
            <a:xfrm>
              <a:off x="2508681" y="3923937"/>
              <a:ext cx="150920" cy="924751"/>
              <a:chOff x="2508681" y="3923937"/>
              <a:chExt cx="150920" cy="924751"/>
            </a:xfrm>
          </p:grpSpPr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240C86A2-E01E-4F69-816F-6F1B3C1C0F00}"/>
                  </a:ext>
                </a:extLst>
              </p:cNvPr>
              <p:cNvSpPr/>
              <p:nvPr/>
            </p:nvSpPr>
            <p:spPr>
              <a:xfrm>
                <a:off x="2508681" y="3923937"/>
                <a:ext cx="150920" cy="1509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CA3896B4-5D8F-4F8B-A53E-FF1567C1495D}"/>
                  </a:ext>
                </a:extLst>
              </p:cNvPr>
              <p:cNvSpPr/>
              <p:nvPr/>
            </p:nvSpPr>
            <p:spPr>
              <a:xfrm>
                <a:off x="2508681" y="4697767"/>
                <a:ext cx="150920" cy="1509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38286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C0880-A25B-422C-88D6-70D01999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使用者介面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7E910F0-2DBE-4B49-A9DD-34727F9DB268}"/>
              </a:ext>
            </a:extLst>
          </p:cNvPr>
          <p:cNvSpPr/>
          <p:nvPr/>
        </p:nvSpPr>
        <p:spPr>
          <a:xfrm>
            <a:off x="1686757" y="1606859"/>
            <a:ext cx="8824405" cy="4536489"/>
          </a:xfrm>
          <a:prstGeom prst="roundRect">
            <a:avLst>
              <a:gd name="adj" fmla="val 31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E61B92-0D6E-41C3-99CB-98D8B23FDBE1}"/>
              </a:ext>
            </a:extLst>
          </p:cNvPr>
          <p:cNvSpPr/>
          <p:nvPr/>
        </p:nvSpPr>
        <p:spPr>
          <a:xfrm>
            <a:off x="1927194" y="2201662"/>
            <a:ext cx="1322773" cy="5592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課程消息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7A60BC-CD8C-461B-BD47-C895AE423CAC}"/>
              </a:ext>
            </a:extLst>
          </p:cNvPr>
          <p:cNvSpPr/>
          <p:nvPr/>
        </p:nvSpPr>
        <p:spPr>
          <a:xfrm>
            <a:off x="9605640" y="1775534"/>
            <a:ext cx="683580" cy="328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登出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2CCDEC4-6696-4DB6-AF69-9C738BD66534}"/>
              </a:ext>
            </a:extLst>
          </p:cNvPr>
          <p:cNvSpPr/>
          <p:nvPr/>
        </p:nvSpPr>
        <p:spPr>
          <a:xfrm>
            <a:off x="1927194" y="2860087"/>
            <a:ext cx="1322773" cy="559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其他消息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84D1D2A-54A1-45D8-A4CF-FA76A9466B1C}"/>
              </a:ext>
            </a:extLst>
          </p:cNvPr>
          <p:cNvSpPr/>
          <p:nvPr/>
        </p:nvSpPr>
        <p:spPr>
          <a:xfrm>
            <a:off x="1927194" y="5353233"/>
            <a:ext cx="1322773" cy="559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留言板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30008D8-9656-4267-B5B4-782BB321FD41}"/>
              </a:ext>
            </a:extLst>
          </p:cNvPr>
          <p:cNvSpPr/>
          <p:nvPr/>
        </p:nvSpPr>
        <p:spPr>
          <a:xfrm>
            <a:off x="3515557" y="2186864"/>
            <a:ext cx="6764785" cy="3725663"/>
          </a:xfrm>
          <a:prstGeom prst="roundRect">
            <a:avLst>
              <a:gd name="adj" fmla="val 3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9842D74-B6D1-4E07-BD65-456A79ACE85F}"/>
              </a:ext>
            </a:extLst>
          </p:cNvPr>
          <p:cNvGrpSpPr/>
          <p:nvPr/>
        </p:nvGrpSpPr>
        <p:grpSpPr>
          <a:xfrm>
            <a:off x="2553070" y="3764132"/>
            <a:ext cx="156100" cy="1164455"/>
            <a:chOff x="2508681" y="3684233"/>
            <a:chExt cx="156100" cy="1164455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2E12A97-E4C8-4509-B872-00F0E7E593E5}"/>
                </a:ext>
              </a:extLst>
            </p:cNvPr>
            <p:cNvSpPr/>
            <p:nvPr/>
          </p:nvSpPr>
          <p:spPr>
            <a:xfrm>
              <a:off x="2513861" y="4173985"/>
              <a:ext cx="150920" cy="1509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21B96CF-DF9C-44F7-A7BD-C43C03DE0130}"/>
                </a:ext>
              </a:extLst>
            </p:cNvPr>
            <p:cNvGrpSpPr/>
            <p:nvPr/>
          </p:nvGrpSpPr>
          <p:grpSpPr>
            <a:xfrm>
              <a:off x="2508681" y="3684233"/>
              <a:ext cx="150920" cy="1164455"/>
              <a:chOff x="2508681" y="3684233"/>
              <a:chExt cx="150920" cy="1164455"/>
            </a:xfrm>
          </p:grpSpPr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E4D8FEAE-C7B8-471A-92E6-FE106BC1A082}"/>
                  </a:ext>
                </a:extLst>
              </p:cNvPr>
              <p:cNvSpPr/>
              <p:nvPr/>
            </p:nvSpPr>
            <p:spPr>
              <a:xfrm>
                <a:off x="2508681" y="3684233"/>
                <a:ext cx="150920" cy="1509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F3BCF68-F895-4759-9D97-45AE85F1BAA7}"/>
                  </a:ext>
                </a:extLst>
              </p:cNvPr>
              <p:cNvSpPr/>
              <p:nvPr/>
            </p:nvSpPr>
            <p:spPr>
              <a:xfrm>
                <a:off x="2508681" y="4697767"/>
                <a:ext cx="150920" cy="1509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2E9D77A-7538-4B88-846D-D1AEE7352B20}"/>
              </a:ext>
            </a:extLst>
          </p:cNvPr>
          <p:cNvGrpSpPr/>
          <p:nvPr/>
        </p:nvGrpSpPr>
        <p:grpSpPr>
          <a:xfrm>
            <a:off x="3636144" y="4813174"/>
            <a:ext cx="6516210" cy="905523"/>
            <a:chOff x="3622089" y="2760954"/>
            <a:chExt cx="6516210" cy="90552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6A5EA47-8E18-498D-BEE1-16775196529C}"/>
                </a:ext>
              </a:extLst>
            </p:cNvPr>
            <p:cNvSpPr/>
            <p:nvPr/>
          </p:nvSpPr>
          <p:spPr>
            <a:xfrm>
              <a:off x="3622089" y="2760954"/>
              <a:ext cx="6516210" cy="9055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C1B45BEC-EEAB-451E-875A-536EAA88BF99}"/>
                </a:ext>
              </a:extLst>
            </p:cNvPr>
            <p:cNvGrpSpPr/>
            <p:nvPr/>
          </p:nvGrpSpPr>
          <p:grpSpPr>
            <a:xfrm>
              <a:off x="3622089" y="2760954"/>
              <a:ext cx="3542191" cy="460161"/>
              <a:chOff x="3632446" y="2760954"/>
              <a:chExt cx="3542191" cy="46016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A3824A0-08DE-4447-BC8E-2ABEB5C732F2}"/>
                  </a:ext>
                </a:extLst>
              </p:cNvPr>
              <p:cNvSpPr/>
              <p:nvPr/>
            </p:nvSpPr>
            <p:spPr>
              <a:xfrm>
                <a:off x="3632446" y="2760954"/>
                <a:ext cx="1898341" cy="460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課程名稱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1DB7D4B-40DB-4FB9-8948-9C7E30CC39AB}"/>
                  </a:ext>
                </a:extLst>
              </p:cNvPr>
              <p:cNvSpPr/>
              <p:nvPr/>
            </p:nvSpPr>
            <p:spPr>
              <a:xfrm>
                <a:off x="5514512" y="2760954"/>
                <a:ext cx="833022" cy="4601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公告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AE62FEC-3EEF-49D7-8AF0-AABCA01AA243}"/>
                  </a:ext>
                </a:extLst>
              </p:cNvPr>
              <p:cNvSpPr/>
              <p:nvPr/>
            </p:nvSpPr>
            <p:spPr>
              <a:xfrm>
                <a:off x="6341615" y="2760954"/>
                <a:ext cx="833022" cy="4601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作業</a:t>
                </a:r>
              </a:p>
            </p:txBody>
          </p:sp>
        </p:grp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EF00045-4A8C-4D19-946E-F0A5F5B7EF7B}"/>
                </a:ext>
              </a:extLst>
            </p:cNvPr>
            <p:cNvSpPr/>
            <p:nvPr/>
          </p:nvSpPr>
          <p:spPr>
            <a:xfrm rot="10800000">
              <a:off x="6480699" y="3302493"/>
              <a:ext cx="719091" cy="3018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22A5954-096E-4B73-ADE7-A03FF02ABF46}"/>
              </a:ext>
            </a:extLst>
          </p:cNvPr>
          <p:cNvGrpSpPr/>
          <p:nvPr/>
        </p:nvGrpSpPr>
        <p:grpSpPr>
          <a:xfrm>
            <a:off x="3636144" y="2707686"/>
            <a:ext cx="6516210" cy="1953091"/>
            <a:chOff x="3636144" y="2707686"/>
            <a:chExt cx="6516210" cy="195309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01F2BA6-FDCB-440A-A9BC-60FD7BDF63E1}"/>
                </a:ext>
              </a:extLst>
            </p:cNvPr>
            <p:cNvGrpSpPr/>
            <p:nvPr/>
          </p:nvGrpSpPr>
          <p:grpSpPr>
            <a:xfrm>
              <a:off x="3636144" y="2707686"/>
              <a:ext cx="6516210" cy="1953091"/>
              <a:chOff x="3622089" y="2760954"/>
              <a:chExt cx="6516210" cy="1953091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1F78CE-F6CC-419A-A63B-C1E6A11D56B5}"/>
                  </a:ext>
                </a:extLst>
              </p:cNvPr>
              <p:cNvSpPr/>
              <p:nvPr/>
            </p:nvSpPr>
            <p:spPr>
              <a:xfrm>
                <a:off x="3622089" y="2760954"/>
                <a:ext cx="6516210" cy="195309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DBF7B990-9E6D-4453-9CF6-98719B232EE2}"/>
                  </a:ext>
                </a:extLst>
              </p:cNvPr>
              <p:cNvGrpSpPr/>
              <p:nvPr/>
            </p:nvGrpSpPr>
            <p:grpSpPr>
              <a:xfrm>
                <a:off x="3622089" y="2760954"/>
                <a:ext cx="3542191" cy="460161"/>
                <a:chOff x="3632446" y="2760954"/>
                <a:chExt cx="3542191" cy="460161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C54B7AF-AE6A-4935-9E10-20D2F93F2BD1}"/>
                    </a:ext>
                  </a:extLst>
                </p:cNvPr>
                <p:cNvSpPr/>
                <p:nvPr/>
              </p:nvSpPr>
              <p:spPr>
                <a:xfrm>
                  <a:off x="3632446" y="2760954"/>
                  <a:ext cx="1898341" cy="4601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課程名稱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8D6DAAE-F16F-4685-B879-F956A699CED5}"/>
                    </a:ext>
                  </a:extLst>
                </p:cNvPr>
                <p:cNvSpPr/>
                <p:nvPr/>
              </p:nvSpPr>
              <p:spPr>
                <a:xfrm>
                  <a:off x="5514512" y="2760954"/>
                  <a:ext cx="833022" cy="4601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公告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34A57AA-2ECC-4AAF-ACB9-11E2A7778123}"/>
                    </a:ext>
                  </a:extLst>
                </p:cNvPr>
                <p:cNvSpPr/>
                <p:nvPr/>
              </p:nvSpPr>
              <p:spPr>
                <a:xfrm>
                  <a:off x="6341615" y="2760954"/>
                  <a:ext cx="833022" cy="4601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作業</a:t>
                  </a:r>
                </a:p>
              </p:txBody>
            </p:sp>
          </p:grp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D9909924-8D46-416E-88AB-534D56A8645C}"/>
                  </a:ext>
                </a:extLst>
              </p:cNvPr>
              <p:cNvSpPr/>
              <p:nvPr/>
            </p:nvSpPr>
            <p:spPr>
              <a:xfrm>
                <a:off x="6471821" y="4296794"/>
                <a:ext cx="719091" cy="30184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41CB668-FC40-4800-8303-13916B383B0D}"/>
                </a:ext>
              </a:extLst>
            </p:cNvPr>
            <p:cNvSpPr txBox="1"/>
            <p:nvPr/>
          </p:nvSpPr>
          <p:spPr>
            <a:xfrm>
              <a:off x="6514455" y="3497801"/>
              <a:ext cx="6835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內容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811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C0880-A25B-422C-88D6-70D01999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工作分工與時程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86D4B6B-7401-49B9-A837-8C7C1E97D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355329"/>
              </p:ext>
            </p:extLst>
          </p:nvPr>
        </p:nvGraphicFramePr>
        <p:xfrm>
          <a:off x="1389355" y="1824361"/>
          <a:ext cx="9601200" cy="457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83">
                  <a:extLst>
                    <a:ext uri="{9D8B030D-6E8A-4147-A177-3AD203B41FA5}">
                      <a16:colId xmlns:a16="http://schemas.microsoft.com/office/drawing/2014/main" val="3568638539"/>
                    </a:ext>
                  </a:extLst>
                </a:gridCol>
                <a:gridCol w="8620217">
                  <a:extLst>
                    <a:ext uri="{9D8B030D-6E8A-4147-A177-3AD203B41FA5}">
                      <a16:colId xmlns:a16="http://schemas.microsoft.com/office/drawing/2014/main" val="2079790304"/>
                    </a:ext>
                  </a:extLst>
                </a:gridCol>
              </a:tblGrid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時程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變更項目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515817"/>
                  </a:ext>
                </a:extLst>
              </a:tr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研究開發技術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936532"/>
                  </a:ext>
                </a:extLst>
              </a:tr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基礎物件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666723"/>
                  </a:ext>
                </a:extLst>
              </a:tr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UI</a:t>
                      </a:r>
                      <a:r>
                        <a:rPr lang="zh-TW" altLang="en-US" dirty="0"/>
                        <a:t>雛形 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 基本功能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40960"/>
                  </a:ext>
                </a:extLst>
              </a:tr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進階功能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320583"/>
                  </a:ext>
                </a:extLst>
              </a:tr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完善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05799"/>
                  </a:ext>
                </a:extLst>
              </a:tr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最終版本決定 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 測試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399304"/>
                  </a:ext>
                </a:extLst>
              </a:tr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Demo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492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234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C0880-A25B-422C-88D6-70D01999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工作分工與時程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EF9670D-F3B6-4B93-9B32-FC3562489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44436"/>
              </p:ext>
            </p:extLst>
          </p:nvPr>
        </p:nvGraphicFramePr>
        <p:xfrm>
          <a:off x="1371600" y="2286000"/>
          <a:ext cx="9601200" cy="234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33987712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56689768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706287408"/>
                    </a:ext>
                  </a:extLst>
                </a:gridCol>
              </a:tblGrid>
              <a:tr h="11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主程式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UI</a:t>
                      </a:r>
                      <a:r>
                        <a:rPr lang="zh-TW" altLang="en-US" dirty="0"/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186195"/>
                  </a:ext>
                </a:extLst>
              </a:tr>
              <a:tr h="122377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主：戴毓辰、李岳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副：洪淵傳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主：戴毓辰、洪淵傳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副：李岳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主：李岳、洪淵傳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副：戴毓辰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3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541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8E049-4215-4433-97C1-2D1DFB12A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800" b="1" dirty="0">
                <a:sym typeface="Wingdings" panose="05000000000000000000" pitchFamily="2" charset="2"/>
              </a:rPr>
              <a:t></a:t>
            </a:r>
            <a:r>
              <a:rPr lang="en-US" altLang="zh-TW" sz="9600" dirty="0">
                <a:sym typeface="Wingdings" panose="05000000000000000000" pitchFamily="2" charset="2"/>
              </a:rPr>
              <a:t> </a:t>
            </a:r>
            <a:r>
              <a:rPr lang="en-US" altLang="zh-TW" sz="9600" dirty="0">
                <a:latin typeface="Arial Rounded MT Bold" panose="020F0704030504030204" pitchFamily="34" charset="0"/>
              </a:rPr>
              <a:t>THE</a:t>
            </a:r>
            <a:r>
              <a:rPr lang="zh-TW" altLang="en-US" sz="9600" dirty="0">
                <a:latin typeface="Arial Rounded MT Bold" panose="020F0704030504030204" pitchFamily="34" charset="0"/>
              </a:rPr>
              <a:t> </a:t>
            </a:r>
            <a:r>
              <a:rPr lang="en-US" altLang="zh-TW" sz="9600" dirty="0">
                <a:latin typeface="Arial Rounded MT Bold" panose="020F0704030504030204" pitchFamily="34" charset="0"/>
              </a:rPr>
              <a:t>END</a:t>
            </a:r>
            <a:r>
              <a:rPr lang="en-US" altLang="zh-TW" sz="9600" dirty="0"/>
              <a:t> </a:t>
            </a:r>
            <a:r>
              <a:rPr lang="en-US" altLang="zh-TW" sz="8800" b="1" dirty="0">
                <a:sym typeface="Wingdings" panose="05000000000000000000" pitchFamily="2" charset="2"/>
              </a:rPr>
              <a:t></a:t>
            </a:r>
            <a:endParaRPr lang="zh-TW" altLang="en-US" sz="9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C7FA1D-8ECA-41EB-B84E-2616EA9ED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Thanks For Listening!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93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197</TotalTime>
  <Words>187</Words>
  <Application>Microsoft Office PowerPoint</Application>
  <PresentationFormat>寬螢幕</PresentationFormat>
  <Paragraphs>73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 Rounded MT Bold</vt:lpstr>
      <vt:lpstr>Franklin Gothic Book</vt:lpstr>
      <vt:lpstr>Wingdings</vt:lpstr>
      <vt:lpstr>裁剪</vt:lpstr>
      <vt:lpstr>JAVA Project Proposal 【班級自治平台】</vt:lpstr>
      <vt:lpstr>系統概述與特色</vt:lpstr>
      <vt:lpstr>系統功能</vt:lpstr>
      <vt:lpstr>使用者介面</vt:lpstr>
      <vt:lpstr>使用者介面</vt:lpstr>
      <vt:lpstr>使用者介面</vt:lpstr>
      <vt:lpstr>工作分工與時程</vt:lpstr>
      <vt:lpstr>工作分工與時程</vt:lpstr>
      <vt:lpstr> THE END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Proposal</dc:title>
  <dc:creator>Hugo Dai</dc:creator>
  <cp:lastModifiedBy>Hugo Dai</cp:lastModifiedBy>
  <cp:revision>85</cp:revision>
  <dcterms:created xsi:type="dcterms:W3CDTF">2023-04-10T11:44:27Z</dcterms:created>
  <dcterms:modified xsi:type="dcterms:W3CDTF">2023-04-11T11:39:59Z</dcterms:modified>
</cp:coreProperties>
</file>