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10079990" cy="7775575"/>
  <p:notesSz cx="6858000" cy="9144000"/>
  <p:embeddedFontLst>
    <p:embeddedFont>
      <p:font typeface="Roboto Serif" charset="0"/>
      <p:regular r:id="rId8"/>
      <p:bold r:id="rId9"/>
      <p:italic r:id="rId10"/>
      <p:boldItalic r:id="rId11"/>
    </p:embeddedFont>
    <p:embeddedFont>
      <p:font typeface="Aldrich" charset="0"/>
      <p:regular r:id="rId12"/>
    </p:embeddedFont>
    <p:embeddedFont>
      <p:font typeface="Outfit Black" charset="0"/>
      <p:bold r:id="rId13"/>
    </p:embeddedFont>
    <p:embeddedFont>
      <p:font typeface="Outfit"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449"/>
        <p:guide pos="317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06810" y="685800"/>
            <a:ext cx="4445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1206810" y="685800"/>
            <a:ext cx="4445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3616" y="1125657"/>
            <a:ext cx="9392700" cy="31032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type="subTitle" idx="1"/>
          </p:nvPr>
        </p:nvSpPr>
        <p:spPr>
          <a:xfrm>
            <a:off x="343606" y="4284661"/>
            <a:ext cx="9392700" cy="1198200"/>
          </a:xfrm>
          <a:prstGeom prst="rect">
            <a:avLst/>
          </a:prstGeom>
        </p:spPr>
        <p:txBody>
          <a:bodyPr spcFirstLastPara="1" wrap="square" lIns="113250" tIns="113250" rIns="113250" bIns="113250" anchor="t" anchorCtr="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43606" y="1672252"/>
            <a:ext cx="9392700" cy="29685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14900"/>
              <a:buNone/>
              <a:defRPr sz="14900"/>
            </a:lvl1pPr>
            <a:lvl2pPr lvl="1" algn="ctr">
              <a:spcBef>
                <a:spcPts val="0"/>
              </a:spcBef>
              <a:spcAft>
                <a:spcPts val="0"/>
              </a:spcAft>
              <a:buSzPts val="14900"/>
              <a:buNone/>
              <a:defRPr sz="14900"/>
            </a:lvl2pPr>
            <a:lvl3pPr lvl="2" algn="ctr">
              <a:spcBef>
                <a:spcPts val="0"/>
              </a:spcBef>
              <a:spcAft>
                <a:spcPts val="0"/>
              </a:spcAft>
              <a:buSzPts val="14900"/>
              <a:buNone/>
              <a:defRPr sz="14900"/>
            </a:lvl3pPr>
            <a:lvl4pPr lvl="3" algn="ctr">
              <a:spcBef>
                <a:spcPts val="0"/>
              </a:spcBef>
              <a:spcAft>
                <a:spcPts val="0"/>
              </a:spcAft>
              <a:buSzPts val="14900"/>
              <a:buNone/>
              <a:defRPr sz="14900"/>
            </a:lvl4pPr>
            <a:lvl5pPr lvl="4" algn="ctr">
              <a:spcBef>
                <a:spcPts val="0"/>
              </a:spcBef>
              <a:spcAft>
                <a:spcPts val="0"/>
              </a:spcAft>
              <a:buSzPts val="14900"/>
              <a:buNone/>
              <a:defRPr sz="14900"/>
            </a:lvl5pPr>
            <a:lvl6pPr lvl="5" algn="ctr">
              <a:spcBef>
                <a:spcPts val="0"/>
              </a:spcBef>
              <a:spcAft>
                <a:spcPts val="0"/>
              </a:spcAft>
              <a:buSzPts val="14900"/>
              <a:buNone/>
              <a:defRPr sz="14900"/>
            </a:lvl6pPr>
            <a:lvl7pPr lvl="6" algn="ctr">
              <a:spcBef>
                <a:spcPts val="0"/>
              </a:spcBef>
              <a:spcAft>
                <a:spcPts val="0"/>
              </a:spcAft>
              <a:buSzPts val="14900"/>
              <a:buNone/>
              <a:defRPr sz="14900"/>
            </a:lvl7pPr>
            <a:lvl8pPr lvl="7" algn="ctr">
              <a:spcBef>
                <a:spcPts val="0"/>
              </a:spcBef>
              <a:spcAft>
                <a:spcPts val="0"/>
              </a:spcAft>
              <a:buSzPts val="14900"/>
              <a:buNone/>
              <a:defRPr sz="14900"/>
            </a:lvl8pPr>
            <a:lvl9pPr lvl="8" algn="ctr">
              <a:spcBef>
                <a:spcPts val="0"/>
              </a:spcBef>
              <a:spcAft>
                <a:spcPts val="0"/>
              </a:spcAft>
              <a:buSzPts val="14900"/>
              <a:buNone/>
              <a:defRPr sz="14900"/>
            </a:lvl9pPr>
          </a:lstStyle>
          <a:p>
            <a:r>
              <a:t>xx%</a:t>
            </a:r>
          </a:p>
        </p:txBody>
      </p:sp>
      <p:sp>
        <p:nvSpPr>
          <p:cNvPr id="46" name="Google Shape;46;p11"/>
          <p:cNvSpPr txBox="1"/>
          <p:nvPr>
            <p:ph type="body" idx="1"/>
          </p:nvPr>
        </p:nvSpPr>
        <p:spPr>
          <a:xfrm>
            <a:off x="343606" y="4765569"/>
            <a:ext cx="9392700" cy="1966500"/>
          </a:xfrm>
          <a:prstGeom prst="rect">
            <a:avLst/>
          </a:prstGeom>
        </p:spPr>
        <p:txBody>
          <a:bodyPr spcFirstLastPara="1" wrap="square" lIns="113250" tIns="113250" rIns="113250" bIns="113250" anchor="t" anchorCtr="0">
            <a:normAutofit/>
          </a:bodyPr>
          <a:lstStyle>
            <a:lvl1pPr marL="457200" lvl="0" indent="-368300" algn="ctr">
              <a:spcBef>
                <a:spcPts val="0"/>
              </a:spcBef>
              <a:spcAft>
                <a:spcPts val="0"/>
              </a:spcAft>
              <a:buSzPts val="2200"/>
              <a:buChar char="●"/>
              <a:defRPr/>
            </a:lvl1pPr>
            <a:lvl2pPr marL="914400" lvl="1" indent="-336550" algn="ctr">
              <a:spcBef>
                <a:spcPts val="0"/>
              </a:spcBef>
              <a:spcAft>
                <a:spcPts val="0"/>
              </a:spcAft>
              <a:buSzPts val="1700"/>
              <a:buChar char="○"/>
              <a:defRPr/>
            </a:lvl2pPr>
            <a:lvl3pPr marL="1371600" lvl="2" indent="-336550" algn="ctr">
              <a:spcBef>
                <a:spcPts val="0"/>
              </a:spcBef>
              <a:spcAft>
                <a:spcPts val="0"/>
              </a:spcAft>
              <a:buSzPts val="1700"/>
              <a:buChar char="■"/>
              <a:defRPr/>
            </a:lvl3pPr>
            <a:lvl4pPr marL="1828800" lvl="3" indent="-336550" algn="ctr">
              <a:spcBef>
                <a:spcPts val="0"/>
              </a:spcBef>
              <a:spcAft>
                <a:spcPts val="0"/>
              </a:spcAft>
              <a:buSzPts val="1700"/>
              <a:buChar char="●"/>
              <a:defRPr/>
            </a:lvl4pPr>
            <a:lvl5pPr marL="2286000" lvl="4" indent="-336550" algn="ctr">
              <a:spcBef>
                <a:spcPts val="0"/>
              </a:spcBef>
              <a:spcAft>
                <a:spcPts val="0"/>
              </a:spcAft>
              <a:buSzPts val="1700"/>
              <a:buChar char="○"/>
              <a:defRPr/>
            </a:lvl5pPr>
            <a:lvl6pPr marL="2743200" lvl="5" indent="-336550" algn="ctr">
              <a:spcBef>
                <a:spcPts val="0"/>
              </a:spcBef>
              <a:spcAft>
                <a:spcPts val="0"/>
              </a:spcAft>
              <a:buSzPts val="1700"/>
              <a:buChar char="■"/>
              <a:defRPr/>
            </a:lvl6pPr>
            <a:lvl7pPr marL="3200400" lvl="6" indent="-336550" algn="ctr">
              <a:spcBef>
                <a:spcPts val="0"/>
              </a:spcBef>
              <a:spcAft>
                <a:spcPts val="0"/>
              </a:spcAft>
              <a:buSzPts val="1700"/>
              <a:buChar char="●"/>
              <a:defRPr/>
            </a:lvl7pPr>
            <a:lvl8pPr marL="3657600" lvl="7" indent="-336550" algn="ctr">
              <a:spcBef>
                <a:spcPts val="0"/>
              </a:spcBef>
              <a:spcAft>
                <a:spcPts val="0"/>
              </a:spcAft>
              <a:buSzPts val="1700"/>
              <a:buChar char="○"/>
              <a:defRPr/>
            </a:lvl8pPr>
            <a:lvl9pPr marL="4114800" lvl="8" indent="-336550" algn="ctr">
              <a:spcBef>
                <a:spcPts val="0"/>
              </a:spcBef>
              <a:spcAft>
                <a:spcPts val="0"/>
              </a:spcAft>
              <a:buSzPts val="1700"/>
              <a:buChar char="■"/>
              <a:defRPr/>
            </a:lvl9pPr>
          </a:lstStyle>
          <a:p/>
        </p:txBody>
      </p:sp>
      <p:sp>
        <p:nvSpPr>
          <p:cNvPr id="47" name="Google Shape;47;p11"/>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3606" y="3251679"/>
            <a:ext cx="9392700" cy="1272600"/>
          </a:xfrm>
          <a:prstGeom prst="rect">
            <a:avLst/>
          </a:prstGeom>
        </p:spPr>
        <p:txBody>
          <a:bodyPr spcFirstLastPara="1" wrap="square" lIns="113250" tIns="113250" rIns="113250" bIns="113250" anchor="ctr" anchorCtr="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type="body" idx="1"/>
          </p:nvPr>
        </p:nvSpPr>
        <p:spPr>
          <a:xfrm>
            <a:off x="343606" y="1742324"/>
            <a:ext cx="9392700" cy="5165100"/>
          </a:xfrm>
          <a:prstGeom prst="rect">
            <a:avLst/>
          </a:prstGeom>
        </p:spPr>
        <p:txBody>
          <a:bodyPr spcFirstLastPara="1" wrap="square" lIns="113250" tIns="113250" rIns="113250" bIns="113250" anchor="t" anchorCtr="0">
            <a:normAutofit/>
          </a:bodyPr>
          <a:lstStyle>
            <a:lvl1pPr marL="457200" lvl="0" indent="-368300">
              <a:spcBef>
                <a:spcPts val="0"/>
              </a:spcBef>
              <a:spcAft>
                <a:spcPts val="0"/>
              </a:spcAft>
              <a:buSzPts val="22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p:txBody>
      </p:sp>
      <p:sp>
        <p:nvSpPr>
          <p:cNvPr id="19" name="Google Shape;19;p4"/>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type="body" idx="1"/>
          </p:nvPr>
        </p:nvSpPr>
        <p:spPr>
          <a:xfrm>
            <a:off x="343606" y="1742324"/>
            <a:ext cx="4409400" cy="5165100"/>
          </a:xfrm>
          <a:prstGeom prst="rect">
            <a:avLst/>
          </a:prstGeom>
        </p:spPr>
        <p:txBody>
          <a:bodyPr spcFirstLastPara="1" wrap="square" lIns="113250" tIns="113250" rIns="113250" bIns="113250" anchor="t" anchorCtr="0">
            <a:normAutofit/>
          </a:bodyPr>
          <a:lstStyle>
            <a:lvl1pPr marL="457200" lvl="0" indent="-336550">
              <a:spcBef>
                <a:spcPts val="0"/>
              </a:spcBef>
              <a:spcAft>
                <a:spcPts val="0"/>
              </a:spcAft>
              <a:buSzPts val="1700"/>
              <a:buChar char="●"/>
              <a:defRPr sz="17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3" name="Google Shape;23;p5"/>
          <p:cNvSpPr txBox="1"/>
          <p:nvPr>
            <p:ph type="body" idx="2"/>
          </p:nvPr>
        </p:nvSpPr>
        <p:spPr>
          <a:xfrm>
            <a:off x="5327055" y="1742324"/>
            <a:ext cx="4409400" cy="5165100"/>
          </a:xfrm>
          <a:prstGeom prst="rect">
            <a:avLst/>
          </a:prstGeom>
        </p:spPr>
        <p:txBody>
          <a:bodyPr spcFirstLastPara="1" wrap="square" lIns="113250" tIns="113250" rIns="113250" bIns="113250" anchor="t" anchorCtr="0">
            <a:normAutofit/>
          </a:bodyPr>
          <a:lstStyle>
            <a:lvl1pPr marL="457200" lvl="0" indent="-336550">
              <a:spcBef>
                <a:spcPts val="0"/>
              </a:spcBef>
              <a:spcAft>
                <a:spcPts val="0"/>
              </a:spcAft>
              <a:buSzPts val="1700"/>
              <a:buChar char="●"/>
              <a:defRPr sz="17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24" name="Google Shape;24;p5"/>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3606" y="672794"/>
            <a:ext cx="9392700" cy="865800"/>
          </a:xfrm>
          <a:prstGeom prst="rect">
            <a:avLst/>
          </a:prstGeom>
        </p:spPr>
        <p:txBody>
          <a:bodyPr spcFirstLastPara="1" wrap="square" lIns="113250" tIns="113250" rIns="113250" bIns="113250" anchor="t" anchorCtr="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3606" y="839962"/>
            <a:ext cx="3095400" cy="1142400"/>
          </a:xfrm>
          <a:prstGeom prst="rect">
            <a:avLst/>
          </a:prstGeom>
        </p:spPr>
        <p:txBody>
          <a:bodyPr spcFirstLastPara="1" wrap="square" lIns="113250" tIns="113250" rIns="113250" bIns="113250"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type="body" idx="1"/>
          </p:nvPr>
        </p:nvSpPr>
        <p:spPr>
          <a:xfrm>
            <a:off x="343606" y="2100813"/>
            <a:ext cx="3095400" cy="4806600"/>
          </a:xfrm>
          <a:prstGeom prst="rect">
            <a:avLst/>
          </a:prstGeom>
        </p:spPr>
        <p:txBody>
          <a:bodyPr spcFirstLastPara="1" wrap="square" lIns="113250" tIns="113250" rIns="113250" bIns="113250" anchor="t" anchorCtr="0">
            <a:normAutofit/>
          </a:bodyPr>
          <a:lstStyle>
            <a:lvl1pPr marL="457200" lvl="0" indent="-323850">
              <a:spcBef>
                <a:spcPts val="0"/>
              </a:spcBef>
              <a:spcAft>
                <a:spcPts val="0"/>
              </a:spcAft>
              <a:buSzPts val="1500"/>
              <a:buChar char="●"/>
              <a:defRPr sz="1500"/>
            </a:lvl1pPr>
            <a:lvl2pPr marL="914400" lvl="1" indent="-323850">
              <a:spcBef>
                <a:spcPts val="0"/>
              </a:spcBef>
              <a:spcAft>
                <a:spcPts val="0"/>
              </a:spcAft>
              <a:buSzPts val="1500"/>
              <a:buChar char="○"/>
              <a:defRPr sz="1500"/>
            </a:lvl2pPr>
            <a:lvl3pPr marL="1371600" lvl="2" indent="-323850">
              <a:spcBef>
                <a:spcPts val="0"/>
              </a:spcBef>
              <a:spcAft>
                <a:spcPts val="0"/>
              </a:spcAft>
              <a:buSzPts val="1500"/>
              <a:buChar char="■"/>
              <a:defRPr sz="1500"/>
            </a:lvl3pPr>
            <a:lvl4pPr marL="1828800" lvl="3" indent="-323850">
              <a:spcBef>
                <a:spcPts val="0"/>
              </a:spcBef>
              <a:spcAft>
                <a:spcPts val="0"/>
              </a:spcAft>
              <a:buSzPts val="1500"/>
              <a:buChar char="●"/>
              <a:defRPr sz="1500"/>
            </a:lvl4pPr>
            <a:lvl5pPr marL="2286000" lvl="4" indent="-323850">
              <a:spcBef>
                <a:spcPts val="0"/>
              </a:spcBef>
              <a:spcAft>
                <a:spcPts val="0"/>
              </a:spcAft>
              <a:buSzPts val="1500"/>
              <a:buChar char="○"/>
              <a:defRPr sz="1500"/>
            </a:lvl5pPr>
            <a:lvl6pPr marL="2743200" lvl="5" indent="-323850">
              <a:spcBef>
                <a:spcPts val="0"/>
              </a:spcBef>
              <a:spcAft>
                <a:spcPts val="0"/>
              </a:spcAft>
              <a:buSzPts val="1500"/>
              <a:buChar char="■"/>
              <a:defRPr sz="1500"/>
            </a:lvl6pPr>
            <a:lvl7pPr marL="3200400" lvl="6" indent="-323850">
              <a:spcBef>
                <a:spcPts val="0"/>
              </a:spcBef>
              <a:spcAft>
                <a:spcPts val="0"/>
              </a:spcAft>
              <a:buSzPts val="1500"/>
              <a:buChar char="●"/>
              <a:defRPr sz="1500"/>
            </a:lvl7pPr>
            <a:lvl8pPr marL="3657600" lvl="7" indent="-323850">
              <a:spcBef>
                <a:spcPts val="0"/>
              </a:spcBef>
              <a:spcAft>
                <a:spcPts val="0"/>
              </a:spcAft>
              <a:buSzPts val="1500"/>
              <a:buChar char="○"/>
              <a:defRPr sz="1500"/>
            </a:lvl8pPr>
            <a:lvl9pPr marL="4114800" lvl="8" indent="-323850">
              <a:spcBef>
                <a:spcPts val="0"/>
              </a:spcBef>
              <a:spcAft>
                <a:spcPts val="0"/>
              </a:spcAft>
              <a:buSzPts val="1500"/>
              <a:buChar char="■"/>
              <a:defRPr sz="1500"/>
            </a:lvl9pPr>
          </a:lstStyle>
          <a:p/>
        </p:txBody>
      </p:sp>
      <p:sp>
        <p:nvSpPr>
          <p:cNvPr id="31" name="Google Shape;31;p7"/>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40433" y="680542"/>
            <a:ext cx="7019700" cy="6184500"/>
          </a:xfrm>
          <a:prstGeom prst="rect">
            <a:avLst/>
          </a:prstGeom>
        </p:spPr>
        <p:txBody>
          <a:bodyPr spcFirstLastPara="1" wrap="square" lIns="113250" tIns="113250" rIns="113250" bIns="113250" anchor="ctr" anchorCtr="0">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40000" y="-189"/>
            <a:ext cx="5040000" cy="7776000"/>
          </a:xfrm>
          <a:prstGeom prst="rect">
            <a:avLst/>
          </a:prstGeom>
          <a:solidFill>
            <a:schemeClr val="lt2"/>
          </a:solidFill>
          <a:ln>
            <a:noFill/>
          </a:ln>
        </p:spPr>
        <p:txBody>
          <a:bodyPr spcFirstLastPara="1" wrap="square" lIns="113250" tIns="113250" rIns="113250" bIns="113250"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92677" y="1864328"/>
            <a:ext cx="4459200" cy="2241000"/>
          </a:xfrm>
          <a:prstGeom prst="rect">
            <a:avLst/>
          </a:prstGeom>
        </p:spPr>
        <p:txBody>
          <a:bodyPr spcFirstLastPara="1" wrap="square" lIns="113250" tIns="113250" rIns="113250" bIns="113250"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type="subTitle" idx="1"/>
          </p:nvPr>
        </p:nvSpPr>
        <p:spPr>
          <a:xfrm>
            <a:off x="292677" y="4237720"/>
            <a:ext cx="4459200" cy="1867200"/>
          </a:xfrm>
          <a:prstGeom prst="rect">
            <a:avLst/>
          </a:prstGeom>
        </p:spPr>
        <p:txBody>
          <a:bodyPr spcFirstLastPara="1" wrap="square" lIns="113250" tIns="113250" rIns="113250" bIns="113250" anchor="t" anchorCtr="0">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type="body" idx="2"/>
          </p:nvPr>
        </p:nvSpPr>
        <p:spPr>
          <a:xfrm>
            <a:off x="5445118" y="1094665"/>
            <a:ext cx="4229700" cy="5586300"/>
          </a:xfrm>
          <a:prstGeom prst="rect">
            <a:avLst/>
          </a:prstGeom>
        </p:spPr>
        <p:txBody>
          <a:bodyPr spcFirstLastPara="1" wrap="square" lIns="113250" tIns="113250" rIns="113250" bIns="113250" anchor="ctr" anchorCtr="0">
            <a:normAutofit/>
          </a:bodyPr>
          <a:lstStyle>
            <a:lvl1pPr marL="457200" lvl="0" indent="-368300">
              <a:spcBef>
                <a:spcPts val="0"/>
              </a:spcBef>
              <a:spcAft>
                <a:spcPts val="0"/>
              </a:spcAft>
              <a:buSzPts val="22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p:txBody>
      </p:sp>
      <p:sp>
        <p:nvSpPr>
          <p:cNvPr id="40" name="Google Shape;40;p9"/>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43606" y="6395830"/>
            <a:ext cx="6612900" cy="914700"/>
          </a:xfrm>
          <a:prstGeom prst="rect">
            <a:avLst/>
          </a:prstGeom>
        </p:spPr>
        <p:txBody>
          <a:bodyPr spcFirstLastPara="1" wrap="square" lIns="113250" tIns="113250" rIns="113250" bIns="113250" anchor="ctr" anchorCtr="0">
            <a:normAutofit/>
          </a:bodyPr>
          <a:lstStyle>
            <a:lvl1pPr marL="457200" lvl="0" indent="-228600">
              <a:lnSpc>
                <a:spcPct val="100000"/>
              </a:lnSpc>
              <a:spcBef>
                <a:spcPts val="0"/>
              </a:spcBef>
              <a:spcAft>
                <a:spcPts val="0"/>
              </a:spcAft>
              <a:buSzPts val="2200"/>
              <a:buNone/>
              <a:defRPr/>
            </a:lvl1pPr>
          </a:lstStyle>
          <a:p/>
        </p:txBody>
      </p:sp>
      <p:sp>
        <p:nvSpPr>
          <p:cNvPr id="43" name="Google Shape;43;p10"/>
          <p:cNvSpPr txBox="1"/>
          <p:nvPr>
            <p:ph type="sldNum" idx="12"/>
          </p:nvPr>
        </p:nvSpPr>
        <p:spPr>
          <a:xfrm>
            <a:off x="9339717" y="7049903"/>
            <a:ext cx="604800" cy="594900"/>
          </a:xfrm>
          <a:prstGeom prst="rect">
            <a:avLst/>
          </a:prstGeom>
        </p:spPr>
        <p:txBody>
          <a:bodyPr spcFirstLastPara="1" wrap="square" lIns="113250" tIns="113250" rIns="113250" bIns="113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43606" y="672794"/>
            <a:ext cx="9392700" cy="865800"/>
          </a:xfrm>
          <a:prstGeom prst="rect">
            <a:avLst/>
          </a:prstGeom>
          <a:noFill/>
          <a:ln>
            <a:noFill/>
          </a:ln>
        </p:spPr>
        <p:txBody>
          <a:bodyPr spcFirstLastPara="1" wrap="square" lIns="113250" tIns="113250" rIns="113250" bIns="113250" anchor="t" anchorCtr="0">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type="body" idx="1"/>
          </p:nvPr>
        </p:nvSpPr>
        <p:spPr>
          <a:xfrm>
            <a:off x="343606" y="1742324"/>
            <a:ext cx="9392700" cy="5165100"/>
          </a:xfrm>
          <a:prstGeom prst="rect">
            <a:avLst/>
          </a:prstGeom>
          <a:noFill/>
          <a:ln>
            <a:noFill/>
          </a:ln>
        </p:spPr>
        <p:txBody>
          <a:bodyPr spcFirstLastPara="1" wrap="square" lIns="113250" tIns="113250" rIns="113250" bIns="113250" anchor="t" anchorCtr="0">
            <a:norm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0"/>
              </a:spcBef>
              <a:spcAft>
                <a:spcPts val="0"/>
              </a:spcAft>
              <a:buClr>
                <a:schemeClr val="dk2"/>
              </a:buClr>
              <a:buSzPts val="1700"/>
              <a:buChar char="○"/>
              <a:defRPr sz="1700">
                <a:solidFill>
                  <a:schemeClr val="dk2"/>
                </a:solidFill>
              </a:defRPr>
            </a:lvl2pPr>
            <a:lvl3pPr marL="1371600" lvl="2" indent="-336550">
              <a:lnSpc>
                <a:spcPct val="115000"/>
              </a:lnSpc>
              <a:spcBef>
                <a:spcPts val="0"/>
              </a:spcBef>
              <a:spcAft>
                <a:spcPts val="0"/>
              </a:spcAft>
              <a:buClr>
                <a:schemeClr val="dk2"/>
              </a:buClr>
              <a:buSzPts val="1700"/>
              <a:buChar char="■"/>
              <a:defRPr sz="1700">
                <a:solidFill>
                  <a:schemeClr val="dk2"/>
                </a:solidFill>
              </a:defRPr>
            </a:lvl3pPr>
            <a:lvl4pPr marL="1828800" lvl="3" indent="-336550">
              <a:lnSpc>
                <a:spcPct val="115000"/>
              </a:lnSpc>
              <a:spcBef>
                <a:spcPts val="0"/>
              </a:spcBef>
              <a:spcAft>
                <a:spcPts val="0"/>
              </a:spcAft>
              <a:buClr>
                <a:schemeClr val="dk2"/>
              </a:buClr>
              <a:buSzPts val="1700"/>
              <a:buChar char="●"/>
              <a:defRPr sz="1700">
                <a:solidFill>
                  <a:schemeClr val="dk2"/>
                </a:solidFill>
              </a:defRPr>
            </a:lvl4pPr>
            <a:lvl5pPr marL="2286000" lvl="4" indent="-336550">
              <a:lnSpc>
                <a:spcPct val="115000"/>
              </a:lnSpc>
              <a:spcBef>
                <a:spcPts val="0"/>
              </a:spcBef>
              <a:spcAft>
                <a:spcPts val="0"/>
              </a:spcAft>
              <a:buClr>
                <a:schemeClr val="dk2"/>
              </a:buClr>
              <a:buSzPts val="1700"/>
              <a:buChar char="○"/>
              <a:defRPr sz="1700">
                <a:solidFill>
                  <a:schemeClr val="dk2"/>
                </a:solidFill>
              </a:defRPr>
            </a:lvl5pPr>
            <a:lvl6pPr marL="2743200" lvl="5" indent="-336550">
              <a:lnSpc>
                <a:spcPct val="115000"/>
              </a:lnSpc>
              <a:spcBef>
                <a:spcPts val="0"/>
              </a:spcBef>
              <a:spcAft>
                <a:spcPts val="0"/>
              </a:spcAft>
              <a:buClr>
                <a:schemeClr val="dk2"/>
              </a:buClr>
              <a:buSzPts val="1700"/>
              <a:buChar char="■"/>
              <a:defRPr sz="1700">
                <a:solidFill>
                  <a:schemeClr val="dk2"/>
                </a:solidFill>
              </a:defRPr>
            </a:lvl6pPr>
            <a:lvl7pPr marL="3200400" lvl="6" indent="-336550">
              <a:lnSpc>
                <a:spcPct val="115000"/>
              </a:lnSpc>
              <a:spcBef>
                <a:spcPts val="0"/>
              </a:spcBef>
              <a:spcAft>
                <a:spcPts val="0"/>
              </a:spcAft>
              <a:buClr>
                <a:schemeClr val="dk2"/>
              </a:buClr>
              <a:buSzPts val="1700"/>
              <a:buChar char="●"/>
              <a:defRPr sz="1700">
                <a:solidFill>
                  <a:schemeClr val="dk2"/>
                </a:solidFill>
              </a:defRPr>
            </a:lvl7pPr>
            <a:lvl8pPr marL="3657600" lvl="7" indent="-336550">
              <a:lnSpc>
                <a:spcPct val="115000"/>
              </a:lnSpc>
              <a:spcBef>
                <a:spcPts val="0"/>
              </a:spcBef>
              <a:spcAft>
                <a:spcPts val="0"/>
              </a:spcAft>
              <a:buClr>
                <a:schemeClr val="dk2"/>
              </a:buClr>
              <a:buSzPts val="1700"/>
              <a:buChar char="○"/>
              <a:defRPr sz="1700">
                <a:solidFill>
                  <a:schemeClr val="dk2"/>
                </a:solidFill>
              </a:defRPr>
            </a:lvl8pPr>
            <a:lvl9pPr marL="4114800" lvl="8" indent="-33655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type="sldNum" idx="12"/>
          </p:nvPr>
        </p:nvSpPr>
        <p:spPr>
          <a:xfrm>
            <a:off x="9339717" y="7049903"/>
            <a:ext cx="604800" cy="594900"/>
          </a:xfrm>
          <a:prstGeom prst="rect">
            <a:avLst/>
          </a:prstGeom>
          <a:noFill/>
          <a:ln>
            <a:noFill/>
          </a:ln>
        </p:spPr>
        <p:txBody>
          <a:bodyPr spcFirstLastPara="1" wrap="square" lIns="113250" tIns="113250" rIns="113250" bIns="113250" anchor="ctr" anchorCtr="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1.png"/><Relationship Id="rId7" Type="http://schemas.openxmlformats.org/officeDocument/2006/relationships/hyperlink" Target="https://easychair.org/conferences/?conf=dicps23" TargetMode="External"/><Relationship Id="rId6" Type="http://schemas.openxmlformats.org/officeDocument/2006/relationships/hyperlink" Target="https://easychair.org/cfp/di-cps23" TargetMode="External"/><Relationship Id="rId5" Type="http://schemas.openxmlformats.org/officeDocument/2006/relationships/hyperlink" Target="https://di-cps.github.io/" TargetMode="External"/><Relationship Id="rId4" Type="http://schemas.openxmlformats.org/officeDocument/2006/relationships/hyperlink" Target="mailto:rstern@umn.edu" TargetMode="External"/><Relationship Id="rId3" Type="http://schemas.openxmlformats.org/officeDocument/2006/relationships/hyperlink" Target="mailto:ayan.mukhopadhyay@vanderbilt.edu" TargetMode="External"/><Relationship Id="rId2" Type="http://schemas.openxmlformats.org/officeDocument/2006/relationships/hyperlink" Target="mailto:laszka@psu.edu" TargetMode="Externa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hyperlink" Target="mailto:rahul.bhadani@vanderbil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p:nvPr/>
        </p:nvSpPr>
        <p:spPr>
          <a:xfrm>
            <a:off x="8890" y="0"/>
            <a:ext cx="10062210" cy="7776210"/>
          </a:xfrm>
          <a:prstGeom prst="triangle">
            <a:avLst>
              <a:gd name="adj" fmla="val 45399"/>
            </a:avLst>
          </a:prstGeom>
          <a:solidFill>
            <a:srgbClr val="47C5B1">
              <a:alpha val="4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3"/>
          <p:cNvSpPr/>
          <p:nvPr/>
        </p:nvSpPr>
        <p:spPr>
          <a:xfrm>
            <a:off x="-12025" y="0"/>
            <a:ext cx="4593000" cy="7776000"/>
          </a:xfrm>
          <a:prstGeom prst="rect">
            <a:avLst/>
          </a:prstGeom>
          <a:solidFill>
            <a:srgbClr val="F87677"/>
          </a:solidFill>
          <a:ln w="9525" cap="flat" cmpd="sng">
            <a:solidFill>
              <a:srgbClr val="F876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3"/>
          <p:cNvSpPr txBox="1"/>
          <p:nvPr/>
        </p:nvSpPr>
        <p:spPr>
          <a:xfrm>
            <a:off x="7324175" y="146975"/>
            <a:ext cx="2666400" cy="2870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700">
              <a:solidFill>
                <a:schemeClr val="dk1"/>
              </a:solidFill>
              <a:latin typeface="Roboto" panose="02000000000000000000" charset="0"/>
              <a:ea typeface="Droid Sans Fallback" panose="020B0502000000000001" charset="-122"/>
              <a:cs typeface="Roboto" panose="02000000000000000000" charset="0"/>
              <a:sym typeface="Outfit"/>
            </a:endParaRPr>
          </a:p>
          <a:p>
            <a:pPr marL="0" lvl="0" indent="0" algn="l" rtl="0">
              <a:lnSpc>
                <a:spcPct val="115000"/>
              </a:lnSpc>
              <a:spcBef>
                <a:spcPts val="0"/>
              </a:spcBef>
              <a:spcAft>
                <a:spcPts val="0"/>
              </a:spcAft>
              <a:buNone/>
            </a:pPr>
            <a:r>
              <a:rPr lang="en-US" sz="2500">
                <a:solidFill>
                  <a:schemeClr val="dk1"/>
                </a:solidFill>
                <a:latin typeface="Roboto" panose="02000000000000000000" charset="0"/>
                <a:ea typeface="Droid Sans Fallback" panose="020B0502000000000001" charset="-122"/>
                <a:cs typeface="Roboto" panose="02000000000000000000" charset="0"/>
                <a:sym typeface="Outfit Black"/>
              </a:rPr>
              <a:t>CONTACT US</a:t>
            </a:r>
            <a:endParaRPr sz="2000" b="1">
              <a:solidFill>
                <a:schemeClr val="dk1"/>
              </a:solidFill>
              <a:latin typeface="Roboto" panose="02000000000000000000" charset="0"/>
              <a:ea typeface="Droid Sans Fallback" panose="020B0502000000000001" charset="-122"/>
              <a:cs typeface="Roboto" panose="02000000000000000000" charset="0"/>
              <a:sym typeface="Outfit"/>
            </a:endParaRPr>
          </a:p>
          <a:p>
            <a:pPr marL="0" lvl="0" indent="0" algn="l" rtl="0">
              <a:spcBef>
                <a:spcPts val="0"/>
              </a:spcBef>
              <a:spcAft>
                <a:spcPts val="0"/>
              </a:spcAft>
              <a:buNone/>
            </a:pPr>
            <a:endParaRPr sz="2200">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0"/>
              </a:spcBef>
              <a:spcAft>
                <a:spcPts val="0"/>
              </a:spcAft>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Rahul Bhadani </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1"/>
              </a:rPr>
              <a:t>rahul.bhadani@vanderbilt.edu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0"/>
              </a:spcAft>
              <a:buClr>
                <a:schemeClr val="dk1"/>
              </a:buClr>
              <a:buSzPts val="1100"/>
              <a:buFont typeface="Arial"/>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Aron Laszka </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2"/>
              </a:rPr>
              <a:t>laszka@psu.edu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0"/>
              </a:spcAft>
              <a:buClr>
                <a:schemeClr val="dk1"/>
              </a:buClr>
              <a:buSzPts val="1100"/>
              <a:buFont typeface="Arial"/>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Ayan Mukhopadhyay</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3"/>
              </a:rPr>
              <a:t>ayan.mukhopadhyay@vanderbilt.edu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a:p>
            <a:pPr marL="179705" lvl="0" indent="0" algn="l" rtl="0">
              <a:spcBef>
                <a:spcPts val="1000"/>
              </a:spcBef>
              <a:spcAft>
                <a:spcPts val="1000"/>
              </a:spcAft>
              <a:buNone/>
            </a:pPr>
            <a:r>
              <a:rPr lang="en-US" sz="1300" b="1">
                <a:solidFill>
                  <a:schemeClr val="dk1"/>
                </a:solidFill>
                <a:latin typeface="Roboto" panose="02000000000000000000" charset="0"/>
                <a:ea typeface="Droid Sans Fallback" panose="020B0502000000000001" charset="-122"/>
                <a:cs typeface="Roboto" panose="02000000000000000000" charset="0"/>
                <a:sym typeface="Outfit"/>
              </a:rPr>
              <a:t>Raphael Stern</a:t>
            </a:r>
            <a:br>
              <a:rPr lang="en-US" sz="1300" b="1">
                <a:solidFill>
                  <a:schemeClr val="dk1"/>
                </a:solidFill>
                <a:latin typeface="Roboto" panose="02000000000000000000" charset="0"/>
                <a:ea typeface="Droid Sans Fallback" panose="020B0502000000000001" charset="-122"/>
                <a:cs typeface="Roboto" panose="02000000000000000000" charset="0"/>
                <a:sym typeface="Outfit"/>
              </a:rPr>
            </a:br>
            <a:r>
              <a:rPr lang="en-US" sz="1000" b="1" u="sng">
                <a:solidFill>
                  <a:schemeClr val="hlink"/>
                </a:solidFill>
                <a:latin typeface="Roboto" panose="02000000000000000000" charset="0"/>
                <a:ea typeface="Droid Sans Fallback" panose="020B0502000000000001" charset="-122"/>
                <a:cs typeface="Roboto" panose="02000000000000000000" charset="0"/>
                <a:sym typeface="Outfit"/>
                <a:hlinkClick r:id="rId4"/>
              </a:rPr>
              <a:t>rstern@umn.edu</a:t>
            </a:r>
            <a:endParaRPr sz="1000" b="1">
              <a:solidFill>
                <a:schemeClr val="dk1"/>
              </a:solidFill>
              <a:latin typeface="Roboto" panose="02000000000000000000" charset="0"/>
              <a:ea typeface="Droid Sans Fallback" panose="020B0502000000000001" charset="-122"/>
              <a:cs typeface="Roboto" panose="02000000000000000000" charset="0"/>
              <a:sym typeface="Outfit"/>
            </a:endParaRPr>
          </a:p>
        </p:txBody>
      </p:sp>
      <p:grpSp>
        <p:nvGrpSpPr>
          <p:cNvPr id="57" name="Google Shape;57;p13"/>
          <p:cNvGrpSpPr/>
          <p:nvPr/>
        </p:nvGrpSpPr>
        <p:grpSpPr>
          <a:xfrm>
            <a:off x="7316953" y="1175655"/>
            <a:ext cx="239155" cy="109077"/>
            <a:chOff x="3575630" y="1210164"/>
            <a:chExt cx="358500" cy="164100"/>
          </a:xfrm>
        </p:grpSpPr>
        <p:sp>
          <p:nvSpPr>
            <p:cNvPr id="58" name="Google Shape;58;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 name="Google Shape;61;p13"/>
          <p:cNvSpPr txBox="1"/>
          <p:nvPr/>
        </p:nvSpPr>
        <p:spPr>
          <a:xfrm>
            <a:off x="-11950" y="73850"/>
            <a:ext cx="4593000" cy="452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DI-CPS ‘23</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The 3rd Workshop on Data-driven and Intelligent Cyber-Physical Systems</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200" b="1">
                <a:latin typeface="Roboto" panose="02000000000000000000" charset="0"/>
                <a:ea typeface="Outfit"/>
                <a:cs typeface="Roboto" panose="02000000000000000000" charset="0"/>
                <a:sym typeface="Outfit"/>
              </a:rPr>
              <a:t>May 9, 2023</a:t>
            </a:r>
            <a:endParaRPr sz="22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2100" b="1">
                <a:latin typeface="Roboto" panose="02000000000000000000" charset="0"/>
                <a:ea typeface="Outfit"/>
                <a:cs typeface="Roboto" panose="02000000000000000000" charset="0"/>
                <a:sym typeface="Outfit"/>
              </a:rPr>
              <a:t>San Antonio, Texas, USA</a:t>
            </a:r>
            <a:endParaRPr sz="21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endParaRPr sz="2100" b="1">
              <a:latin typeface="Roboto" panose="02000000000000000000" charset="0"/>
              <a:ea typeface="Outfit"/>
              <a:cs typeface="Roboto" panose="02000000000000000000" charset="0"/>
              <a:sym typeface="Outfit"/>
            </a:endParaRPr>
          </a:p>
          <a:p>
            <a:pPr marL="0" lvl="0" indent="0" algn="l" rtl="0">
              <a:spcBef>
                <a:spcPts val="0"/>
              </a:spcBef>
              <a:spcAft>
                <a:spcPts val="0"/>
              </a:spcAft>
              <a:buNone/>
            </a:pPr>
            <a:r>
              <a:rPr lang="en-US" sz="1600" b="1">
                <a:solidFill>
                  <a:srgbClr val="1C594B"/>
                </a:solidFill>
                <a:latin typeface="Roboto" panose="02000000000000000000" charset="0"/>
                <a:ea typeface="Roboto Serif"/>
                <a:cs typeface="Roboto" panose="02000000000000000000" charset="0"/>
                <a:sym typeface="Roboto Serif"/>
              </a:rPr>
              <a:t>Website: </a:t>
            </a:r>
            <a:r>
              <a:rPr lang="en-US" sz="1600" b="1" u="sng">
                <a:solidFill>
                  <a:srgbClr val="1C594B"/>
                </a:solidFill>
                <a:latin typeface="Roboto" panose="02000000000000000000" charset="0"/>
                <a:ea typeface="Roboto Serif"/>
                <a:cs typeface="Roboto" panose="02000000000000000000" charset="0"/>
                <a:sym typeface="Roboto Serif"/>
                <a:hlinkClick r:id="rId5"/>
              </a:rPr>
              <a:t>https://di-cps.github.io/</a:t>
            </a:r>
            <a:br>
              <a:rPr lang="en-US" sz="1600" b="1">
                <a:solidFill>
                  <a:srgbClr val="1C594B"/>
                </a:solidFill>
                <a:latin typeface="Roboto" panose="02000000000000000000" charset="0"/>
                <a:ea typeface="Roboto Serif"/>
                <a:cs typeface="Roboto" panose="02000000000000000000" charset="0"/>
                <a:sym typeface="Roboto Serif"/>
              </a:rPr>
            </a:br>
            <a:br>
              <a:rPr lang="en-US" sz="1600" b="1">
                <a:solidFill>
                  <a:srgbClr val="1C594B"/>
                </a:solidFill>
                <a:latin typeface="Roboto" panose="02000000000000000000" charset="0"/>
                <a:ea typeface="Roboto Serif"/>
                <a:cs typeface="Roboto" panose="02000000000000000000" charset="0"/>
                <a:sym typeface="Roboto Serif"/>
              </a:rPr>
            </a:br>
            <a:r>
              <a:rPr lang="en-US" sz="1600" b="1">
                <a:solidFill>
                  <a:srgbClr val="1C594B"/>
                </a:solidFill>
                <a:latin typeface="Roboto" panose="02000000000000000000" charset="0"/>
                <a:ea typeface="Roboto Serif"/>
                <a:cs typeface="Roboto" panose="02000000000000000000" charset="0"/>
                <a:sym typeface="Roboto Serif"/>
              </a:rPr>
              <a:t>CFP: </a:t>
            </a:r>
            <a:r>
              <a:rPr lang="en-US" sz="1100" b="1" u="sng">
                <a:solidFill>
                  <a:srgbClr val="1C594B"/>
                </a:solidFill>
                <a:latin typeface="Roboto" panose="02000000000000000000" charset="0"/>
                <a:ea typeface="Roboto Serif"/>
                <a:cs typeface="Roboto" panose="02000000000000000000" charset="0"/>
                <a:sym typeface="Roboto Serif"/>
                <a:hlinkClick r:id="rId6"/>
              </a:rPr>
              <a:t>https://easychair.org/cfp/di-cps23</a:t>
            </a: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r>
              <a:rPr lang="en-US" sz="1600" b="1">
                <a:solidFill>
                  <a:srgbClr val="1C594B"/>
                </a:solidFill>
                <a:latin typeface="Roboto" panose="02000000000000000000" charset="0"/>
                <a:ea typeface="Roboto Serif"/>
                <a:cs typeface="Roboto" panose="02000000000000000000" charset="0"/>
                <a:sym typeface="Roboto Serif"/>
              </a:rPr>
              <a:t>Submission: </a:t>
            </a:r>
            <a:r>
              <a:rPr lang="en-US" sz="1100" b="1" u="sng">
                <a:solidFill>
                  <a:srgbClr val="1C594B"/>
                </a:solidFill>
                <a:latin typeface="Roboto" panose="02000000000000000000" charset="0"/>
                <a:ea typeface="Roboto Serif"/>
                <a:cs typeface="Roboto" panose="02000000000000000000" charset="0"/>
                <a:sym typeface="Roboto Serif"/>
                <a:hlinkClick r:id="rId7"/>
              </a:rPr>
              <a:t>https://easychair.org/conferences/?conf=dicps23</a:t>
            </a: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Clr>
                <a:schemeClr val="dk1"/>
              </a:buClr>
              <a:buSzPts val="1100"/>
              <a:buFont typeface="Arial"/>
              <a:buNone/>
            </a:pPr>
            <a:endParaRPr sz="1100" b="1">
              <a:solidFill>
                <a:srgbClr val="1C594B"/>
              </a:solidFill>
              <a:latin typeface="Roboto" panose="02000000000000000000" charset="0"/>
              <a:ea typeface="Roboto Serif"/>
              <a:cs typeface="Roboto" panose="02000000000000000000" charset="0"/>
              <a:sym typeface="Roboto Serif"/>
            </a:endParaRPr>
          </a:p>
          <a:p>
            <a:pPr marL="0" lvl="0" indent="0" algn="l" rtl="0">
              <a:spcBef>
                <a:spcPts val="0"/>
              </a:spcBef>
              <a:spcAft>
                <a:spcPts val="0"/>
              </a:spcAft>
              <a:buNone/>
            </a:pPr>
            <a:endParaRPr sz="1100" b="1">
              <a:solidFill>
                <a:srgbClr val="1C594B"/>
              </a:solidFill>
              <a:latin typeface="Roboto" panose="02000000000000000000" charset="0"/>
              <a:ea typeface="Roboto Serif"/>
              <a:cs typeface="Roboto" panose="02000000000000000000" charset="0"/>
              <a:sym typeface="Roboto Serif"/>
            </a:endParaRPr>
          </a:p>
        </p:txBody>
      </p:sp>
      <p:sp>
        <p:nvSpPr>
          <p:cNvPr id="62" name="Google Shape;62;p13"/>
          <p:cNvSpPr txBox="1"/>
          <p:nvPr/>
        </p:nvSpPr>
        <p:spPr>
          <a:xfrm>
            <a:off x="9450" y="4557275"/>
            <a:ext cx="4490400" cy="12890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Submission Deadline: February 1,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Notification of Acceptance/Rejection: February 28,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Clr>
                <a:schemeClr val="dk1"/>
              </a:buClr>
              <a:buSzPts val="1100"/>
              <a:buFont typeface="Arial"/>
              <a:buNone/>
            </a:pPr>
            <a:r>
              <a:rPr lang="en-US" sz="1200" b="1">
                <a:latin typeface="Roboto" panose="02000000000000000000" charset="0"/>
                <a:ea typeface="Cambria"/>
                <a:cs typeface="Roboto" panose="02000000000000000000" charset="0"/>
                <a:sym typeface="Cambria"/>
              </a:rPr>
              <a:t>Camera-Ready Papers Due: (hard deadline): March 7, 2023</a:t>
            </a:r>
            <a:endParaRPr sz="1200" b="1">
              <a:latin typeface="Roboto" panose="02000000000000000000" charset="0"/>
              <a:ea typeface="Cambria"/>
              <a:cs typeface="Roboto" panose="02000000000000000000" charset="0"/>
              <a:sym typeface="Cambria"/>
            </a:endParaRPr>
          </a:p>
          <a:p>
            <a:pPr marL="0" lvl="0" indent="0" algn="just" rtl="0">
              <a:spcBef>
                <a:spcPts val="0"/>
              </a:spcBef>
              <a:spcAft>
                <a:spcPts val="0"/>
              </a:spcAft>
              <a:buNone/>
            </a:pPr>
            <a:endParaRPr sz="1200" b="1">
              <a:latin typeface="Roboto" panose="02000000000000000000" charset="0"/>
              <a:ea typeface="Cambria"/>
              <a:cs typeface="Roboto" panose="02000000000000000000" charset="0"/>
              <a:sym typeface="Cambria"/>
            </a:endParaRPr>
          </a:p>
        </p:txBody>
      </p:sp>
      <p:pic>
        <p:nvPicPr>
          <p:cNvPr id="63" name="Google Shape;63;p13"/>
          <p:cNvPicPr preferRelativeResize="0"/>
          <p:nvPr/>
        </p:nvPicPr>
        <p:blipFill>
          <a:blip r:embed="rId8"/>
          <a:stretch>
            <a:fillRect/>
          </a:stretch>
        </p:blipFill>
        <p:spPr>
          <a:xfrm>
            <a:off x="1332725" y="5774076"/>
            <a:ext cx="1691448" cy="1687349"/>
          </a:xfrm>
          <a:prstGeom prst="rect">
            <a:avLst/>
          </a:prstGeom>
          <a:noFill/>
          <a:ln>
            <a:noFill/>
          </a:ln>
        </p:spPr>
      </p:pic>
      <p:sp>
        <p:nvSpPr>
          <p:cNvPr id="64" name="Google Shape;64;p13"/>
          <p:cNvSpPr txBox="1"/>
          <p:nvPr/>
        </p:nvSpPr>
        <p:spPr>
          <a:xfrm>
            <a:off x="1576325" y="7461425"/>
            <a:ext cx="12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Aldrich"/>
                <a:ea typeface="Aldrich"/>
                <a:cs typeface="Aldrich"/>
                <a:sym typeface="Aldrich"/>
              </a:rPr>
              <a:t>DI-CPS ‘23</a:t>
            </a:r>
            <a:endParaRPr b="1">
              <a:latin typeface="Aldrich"/>
              <a:ea typeface="Aldrich"/>
              <a:cs typeface="Aldrich"/>
              <a:sym typeface="Aldrich"/>
            </a:endParaRPr>
          </a:p>
        </p:txBody>
      </p:sp>
      <p:grpSp>
        <p:nvGrpSpPr>
          <p:cNvPr id="65" name="Google Shape;65;p13"/>
          <p:cNvGrpSpPr/>
          <p:nvPr/>
        </p:nvGrpSpPr>
        <p:grpSpPr>
          <a:xfrm>
            <a:off x="7316953" y="1695365"/>
            <a:ext cx="239155" cy="109077"/>
            <a:chOff x="3575630" y="1210164"/>
            <a:chExt cx="358500" cy="164100"/>
          </a:xfrm>
        </p:grpSpPr>
        <p:sp>
          <p:nvSpPr>
            <p:cNvPr id="66" name="Google Shape;66;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 name="Google Shape;69;p13"/>
          <p:cNvGrpSpPr/>
          <p:nvPr/>
        </p:nvGrpSpPr>
        <p:grpSpPr>
          <a:xfrm>
            <a:off x="7316953" y="2228765"/>
            <a:ext cx="239155" cy="109077"/>
            <a:chOff x="3575630" y="1210164"/>
            <a:chExt cx="358500" cy="164100"/>
          </a:xfrm>
        </p:grpSpPr>
        <p:sp>
          <p:nvSpPr>
            <p:cNvPr id="70" name="Google Shape;70;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13"/>
          <p:cNvGrpSpPr/>
          <p:nvPr/>
        </p:nvGrpSpPr>
        <p:grpSpPr>
          <a:xfrm>
            <a:off x="7316953" y="2689387"/>
            <a:ext cx="239155" cy="109077"/>
            <a:chOff x="3575630" y="1210164"/>
            <a:chExt cx="358500" cy="164100"/>
          </a:xfrm>
        </p:grpSpPr>
        <p:sp>
          <p:nvSpPr>
            <p:cNvPr id="74" name="Google Shape;74;p13"/>
            <p:cNvSpPr/>
            <p:nvPr/>
          </p:nvSpPr>
          <p:spPr>
            <a:xfrm rot="-8100000">
              <a:off x="35993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3"/>
            <p:cNvSpPr/>
            <p:nvPr/>
          </p:nvSpPr>
          <p:spPr>
            <a:xfrm rot="-8100000">
              <a:off x="36965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3"/>
            <p:cNvSpPr/>
            <p:nvPr/>
          </p:nvSpPr>
          <p:spPr>
            <a:xfrm rot="-8100000">
              <a:off x="3793744" y="1234514"/>
              <a:ext cx="116673" cy="115400"/>
            </a:xfrm>
            <a:prstGeom prst="rtTriangle">
              <a:avLst/>
            </a:prstGeom>
            <a:solidFill>
              <a:srgbClr val="47C5B1"/>
            </a:solidFill>
            <a:ln w="9525" cap="flat" cmpd="sng">
              <a:solidFill>
                <a:srgbClr val="47C5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3"/>
          <p:cNvSpPr txBox="1"/>
          <p:nvPr/>
        </p:nvSpPr>
        <p:spPr>
          <a:xfrm>
            <a:off x="4613575" y="3056135"/>
            <a:ext cx="5376900" cy="10433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oboto" panose="02000000000000000000" charset="0"/>
                <a:ea typeface="Outfit"/>
                <a:cs typeface="Roboto" panose="02000000000000000000" charset="0"/>
                <a:sym typeface="Outfit"/>
              </a:rPr>
              <a:t>The workshop invites researchers and practitioners from academia, industry, and government to submit original research papers, papers describing lessons learned, concept papers, or descriptions of software tools on the following categories:</a:t>
            </a:r>
            <a:endParaRPr>
              <a:latin typeface="Roboto" panose="02000000000000000000" charset="0"/>
              <a:ea typeface="Outfit"/>
              <a:cs typeface="Roboto" panose="02000000000000000000" charset="0"/>
              <a:sym typeface="Outfit"/>
            </a:endParaRPr>
          </a:p>
        </p:txBody>
      </p:sp>
      <p:sp>
        <p:nvSpPr>
          <p:cNvPr id="78" name="Google Shape;78;p13"/>
          <p:cNvSpPr txBox="1"/>
          <p:nvPr/>
        </p:nvSpPr>
        <p:spPr>
          <a:xfrm>
            <a:off x="5040000" y="4189350"/>
            <a:ext cx="4950600" cy="35667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Approaches to modeling complex decision-making tasks in smart cities and tackling uncertainty.</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Challenges faced and lessons learned in deploying intelligent systems in smart cities in practice.</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Principled heuristics to design scalable decision-making in city-scale CPS.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Anomaly detection in smart and connected communities.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Trustworthy analytics and privacy control.</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Transportation CPS data with human-in-the-loop.</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Demos and tutorials on software tools, simulations, and experimental results concerning CPS with a human-in-the-loop in the context of smart cities.</a:t>
            </a: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endParaRPr sz="1100" b="1">
              <a:latin typeface="Roboto" panose="02000000000000000000" charset="0"/>
              <a:ea typeface="Outfit"/>
              <a:cs typeface="Roboto" panose="02000000000000000000" charset="0"/>
              <a:sym typeface="Outfit"/>
            </a:endParaRPr>
          </a:p>
          <a:p>
            <a:pPr marL="0" lvl="0" indent="0" algn="l" rtl="0">
              <a:spcBef>
                <a:spcPts val="0"/>
              </a:spcBef>
              <a:spcAft>
                <a:spcPts val="0"/>
              </a:spcAft>
              <a:buClr>
                <a:schemeClr val="dk1"/>
              </a:buClr>
              <a:buSzPts val="1100"/>
              <a:buFont typeface="Arial"/>
              <a:buNone/>
            </a:pPr>
            <a:r>
              <a:rPr lang="en-US" sz="1100" b="1">
                <a:latin typeface="Roboto" panose="02000000000000000000" charset="0"/>
                <a:ea typeface="Outfit"/>
                <a:cs typeface="Roboto" panose="02000000000000000000" charset="0"/>
                <a:sym typeface="Outfit"/>
              </a:rPr>
              <a:t>Software tools for integrative analysis of data-driven CPS from multiple modalities.</a:t>
            </a:r>
            <a:endParaRPr sz="1100" b="1">
              <a:latin typeface="Roboto" panose="02000000000000000000" charset="0"/>
              <a:ea typeface="Outfit"/>
              <a:cs typeface="Roboto" panose="02000000000000000000" charset="0"/>
              <a:sym typeface="Outfit"/>
            </a:endParaRPr>
          </a:p>
        </p:txBody>
      </p:sp>
      <p:grpSp>
        <p:nvGrpSpPr>
          <p:cNvPr id="79" name="Google Shape;79;p13"/>
          <p:cNvGrpSpPr/>
          <p:nvPr/>
        </p:nvGrpSpPr>
        <p:grpSpPr>
          <a:xfrm>
            <a:off x="4800853" y="4319355"/>
            <a:ext cx="239155" cy="109077"/>
            <a:chOff x="3575630" y="1210164"/>
            <a:chExt cx="358500" cy="164100"/>
          </a:xfrm>
        </p:grpSpPr>
        <p:sp>
          <p:nvSpPr>
            <p:cNvPr id="80" name="Google Shape;80;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 name="Google Shape;83;p13"/>
          <p:cNvGrpSpPr/>
          <p:nvPr/>
        </p:nvGrpSpPr>
        <p:grpSpPr>
          <a:xfrm>
            <a:off x="4800853" y="4807155"/>
            <a:ext cx="239155" cy="109077"/>
            <a:chOff x="3575630" y="1210164"/>
            <a:chExt cx="358500" cy="164100"/>
          </a:xfrm>
        </p:grpSpPr>
        <p:sp>
          <p:nvSpPr>
            <p:cNvPr id="84" name="Google Shape;84;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13"/>
          <p:cNvGrpSpPr/>
          <p:nvPr/>
        </p:nvGrpSpPr>
        <p:grpSpPr>
          <a:xfrm>
            <a:off x="4800853" y="5325780"/>
            <a:ext cx="239155" cy="109077"/>
            <a:chOff x="3575630" y="1210164"/>
            <a:chExt cx="358500" cy="164100"/>
          </a:xfrm>
        </p:grpSpPr>
        <p:sp>
          <p:nvSpPr>
            <p:cNvPr id="88" name="Google Shape;88;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13"/>
          <p:cNvGrpSpPr/>
          <p:nvPr/>
        </p:nvGrpSpPr>
        <p:grpSpPr>
          <a:xfrm>
            <a:off x="4800853" y="5659580"/>
            <a:ext cx="239155" cy="109077"/>
            <a:chOff x="3575630" y="1210164"/>
            <a:chExt cx="358500" cy="164100"/>
          </a:xfrm>
        </p:grpSpPr>
        <p:sp>
          <p:nvSpPr>
            <p:cNvPr id="92" name="Google Shape;92;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13"/>
          <p:cNvGrpSpPr/>
          <p:nvPr/>
        </p:nvGrpSpPr>
        <p:grpSpPr>
          <a:xfrm>
            <a:off x="4800853" y="6005017"/>
            <a:ext cx="239155" cy="109077"/>
            <a:chOff x="3575630" y="1210164"/>
            <a:chExt cx="358500" cy="164100"/>
          </a:xfrm>
        </p:grpSpPr>
        <p:sp>
          <p:nvSpPr>
            <p:cNvPr id="96" name="Google Shape;96;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13"/>
          <p:cNvGrpSpPr/>
          <p:nvPr/>
        </p:nvGrpSpPr>
        <p:grpSpPr>
          <a:xfrm>
            <a:off x="4800853" y="6332192"/>
            <a:ext cx="239155" cy="109077"/>
            <a:chOff x="3575630" y="1210164"/>
            <a:chExt cx="358500" cy="164100"/>
          </a:xfrm>
        </p:grpSpPr>
        <p:sp>
          <p:nvSpPr>
            <p:cNvPr id="100" name="Google Shape;100;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13"/>
          <p:cNvGrpSpPr/>
          <p:nvPr/>
        </p:nvGrpSpPr>
        <p:grpSpPr>
          <a:xfrm>
            <a:off x="4800853" y="6670539"/>
            <a:ext cx="239155" cy="109077"/>
            <a:chOff x="3575630" y="1210164"/>
            <a:chExt cx="358500" cy="164100"/>
          </a:xfrm>
        </p:grpSpPr>
        <p:sp>
          <p:nvSpPr>
            <p:cNvPr id="104" name="Google Shape;104;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 name="Google Shape;107;p13"/>
          <p:cNvGrpSpPr/>
          <p:nvPr/>
        </p:nvGrpSpPr>
        <p:grpSpPr>
          <a:xfrm>
            <a:off x="4800853" y="7353439"/>
            <a:ext cx="239155" cy="109077"/>
            <a:chOff x="3575630" y="1210164"/>
            <a:chExt cx="358500" cy="164100"/>
          </a:xfrm>
        </p:grpSpPr>
        <p:sp>
          <p:nvSpPr>
            <p:cNvPr id="108" name="Google Shape;108;p13"/>
            <p:cNvSpPr/>
            <p:nvPr/>
          </p:nvSpPr>
          <p:spPr>
            <a:xfrm rot="-8100000">
              <a:off x="35993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3"/>
            <p:cNvSpPr/>
            <p:nvPr/>
          </p:nvSpPr>
          <p:spPr>
            <a:xfrm rot="-8100000">
              <a:off x="36965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3"/>
            <p:cNvSpPr/>
            <p:nvPr/>
          </p:nvSpPr>
          <p:spPr>
            <a:xfrm rot="-8100000">
              <a:off x="3793744" y="1234514"/>
              <a:ext cx="116673" cy="115400"/>
            </a:xfrm>
            <a:prstGeom prst="rtTriangle">
              <a:avLst/>
            </a:prstGeom>
            <a:solidFill>
              <a:srgbClr val="CC3333"/>
            </a:solidFill>
            <a:ln w="9525" cap="flat" cmpd="sng">
              <a:solidFill>
                <a:srgbClr val="CC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11" name="Google Shape;111;p13"/>
          <p:cNvPicPr preferRelativeResize="0"/>
          <p:nvPr/>
        </p:nvPicPr>
        <p:blipFill>
          <a:blip r:embed="rId9"/>
          <a:stretch>
            <a:fillRect/>
          </a:stretch>
        </p:blipFill>
        <p:spPr>
          <a:xfrm>
            <a:off x="6160537" y="135975"/>
            <a:ext cx="1117725" cy="1120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1445</Words>
  <Application>WPS Presentation</Application>
  <PresentationFormat/>
  <Paragraphs>47</Paragraphs>
  <Slides>1</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vt:i4>
      </vt:variant>
    </vt:vector>
  </HeadingPairs>
  <TitlesOfParts>
    <vt:vector size="35" baseType="lpstr">
      <vt:lpstr>Arial</vt:lpstr>
      <vt:lpstr>SimSun</vt:lpstr>
      <vt:lpstr>Wingdings</vt:lpstr>
      <vt:lpstr>Arial</vt:lpstr>
      <vt:lpstr>Nimbus Roman No9 L</vt:lpstr>
      <vt:lpstr>Outfit</vt:lpstr>
      <vt:lpstr>Comfortaa Light</vt:lpstr>
      <vt:lpstr>Outfit Black</vt:lpstr>
      <vt:lpstr>Roboto Serif</vt:lpstr>
      <vt:lpstr>Cambria</vt:lpstr>
      <vt:lpstr>Aldrich</vt:lpstr>
      <vt:lpstr>Microsoft YaHei</vt:lpstr>
      <vt:lpstr>Droid Sans Fallback</vt:lpstr>
      <vt:lpstr>Arial Unicode MS</vt:lpstr>
      <vt:lpstr>AR PL UKai TW MBE</vt:lpstr>
      <vt:lpstr>EB Garamond Initials Fill2</vt:lpstr>
      <vt:lpstr>Gentium Plus</vt:lpstr>
      <vt:lpstr>Gentium Book Basic</vt:lpstr>
      <vt:lpstr>Go</vt:lpstr>
      <vt:lpstr>Go Smallcaps</vt:lpstr>
      <vt:lpstr>Latin Modern Mono</vt:lpstr>
      <vt:lpstr>Latin Modern Mono Caps</vt:lpstr>
      <vt:lpstr>Laksaman</vt:lpstr>
      <vt:lpstr>Lohit Kannada</vt:lpstr>
      <vt:lpstr>Linux Libertine O</vt:lpstr>
      <vt:lpstr>Linux Libertine Initials O</vt:lpstr>
      <vt:lpstr>Lohit Devanagari</vt:lpstr>
      <vt:lpstr>MathJax_Size4</vt:lpstr>
      <vt:lpstr>MathJax_Size3</vt:lpstr>
      <vt:lpstr>MathJax_Size1</vt:lpstr>
      <vt:lpstr>MathJax_Script</vt:lpstr>
      <vt:lpstr>Roboto</vt:lpstr>
      <vt:lpstr>OpenSymbol</vt:lpstr>
      <vt:lpstr>Simple Light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cp:lastModifiedBy>
  <cp:revision>2</cp:revision>
  <dcterms:created xsi:type="dcterms:W3CDTF">2023-01-05T06:48:54Z</dcterms:created>
  <dcterms:modified xsi:type="dcterms:W3CDTF">2023-01-05T06:48:54Z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