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0" roundtripDataSignature="AMtx7mhztjjr0E2T/dkjc7SFlc891zXOI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30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customschemas.google.com/relationships/presentationmetadata" Target="metadata"/><Relationship Id="rId4" Type="http://schemas.openxmlformats.org/officeDocument/2006/relationships/slide" Target="slides/slide3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9" name="Google Shape;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3" name="Google Shape;11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06f8c6df35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" name="Google Shape;128;g106f8c6df35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267419" y="422694"/>
            <a:ext cx="2751823" cy="584775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Name and Title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"/>
          <p:cNvSpPr txBox="1"/>
          <p:nvPr/>
        </p:nvSpPr>
        <p:spPr>
          <a:xfrm>
            <a:off x="166778" y="2435646"/>
            <a:ext cx="8755809" cy="221599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sz="4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284673" y="1375111"/>
            <a:ext cx="6167887" cy="36933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Search Destinatinations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"/>
          <p:cNvSpPr/>
          <p:nvPr/>
        </p:nvSpPr>
        <p:spPr>
          <a:xfrm>
            <a:off x="9230263" y="1208499"/>
            <a:ext cx="2794959" cy="233514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"/>
          <p:cNvSpPr txBox="1"/>
          <p:nvPr/>
        </p:nvSpPr>
        <p:spPr>
          <a:xfrm>
            <a:off x="9230262" y="1190445"/>
            <a:ext cx="2794959" cy="36933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Search History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9230262" y="3750367"/>
            <a:ext cx="2794959" cy="283154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9230261" y="3732313"/>
            <a:ext cx="2794959" cy="36933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Saved Routes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"/>
          <p:cNvSpPr/>
          <p:nvPr/>
        </p:nvSpPr>
        <p:spPr>
          <a:xfrm>
            <a:off x="3019245" y="422694"/>
            <a:ext cx="9005975" cy="597120"/>
          </a:xfrm>
          <a:prstGeom prst="rect">
            <a:avLst/>
          </a:prstGeom>
          <a:solidFill>
            <a:schemeClr val="accent5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Home		Services		About Us	Contact Info 	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"/>
          <p:cNvSpPr txBox="1"/>
          <p:nvPr/>
        </p:nvSpPr>
        <p:spPr>
          <a:xfrm>
            <a:off x="6609144" y="1375111"/>
            <a:ext cx="1331089" cy="369332"/>
          </a:xfrm>
          <a:prstGeom prst="rect">
            <a:avLst/>
          </a:prstGeom>
          <a:solidFill>
            <a:schemeClr val="accent3"/>
          </a:solidFill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Search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"/>
          <p:cNvSpPr txBox="1"/>
          <p:nvPr/>
        </p:nvSpPr>
        <p:spPr>
          <a:xfrm>
            <a:off x="267419" y="1860951"/>
            <a:ext cx="1717747" cy="36933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 Date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"/>
          <p:cNvSpPr txBox="1"/>
          <p:nvPr/>
        </p:nvSpPr>
        <p:spPr>
          <a:xfrm>
            <a:off x="2160368" y="1865793"/>
            <a:ext cx="1717747" cy="36933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 Date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"/>
          <p:cNvSpPr/>
          <p:nvPr/>
        </p:nvSpPr>
        <p:spPr>
          <a:xfrm>
            <a:off x="166778" y="4876047"/>
            <a:ext cx="8755809" cy="170586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"/>
          <p:cNvSpPr txBox="1"/>
          <p:nvPr/>
        </p:nvSpPr>
        <p:spPr>
          <a:xfrm>
            <a:off x="166778" y="4876046"/>
            <a:ext cx="8755808" cy="36933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Destination Reviews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"/>
          <p:cNvSpPr txBox="1"/>
          <p:nvPr/>
        </p:nvSpPr>
        <p:spPr>
          <a:xfrm>
            <a:off x="267419" y="422694"/>
            <a:ext cx="2751823" cy="584775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Name and Title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2"/>
          <p:cNvSpPr txBox="1"/>
          <p:nvPr/>
        </p:nvSpPr>
        <p:spPr>
          <a:xfrm>
            <a:off x="166778" y="4264445"/>
            <a:ext cx="11858442" cy="233910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sz="4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Map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(Current Location and Selected Destination are shown with markers and the route)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2"/>
          <p:cNvSpPr txBox="1"/>
          <p:nvPr/>
        </p:nvSpPr>
        <p:spPr>
          <a:xfrm>
            <a:off x="267419" y="1331671"/>
            <a:ext cx="6167887" cy="126188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Destinations Info: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Current destination – Selected Destination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Total Range - </a:t>
            </a:r>
            <a:r>
              <a:rPr lang="en-US" sz="1800" b="0" i="0" u="none" strike="noStrike" cap="non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*******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2"/>
          <p:cNvSpPr/>
          <p:nvPr/>
        </p:nvSpPr>
        <p:spPr>
          <a:xfrm>
            <a:off x="3019245" y="422694"/>
            <a:ext cx="9005975" cy="597120"/>
          </a:xfrm>
          <a:prstGeom prst="rect">
            <a:avLst/>
          </a:prstGeom>
          <a:solidFill>
            <a:schemeClr val="accent5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Home		Services		About Us	Contact Info 	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"/>
          <p:cNvSpPr txBox="1"/>
          <p:nvPr/>
        </p:nvSpPr>
        <p:spPr>
          <a:xfrm>
            <a:off x="267418" y="2674947"/>
            <a:ext cx="6167887" cy="150810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Select Vehicle Type: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Sedan – 1000 km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SUV – 850 km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Van – 600 km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Minibus – 450 km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2"/>
          <p:cNvSpPr txBox="1"/>
          <p:nvPr/>
        </p:nvSpPr>
        <p:spPr>
          <a:xfrm>
            <a:off x="4780344" y="3782942"/>
            <a:ext cx="1654961" cy="400110"/>
          </a:xfrm>
          <a:prstGeom prst="rect">
            <a:avLst/>
          </a:prstGeom>
          <a:solidFill>
            <a:schemeClr val="accent3"/>
          </a:solidFill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Skip this step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2"/>
          <p:cNvSpPr/>
          <p:nvPr/>
        </p:nvSpPr>
        <p:spPr>
          <a:xfrm>
            <a:off x="6678592" y="1331671"/>
            <a:ext cx="5346628" cy="2851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2"/>
          <p:cNvSpPr txBox="1"/>
          <p:nvPr/>
        </p:nvSpPr>
        <p:spPr>
          <a:xfrm>
            <a:off x="6678592" y="1337642"/>
            <a:ext cx="5359079" cy="36933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Summary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2"/>
          <p:cNvSpPr txBox="1"/>
          <p:nvPr/>
        </p:nvSpPr>
        <p:spPr>
          <a:xfrm>
            <a:off x="10012101" y="3658258"/>
            <a:ext cx="1912481" cy="400110"/>
          </a:xfrm>
          <a:prstGeom prst="rect">
            <a:avLst/>
          </a:prstGeom>
          <a:solidFill>
            <a:schemeClr val="accent3"/>
          </a:solidFill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Confirm Details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2"/>
          <p:cNvSpPr txBox="1"/>
          <p:nvPr/>
        </p:nvSpPr>
        <p:spPr>
          <a:xfrm>
            <a:off x="8599988" y="3658258"/>
            <a:ext cx="1290469" cy="400110"/>
          </a:xfrm>
          <a:prstGeom prst="rect">
            <a:avLst/>
          </a:prstGeom>
          <a:solidFill>
            <a:schemeClr val="accent3"/>
          </a:solidFill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Start Over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"/>
          <p:cNvSpPr txBox="1"/>
          <p:nvPr/>
        </p:nvSpPr>
        <p:spPr>
          <a:xfrm>
            <a:off x="267419" y="422694"/>
            <a:ext cx="2751823" cy="584775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Name and Title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3"/>
          <p:cNvSpPr txBox="1"/>
          <p:nvPr/>
        </p:nvSpPr>
        <p:spPr>
          <a:xfrm>
            <a:off x="267418" y="4236414"/>
            <a:ext cx="5014693" cy="249295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sz="4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(Current POI and Selected POI are shown with markers and the route)</a:t>
            </a:r>
            <a:r>
              <a:rPr lang="en-US"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3"/>
          <p:cNvSpPr txBox="1"/>
          <p:nvPr/>
        </p:nvSpPr>
        <p:spPr>
          <a:xfrm>
            <a:off x="198116" y="1375071"/>
            <a:ext cx="4879722" cy="36929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Point of Interests (</a:t>
            </a:r>
            <a:r>
              <a:rPr lang="en-US" sz="1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address/town/suburb</a:t>
            </a:r>
            <a:r>
              <a:rPr lang="en-US" sz="1800" b="0" i="0" u="none" strike="noStrike" cap="non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3"/>
          <p:cNvSpPr/>
          <p:nvPr/>
        </p:nvSpPr>
        <p:spPr>
          <a:xfrm>
            <a:off x="3019245" y="422694"/>
            <a:ext cx="9005975" cy="597120"/>
          </a:xfrm>
          <a:prstGeom prst="rect">
            <a:avLst/>
          </a:prstGeom>
          <a:solidFill>
            <a:schemeClr val="accent5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Home		Services		About Us	Contact Info 	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3"/>
          <p:cNvSpPr txBox="1"/>
          <p:nvPr/>
        </p:nvSpPr>
        <p:spPr>
          <a:xfrm>
            <a:off x="5169450" y="1375071"/>
            <a:ext cx="1331089" cy="369332"/>
          </a:xfrm>
          <a:prstGeom prst="rect">
            <a:avLst/>
          </a:prstGeom>
          <a:solidFill>
            <a:schemeClr val="accent3"/>
          </a:solidFill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Search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3"/>
          <p:cNvSpPr txBox="1"/>
          <p:nvPr/>
        </p:nvSpPr>
        <p:spPr>
          <a:xfrm>
            <a:off x="267425" y="2048000"/>
            <a:ext cx="5014800" cy="19395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Categories: 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Tourist attraction 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Accommodation 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Gas stations 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Restaurants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3"/>
          <p:cNvSpPr txBox="1"/>
          <p:nvPr/>
        </p:nvSpPr>
        <p:spPr>
          <a:xfrm>
            <a:off x="6909883" y="1375071"/>
            <a:ext cx="4805464" cy="193895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                   Selected Points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Extend points                 Remove Points </a:t>
            </a:r>
            <a:endParaRPr/>
          </a:p>
        </p:txBody>
      </p:sp>
      <p:sp>
        <p:nvSpPr>
          <p:cNvPr id="122" name="Google Shape;122;p3"/>
          <p:cNvSpPr txBox="1"/>
          <p:nvPr/>
        </p:nvSpPr>
        <p:spPr>
          <a:xfrm>
            <a:off x="6096000" y="3669280"/>
            <a:ext cx="5689966" cy="184665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Distance from each leg                       Total Distance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Warning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cxnSp>
        <p:nvCxnSpPr>
          <p:cNvPr id="123" name="Google Shape;123;p3"/>
          <p:cNvCxnSpPr/>
          <p:nvPr/>
        </p:nvCxnSpPr>
        <p:spPr>
          <a:xfrm>
            <a:off x="6096000" y="4909751"/>
            <a:ext cx="5741773" cy="0"/>
          </a:xfrm>
          <a:prstGeom prst="straightConnector1">
            <a:avLst/>
          </a:prstGeom>
          <a:noFill/>
          <a:ln w="9525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4" name="Google Shape;124;p3"/>
          <p:cNvCxnSpPr/>
          <p:nvPr/>
        </p:nvCxnSpPr>
        <p:spPr>
          <a:xfrm>
            <a:off x="8567351" y="3669280"/>
            <a:ext cx="0" cy="1232234"/>
          </a:xfrm>
          <a:prstGeom prst="straightConnector1">
            <a:avLst/>
          </a:prstGeom>
          <a:noFill/>
          <a:ln w="9525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5" name="Google Shape;125;p3"/>
          <p:cNvSpPr txBox="1"/>
          <p:nvPr/>
        </p:nvSpPr>
        <p:spPr>
          <a:xfrm>
            <a:off x="10033688" y="5985286"/>
            <a:ext cx="1804085" cy="30777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lang="en-US" sz="14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Confirm route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06f8c6df35_3_0"/>
          <p:cNvSpPr txBox="1"/>
          <p:nvPr/>
        </p:nvSpPr>
        <p:spPr>
          <a:xfrm>
            <a:off x="267419" y="422694"/>
            <a:ext cx="2751823" cy="584775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Name and Title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g106f8c6df35_3_0"/>
          <p:cNvSpPr/>
          <p:nvPr/>
        </p:nvSpPr>
        <p:spPr>
          <a:xfrm>
            <a:off x="3019245" y="422694"/>
            <a:ext cx="9005975" cy="597120"/>
          </a:xfrm>
          <a:prstGeom prst="rect">
            <a:avLst/>
          </a:prstGeom>
          <a:solidFill>
            <a:schemeClr val="accent5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Home		Services		About Us	Contact Info 	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g106f8c6df35_3_0"/>
          <p:cNvSpPr txBox="1"/>
          <p:nvPr/>
        </p:nvSpPr>
        <p:spPr>
          <a:xfrm>
            <a:off x="267419" y="1607681"/>
            <a:ext cx="4460224" cy="129266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  Enter Vacation Name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g106f8c6df35_3_0"/>
          <p:cNvSpPr txBox="1"/>
          <p:nvPr/>
        </p:nvSpPr>
        <p:spPr>
          <a:xfrm>
            <a:off x="5340485" y="2315568"/>
            <a:ext cx="2597286" cy="58477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Starting Date</a:t>
            </a:r>
            <a:endParaRPr/>
          </a:p>
        </p:txBody>
      </p:sp>
      <p:sp>
        <p:nvSpPr>
          <p:cNvPr id="134" name="Google Shape;134;g106f8c6df35_3_0"/>
          <p:cNvSpPr txBox="1"/>
          <p:nvPr/>
        </p:nvSpPr>
        <p:spPr>
          <a:xfrm>
            <a:off x="8715984" y="2315568"/>
            <a:ext cx="2412460" cy="58477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End Date </a:t>
            </a:r>
            <a:endParaRPr/>
          </a:p>
        </p:txBody>
      </p:sp>
      <p:sp>
        <p:nvSpPr>
          <p:cNvPr id="135" name="Google Shape;135;g106f8c6df35_3_0"/>
          <p:cNvSpPr txBox="1"/>
          <p:nvPr/>
        </p:nvSpPr>
        <p:spPr>
          <a:xfrm>
            <a:off x="8905673" y="5301573"/>
            <a:ext cx="2222771" cy="64633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Confirm Vacation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6"/>
          <p:cNvSpPr txBox="1"/>
          <p:nvPr/>
        </p:nvSpPr>
        <p:spPr>
          <a:xfrm>
            <a:off x="267419" y="422694"/>
            <a:ext cx="2751823" cy="584775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Name and Title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6"/>
          <p:cNvSpPr/>
          <p:nvPr/>
        </p:nvSpPr>
        <p:spPr>
          <a:xfrm>
            <a:off x="3019245" y="422694"/>
            <a:ext cx="9005975" cy="597120"/>
          </a:xfrm>
          <a:prstGeom prst="rect">
            <a:avLst/>
          </a:prstGeom>
          <a:solidFill>
            <a:schemeClr val="accent5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Home		Services		About Us	Contact Info 	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6"/>
          <p:cNvSpPr txBox="1"/>
          <p:nvPr/>
        </p:nvSpPr>
        <p:spPr>
          <a:xfrm>
            <a:off x="283752" y="1536970"/>
            <a:ext cx="11678147" cy="276998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            Planned vacation ( Including Details)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6"/>
          <p:cNvSpPr txBox="1"/>
          <p:nvPr/>
        </p:nvSpPr>
        <p:spPr>
          <a:xfrm>
            <a:off x="9669294" y="5194570"/>
            <a:ext cx="2292605" cy="60311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   Cancel vacation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166</Words>
  <Application>Microsoft Office PowerPoint</Application>
  <PresentationFormat>Widescreen</PresentationFormat>
  <Paragraphs>78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Abdul Baasith Mohamed Riza</dc:creator>
  <cp:lastModifiedBy>divanthadiva20@gmail.com</cp:lastModifiedBy>
  <cp:revision>1</cp:revision>
  <dcterms:created xsi:type="dcterms:W3CDTF">2021-12-09T03:37:02Z</dcterms:created>
  <dcterms:modified xsi:type="dcterms:W3CDTF">2022-01-10T16:11:38Z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0x0101003F7C1170D97A434CA9D499ED4F48AF81</vt:lpwstr>
  </property>
</Properties>
</file>