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9" r:id="rId7"/>
    <p:sldId id="278" r:id="rId8"/>
    <p:sldId id="270" r:id="rId9"/>
    <p:sldId id="271" r:id="rId10"/>
    <p:sldId id="272" r:id="rId11"/>
    <p:sldId id="273" r:id="rId12"/>
    <p:sldId id="275" r:id="rId13"/>
    <p:sldId id="274" r:id="rId14"/>
    <p:sldId id="280" r:id="rId15"/>
    <p:sldId id="277" r:id="rId16"/>
    <p:sldId id="279" r:id="rId17"/>
    <p:sldId id="2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593"/>
    <a:srgbClr val="069009"/>
    <a:srgbClr val="0DC5AF"/>
    <a:srgbClr val="18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D71822-23D4-4A2B-9452-5A7A1CCB7366}" type="doc">
      <dgm:prSet loTypeId="urn:microsoft.com/office/officeart/2005/8/layout/arrow2" loCatId="process" qsTypeId="urn:microsoft.com/office/officeart/2005/8/quickstyle/simple2" qsCatId="simple" csTypeId="urn:microsoft.com/office/officeart/2005/8/colors/accent2_1" csCatId="accent2" phldr="1"/>
      <dgm:spPr/>
    </dgm:pt>
    <dgm:pt modelId="{CFF2946A-35C1-4F10-A52C-308B6C5E34CF}">
      <dgm:prSet phldrT="[Texte]" custT="1"/>
      <dgm:spPr/>
      <dgm:t>
        <a:bodyPr/>
        <a:lstStyle/>
        <a:p>
          <a:pPr algn="ctr"/>
          <a:r>
            <a:rPr lang="fr-FR" sz="1600" b="1" dirty="0" smtClean="0">
              <a:latin typeface="Century Gothic" panose="020B0502020202020204" pitchFamily="34" charset="0"/>
            </a:rPr>
            <a:t>Introduction </a:t>
          </a:r>
          <a:endParaRPr lang="fr-FR" sz="1600" b="1" dirty="0">
            <a:latin typeface="Century Gothic" panose="020B0502020202020204" pitchFamily="34" charset="0"/>
          </a:endParaRPr>
        </a:p>
      </dgm:t>
    </dgm:pt>
    <dgm:pt modelId="{609419B5-AA4A-4776-8A21-6CE4F0E666C9}" type="parTrans" cxnId="{2BF05E9B-22C0-4949-9554-97BEFB96F7CB}">
      <dgm:prSet/>
      <dgm:spPr/>
      <dgm:t>
        <a:bodyPr/>
        <a:lstStyle/>
        <a:p>
          <a:endParaRPr lang="fr-FR"/>
        </a:p>
      </dgm:t>
    </dgm:pt>
    <dgm:pt modelId="{24145BFF-6F1D-4A58-9AC4-B1C2188EDED7}" type="sibTrans" cxnId="{2BF05E9B-22C0-4949-9554-97BEFB96F7CB}">
      <dgm:prSet/>
      <dgm:spPr/>
      <dgm:t>
        <a:bodyPr/>
        <a:lstStyle/>
        <a:p>
          <a:endParaRPr lang="fr-FR"/>
        </a:p>
      </dgm:t>
    </dgm:pt>
    <dgm:pt modelId="{B7B0D950-6253-46F5-B45C-AEE55D3CB7EA}">
      <dgm:prSet phldrT="[Texte]" custT="1"/>
      <dgm:spPr/>
      <dgm:t>
        <a:bodyPr/>
        <a:lstStyle/>
        <a:p>
          <a:pPr algn="ctr"/>
          <a:r>
            <a:rPr lang="fr-FR" sz="1600" b="1" dirty="0" smtClean="0">
              <a:latin typeface="Century Gothic" panose="020B0502020202020204" pitchFamily="34" charset="0"/>
            </a:rPr>
            <a:t>Contexte général</a:t>
          </a:r>
          <a:endParaRPr lang="fr-FR" sz="1600" b="1" dirty="0">
            <a:latin typeface="Century Gothic" panose="020B0502020202020204" pitchFamily="34" charset="0"/>
          </a:endParaRPr>
        </a:p>
      </dgm:t>
    </dgm:pt>
    <dgm:pt modelId="{A9B7048B-0F76-4BDE-8B98-20F777E240F1}" type="parTrans" cxnId="{6A5EC301-DD69-44D7-9F84-D02F03813857}">
      <dgm:prSet/>
      <dgm:spPr/>
      <dgm:t>
        <a:bodyPr/>
        <a:lstStyle/>
        <a:p>
          <a:endParaRPr lang="fr-FR"/>
        </a:p>
      </dgm:t>
    </dgm:pt>
    <dgm:pt modelId="{506CDED2-A786-4652-BBE0-0A1856A98234}" type="sibTrans" cxnId="{6A5EC301-DD69-44D7-9F84-D02F03813857}">
      <dgm:prSet/>
      <dgm:spPr/>
      <dgm:t>
        <a:bodyPr/>
        <a:lstStyle/>
        <a:p>
          <a:endParaRPr lang="fr-FR"/>
        </a:p>
      </dgm:t>
    </dgm:pt>
    <dgm:pt modelId="{EFF0DCC3-BB61-4162-A9BE-C2F99814D469}">
      <dgm:prSet phldrT="[Texte]" custT="1"/>
      <dgm:spPr/>
      <dgm:t>
        <a:bodyPr/>
        <a:lstStyle/>
        <a:p>
          <a:r>
            <a:rPr lang="fr-FR" sz="1600" b="1" dirty="0" smtClean="0">
              <a:latin typeface="Century Gothic" panose="020B0502020202020204" pitchFamily="34" charset="0"/>
            </a:rPr>
            <a:t>Conclusion et  perspectives</a:t>
          </a:r>
          <a:endParaRPr lang="fr-FR" sz="1600" b="1" dirty="0">
            <a:latin typeface="Century Gothic" panose="020B0502020202020204" pitchFamily="34" charset="0"/>
          </a:endParaRPr>
        </a:p>
      </dgm:t>
    </dgm:pt>
    <dgm:pt modelId="{B7308132-28D3-4263-A26E-48B5C8E300B1}" type="parTrans" cxnId="{7CE1378E-E1A4-4BB4-96AD-3854CF92AFE6}">
      <dgm:prSet/>
      <dgm:spPr/>
      <dgm:t>
        <a:bodyPr/>
        <a:lstStyle/>
        <a:p>
          <a:endParaRPr lang="fr-FR"/>
        </a:p>
      </dgm:t>
    </dgm:pt>
    <dgm:pt modelId="{B4365533-BD70-45C0-ABB0-6F8369D00B07}" type="sibTrans" cxnId="{7CE1378E-E1A4-4BB4-96AD-3854CF92AFE6}">
      <dgm:prSet/>
      <dgm:spPr/>
      <dgm:t>
        <a:bodyPr/>
        <a:lstStyle/>
        <a:p>
          <a:endParaRPr lang="fr-FR"/>
        </a:p>
      </dgm:t>
    </dgm:pt>
    <dgm:pt modelId="{06F14FD2-6A6B-4C18-A051-1A49B1D823F1}">
      <dgm:prSet phldrT="[Texte]" custT="1"/>
      <dgm:spPr/>
      <dgm:t>
        <a:bodyPr/>
        <a:lstStyle/>
        <a:p>
          <a:pPr algn="ctr"/>
          <a:r>
            <a:rPr lang="fr-FR" sz="1600" b="1" dirty="0" smtClean="0">
              <a:solidFill>
                <a:schemeClr val="tx1"/>
              </a:solidFill>
              <a:latin typeface="Century Gothic" panose="020B0502020202020204" pitchFamily="34" charset="0"/>
            </a:rPr>
            <a:t>Analyse et conception</a:t>
          </a:r>
          <a:endParaRPr lang="fr-FR" sz="1600" b="1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A58BB96-D613-4C43-A3AD-D4FE229B3E69}" type="parTrans" cxnId="{E1F00514-9D20-4403-8CFB-2C1EC7066CE0}">
      <dgm:prSet/>
      <dgm:spPr/>
      <dgm:t>
        <a:bodyPr/>
        <a:lstStyle/>
        <a:p>
          <a:endParaRPr lang="fr-FR"/>
        </a:p>
      </dgm:t>
    </dgm:pt>
    <dgm:pt modelId="{3F357FF8-4F26-41C9-A0FB-2829C2511D73}" type="sibTrans" cxnId="{E1F00514-9D20-4403-8CFB-2C1EC7066CE0}">
      <dgm:prSet/>
      <dgm:spPr/>
      <dgm:t>
        <a:bodyPr/>
        <a:lstStyle/>
        <a:p>
          <a:endParaRPr lang="fr-FR"/>
        </a:p>
      </dgm:t>
    </dgm:pt>
    <dgm:pt modelId="{6F1EEFD0-416A-402F-8AFD-ED107F6577C5}">
      <dgm:prSet phldrT="[Texte]" custT="1"/>
      <dgm:spPr/>
      <dgm:t>
        <a:bodyPr/>
        <a:lstStyle/>
        <a:p>
          <a:pPr algn="ctr"/>
          <a:r>
            <a:rPr lang="fr-FR" sz="1600" b="1" dirty="0" smtClean="0">
              <a:latin typeface="Century Gothic" panose="020B0502020202020204" pitchFamily="34" charset="0"/>
            </a:rPr>
            <a:t> Mise en œuvre</a:t>
          </a:r>
          <a:endParaRPr lang="fr-FR" sz="1600" b="1" dirty="0">
            <a:latin typeface="Century Gothic" panose="020B0502020202020204" pitchFamily="34" charset="0"/>
          </a:endParaRPr>
        </a:p>
      </dgm:t>
    </dgm:pt>
    <dgm:pt modelId="{19CBC0D7-864E-4CD4-BE1E-81612EF38743}" type="parTrans" cxnId="{EC2D79C7-A333-433C-9B46-E564713D955D}">
      <dgm:prSet/>
      <dgm:spPr/>
      <dgm:t>
        <a:bodyPr/>
        <a:lstStyle/>
        <a:p>
          <a:endParaRPr lang="fr-FR"/>
        </a:p>
      </dgm:t>
    </dgm:pt>
    <dgm:pt modelId="{FEA84E88-B448-4FB3-9461-14934A3C98F8}" type="sibTrans" cxnId="{EC2D79C7-A333-433C-9B46-E564713D955D}">
      <dgm:prSet/>
      <dgm:spPr/>
      <dgm:t>
        <a:bodyPr/>
        <a:lstStyle/>
        <a:p>
          <a:endParaRPr lang="fr-FR"/>
        </a:p>
      </dgm:t>
    </dgm:pt>
    <dgm:pt modelId="{DF06381A-B430-4083-88D2-30454A27D6C3}" type="pres">
      <dgm:prSet presAssocID="{10D71822-23D4-4A2B-9452-5A7A1CCB7366}" presName="arrowDiagram" presStyleCnt="0">
        <dgm:presLayoutVars>
          <dgm:chMax val="5"/>
          <dgm:dir/>
          <dgm:resizeHandles val="exact"/>
        </dgm:presLayoutVars>
      </dgm:prSet>
      <dgm:spPr/>
    </dgm:pt>
    <dgm:pt modelId="{60729506-F5E7-4355-B631-9130F1C27790}" type="pres">
      <dgm:prSet presAssocID="{10D71822-23D4-4A2B-9452-5A7A1CCB7366}" presName="arrow" presStyleLbl="bgShp" presStyleIdx="0" presStyleCnt="1" custScaleX="145366" custLinFactNeighborX="-2306" custLinFactNeighborY="-84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AAF2F5B0-2027-4EB8-A540-AAA127241F73}" type="pres">
      <dgm:prSet presAssocID="{10D71822-23D4-4A2B-9452-5A7A1CCB7366}" presName="arrowDiagram5" presStyleCnt="0"/>
      <dgm:spPr/>
    </dgm:pt>
    <dgm:pt modelId="{F5E2A9FB-6305-46C6-AEA4-7857BB803E0B}" type="pres">
      <dgm:prSet presAssocID="{CFF2946A-35C1-4F10-A52C-308B6C5E34CF}" presName="bullet5a" presStyleLbl="node1" presStyleIdx="0" presStyleCnt="5" custLinFactX="-400000" custLinFactNeighborX="-486889" custLinFactNeighborY="45069"/>
      <dgm:spPr/>
      <dgm:t>
        <a:bodyPr/>
        <a:lstStyle/>
        <a:p>
          <a:endParaRPr lang="fr-FR"/>
        </a:p>
      </dgm:t>
    </dgm:pt>
    <dgm:pt modelId="{9E9DABC4-A76D-48CA-8155-EF6E24A17431}" type="pres">
      <dgm:prSet presAssocID="{CFF2946A-35C1-4F10-A52C-308B6C5E34CF}" presName="textBox5a" presStyleLbl="revTx" presStyleIdx="0" presStyleCnt="5" custScaleX="182899" custScaleY="22759" custLinFactX="-22576" custLinFactNeighborX="-100000" custLinFactNeighborY="-276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6CBFA1-94CC-4B4C-827B-30AF0A8F740C}" type="pres">
      <dgm:prSet presAssocID="{B7B0D950-6253-46F5-B45C-AEE55D3CB7EA}" presName="bullet5b" presStyleLbl="node1" presStyleIdx="1" presStyleCnt="5" custLinFactX="-200000" custLinFactNeighborX="-207337" custLinFactNeighborY="21851"/>
      <dgm:spPr/>
    </dgm:pt>
    <dgm:pt modelId="{B7EC8E7A-D31E-4719-93C4-EAD09CAA5D43}" type="pres">
      <dgm:prSet presAssocID="{B7B0D950-6253-46F5-B45C-AEE55D3CB7EA}" presName="textBox5b" presStyleLbl="revTx" presStyleIdx="1" presStyleCnt="5" custScaleX="117078" custScaleY="24654" custLinFactNeighborX="-73070" custLinFactNeighborY="-277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472CA2-3425-40DD-AB1A-FFB8CDE12259}" type="pres">
      <dgm:prSet presAssocID="{06F14FD2-6A6B-4C18-A051-1A49B1D823F1}" presName="bullet5c" presStyleLbl="node1" presStyleIdx="2" presStyleCnt="5" custLinFactX="-26416" custLinFactNeighborX="-100000" custLinFactNeighborY="15641"/>
      <dgm:spPr/>
    </dgm:pt>
    <dgm:pt modelId="{8E358F51-EE58-4A80-8EBD-2A6A035AA5C1}" type="pres">
      <dgm:prSet presAssocID="{06F14FD2-6A6B-4C18-A051-1A49B1D823F1}" presName="textBox5c" presStyleLbl="revTx" presStyleIdx="2" presStyleCnt="5" custScaleX="121322" custScaleY="22393" custLinFactNeighborX="-36999" custLinFactNeighborY="-283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CC186D-15A6-4AE8-8C61-5EF7430F496D}" type="pres">
      <dgm:prSet presAssocID="{6F1EEFD0-416A-402F-8AFD-ED107F6577C5}" presName="bullet5d" presStyleLbl="node1" presStyleIdx="3" presStyleCnt="5" custLinFactNeighborX="47607" custLinFactNeighborY="17390"/>
      <dgm:spPr/>
    </dgm:pt>
    <dgm:pt modelId="{EF009F35-2A38-4223-BE37-83C46CCB3CE6}" type="pres">
      <dgm:prSet presAssocID="{6F1EEFD0-416A-402F-8AFD-ED107F6577C5}" presName="textBox5d" presStyleLbl="revTx" presStyleIdx="3" presStyleCnt="5" custScaleX="171838" custScaleY="22372" custLinFactNeighborX="22838" custLinFactNeighborY="-289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E7900D-910C-43A8-B4D4-293D7E7E0125}" type="pres">
      <dgm:prSet presAssocID="{EFF0DCC3-BB61-4162-A9BE-C2F99814D469}" presName="bullet5e" presStyleLbl="node1" presStyleIdx="4" presStyleCnt="5" custLinFactX="82638" custLinFactNeighborX="100000" custLinFactNeighborY="-4336"/>
      <dgm:spPr/>
    </dgm:pt>
    <dgm:pt modelId="{6C967167-205C-4922-A7C3-7E7E82F46964}" type="pres">
      <dgm:prSet presAssocID="{EFF0DCC3-BB61-4162-A9BE-C2F99814D469}" presName="textBox5e" presStyleLbl="revTx" presStyleIdx="4" presStyleCnt="5" custScaleX="143270" custScaleY="18405" custLinFactX="1374" custLinFactNeighborX="100000" custLinFactNeighborY="-40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27129D4-22BE-4A49-BEDE-36E6850BC9EE}" type="presOf" srcId="{6F1EEFD0-416A-402F-8AFD-ED107F6577C5}" destId="{EF009F35-2A38-4223-BE37-83C46CCB3CE6}" srcOrd="0" destOrd="0" presId="urn:microsoft.com/office/officeart/2005/8/layout/arrow2"/>
    <dgm:cxn modelId="{C6C57D7E-AA6D-4FB1-B987-17E1BDFF62DA}" type="presOf" srcId="{B7B0D950-6253-46F5-B45C-AEE55D3CB7EA}" destId="{B7EC8E7A-D31E-4719-93C4-EAD09CAA5D43}" srcOrd="0" destOrd="0" presId="urn:microsoft.com/office/officeart/2005/8/layout/arrow2"/>
    <dgm:cxn modelId="{143BFD0A-B889-431B-8A61-3679F6227DE3}" type="presOf" srcId="{10D71822-23D4-4A2B-9452-5A7A1CCB7366}" destId="{DF06381A-B430-4083-88D2-30454A27D6C3}" srcOrd="0" destOrd="0" presId="urn:microsoft.com/office/officeart/2005/8/layout/arrow2"/>
    <dgm:cxn modelId="{7670F0C7-BABE-4420-B612-A45B202D192F}" type="presOf" srcId="{EFF0DCC3-BB61-4162-A9BE-C2F99814D469}" destId="{6C967167-205C-4922-A7C3-7E7E82F46964}" srcOrd="0" destOrd="0" presId="urn:microsoft.com/office/officeart/2005/8/layout/arrow2"/>
    <dgm:cxn modelId="{C583CAD8-36B0-4655-81E4-68F49324BA17}" type="presOf" srcId="{CFF2946A-35C1-4F10-A52C-308B6C5E34CF}" destId="{9E9DABC4-A76D-48CA-8155-EF6E24A17431}" srcOrd="0" destOrd="0" presId="urn:microsoft.com/office/officeart/2005/8/layout/arrow2"/>
    <dgm:cxn modelId="{EC2D79C7-A333-433C-9B46-E564713D955D}" srcId="{10D71822-23D4-4A2B-9452-5A7A1CCB7366}" destId="{6F1EEFD0-416A-402F-8AFD-ED107F6577C5}" srcOrd="3" destOrd="0" parTransId="{19CBC0D7-864E-4CD4-BE1E-81612EF38743}" sibTransId="{FEA84E88-B448-4FB3-9461-14934A3C98F8}"/>
    <dgm:cxn modelId="{6A5EC301-DD69-44D7-9F84-D02F03813857}" srcId="{10D71822-23D4-4A2B-9452-5A7A1CCB7366}" destId="{B7B0D950-6253-46F5-B45C-AEE55D3CB7EA}" srcOrd="1" destOrd="0" parTransId="{A9B7048B-0F76-4BDE-8B98-20F777E240F1}" sibTransId="{506CDED2-A786-4652-BBE0-0A1856A98234}"/>
    <dgm:cxn modelId="{A464FC6C-7960-4407-830C-7A0BAAEA3031}" type="presOf" srcId="{06F14FD2-6A6B-4C18-A051-1A49B1D823F1}" destId="{8E358F51-EE58-4A80-8EBD-2A6A035AA5C1}" srcOrd="0" destOrd="0" presId="urn:microsoft.com/office/officeart/2005/8/layout/arrow2"/>
    <dgm:cxn modelId="{2BF05E9B-22C0-4949-9554-97BEFB96F7CB}" srcId="{10D71822-23D4-4A2B-9452-5A7A1CCB7366}" destId="{CFF2946A-35C1-4F10-A52C-308B6C5E34CF}" srcOrd="0" destOrd="0" parTransId="{609419B5-AA4A-4776-8A21-6CE4F0E666C9}" sibTransId="{24145BFF-6F1D-4A58-9AC4-B1C2188EDED7}"/>
    <dgm:cxn modelId="{E1F00514-9D20-4403-8CFB-2C1EC7066CE0}" srcId="{10D71822-23D4-4A2B-9452-5A7A1CCB7366}" destId="{06F14FD2-6A6B-4C18-A051-1A49B1D823F1}" srcOrd="2" destOrd="0" parTransId="{1A58BB96-D613-4C43-A3AD-D4FE229B3E69}" sibTransId="{3F357FF8-4F26-41C9-A0FB-2829C2511D73}"/>
    <dgm:cxn modelId="{7CE1378E-E1A4-4BB4-96AD-3854CF92AFE6}" srcId="{10D71822-23D4-4A2B-9452-5A7A1CCB7366}" destId="{EFF0DCC3-BB61-4162-A9BE-C2F99814D469}" srcOrd="4" destOrd="0" parTransId="{B7308132-28D3-4263-A26E-48B5C8E300B1}" sibTransId="{B4365533-BD70-45C0-ABB0-6F8369D00B07}"/>
    <dgm:cxn modelId="{9E4B65B2-04E8-456E-88C8-249341BE534A}" type="presParOf" srcId="{DF06381A-B430-4083-88D2-30454A27D6C3}" destId="{60729506-F5E7-4355-B631-9130F1C27790}" srcOrd="0" destOrd="0" presId="urn:microsoft.com/office/officeart/2005/8/layout/arrow2"/>
    <dgm:cxn modelId="{B2BEE245-D35B-4933-A2F2-533863AD60DB}" type="presParOf" srcId="{DF06381A-B430-4083-88D2-30454A27D6C3}" destId="{AAF2F5B0-2027-4EB8-A540-AAA127241F73}" srcOrd="1" destOrd="0" presId="urn:microsoft.com/office/officeart/2005/8/layout/arrow2"/>
    <dgm:cxn modelId="{A14C32C1-36F1-4E3B-9BA0-0401068CA464}" type="presParOf" srcId="{AAF2F5B0-2027-4EB8-A540-AAA127241F73}" destId="{F5E2A9FB-6305-46C6-AEA4-7857BB803E0B}" srcOrd="0" destOrd="0" presId="urn:microsoft.com/office/officeart/2005/8/layout/arrow2"/>
    <dgm:cxn modelId="{7D7A1191-2A8D-4C23-BA6D-68BEE7DF9478}" type="presParOf" srcId="{AAF2F5B0-2027-4EB8-A540-AAA127241F73}" destId="{9E9DABC4-A76D-48CA-8155-EF6E24A17431}" srcOrd="1" destOrd="0" presId="urn:microsoft.com/office/officeart/2005/8/layout/arrow2"/>
    <dgm:cxn modelId="{06BCA6A0-BDB6-4B29-8938-9CEE5FF76135}" type="presParOf" srcId="{AAF2F5B0-2027-4EB8-A540-AAA127241F73}" destId="{1D6CBFA1-94CC-4B4C-827B-30AF0A8F740C}" srcOrd="2" destOrd="0" presId="urn:microsoft.com/office/officeart/2005/8/layout/arrow2"/>
    <dgm:cxn modelId="{AA29810F-7878-4602-ABB8-B871AD46E938}" type="presParOf" srcId="{AAF2F5B0-2027-4EB8-A540-AAA127241F73}" destId="{B7EC8E7A-D31E-4719-93C4-EAD09CAA5D43}" srcOrd="3" destOrd="0" presId="urn:microsoft.com/office/officeart/2005/8/layout/arrow2"/>
    <dgm:cxn modelId="{D473C6CA-63DE-4FD8-8DA5-8743904BAC63}" type="presParOf" srcId="{AAF2F5B0-2027-4EB8-A540-AAA127241F73}" destId="{5A472CA2-3425-40DD-AB1A-FFB8CDE12259}" srcOrd="4" destOrd="0" presId="urn:microsoft.com/office/officeart/2005/8/layout/arrow2"/>
    <dgm:cxn modelId="{DADC7926-4D1C-4B19-8074-6012535A4C0C}" type="presParOf" srcId="{AAF2F5B0-2027-4EB8-A540-AAA127241F73}" destId="{8E358F51-EE58-4A80-8EBD-2A6A035AA5C1}" srcOrd="5" destOrd="0" presId="urn:microsoft.com/office/officeart/2005/8/layout/arrow2"/>
    <dgm:cxn modelId="{C4764F87-C004-466F-8D4C-6E22EAD20AF2}" type="presParOf" srcId="{AAF2F5B0-2027-4EB8-A540-AAA127241F73}" destId="{CACC186D-15A6-4AE8-8C61-5EF7430F496D}" srcOrd="6" destOrd="0" presId="urn:microsoft.com/office/officeart/2005/8/layout/arrow2"/>
    <dgm:cxn modelId="{D76E5B3C-7A36-42E5-8D97-04A9CB82AFD6}" type="presParOf" srcId="{AAF2F5B0-2027-4EB8-A540-AAA127241F73}" destId="{EF009F35-2A38-4223-BE37-83C46CCB3CE6}" srcOrd="7" destOrd="0" presId="urn:microsoft.com/office/officeart/2005/8/layout/arrow2"/>
    <dgm:cxn modelId="{DEC08EA1-3061-44D3-8F66-8A2FBFA487EC}" type="presParOf" srcId="{AAF2F5B0-2027-4EB8-A540-AAA127241F73}" destId="{E6E7900D-910C-43A8-B4D4-293D7E7E0125}" srcOrd="8" destOrd="0" presId="urn:microsoft.com/office/officeart/2005/8/layout/arrow2"/>
    <dgm:cxn modelId="{27235AB3-9751-46D5-907B-B031ED4EEE6B}" type="presParOf" srcId="{AAF2F5B0-2027-4EB8-A540-AAA127241F73}" destId="{6C967167-205C-4922-A7C3-7E7E82F4696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06D76D-9DA9-4C17-96DF-AB2E8CC54593}" type="doc">
      <dgm:prSet loTypeId="urn:microsoft.com/office/officeart/2005/8/layout/hProcess11" loCatId="process" qsTypeId="urn:microsoft.com/office/officeart/2005/8/quickstyle/simple1" qsCatId="simple" csTypeId="urn:microsoft.com/office/officeart/2005/8/colors/accent2_1" csCatId="accent2" phldr="1"/>
      <dgm:spPr/>
    </dgm:pt>
    <dgm:pt modelId="{2ACD1FBE-22D5-4172-A722-29AEF66DAAB0}">
      <dgm:prSet phldrT="[Texte]"/>
      <dgm:spPr/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1370417B-64BE-4E3E-88CA-3E1ED0C9BE1C}" type="parTrans" cxnId="{4E5F4443-1948-4B26-83EA-6C04F3747B1B}">
      <dgm:prSet/>
      <dgm:spPr/>
      <dgm:t>
        <a:bodyPr/>
        <a:lstStyle/>
        <a:p>
          <a:endParaRPr lang="fr-FR"/>
        </a:p>
      </dgm:t>
    </dgm:pt>
    <dgm:pt modelId="{D3B1466F-0838-4EE7-B5AF-B52DA414EA03}" type="sibTrans" cxnId="{4E5F4443-1948-4B26-83EA-6C04F3747B1B}">
      <dgm:prSet/>
      <dgm:spPr/>
      <dgm:t>
        <a:bodyPr/>
        <a:lstStyle/>
        <a:p>
          <a:endParaRPr lang="fr-FR"/>
        </a:p>
      </dgm:t>
    </dgm:pt>
    <dgm:pt modelId="{62C00025-DFF7-4FBC-9D35-DC1DEE5D9484}">
      <dgm:prSet phldrT="[Texte]" custT="1"/>
      <dgm:spPr/>
      <dgm:t>
        <a:bodyPr/>
        <a:lstStyle/>
        <a:p>
          <a:r>
            <a:rPr lang="fr-FR" sz="2000" dirty="0" smtClean="0"/>
            <a:t>Développement</a:t>
          </a:r>
          <a:endParaRPr lang="fr-FR" sz="2000" dirty="0"/>
        </a:p>
      </dgm:t>
    </dgm:pt>
    <dgm:pt modelId="{7223318F-A2BC-49BA-A048-BB92FAA6E2C3}" type="parTrans" cxnId="{193400E5-0AA7-4F9C-8E37-02D7AFD19306}">
      <dgm:prSet/>
      <dgm:spPr/>
      <dgm:t>
        <a:bodyPr/>
        <a:lstStyle/>
        <a:p>
          <a:endParaRPr lang="fr-FR"/>
        </a:p>
      </dgm:t>
    </dgm:pt>
    <dgm:pt modelId="{142E88F5-BE35-47AD-B5E1-218E826DE8C5}" type="sibTrans" cxnId="{193400E5-0AA7-4F9C-8E37-02D7AFD19306}">
      <dgm:prSet/>
      <dgm:spPr/>
      <dgm:t>
        <a:bodyPr/>
        <a:lstStyle/>
        <a:p>
          <a:endParaRPr lang="fr-FR"/>
        </a:p>
      </dgm:t>
    </dgm:pt>
    <dgm:pt modelId="{1D57C5C8-AAD7-4738-90A6-220E33D5D0AA}">
      <dgm:prSet phldrT="[Texte]" custT="1"/>
      <dgm:spPr>
        <a:noFill/>
      </dgm:spPr>
      <dgm:t>
        <a:bodyPr/>
        <a:lstStyle/>
        <a:p>
          <a:r>
            <a:rPr lang="fr-FR" sz="2000" dirty="0" smtClean="0"/>
            <a:t>Tests et Maintenance</a:t>
          </a:r>
          <a:endParaRPr lang="fr-FR" sz="2000" dirty="0"/>
        </a:p>
      </dgm:t>
    </dgm:pt>
    <dgm:pt modelId="{F1BA5029-102D-4987-8EA7-40ADCDDCCA9A}" type="sibTrans" cxnId="{AEEB3F48-FDF5-4B24-9884-0DD1550878EE}">
      <dgm:prSet/>
      <dgm:spPr/>
      <dgm:t>
        <a:bodyPr/>
        <a:lstStyle/>
        <a:p>
          <a:endParaRPr lang="fr-FR"/>
        </a:p>
      </dgm:t>
    </dgm:pt>
    <dgm:pt modelId="{2A920DDB-85A9-4DCF-8A00-94A72E8E547D}" type="parTrans" cxnId="{AEEB3F48-FDF5-4B24-9884-0DD1550878EE}">
      <dgm:prSet/>
      <dgm:spPr/>
      <dgm:t>
        <a:bodyPr/>
        <a:lstStyle/>
        <a:p>
          <a:endParaRPr lang="fr-FR"/>
        </a:p>
      </dgm:t>
    </dgm:pt>
    <dgm:pt modelId="{DA0CCECB-78DB-4BD7-9AF7-3F719EA52F33}" type="pres">
      <dgm:prSet presAssocID="{9506D76D-9DA9-4C17-96DF-AB2E8CC54593}" presName="Name0" presStyleCnt="0">
        <dgm:presLayoutVars>
          <dgm:dir/>
          <dgm:resizeHandles val="exact"/>
        </dgm:presLayoutVars>
      </dgm:prSet>
      <dgm:spPr/>
    </dgm:pt>
    <dgm:pt modelId="{C4D99CE1-8725-482B-8870-0BF22BD5AA6C}" type="pres">
      <dgm:prSet presAssocID="{9506D76D-9DA9-4C17-96DF-AB2E8CC54593}" presName="arrow" presStyleLbl="bgShp" presStyleIdx="0" presStyleCnt="1" custLinFactNeighborX="640" custLinFactNeighborY="0"/>
      <dgm:spPr/>
    </dgm:pt>
    <dgm:pt modelId="{5FDE80EC-17BA-4822-A67D-D9FFE60E740B}" type="pres">
      <dgm:prSet presAssocID="{9506D76D-9DA9-4C17-96DF-AB2E8CC54593}" presName="points" presStyleCnt="0"/>
      <dgm:spPr/>
    </dgm:pt>
    <dgm:pt modelId="{3A7A3540-B3AD-4EF7-BAB8-3B0E987FD66A}" type="pres">
      <dgm:prSet presAssocID="{2ACD1FBE-22D5-4172-A722-29AEF66DAAB0}" presName="compositeA" presStyleCnt="0"/>
      <dgm:spPr/>
    </dgm:pt>
    <dgm:pt modelId="{9FD62D72-8A68-49CE-99EE-CD6C0A215EEF}" type="pres">
      <dgm:prSet presAssocID="{2ACD1FBE-22D5-4172-A722-29AEF66DAAB0}" presName="textA" presStyleLbl="revTx" presStyleIdx="0" presStyleCnt="3" custScaleX="57437" custScaleY="36230" custLinFactY="16755" custLinFactNeighborX="38293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954669-9700-4142-9CAA-F9AAE9CA39E2}" type="pres">
      <dgm:prSet presAssocID="{2ACD1FBE-22D5-4172-A722-29AEF66DAAB0}" presName="circleA" presStyleLbl="node1" presStyleIdx="0" presStyleCnt="3" custLinFactX="-86573" custLinFactNeighborX="-100000" custLinFactNeighborY="63770"/>
      <dgm:spPr/>
    </dgm:pt>
    <dgm:pt modelId="{AE5BF993-9711-46D0-A219-76ED22B1D39E}" type="pres">
      <dgm:prSet presAssocID="{2ACD1FBE-22D5-4172-A722-29AEF66DAAB0}" presName="spaceA" presStyleCnt="0"/>
      <dgm:spPr/>
    </dgm:pt>
    <dgm:pt modelId="{40F57970-82CC-4132-A1F1-3E50AB76C6BB}" type="pres">
      <dgm:prSet presAssocID="{D3B1466F-0838-4EE7-B5AF-B52DA414EA03}" presName="space" presStyleCnt="0"/>
      <dgm:spPr/>
    </dgm:pt>
    <dgm:pt modelId="{168D59E7-D49B-4302-A7AD-6B1FA43B7CAC}" type="pres">
      <dgm:prSet presAssocID="{62C00025-DFF7-4FBC-9D35-DC1DEE5D9484}" presName="compositeB" presStyleCnt="0"/>
      <dgm:spPr/>
    </dgm:pt>
    <dgm:pt modelId="{0B614968-1EF7-44CA-B0E2-F6395C346C24}" type="pres">
      <dgm:prSet presAssocID="{62C00025-DFF7-4FBC-9D35-DC1DEE5D9484}" presName="textB" presStyleLbl="revTx" presStyleIdx="1" presStyleCnt="3" custScaleX="69535" custScaleY="30475" custLinFactNeighborX="63031" custLinFactNeighborY="-6814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EDECF1-2F90-438D-B743-F519F298E98F}" type="pres">
      <dgm:prSet presAssocID="{62C00025-DFF7-4FBC-9D35-DC1DEE5D9484}" presName="circleB" presStyleLbl="node1" presStyleIdx="1" presStyleCnt="3" custLinFactNeighborX="-8750" custLinFactNeighborY="-70923"/>
      <dgm:spPr/>
      <dgm:t>
        <a:bodyPr/>
        <a:lstStyle/>
        <a:p>
          <a:endParaRPr lang="fr-FR"/>
        </a:p>
      </dgm:t>
    </dgm:pt>
    <dgm:pt modelId="{D2C2E9E6-7DA5-49BE-B9F5-52CB79F17BA1}" type="pres">
      <dgm:prSet presAssocID="{62C00025-DFF7-4FBC-9D35-DC1DEE5D9484}" presName="spaceB" presStyleCnt="0"/>
      <dgm:spPr/>
    </dgm:pt>
    <dgm:pt modelId="{72AB761B-EE25-4138-A217-0288D9AB7F9B}" type="pres">
      <dgm:prSet presAssocID="{142E88F5-BE35-47AD-B5E1-218E826DE8C5}" presName="space" presStyleCnt="0"/>
      <dgm:spPr/>
    </dgm:pt>
    <dgm:pt modelId="{986D0101-AEC9-4753-97E1-FCE12242C64D}" type="pres">
      <dgm:prSet presAssocID="{1D57C5C8-AAD7-4738-90A6-220E33D5D0AA}" presName="compositeA" presStyleCnt="0"/>
      <dgm:spPr/>
    </dgm:pt>
    <dgm:pt modelId="{763DDDC6-0EBA-48E1-BD71-3FC66B6B12D9}" type="pres">
      <dgm:prSet presAssocID="{1D57C5C8-AAD7-4738-90A6-220E33D5D0AA}" presName="textA" presStyleLbl="revTx" presStyleIdx="2" presStyleCnt="3" custScaleX="78193" custScaleY="31973" custLinFactY="19083" custLinFactNeighborX="41161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767FC8-B0CB-48A5-9A2C-87CC68612650}" type="pres">
      <dgm:prSet presAssocID="{1D57C5C8-AAD7-4738-90A6-220E33D5D0AA}" presName="circleA" presStyleLbl="node1" presStyleIdx="2" presStyleCnt="3" custLinFactX="112213" custLinFactNeighborX="200000" custLinFactNeighborY="73807"/>
      <dgm:spPr/>
    </dgm:pt>
    <dgm:pt modelId="{96A2F1EC-2C36-43A4-A939-74ED9D162561}" type="pres">
      <dgm:prSet presAssocID="{1D57C5C8-AAD7-4738-90A6-220E33D5D0AA}" presName="spaceA" presStyleCnt="0"/>
      <dgm:spPr/>
    </dgm:pt>
  </dgm:ptLst>
  <dgm:cxnLst>
    <dgm:cxn modelId="{36175A8D-0971-4B9E-A0A1-5A78127D6041}" type="presOf" srcId="{1D57C5C8-AAD7-4738-90A6-220E33D5D0AA}" destId="{763DDDC6-0EBA-48E1-BD71-3FC66B6B12D9}" srcOrd="0" destOrd="0" presId="urn:microsoft.com/office/officeart/2005/8/layout/hProcess11"/>
    <dgm:cxn modelId="{AEEB3F48-FDF5-4B24-9884-0DD1550878EE}" srcId="{9506D76D-9DA9-4C17-96DF-AB2E8CC54593}" destId="{1D57C5C8-AAD7-4738-90A6-220E33D5D0AA}" srcOrd="2" destOrd="0" parTransId="{2A920DDB-85A9-4DCF-8A00-94A72E8E547D}" sibTransId="{F1BA5029-102D-4987-8EA7-40ADCDDCCA9A}"/>
    <dgm:cxn modelId="{ABB95477-68FA-4886-A4C4-617FE673F393}" type="presOf" srcId="{2ACD1FBE-22D5-4172-A722-29AEF66DAAB0}" destId="{9FD62D72-8A68-49CE-99EE-CD6C0A215EEF}" srcOrd="0" destOrd="0" presId="urn:microsoft.com/office/officeart/2005/8/layout/hProcess11"/>
    <dgm:cxn modelId="{9DECE4B8-9CD9-459B-A7D2-711DA1D444FC}" type="presOf" srcId="{9506D76D-9DA9-4C17-96DF-AB2E8CC54593}" destId="{DA0CCECB-78DB-4BD7-9AF7-3F719EA52F33}" srcOrd="0" destOrd="0" presId="urn:microsoft.com/office/officeart/2005/8/layout/hProcess11"/>
    <dgm:cxn modelId="{2B753D93-3846-46ED-A385-0CA606E83D67}" type="presOf" srcId="{62C00025-DFF7-4FBC-9D35-DC1DEE5D9484}" destId="{0B614968-1EF7-44CA-B0E2-F6395C346C24}" srcOrd="0" destOrd="0" presId="urn:microsoft.com/office/officeart/2005/8/layout/hProcess11"/>
    <dgm:cxn modelId="{193400E5-0AA7-4F9C-8E37-02D7AFD19306}" srcId="{9506D76D-9DA9-4C17-96DF-AB2E8CC54593}" destId="{62C00025-DFF7-4FBC-9D35-DC1DEE5D9484}" srcOrd="1" destOrd="0" parTransId="{7223318F-A2BC-49BA-A048-BB92FAA6E2C3}" sibTransId="{142E88F5-BE35-47AD-B5E1-218E826DE8C5}"/>
    <dgm:cxn modelId="{4E5F4443-1948-4B26-83EA-6C04F3747B1B}" srcId="{9506D76D-9DA9-4C17-96DF-AB2E8CC54593}" destId="{2ACD1FBE-22D5-4172-A722-29AEF66DAAB0}" srcOrd="0" destOrd="0" parTransId="{1370417B-64BE-4E3E-88CA-3E1ED0C9BE1C}" sibTransId="{D3B1466F-0838-4EE7-B5AF-B52DA414EA03}"/>
    <dgm:cxn modelId="{5E750611-218C-4EDF-A0F3-134C4CB8391C}" type="presParOf" srcId="{DA0CCECB-78DB-4BD7-9AF7-3F719EA52F33}" destId="{C4D99CE1-8725-482B-8870-0BF22BD5AA6C}" srcOrd="0" destOrd="0" presId="urn:microsoft.com/office/officeart/2005/8/layout/hProcess11"/>
    <dgm:cxn modelId="{E99E6C25-1C9D-4484-90E5-19D1CD669C4E}" type="presParOf" srcId="{DA0CCECB-78DB-4BD7-9AF7-3F719EA52F33}" destId="{5FDE80EC-17BA-4822-A67D-D9FFE60E740B}" srcOrd="1" destOrd="0" presId="urn:microsoft.com/office/officeart/2005/8/layout/hProcess11"/>
    <dgm:cxn modelId="{41E9AD0B-4C32-448D-8FDE-F75992F700C0}" type="presParOf" srcId="{5FDE80EC-17BA-4822-A67D-D9FFE60E740B}" destId="{3A7A3540-B3AD-4EF7-BAB8-3B0E987FD66A}" srcOrd="0" destOrd="0" presId="urn:microsoft.com/office/officeart/2005/8/layout/hProcess11"/>
    <dgm:cxn modelId="{0A2D68CF-A81F-4C76-AD75-120F156A907D}" type="presParOf" srcId="{3A7A3540-B3AD-4EF7-BAB8-3B0E987FD66A}" destId="{9FD62D72-8A68-49CE-99EE-CD6C0A215EEF}" srcOrd="0" destOrd="0" presId="urn:microsoft.com/office/officeart/2005/8/layout/hProcess11"/>
    <dgm:cxn modelId="{F1DBDAAC-34F7-4E9E-B2C8-EA22A556B5C4}" type="presParOf" srcId="{3A7A3540-B3AD-4EF7-BAB8-3B0E987FD66A}" destId="{80954669-9700-4142-9CAA-F9AAE9CA39E2}" srcOrd="1" destOrd="0" presId="urn:microsoft.com/office/officeart/2005/8/layout/hProcess11"/>
    <dgm:cxn modelId="{43015027-3130-4753-AA2C-A739BADC495A}" type="presParOf" srcId="{3A7A3540-B3AD-4EF7-BAB8-3B0E987FD66A}" destId="{AE5BF993-9711-46D0-A219-76ED22B1D39E}" srcOrd="2" destOrd="0" presId="urn:microsoft.com/office/officeart/2005/8/layout/hProcess11"/>
    <dgm:cxn modelId="{AAC71EA0-D6A2-4D14-B24F-A8B93B586232}" type="presParOf" srcId="{5FDE80EC-17BA-4822-A67D-D9FFE60E740B}" destId="{40F57970-82CC-4132-A1F1-3E50AB76C6BB}" srcOrd="1" destOrd="0" presId="urn:microsoft.com/office/officeart/2005/8/layout/hProcess11"/>
    <dgm:cxn modelId="{44010D90-D701-40C6-BBF2-41A190B6DE81}" type="presParOf" srcId="{5FDE80EC-17BA-4822-A67D-D9FFE60E740B}" destId="{168D59E7-D49B-4302-A7AD-6B1FA43B7CAC}" srcOrd="2" destOrd="0" presId="urn:microsoft.com/office/officeart/2005/8/layout/hProcess11"/>
    <dgm:cxn modelId="{98E1EF3E-2EBB-4346-B3F2-3848156238E6}" type="presParOf" srcId="{168D59E7-D49B-4302-A7AD-6B1FA43B7CAC}" destId="{0B614968-1EF7-44CA-B0E2-F6395C346C24}" srcOrd="0" destOrd="0" presId="urn:microsoft.com/office/officeart/2005/8/layout/hProcess11"/>
    <dgm:cxn modelId="{CBDADA8B-CAE6-402A-9E5D-CE47A265AB82}" type="presParOf" srcId="{168D59E7-D49B-4302-A7AD-6B1FA43B7CAC}" destId="{27EDECF1-2F90-438D-B743-F519F298E98F}" srcOrd="1" destOrd="0" presId="urn:microsoft.com/office/officeart/2005/8/layout/hProcess11"/>
    <dgm:cxn modelId="{19DD0EB8-0A76-410F-834E-1FE5328BA066}" type="presParOf" srcId="{168D59E7-D49B-4302-A7AD-6B1FA43B7CAC}" destId="{D2C2E9E6-7DA5-49BE-B9F5-52CB79F17BA1}" srcOrd="2" destOrd="0" presId="urn:microsoft.com/office/officeart/2005/8/layout/hProcess11"/>
    <dgm:cxn modelId="{380662EA-4F5A-4F5A-B026-181B5527ED14}" type="presParOf" srcId="{5FDE80EC-17BA-4822-A67D-D9FFE60E740B}" destId="{72AB761B-EE25-4138-A217-0288D9AB7F9B}" srcOrd="3" destOrd="0" presId="urn:microsoft.com/office/officeart/2005/8/layout/hProcess11"/>
    <dgm:cxn modelId="{2CCD286F-616D-4CCA-9A19-392ECA73499F}" type="presParOf" srcId="{5FDE80EC-17BA-4822-A67D-D9FFE60E740B}" destId="{986D0101-AEC9-4753-97E1-FCE12242C64D}" srcOrd="4" destOrd="0" presId="urn:microsoft.com/office/officeart/2005/8/layout/hProcess11"/>
    <dgm:cxn modelId="{C8EA63D7-C17A-4847-888A-46983B7E7772}" type="presParOf" srcId="{986D0101-AEC9-4753-97E1-FCE12242C64D}" destId="{763DDDC6-0EBA-48E1-BD71-3FC66B6B12D9}" srcOrd="0" destOrd="0" presId="urn:microsoft.com/office/officeart/2005/8/layout/hProcess11"/>
    <dgm:cxn modelId="{CDD901B5-15C1-4E79-A210-F6005E144758}" type="presParOf" srcId="{986D0101-AEC9-4753-97E1-FCE12242C64D}" destId="{16767FC8-B0CB-48A5-9A2C-87CC68612650}" srcOrd="1" destOrd="0" presId="urn:microsoft.com/office/officeart/2005/8/layout/hProcess11"/>
    <dgm:cxn modelId="{DC61A86E-06AC-49DA-9218-490A89666E25}" type="presParOf" srcId="{986D0101-AEC9-4753-97E1-FCE12242C64D}" destId="{96A2F1EC-2C36-43A4-A939-74ED9D16256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A8558-AB00-4FF5-9142-3F2BDDF70FB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0A7104EA-DDFB-4EA9-A2B7-769EC77A3789}">
      <dgm:prSet phldrT="[Texte]" custT="1"/>
      <dgm:spPr/>
      <dgm:t>
        <a:bodyPr/>
        <a:lstStyle/>
        <a:p>
          <a:r>
            <a:rPr lang="fr-FR" sz="2600" dirty="0" smtClean="0"/>
            <a:t>IHM</a:t>
          </a:r>
          <a:endParaRPr lang="fr-FR" sz="2600" dirty="0"/>
        </a:p>
      </dgm:t>
    </dgm:pt>
    <dgm:pt modelId="{66E92C95-3354-4835-BD5C-27736562B78F}" type="parTrans" cxnId="{82E630AB-E695-43E8-B66D-EB6A09451627}">
      <dgm:prSet/>
      <dgm:spPr/>
      <dgm:t>
        <a:bodyPr/>
        <a:lstStyle/>
        <a:p>
          <a:endParaRPr lang="fr-FR"/>
        </a:p>
      </dgm:t>
    </dgm:pt>
    <dgm:pt modelId="{45DC72C3-45BD-4C9E-8095-D86635127A84}" type="sibTrans" cxnId="{82E630AB-E695-43E8-B66D-EB6A09451627}">
      <dgm:prSet/>
      <dgm:spPr/>
      <dgm:t>
        <a:bodyPr/>
        <a:lstStyle/>
        <a:p>
          <a:endParaRPr lang="fr-FR"/>
        </a:p>
      </dgm:t>
    </dgm:pt>
    <dgm:pt modelId="{D718A559-56FA-4DB7-9A20-736DE0B4B0FA}">
      <dgm:prSet phldrT="[Texte]" custT="1"/>
      <dgm:spPr/>
      <dgm:t>
        <a:bodyPr/>
        <a:lstStyle/>
        <a:p>
          <a:pPr rtl="0"/>
          <a:r>
            <a:rPr lang="fr-FR" sz="1800" dirty="0" smtClean="0">
              <a:solidFill>
                <a:schemeClr val="tx1"/>
              </a:solidFill>
            </a:rPr>
            <a:t>C'est le module qui contient toutes les interfaces qui vont communiquer avec l’utilisateur et qui vont gérer les actions de ce dernier tel que l'envoie des e-mails.</a:t>
          </a:r>
          <a:endParaRPr lang="fr-FR" sz="1800" dirty="0">
            <a:solidFill>
              <a:schemeClr val="tx1"/>
            </a:solidFill>
          </a:endParaRPr>
        </a:p>
      </dgm:t>
    </dgm:pt>
    <dgm:pt modelId="{69481530-72AA-4906-9C94-EB853A004103}" type="parTrans" cxnId="{81971FC5-C7B7-49E9-BBCA-2847DA0DD2A1}">
      <dgm:prSet/>
      <dgm:spPr/>
      <dgm:t>
        <a:bodyPr/>
        <a:lstStyle/>
        <a:p>
          <a:endParaRPr lang="fr-FR"/>
        </a:p>
      </dgm:t>
    </dgm:pt>
    <dgm:pt modelId="{844F83D2-A6AF-4FDC-A77D-706391710227}" type="sibTrans" cxnId="{81971FC5-C7B7-49E9-BBCA-2847DA0DD2A1}">
      <dgm:prSet/>
      <dgm:spPr/>
      <dgm:t>
        <a:bodyPr/>
        <a:lstStyle/>
        <a:p>
          <a:endParaRPr lang="fr-FR"/>
        </a:p>
      </dgm:t>
    </dgm:pt>
    <dgm:pt modelId="{B99E25A5-384A-40D3-A5DF-765A50094FE6}">
      <dgm:prSet phldrT="[Texte]" custT="1"/>
      <dgm:spPr/>
      <dgm:t>
        <a:bodyPr/>
        <a:lstStyle/>
        <a:p>
          <a:r>
            <a:rPr lang="fr-FR" sz="2600" dirty="0" smtClean="0"/>
            <a:t>Services</a:t>
          </a:r>
          <a:endParaRPr lang="fr-FR" sz="2600" dirty="0"/>
        </a:p>
      </dgm:t>
    </dgm:pt>
    <dgm:pt modelId="{7D777B99-A81A-4E57-A40A-6D611BEACE27}" type="parTrans" cxnId="{9E41F237-0C9A-419E-84DE-8AC3BD134804}">
      <dgm:prSet/>
      <dgm:spPr/>
      <dgm:t>
        <a:bodyPr/>
        <a:lstStyle/>
        <a:p>
          <a:endParaRPr lang="fr-FR"/>
        </a:p>
      </dgm:t>
    </dgm:pt>
    <dgm:pt modelId="{8AD10841-B144-40C0-AB48-0F2EFFE27FCC}" type="sibTrans" cxnId="{9E41F237-0C9A-419E-84DE-8AC3BD134804}">
      <dgm:prSet/>
      <dgm:spPr/>
      <dgm:t>
        <a:bodyPr/>
        <a:lstStyle/>
        <a:p>
          <a:endParaRPr lang="fr-FR"/>
        </a:p>
      </dgm:t>
    </dgm:pt>
    <dgm:pt modelId="{770CA7A6-91C7-4910-B7B9-EAF580D8D279}">
      <dgm:prSet phldrT="[Texte]" custT="1"/>
      <dgm:spPr/>
      <dgm:t>
        <a:bodyPr/>
        <a:lstStyle/>
        <a:p>
          <a:pPr rtl="0"/>
          <a:r>
            <a:rPr lang="fr-FR" sz="1800" dirty="0" smtClean="0"/>
            <a:t>représente le noyau de l'application, il regroupe les classes qui traitent les demande du premier package.</a:t>
          </a:r>
          <a:endParaRPr lang="fr-FR" sz="1800" dirty="0"/>
        </a:p>
      </dgm:t>
    </dgm:pt>
    <dgm:pt modelId="{FC1BDC66-21ED-4220-A87A-EBAF1819F668}" type="parTrans" cxnId="{C64BA483-6509-4F21-B425-3560A7D15964}">
      <dgm:prSet/>
      <dgm:spPr/>
      <dgm:t>
        <a:bodyPr/>
        <a:lstStyle/>
        <a:p>
          <a:endParaRPr lang="fr-FR"/>
        </a:p>
      </dgm:t>
    </dgm:pt>
    <dgm:pt modelId="{08D00D31-736B-46F2-9733-24E02D4F06B9}" type="sibTrans" cxnId="{C64BA483-6509-4F21-B425-3560A7D15964}">
      <dgm:prSet/>
      <dgm:spPr/>
      <dgm:t>
        <a:bodyPr/>
        <a:lstStyle/>
        <a:p>
          <a:endParaRPr lang="fr-FR"/>
        </a:p>
      </dgm:t>
    </dgm:pt>
    <dgm:pt modelId="{53CB2A8E-9ED8-4A07-A22E-E0C2DFCED647}">
      <dgm:prSet phldrT="[Texte]" custT="1"/>
      <dgm:spPr/>
      <dgm:t>
        <a:bodyPr/>
        <a:lstStyle/>
        <a:p>
          <a:r>
            <a:rPr lang="fr-FR" sz="2600" dirty="0" smtClean="0"/>
            <a:t>Data Model</a:t>
          </a:r>
          <a:endParaRPr lang="fr-FR" sz="2600" dirty="0"/>
        </a:p>
      </dgm:t>
    </dgm:pt>
    <dgm:pt modelId="{FA9A6F37-EC9E-43E9-973B-DEE148CD3AD2}" type="parTrans" cxnId="{858578C1-07FA-43AC-9773-94CFEF38DACB}">
      <dgm:prSet/>
      <dgm:spPr/>
      <dgm:t>
        <a:bodyPr/>
        <a:lstStyle/>
        <a:p>
          <a:endParaRPr lang="fr-FR"/>
        </a:p>
      </dgm:t>
    </dgm:pt>
    <dgm:pt modelId="{A6481140-58FB-47A8-B8C1-936C6A94EE90}" type="sibTrans" cxnId="{858578C1-07FA-43AC-9773-94CFEF38DACB}">
      <dgm:prSet/>
      <dgm:spPr/>
      <dgm:t>
        <a:bodyPr/>
        <a:lstStyle/>
        <a:p>
          <a:endParaRPr lang="fr-FR"/>
        </a:p>
      </dgm:t>
    </dgm:pt>
    <dgm:pt modelId="{01490F28-765E-4ED8-A01F-EF04756DDAF0}">
      <dgm:prSet phldrT="[Texte]" custT="1"/>
      <dgm:spPr/>
      <dgm:t>
        <a:bodyPr/>
        <a:lstStyle/>
        <a:p>
          <a:r>
            <a:rPr lang="fr-FR" sz="1800" dirty="0" smtClean="0"/>
            <a:t>contient la définition de la source de données.</a:t>
          </a:r>
          <a:endParaRPr lang="fr-FR" sz="1800" dirty="0"/>
        </a:p>
      </dgm:t>
    </dgm:pt>
    <dgm:pt modelId="{7F87D1D3-3B00-475B-88B7-C1CBC155087E}" type="parTrans" cxnId="{AA085A8C-CBEB-4134-B185-67D958DD58BF}">
      <dgm:prSet/>
      <dgm:spPr/>
      <dgm:t>
        <a:bodyPr/>
        <a:lstStyle/>
        <a:p>
          <a:endParaRPr lang="fr-FR"/>
        </a:p>
      </dgm:t>
    </dgm:pt>
    <dgm:pt modelId="{0C5B41FA-043D-4BF5-A757-53619BC29618}" type="sibTrans" cxnId="{AA085A8C-CBEB-4134-B185-67D958DD58BF}">
      <dgm:prSet/>
      <dgm:spPr/>
      <dgm:t>
        <a:bodyPr/>
        <a:lstStyle/>
        <a:p>
          <a:endParaRPr lang="fr-FR"/>
        </a:p>
      </dgm:t>
    </dgm:pt>
    <dgm:pt modelId="{1A43BCE5-9DE3-497D-B5DA-D7BF7057CA9C}" type="pres">
      <dgm:prSet presAssocID="{5D5A8558-AB00-4FF5-9142-3F2BDDF70FB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2C5F6F1-5A6B-478B-B877-ACF4BB8594A1}" type="pres">
      <dgm:prSet presAssocID="{0A7104EA-DDFB-4EA9-A2B7-769EC77A3789}" presName="composite" presStyleCnt="0"/>
      <dgm:spPr/>
    </dgm:pt>
    <dgm:pt modelId="{22DD3138-BC05-4DE5-9333-01CCED3CB0A6}" type="pres">
      <dgm:prSet presAssocID="{0A7104EA-DDFB-4EA9-A2B7-769EC77A3789}" presName="bentUpArrow1" presStyleLbl="alignImgPlace1" presStyleIdx="0" presStyleCnt="2" custScaleX="430213" custScaleY="279189" custLinFactX="-186434" custLinFactNeighborX="-200000" custLinFactNeighborY="36976"/>
      <dgm:spPr/>
    </dgm:pt>
    <dgm:pt modelId="{99EDFC37-D283-467D-BC56-5993DB6346B0}" type="pres">
      <dgm:prSet presAssocID="{0A7104EA-DDFB-4EA9-A2B7-769EC77A3789}" presName="ParentText" presStyleLbl="node1" presStyleIdx="0" presStyleCnt="3" custScaleX="232056" custScaleY="227031" custLinFactX="-131287" custLinFactY="-5256" custLinFactNeighborX="-20000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10C551-BDAF-4800-9103-6BFF6342C589}" type="pres">
      <dgm:prSet presAssocID="{0A7104EA-DDFB-4EA9-A2B7-769EC77A3789}" presName="ChildText" presStyleLbl="revTx" presStyleIdx="0" presStyleCnt="3" custScaleX="1464929" custScaleY="284715" custLinFactX="137286" custLinFactY="-6959" custLinFactNeighborX="2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CDAC83-F624-4DD2-89F5-4010807CB79E}" type="pres">
      <dgm:prSet presAssocID="{45DC72C3-45BD-4C9E-8095-D86635127A84}" presName="sibTrans" presStyleCnt="0"/>
      <dgm:spPr/>
    </dgm:pt>
    <dgm:pt modelId="{97FA0543-20BB-407F-A4D7-81C0B624AE7F}" type="pres">
      <dgm:prSet presAssocID="{B99E25A5-384A-40D3-A5DF-765A50094FE6}" presName="composite" presStyleCnt="0"/>
      <dgm:spPr/>
    </dgm:pt>
    <dgm:pt modelId="{A8E914AC-2395-4A87-B631-8CDB02009159}" type="pres">
      <dgm:prSet presAssocID="{B99E25A5-384A-40D3-A5DF-765A50094FE6}" presName="bentUpArrow1" presStyleLbl="alignImgPlace1" presStyleIdx="1" presStyleCnt="2" custScaleX="403270" custScaleY="281605" custLinFactX="-200000" custLinFactY="19872" custLinFactNeighborX="-217072" custLinFactNeighborY="100000"/>
      <dgm:spPr/>
    </dgm:pt>
    <dgm:pt modelId="{B21E05AF-44F6-44F5-A188-8A1899F92F6E}" type="pres">
      <dgm:prSet presAssocID="{B99E25A5-384A-40D3-A5DF-765A50094FE6}" presName="ParentText" presStyleLbl="node1" presStyleIdx="1" presStyleCnt="3" custScaleX="278188" custScaleY="205314" custLinFactX="-188144" custLinFactNeighborX="-200000" custLinFactNeighborY="-359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1C5567-9304-43F3-8A22-FAD85B8DC177}" type="pres">
      <dgm:prSet presAssocID="{B99E25A5-384A-40D3-A5DF-765A50094FE6}" presName="ChildText" presStyleLbl="revTx" presStyleIdx="1" presStyleCnt="3" custScaleX="1205059" custScaleY="315986" custLinFactX="67864" custLinFactNeighborX="100000" custLinFactNeighborY="-68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F93E77-A570-4CF7-8D68-27A311180634}" type="pres">
      <dgm:prSet presAssocID="{8AD10841-B144-40C0-AB48-0F2EFFE27FCC}" presName="sibTrans" presStyleCnt="0"/>
      <dgm:spPr/>
    </dgm:pt>
    <dgm:pt modelId="{EE3CC81B-279F-43C3-A269-C102C245BAA5}" type="pres">
      <dgm:prSet presAssocID="{53CB2A8E-9ED8-4A07-A22E-E0C2DFCED647}" presName="composite" presStyleCnt="0"/>
      <dgm:spPr/>
    </dgm:pt>
    <dgm:pt modelId="{39EE1980-7797-40F9-8530-EABA532A779C}" type="pres">
      <dgm:prSet presAssocID="{53CB2A8E-9ED8-4A07-A22E-E0C2DFCED647}" presName="ParentText" presStyleLbl="node1" presStyleIdx="2" presStyleCnt="3" custScaleX="293129" custScaleY="266912" custLinFactX="-281605" custLinFactNeighborX="-300000" custLinFactNeighborY="640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3B9AA7-E1C5-4EC5-8F03-10C67C0DE72B}" type="pres">
      <dgm:prSet presAssocID="{53CB2A8E-9ED8-4A07-A22E-E0C2DFCED647}" presName="FinalChildText" presStyleLbl="revTx" presStyleIdx="2" presStyleCnt="3" custScaleX="1390223" custScaleY="151474" custLinFactNeighborX="-24963" custLinFactNeighborY="75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41F237-0C9A-419E-84DE-8AC3BD134804}" srcId="{5D5A8558-AB00-4FF5-9142-3F2BDDF70FB1}" destId="{B99E25A5-384A-40D3-A5DF-765A50094FE6}" srcOrd="1" destOrd="0" parTransId="{7D777B99-A81A-4E57-A40A-6D611BEACE27}" sibTransId="{8AD10841-B144-40C0-AB48-0F2EFFE27FCC}"/>
    <dgm:cxn modelId="{FCB8D613-A273-4CE6-B838-CD0D60B19304}" type="presOf" srcId="{01490F28-765E-4ED8-A01F-EF04756DDAF0}" destId="{633B9AA7-E1C5-4EC5-8F03-10C67C0DE72B}" srcOrd="0" destOrd="0" presId="urn:microsoft.com/office/officeart/2005/8/layout/StepDownProcess"/>
    <dgm:cxn modelId="{858578C1-07FA-43AC-9773-94CFEF38DACB}" srcId="{5D5A8558-AB00-4FF5-9142-3F2BDDF70FB1}" destId="{53CB2A8E-9ED8-4A07-A22E-E0C2DFCED647}" srcOrd="2" destOrd="0" parTransId="{FA9A6F37-EC9E-43E9-973B-DEE148CD3AD2}" sibTransId="{A6481140-58FB-47A8-B8C1-936C6A94EE90}"/>
    <dgm:cxn modelId="{AA085A8C-CBEB-4134-B185-67D958DD58BF}" srcId="{53CB2A8E-9ED8-4A07-A22E-E0C2DFCED647}" destId="{01490F28-765E-4ED8-A01F-EF04756DDAF0}" srcOrd="0" destOrd="0" parTransId="{7F87D1D3-3B00-475B-88B7-C1CBC155087E}" sibTransId="{0C5B41FA-043D-4BF5-A757-53619BC29618}"/>
    <dgm:cxn modelId="{82E630AB-E695-43E8-B66D-EB6A09451627}" srcId="{5D5A8558-AB00-4FF5-9142-3F2BDDF70FB1}" destId="{0A7104EA-DDFB-4EA9-A2B7-769EC77A3789}" srcOrd="0" destOrd="0" parTransId="{66E92C95-3354-4835-BD5C-27736562B78F}" sibTransId="{45DC72C3-45BD-4C9E-8095-D86635127A84}"/>
    <dgm:cxn modelId="{29457A28-E915-4790-BC43-9EC6CC11493A}" type="presOf" srcId="{5D5A8558-AB00-4FF5-9142-3F2BDDF70FB1}" destId="{1A43BCE5-9DE3-497D-B5DA-D7BF7057CA9C}" srcOrd="0" destOrd="0" presId="urn:microsoft.com/office/officeart/2005/8/layout/StepDownProcess"/>
    <dgm:cxn modelId="{55F6D743-5A16-4A29-BEE3-D4AA47259BF0}" type="presOf" srcId="{770CA7A6-91C7-4910-B7B9-EAF580D8D279}" destId="{8E1C5567-9304-43F3-8A22-FAD85B8DC177}" srcOrd="0" destOrd="0" presId="urn:microsoft.com/office/officeart/2005/8/layout/StepDownProcess"/>
    <dgm:cxn modelId="{FE58D569-F6F3-423F-9E68-BDCA8538BA74}" type="presOf" srcId="{0A7104EA-DDFB-4EA9-A2B7-769EC77A3789}" destId="{99EDFC37-D283-467D-BC56-5993DB6346B0}" srcOrd="0" destOrd="0" presId="urn:microsoft.com/office/officeart/2005/8/layout/StepDownProcess"/>
    <dgm:cxn modelId="{A43BC3EB-0CDD-4965-A132-22B2ABCC5037}" type="presOf" srcId="{D718A559-56FA-4DB7-9A20-736DE0B4B0FA}" destId="{9510C551-BDAF-4800-9103-6BFF6342C589}" srcOrd="0" destOrd="0" presId="urn:microsoft.com/office/officeart/2005/8/layout/StepDownProcess"/>
    <dgm:cxn modelId="{52CBCAC5-AF34-40D0-B863-E2E5AF1B32D3}" type="presOf" srcId="{53CB2A8E-9ED8-4A07-A22E-E0C2DFCED647}" destId="{39EE1980-7797-40F9-8530-EABA532A779C}" srcOrd="0" destOrd="0" presId="urn:microsoft.com/office/officeart/2005/8/layout/StepDownProcess"/>
    <dgm:cxn modelId="{C64BA483-6509-4F21-B425-3560A7D15964}" srcId="{B99E25A5-384A-40D3-A5DF-765A50094FE6}" destId="{770CA7A6-91C7-4910-B7B9-EAF580D8D279}" srcOrd="0" destOrd="0" parTransId="{FC1BDC66-21ED-4220-A87A-EBAF1819F668}" sibTransId="{08D00D31-736B-46F2-9733-24E02D4F06B9}"/>
    <dgm:cxn modelId="{0E81DFDC-D341-4955-8DE7-FCC220C6270C}" type="presOf" srcId="{B99E25A5-384A-40D3-A5DF-765A50094FE6}" destId="{B21E05AF-44F6-44F5-A188-8A1899F92F6E}" srcOrd="0" destOrd="0" presId="urn:microsoft.com/office/officeart/2005/8/layout/StepDownProcess"/>
    <dgm:cxn modelId="{81971FC5-C7B7-49E9-BBCA-2847DA0DD2A1}" srcId="{0A7104EA-DDFB-4EA9-A2B7-769EC77A3789}" destId="{D718A559-56FA-4DB7-9A20-736DE0B4B0FA}" srcOrd="0" destOrd="0" parTransId="{69481530-72AA-4906-9C94-EB853A004103}" sibTransId="{844F83D2-A6AF-4FDC-A77D-706391710227}"/>
    <dgm:cxn modelId="{F1681940-9801-4B2B-A94C-184149EB6A68}" type="presParOf" srcId="{1A43BCE5-9DE3-497D-B5DA-D7BF7057CA9C}" destId="{32C5F6F1-5A6B-478B-B877-ACF4BB8594A1}" srcOrd="0" destOrd="0" presId="urn:microsoft.com/office/officeart/2005/8/layout/StepDownProcess"/>
    <dgm:cxn modelId="{1FCC6D24-1404-4E4C-853D-EC06D98A6AB9}" type="presParOf" srcId="{32C5F6F1-5A6B-478B-B877-ACF4BB8594A1}" destId="{22DD3138-BC05-4DE5-9333-01CCED3CB0A6}" srcOrd="0" destOrd="0" presId="urn:microsoft.com/office/officeart/2005/8/layout/StepDownProcess"/>
    <dgm:cxn modelId="{334B4F04-E646-44EE-90D8-8EEB0234541B}" type="presParOf" srcId="{32C5F6F1-5A6B-478B-B877-ACF4BB8594A1}" destId="{99EDFC37-D283-467D-BC56-5993DB6346B0}" srcOrd="1" destOrd="0" presId="urn:microsoft.com/office/officeart/2005/8/layout/StepDownProcess"/>
    <dgm:cxn modelId="{0607C316-3422-4132-B253-3F0D1A10BDA1}" type="presParOf" srcId="{32C5F6F1-5A6B-478B-B877-ACF4BB8594A1}" destId="{9510C551-BDAF-4800-9103-6BFF6342C589}" srcOrd="2" destOrd="0" presId="urn:microsoft.com/office/officeart/2005/8/layout/StepDownProcess"/>
    <dgm:cxn modelId="{BCB72DD8-93F0-48ED-9F56-296F95F69B5C}" type="presParOf" srcId="{1A43BCE5-9DE3-497D-B5DA-D7BF7057CA9C}" destId="{EACDAC83-F624-4DD2-89F5-4010807CB79E}" srcOrd="1" destOrd="0" presId="urn:microsoft.com/office/officeart/2005/8/layout/StepDownProcess"/>
    <dgm:cxn modelId="{34180A80-49FD-474D-81DA-804ABEC59907}" type="presParOf" srcId="{1A43BCE5-9DE3-497D-B5DA-D7BF7057CA9C}" destId="{97FA0543-20BB-407F-A4D7-81C0B624AE7F}" srcOrd="2" destOrd="0" presId="urn:microsoft.com/office/officeart/2005/8/layout/StepDownProcess"/>
    <dgm:cxn modelId="{D999A94D-5C6A-4303-9B8C-71F96F49982D}" type="presParOf" srcId="{97FA0543-20BB-407F-A4D7-81C0B624AE7F}" destId="{A8E914AC-2395-4A87-B631-8CDB02009159}" srcOrd="0" destOrd="0" presId="urn:microsoft.com/office/officeart/2005/8/layout/StepDownProcess"/>
    <dgm:cxn modelId="{721A06AC-8496-42EA-8154-BAA8464D61B3}" type="presParOf" srcId="{97FA0543-20BB-407F-A4D7-81C0B624AE7F}" destId="{B21E05AF-44F6-44F5-A188-8A1899F92F6E}" srcOrd="1" destOrd="0" presId="urn:microsoft.com/office/officeart/2005/8/layout/StepDownProcess"/>
    <dgm:cxn modelId="{B41CB4FD-C77D-4B3C-901A-4E3A3CDEBA51}" type="presParOf" srcId="{97FA0543-20BB-407F-A4D7-81C0B624AE7F}" destId="{8E1C5567-9304-43F3-8A22-FAD85B8DC177}" srcOrd="2" destOrd="0" presId="urn:microsoft.com/office/officeart/2005/8/layout/StepDownProcess"/>
    <dgm:cxn modelId="{796956C6-8852-4582-83E6-72CC4BF4714A}" type="presParOf" srcId="{1A43BCE5-9DE3-497D-B5DA-D7BF7057CA9C}" destId="{ADF93E77-A570-4CF7-8D68-27A311180634}" srcOrd="3" destOrd="0" presId="urn:microsoft.com/office/officeart/2005/8/layout/StepDownProcess"/>
    <dgm:cxn modelId="{1BEDD8CD-46BA-407C-B713-C3A2E3271F57}" type="presParOf" srcId="{1A43BCE5-9DE3-497D-B5DA-D7BF7057CA9C}" destId="{EE3CC81B-279F-43C3-A269-C102C245BAA5}" srcOrd="4" destOrd="0" presId="urn:microsoft.com/office/officeart/2005/8/layout/StepDownProcess"/>
    <dgm:cxn modelId="{A2C42ED1-4CCE-4994-88A8-0C9F072A3BE1}" type="presParOf" srcId="{EE3CC81B-279F-43C3-A269-C102C245BAA5}" destId="{39EE1980-7797-40F9-8530-EABA532A779C}" srcOrd="0" destOrd="0" presId="urn:microsoft.com/office/officeart/2005/8/layout/StepDownProcess"/>
    <dgm:cxn modelId="{8E40FA07-FAD6-4EC5-B9EE-30BB7B773589}" type="presParOf" srcId="{EE3CC81B-279F-43C3-A269-C102C245BAA5}" destId="{633B9AA7-E1C5-4EC5-8F03-10C67C0DE72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506-F5E7-4355-B631-9130F1C27790}">
      <dsp:nvSpPr>
        <dsp:cNvPr id="0" name=""/>
        <dsp:cNvSpPr/>
      </dsp:nvSpPr>
      <dsp:spPr>
        <a:xfrm>
          <a:off x="298867" y="0"/>
          <a:ext cx="8605513" cy="3699934"/>
        </a:xfrm>
        <a:prstGeom prst="swooshArrow">
          <a:avLst>
            <a:gd name="adj1" fmla="val 25000"/>
            <a:gd name="adj2" fmla="val 25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5E2A9FB-6305-46C6-AEA4-7857BB803E0B}">
      <dsp:nvSpPr>
        <dsp:cNvPr id="0" name=""/>
        <dsp:cNvSpPr/>
      </dsp:nvSpPr>
      <dsp:spPr>
        <a:xfrm>
          <a:off x="1153733" y="2812635"/>
          <a:ext cx="136157" cy="1361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9DABC4-A76D-48CA-8155-EF6E24A17431}">
      <dsp:nvSpPr>
        <dsp:cNvPr id="0" name=""/>
        <dsp:cNvSpPr/>
      </dsp:nvSpPr>
      <dsp:spPr>
        <a:xfrm>
          <a:off x="1157350" y="2916227"/>
          <a:ext cx="1418393" cy="20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47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Century Gothic" panose="020B0502020202020204" pitchFamily="34" charset="0"/>
            </a:rPr>
            <a:t>Introduction </a:t>
          </a:r>
          <a:endParaRPr lang="fr-FR" sz="1600" b="1" kern="1200" dirty="0">
            <a:latin typeface="Century Gothic" panose="020B0502020202020204" pitchFamily="34" charset="0"/>
          </a:endParaRPr>
        </a:p>
      </dsp:txBody>
      <dsp:txXfrm>
        <a:off x="1157350" y="2916227"/>
        <a:ext cx="1418393" cy="200412"/>
      </dsp:txXfrm>
    </dsp:sp>
    <dsp:sp modelId="{1D6CBFA1-94CC-4B4C-827B-30AF0A8F740C}">
      <dsp:nvSpPr>
        <dsp:cNvPr id="0" name=""/>
        <dsp:cNvSpPr/>
      </dsp:nvSpPr>
      <dsp:spPr>
        <a:xfrm>
          <a:off x="2230225" y="2089671"/>
          <a:ext cx="213116" cy="2131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EC8E7A-D31E-4719-93C4-EAD09CAA5D43}">
      <dsp:nvSpPr>
        <dsp:cNvPr id="0" name=""/>
        <dsp:cNvSpPr/>
      </dsp:nvSpPr>
      <dsp:spPr>
        <a:xfrm>
          <a:off x="2402911" y="2302782"/>
          <a:ext cx="1150528" cy="38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26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Century Gothic" panose="020B0502020202020204" pitchFamily="34" charset="0"/>
            </a:rPr>
            <a:t>Contexte général</a:t>
          </a:r>
          <a:endParaRPr lang="fr-FR" sz="1600" b="1" kern="1200" dirty="0">
            <a:latin typeface="Century Gothic" panose="020B0502020202020204" pitchFamily="34" charset="0"/>
          </a:endParaRPr>
        </a:p>
      </dsp:txBody>
      <dsp:txXfrm>
        <a:off x="2402911" y="2302782"/>
        <a:ext cx="1150528" cy="382204"/>
      </dsp:txXfrm>
    </dsp:sp>
    <dsp:sp modelId="{5A472CA2-3425-40DD-AB1A-FFB8CDE12259}">
      <dsp:nvSpPr>
        <dsp:cNvPr id="0" name=""/>
        <dsp:cNvSpPr/>
      </dsp:nvSpPr>
      <dsp:spPr>
        <a:xfrm>
          <a:off x="3686292" y="1522938"/>
          <a:ext cx="284154" cy="2841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358F51-EE58-4A80-8EBD-2A6A035AA5C1}">
      <dsp:nvSpPr>
        <dsp:cNvPr id="0" name=""/>
        <dsp:cNvSpPr/>
      </dsp:nvSpPr>
      <dsp:spPr>
        <a:xfrm>
          <a:off x="3643052" y="1837147"/>
          <a:ext cx="1386151" cy="46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68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tx1"/>
              </a:solidFill>
              <a:latin typeface="Century Gothic" panose="020B0502020202020204" pitchFamily="34" charset="0"/>
            </a:rPr>
            <a:t>Analyse et conception</a:t>
          </a:r>
          <a:endParaRPr lang="fr-FR" sz="1600" b="1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643052" y="1837147"/>
        <a:ext cx="1386151" cy="465631"/>
      </dsp:txXfrm>
    </dsp:sp>
    <dsp:sp modelId="{CACC186D-15A6-4AE8-8C61-5EF7430F496D}">
      <dsp:nvSpPr>
        <dsp:cNvPr id="0" name=""/>
        <dsp:cNvSpPr/>
      </dsp:nvSpPr>
      <dsp:spPr>
        <a:xfrm>
          <a:off x="5321343" y="1101288"/>
          <a:ext cx="367033" cy="3670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009F35-2A38-4223-BE37-83C46CCB3CE6}">
      <dsp:nvSpPr>
        <dsp:cNvPr id="0" name=""/>
        <dsp:cNvSpPr/>
      </dsp:nvSpPr>
      <dsp:spPr>
        <a:xfrm>
          <a:off x="5175250" y="1465403"/>
          <a:ext cx="2034525" cy="55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483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Century Gothic" panose="020B0502020202020204" pitchFamily="34" charset="0"/>
            </a:rPr>
            <a:t> Mise en œuvre</a:t>
          </a:r>
          <a:endParaRPr lang="fr-FR" sz="1600" b="1" kern="1200" dirty="0">
            <a:latin typeface="Century Gothic" panose="020B0502020202020204" pitchFamily="34" charset="0"/>
          </a:endParaRPr>
        </a:p>
      </dsp:txBody>
      <dsp:txXfrm>
        <a:off x="5175250" y="1465403"/>
        <a:ext cx="2034525" cy="554591"/>
      </dsp:txXfrm>
    </dsp:sp>
    <dsp:sp modelId="{E6E7900D-910C-43A8-B4D4-293D7E7E0125}">
      <dsp:nvSpPr>
        <dsp:cNvPr id="0" name=""/>
        <dsp:cNvSpPr/>
      </dsp:nvSpPr>
      <dsp:spPr>
        <a:xfrm>
          <a:off x="7134416" y="722668"/>
          <a:ext cx="467671" cy="4676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67167-205C-4922-A7C3-7E7E82F46964}">
      <dsp:nvSpPr>
        <dsp:cNvPr id="0" name=""/>
        <dsp:cNvSpPr/>
      </dsp:nvSpPr>
      <dsp:spPr>
        <a:xfrm>
          <a:off x="7458198" y="996620"/>
          <a:ext cx="1696286" cy="50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81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Century Gothic" panose="020B0502020202020204" pitchFamily="34" charset="0"/>
            </a:rPr>
            <a:t>Conclusion et  perspectives</a:t>
          </a:r>
          <a:endParaRPr lang="fr-FR" sz="1600" b="1" kern="1200" dirty="0">
            <a:latin typeface="Century Gothic" panose="020B0502020202020204" pitchFamily="34" charset="0"/>
          </a:endParaRPr>
        </a:p>
      </dsp:txBody>
      <dsp:txXfrm>
        <a:off x="7458198" y="996620"/>
        <a:ext cx="1696286" cy="501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99CE1-8725-482B-8870-0BF22BD5AA6C}">
      <dsp:nvSpPr>
        <dsp:cNvPr id="0" name=""/>
        <dsp:cNvSpPr/>
      </dsp:nvSpPr>
      <dsp:spPr>
        <a:xfrm>
          <a:off x="0" y="1134449"/>
          <a:ext cx="11094720" cy="1512599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62D72-8A68-49CE-99EE-CD6C0A215EEF}">
      <dsp:nvSpPr>
        <dsp:cNvPr id="0" name=""/>
        <dsp:cNvSpPr/>
      </dsp:nvSpPr>
      <dsp:spPr>
        <a:xfrm>
          <a:off x="1921924" y="2007181"/>
          <a:ext cx="1848266" cy="54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Spécification</a:t>
          </a:r>
          <a:endParaRPr lang="fr-FR" sz="1900" kern="1200" dirty="0"/>
        </a:p>
      </dsp:txBody>
      <dsp:txXfrm>
        <a:off x="1921924" y="2007181"/>
        <a:ext cx="1848266" cy="548014"/>
      </dsp:txXfrm>
    </dsp:sp>
    <dsp:sp modelId="{80954669-9700-4142-9CAA-F9AAE9CA39E2}">
      <dsp:nvSpPr>
        <dsp:cNvPr id="0" name=""/>
        <dsp:cNvSpPr/>
      </dsp:nvSpPr>
      <dsp:spPr>
        <a:xfrm>
          <a:off x="719226" y="1701674"/>
          <a:ext cx="378149" cy="378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14968-1EF7-44CA-B0E2-F6395C346C24}">
      <dsp:nvSpPr>
        <dsp:cNvPr id="0" name=""/>
        <dsp:cNvSpPr/>
      </dsp:nvSpPr>
      <dsp:spPr>
        <a:xfrm>
          <a:off x="5902115" y="2026879"/>
          <a:ext cx="2237568" cy="46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Développement</a:t>
          </a:r>
          <a:endParaRPr lang="fr-FR" sz="2000" kern="1200" dirty="0"/>
        </a:p>
      </dsp:txBody>
      <dsp:txXfrm>
        <a:off x="5902115" y="2026879"/>
        <a:ext cx="2237568" cy="460964"/>
      </dsp:txXfrm>
    </dsp:sp>
    <dsp:sp modelId="{27EDECF1-2F90-438D-B743-F519F298E98F}">
      <dsp:nvSpPr>
        <dsp:cNvPr id="0" name=""/>
        <dsp:cNvSpPr/>
      </dsp:nvSpPr>
      <dsp:spPr>
        <a:xfrm>
          <a:off x="4770460" y="1696388"/>
          <a:ext cx="378149" cy="378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DDDC6-0EBA-48E1-BD71-3FC66B6B12D9}">
      <dsp:nvSpPr>
        <dsp:cNvPr id="0" name=""/>
        <dsp:cNvSpPr/>
      </dsp:nvSpPr>
      <dsp:spPr>
        <a:xfrm>
          <a:off x="8437854" y="2058493"/>
          <a:ext cx="2516174" cy="483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Tests et Maintenance</a:t>
          </a:r>
          <a:endParaRPr lang="fr-FR" sz="2000" kern="1200" dirty="0"/>
        </a:p>
      </dsp:txBody>
      <dsp:txXfrm>
        <a:off x="8437854" y="2058493"/>
        <a:ext cx="2516174" cy="483623"/>
      </dsp:txXfrm>
    </dsp:sp>
    <dsp:sp modelId="{16767FC8-B0CB-48A5-9A2C-87CC68612650}">
      <dsp:nvSpPr>
        <dsp:cNvPr id="0" name=""/>
        <dsp:cNvSpPr/>
      </dsp:nvSpPr>
      <dsp:spPr>
        <a:xfrm>
          <a:off x="9362979" y="1723531"/>
          <a:ext cx="378149" cy="378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3138-BC05-4DE5-9333-01CCED3CB0A6}">
      <dsp:nvSpPr>
        <dsp:cNvPr id="0" name=""/>
        <dsp:cNvSpPr/>
      </dsp:nvSpPr>
      <dsp:spPr>
        <a:xfrm rot="5400000">
          <a:off x="502569" y="847448"/>
          <a:ext cx="847144" cy="14861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FC37-D283-467D-BC56-5993DB6346B0}">
      <dsp:nvSpPr>
        <dsp:cNvPr id="0" name=""/>
        <dsp:cNvSpPr/>
      </dsp:nvSpPr>
      <dsp:spPr>
        <a:xfrm>
          <a:off x="0" y="365815"/>
          <a:ext cx="1185338" cy="811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IHM</a:t>
          </a:r>
          <a:endParaRPr lang="fr-FR" sz="2600" kern="1200" dirty="0"/>
        </a:p>
      </dsp:txBody>
      <dsp:txXfrm>
        <a:off x="39633" y="405448"/>
        <a:ext cx="1106072" cy="732465"/>
      </dsp:txXfrm>
    </dsp:sp>
    <dsp:sp modelId="{9510C551-BDAF-4800-9103-6BFF6342C589}">
      <dsp:nvSpPr>
        <dsp:cNvPr id="0" name=""/>
        <dsp:cNvSpPr/>
      </dsp:nvSpPr>
      <dsp:spPr>
        <a:xfrm>
          <a:off x="1257391" y="427356"/>
          <a:ext cx="5442299" cy="82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solidFill>
                <a:schemeClr val="tx1"/>
              </a:solidFill>
            </a:rPr>
            <a:t>C'est le module qui contient toutes les interfaces qui vont communiquer avec l’utilisateur et qui vont gérer les actions de ce dernier tel que l'envoie des e-mails.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1257391" y="427356"/>
        <a:ext cx="5442299" cy="822773"/>
      </dsp:txXfrm>
    </dsp:sp>
    <dsp:sp modelId="{A8E914AC-2395-4A87-B631-8CDB02009159}">
      <dsp:nvSpPr>
        <dsp:cNvPr id="0" name=""/>
        <dsp:cNvSpPr/>
      </dsp:nvSpPr>
      <dsp:spPr>
        <a:xfrm rot="5400000">
          <a:off x="2522654" y="2096991"/>
          <a:ext cx="854475" cy="13930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E05AF-44F6-44F5-A188-8A1899F92F6E}">
      <dsp:nvSpPr>
        <dsp:cNvPr id="0" name=""/>
        <dsp:cNvSpPr/>
      </dsp:nvSpPr>
      <dsp:spPr>
        <a:xfrm>
          <a:off x="1720816" y="1603990"/>
          <a:ext cx="1420979" cy="73408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Services</a:t>
          </a:r>
          <a:endParaRPr lang="fr-FR" sz="2600" kern="1200" dirty="0"/>
        </a:p>
      </dsp:txBody>
      <dsp:txXfrm>
        <a:off x="1756657" y="1639831"/>
        <a:ext cx="1349297" cy="662402"/>
      </dsp:txXfrm>
    </dsp:sp>
    <dsp:sp modelId="{8E1C5567-9304-43F3-8A22-FAD85B8DC177}">
      <dsp:nvSpPr>
        <dsp:cNvPr id="0" name=""/>
        <dsp:cNvSpPr/>
      </dsp:nvSpPr>
      <dsp:spPr>
        <a:xfrm>
          <a:off x="3240282" y="1445813"/>
          <a:ext cx="4476867" cy="91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représente le noyau de l'application, il regroupe les classes qui traitent les demande du premier package.</a:t>
          </a:r>
          <a:endParaRPr lang="fr-FR" sz="1800" kern="1200" dirty="0"/>
        </a:p>
      </dsp:txBody>
      <dsp:txXfrm>
        <a:off x="3240282" y="1445813"/>
        <a:ext cx="4476867" cy="913140"/>
      </dsp:txXfrm>
    </dsp:sp>
    <dsp:sp modelId="{39EE1980-7797-40F9-8530-EABA532A779C}">
      <dsp:nvSpPr>
        <dsp:cNvPr id="0" name=""/>
        <dsp:cNvSpPr/>
      </dsp:nvSpPr>
      <dsp:spPr>
        <a:xfrm>
          <a:off x="3650712" y="2827032"/>
          <a:ext cx="1497298" cy="95432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Data Model</a:t>
          </a:r>
          <a:endParaRPr lang="fr-FR" sz="2600" kern="1200" dirty="0"/>
        </a:p>
      </dsp:txBody>
      <dsp:txXfrm>
        <a:off x="3697307" y="2873627"/>
        <a:ext cx="1404108" cy="861133"/>
      </dsp:txXfrm>
    </dsp:sp>
    <dsp:sp modelId="{633B9AA7-E1C5-4EC5-8F03-10C67C0DE72B}">
      <dsp:nvSpPr>
        <dsp:cNvPr id="0" name=""/>
        <dsp:cNvSpPr/>
      </dsp:nvSpPr>
      <dsp:spPr>
        <a:xfrm>
          <a:off x="5136222" y="3073095"/>
          <a:ext cx="5164762" cy="43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contient la définition de la source de données.</a:t>
          </a:r>
          <a:endParaRPr lang="fr-FR" sz="1800" kern="1200" dirty="0"/>
        </a:p>
      </dsp:txBody>
      <dsp:txXfrm>
        <a:off x="5136222" y="3073095"/>
        <a:ext cx="5164762" cy="437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86D1-789D-4A41-811B-8C7752B279E0}" type="datetimeFigureOut">
              <a:rPr lang="fr-FR" smtClean="0"/>
              <a:pPr/>
              <a:t>20/04/2015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5FBCB-5BBD-4DBF-91DE-8C388762D35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9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4942-19B5-4599-BA21-7936822DFC25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54AC-33DD-4BDD-A08E-24588B09239C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53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6396-6D66-4970-9ED4-7E4CB904669A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5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0B67-1496-429B-8E5E-B4CC364A7799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5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424F-57FA-42E4-992D-99CC66164763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36FB-313E-4D2E-BE0E-A25497A98AB7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D9B-30EB-4431-9777-99322AF524BA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1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AB63-F7A0-45B0-9EBA-4A9FE9FCBD3E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2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D565-08A0-4B13-B432-819AA5C78701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83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9F96C2-36DD-40FF-986C-BE6FCBF21E86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1D9E-F2D0-40CB-8E9A-8800FC74F79D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8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946D91-7394-4258-8989-84801E8CC68D}" type="datetime1">
              <a:rPr lang="fr-FR" smtClean="0"/>
              <a:pPr/>
              <a:t>20/04/2015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D4B27-539E-42CC-AFE8-E943DE2B87B2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732" y="2435955"/>
            <a:ext cx="6827520" cy="1413043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/>
                </a:solidFill>
              </a:rPr>
              <a:t>  Projet :</a:t>
            </a: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>    </a:t>
            </a:r>
            <a:br>
              <a:rPr lang="fr-FR" sz="6000" dirty="0" smtClean="0"/>
            </a:b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4339" y="329226"/>
            <a:ext cx="658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Ecole Nationale des Sciences Appliquées de Tanger 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613900" y="6412468"/>
            <a:ext cx="20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Lundi,20 Avril 2015.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73745" y="2859749"/>
            <a:ext cx="994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Implémentation d’une application de messagerie électronique</a:t>
            </a:r>
            <a:endParaRPr lang="fr-FR" sz="35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80879" y="817902"/>
            <a:ext cx="262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>
                <a:solidFill>
                  <a:srgbClr val="0BA593"/>
                </a:solidFill>
              </a:rPr>
              <a:t>Génie Informatique 2</a:t>
            </a:r>
            <a:endParaRPr lang="fr-FR" sz="2200" dirty="0">
              <a:solidFill>
                <a:srgbClr val="0BA59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89704" y="4926648"/>
            <a:ext cx="2096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 BOUDCHAR Nawal.</a:t>
            </a:r>
            <a:br>
              <a:rPr lang="fr-FR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 DIALLO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Imrana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726737" y="4784981"/>
            <a:ext cx="248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 EL HADDAD Mohamed.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4339" y="4495761"/>
            <a:ext cx="238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rgbClr val="0BA593"/>
                </a:solidFill>
              </a:rPr>
              <a:t>Travail réalisé par :</a:t>
            </a:r>
            <a:endParaRPr lang="fr-FR" sz="2200" b="1" dirty="0">
              <a:solidFill>
                <a:srgbClr val="0BA59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74" y="201462"/>
            <a:ext cx="1609858" cy="118209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040373" y="4453336"/>
            <a:ext cx="1718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rgbClr val="0BA593"/>
                </a:solidFill>
              </a:rPr>
              <a:t>Encadré par :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41668" y="154546"/>
            <a:ext cx="12050332" cy="60917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Scénario d'envoi des </a:t>
            </a:r>
            <a:r>
              <a:rPr lang="fr-FR" dirty="0" smtClean="0">
                <a:solidFill>
                  <a:schemeClr val="tx1"/>
                </a:solidFill>
              </a:rPr>
              <a:t>e-mails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798489"/>
            <a:ext cx="9890975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66799" y="181859"/>
            <a:ext cx="10058400" cy="56025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0BA593"/>
                </a:solidFill>
              </a:rPr>
              <a:t>Conception</a:t>
            </a:r>
            <a:endParaRPr lang="fr-FR" dirty="0">
              <a:solidFill>
                <a:srgbClr val="0BA593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0" y="590103"/>
            <a:ext cx="12192000" cy="527888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b="1" i="1" dirty="0" smtClean="0"/>
              <a:t>  Conception </a:t>
            </a:r>
            <a:r>
              <a:rPr lang="fr-FR" b="1" i="1" dirty="0"/>
              <a:t>de la base de données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157942" y="-150320"/>
            <a:ext cx="10058400" cy="74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>
              <a:solidFill>
                <a:srgbClr val="0BA593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2" y="1180900"/>
            <a:ext cx="8744755" cy="50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4294967295"/>
          </p:nvPr>
        </p:nvSpPr>
        <p:spPr>
          <a:xfrm>
            <a:off x="206062" y="206062"/>
            <a:ext cx="11985938" cy="5945502"/>
          </a:xfrm>
        </p:spPr>
        <p:txBody>
          <a:bodyPr/>
          <a:lstStyle/>
          <a:p>
            <a:pPr marL="0" indent="0">
              <a:buNone/>
            </a:pPr>
            <a:endParaRPr lang="fr-FR" b="1" i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b="1" i="1" dirty="0" smtClean="0">
                <a:solidFill>
                  <a:schemeClr val="tx1"/>
                </a:solidFill>
              </a:rPr>
              <a:t>Conception architecturale  :   </a:t>
            </a:r>
          </a:p>
          <a:p>
            <a:pPr marL="0" indent="0">
              <a:buNone/>
            </a:pPr>
            <a:r>
              <a:rPr lang="fr-FR" b="1" i="1" dirty="0">
                <a:solidFill>
                  <a:schemeClr val="tx1"/>
                </a:solidFill>
              </a:rPr>
              <a:t> </a:t>
            </a:r>
            <a:r>
              <a:rPr lang="fr-FR" b="1" i="1" dirty="0" smtClean="0">
                <a:solidFill>
                  <a:schemeClr val="tx1"/>
                </a:solidFill>
              </a:rPr>
              <a:t>                                                                      </a:t>
            </a:r>
            <a:r>
              <a:rPr lang="fr-FR" dirty="0" smtClean="0"/>
              <a:t>Diagramme </a:t>
            </a:r>
            <a:r>
              <a:rPr lang="fr-FR" dirty="0"/>
              <a:t>de paquetage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4077" y="206061"/>
            <a:ext cx="10058400" cy="74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>
              <a:solidFill>
                <a:srgbClr val="0BA593"/>
              </a:solidFill>
            </a:endParaRP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056250111"/>
              </p:ext>
            </p:extLst>
          </p:nvPr>
        </p:nvGraphicFramePr>
        <p:xfrm>
          <a:off x="1514880" y="2034874"/>
          <a:ext cx="10398078" cy="4288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BA593"/>
                </a:solidFill>
              </a:rPr>
              <a:t>Les outils utilisés</a:t>
            </a:r>
            <a:endParaRPr lang="fr-FR" dirty="0">
              <a:solidFill>
                <a:srgbClr val="0BA59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12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Visual studio 2013 et </a:t>
            </a:r>
            <a:r>
              <a:rPr lang="fr-FR" dirty="0" smtClean="0"/>
              <a:t>SQL </a:t>
            </a:r>
            <a:r>
              <a:rPr lang="fr-FR" dirty="0"/>
              <a:t>server management </a:t>
            </a:r>
            <a:r>
              <a:rPr lang="fr-FR" dirty="0" smtClean="0"/>
              <a:t>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Power designer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le </a:t>
            </a:r>
            <a:r>
              <a:rPr lang="fr-FR" dirty="0" smtClean="0"/>
              <a:t>Framework </a:t>
            </a:r>
            <a:r>
              <a:rPr lang="fr-FR" dirty="0"/>
              <a:t>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Photoshop CS6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4077" y="206061"/>
            <a:ext cx="10058400" cy="74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>
              <a:solidFill>
                <a:srgbClr val="0BA5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BA593"/>
                </a:solidFill>
              </a:rPr>
              <a:t>Mise en œuvre</a:t>
            </a:r>
            <a:endParaRPr lang="fr-FR" dirty="0">
              <a:solidFill>
                <a:srgbClr val="0BA59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4077" y="206061"/>
            <a:ext cx="10058400" cy="74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>
              <a:solidFill>
                <a:srgbClr val="0BA5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719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BA593"/>
                </a:solidFill>
              </a:rPr>
              <a:t>Conclusion et perspectives</a:t>
            </a:r>
            <a:endParaRPr lang="fr-FR" dirty="0">
              <a:solidFill>
                <a:srgbClr val="0BA593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97280" y="2305318"/>
            <a:ext cx="10058400" cy="27560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 smtClean="0"/>
              <a:t>Ce </a:t>
            </a:r>
            <a:r>
              <a:rPr lang="fr-FR" dirty="0"/>
              <a:t>projet était une bonne occasion pour </a:t>
            </a:r>
            <a:r>
              <a:rPr lang="fr-FR" dirty="0" smtClean="0"/>
              <a:t>nous </a:t>
            </a:r>
            <a:r>
              <a:rPr lang="fr-FR" dirty="0" smtClean="0"/>
              <a:t>de </a:t>
            </a:r>
            <a:r>
              <a:rPr lang="fr-FR" dirty="0" smtClean="0"/>
              <a:t>sortir </a:t>
            </a:r>
            <a:r>
              <a:rPr lang="fr-FR" dirty="0"/>
              <a:t>du cadre théorique et appliquer les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connaissances </a:t>
            </a:r>
            <a:r>
              <a:rPr lang="fr-FR" dirty="0"/>
              <a:t>acquises </a:t>
            </a:r>
            <a:r>
              <a:rPr lang="fr-FR" dirty="0" smtClean="0"/>
              <a:t>en différentes matières, notamment l’utilisation du langage UML 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il nous a </a:t>
            </a:r>
            <a:r>
              <a:rPr lang="fr-FR" dirty="0" smtClean="0"/>
              <a:t>permis d’</a:t>
            </a:r>
            <a:r>
              <a:rPr lang="fr-FR" dirty="0" smtClean="0"/>
              <a:t>assimiler la </a:t>
            </a:r>
            <a:r>
              <a:rPr lang="fr-FR" dirty="0" smtClean="0"/>
              <a:t>technologie </a:t>
            </a:r>
            <a:r>
              <a:rPr lang="fr-FR" dirty="0" smtClean="0"/>
              <a:t>.NET  par </a:t>
            </a:r>
            <a:r>
              <a:rPr lang="fr-FR" dirty="0" smtClean="0"/>
              <a:t>pratique, les </a:t>
            </a:r>
            <a:r>
              <a:rPr lang="fr-FR" dirty="0" err="1" smtClean="0"/>
              <a:t>linq</a:t>
            </a:r>
            <a:r>
              <a:rPr lang="fr-FR" dirty="0" smtClean="0"/>
              <a:t> to </a:t>
            </a:r>
            <a:r>
              <a:rPr lang="fr-FR" dirty="0" err="1" smtClean="0"/>
              <a:t>sql</a:t>
            </a:r>
            <a:r>
              <a:rPr lang="fr-FR" dirty="0" smtClean="0"/>
              <a:t> et le les fonctionnements d’une application client/server</a:t>
            </a:r>
            <a:r>
              <a:rPr lang="fr-FR" dirty="0"/>
              <a:t>,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4077" y="206061"/>
            <a:ext cx="10058400" cy="74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>
              <a:solidFill>
                <a:srgbClr val="0BA5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135380" y="4541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Merci de votre attention.</a:t>
            </a:r>
            <a:endParaRPr lang="fr-FR" sz="6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977" y="394977"/>
            <a:ext cx="10058400" cy="1450757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BA593"/>
                </a:solidFill>
              </a:rPr>
              <a:t>Plan  </a:t>
            </a:r>
            <a:br>
              <a:rPr lang="fr-FR" dirty="0" smtClean="0">
                <a:solidFill>
                  <a:srgbClr val="0BA593"/>
                </a:solidFill>
              </a:rPr>
            </a:br>
            <a:endParaRPr lang="fr-FR" dirty="0">
              <a:solidFill>
                <a:srgbClr val="0BA59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   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89100348"/>
              </p:ext>
            </p:extLst>
          </p:nvPr>
        </p:nvGraphicFramePr>
        <p:xfrm>
          <a:off x="1303163" y="2011687"/>
          <a:ext cx="9476275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121503"/>
            <a:ext cx="10058400" cy="1450757"/>
          </a:xfrm>
        </p:spPr>
        <p:txBody>
          <a:bodyPr/>
          <a:lstStyle/>
          <a:p>
            <a:pPr lvl="0" algn="ctr"/>
            <a:r>
              <a:rPr lang="fr-FR" dirty="0">
                <a:solidFill>
                  <a:srgbClr val="0BA593"/>
                </a:solidFill>
              </a:rPr>
              <a:t>Introduction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1370" y="2399526"/>
            <a:ext cx="10609616" cy="31770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i="1" dirty="0" smtClean="0"/>
              <a:t>   </a:t>
            </a:r>
            <a:r>
              <a:rPr lang="fr-FR" i="1" dirty="0" smtClean="0">
                <a:solidFill>
                  <a:schemeClr val="tx1"/>
                </a:solidFill>
              </a:rPr>
              <a:t>Les </a:t>
            </a:r>
            <a:r>
              <a:rPr lang="fr-FR" i="1" dirty="0">
                <a:solidFill>
                  <a:schemeClr val="tx1"/>
                </a:solidFill>
              </a:rPr>
              <a:t>technologies de l'information et de la communication représentent la révolution la </a:t>
            </a:r>
            <a:r>
              <a:rPr lang="fr-FR" i="1" dirty="0" smtClean="0">
                <a:solidFill>
                  <a:schemeClr val="tx1"/>
                </a:solidFill>
              </a:rPr>
              <a:t>plus</a:t>
            </a:r>
          </a:p>
          <a:p>
            <a:pPr marL="0" indent="0" algn="just">
              <a:buNone/>
            </a:pP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smtClean="0">
                <a:solidFill>
                  <a:schemeClr val="tx1"/>
                </a:solidFill>
              </a:rPr>
              <a:t>      importante </a:t>
            </a:r>
            <a:r>
              <a:rPr lang="fr-FR" i="1" dirty="0">
                <a:solidFill>
                  <a:schemeClr val="tx1"/>
                </a:solidFill>
              </a:rPr>
              <a:t>et la plus innovante qui a apporté de multiples conforts à notre </a:t>
            </a:r>
            <a:r>
              <a:rPr lang="fr-FR" i="1" dirty="0" smtClean="0">
                <a:solidFill>
                  <a:schemeClr val="tx1"/>
                </a:solidFill>
              </a:rPr>
              <a:t>style </a:t>
            </a:r>
            <a:r>
              <a:rPr lang="fr-FR" i="1" dirty="0">
                <a:solidFill>
                  <a:schemeClr val="tx1"/>
                </a:solidFill>
              </a:rPr>
              <a:t>de vie </a:t>
            </a:r>
            <a:r>
              <a:rPr lang="fr-FR" i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fr-FR" sz="10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fr-FR" i="1" dirty="0" smtClean="0">
                <a:solidFill>
                  <a:schemeClr val="tx1"/>
                </a:solidFill>
              </a:rPr>
              <a:t>Parmi ces </a:t>
            </a: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smtClean="0">
                <a:solidFill>
                  <a:schemeClr val="tx1"/>
                </a:solidFill>
              </a:rPr>
              <a:t>technologies, la </a:t>
            </a:r>
            <a:r>
              <a:rPr lang="fr-FR" i="1" dirty="0">
                <a:solidFill>
                  <a:schemeClr val="tx1"/>
                </a:solidFill>
              </a:rPr>
              <a:t>messagerie électronique </a:t>
            </a:r>
            <a:r>
              <a:rPr lang="fr-FR" i="1" dirty="0" smtClean="0">
                <a:solidFill>
                  <a:schemeClr val="tx1"/>
                </a:solidFill>
              </a:rPr>
              <a:t>qui est représente  l’outil le plus utilisé dans </a:t>
            </a:r>
          </a:p>
          <a:p>
            <a:pPr marL="0" indent="0" algn="just">
              <a:buNone/>
            </a:pPr>
            <a:r>
              <a:rPr lang="fr-FR" i="1" dirty="0" smtClean="0">
                <a:solidFill>
                  <a:schemeClr val="tx1"/>
                </a:solidFill>
              </a:rPr>
              <a:t>       le  monde  de travail ainsi dans la vie sociale.</a:t>
            </a:r>
          </a:p>
          <a:p>
            <a:pPr marL="0" indent="0" algn="just">
              <a:buNone/>
            </a:pPr>
            <a:endParaRPr lang="fr-FR" i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fr-FR" i="1" dirty="0" smtClean="0">
                <a:solidFill>
                  <a:schemeClr val="tx1"/>
                </a:solidFill>
              </a:rPr>
              <a:t>   Elle est qualifié  par </a:t>
            </a:r>
            <a:r>
              <a:rPr lang="fr-FR" i="1" dirty="0">
                <a:solidFill>
                  <a:schemeClr val="tx1"/>
                </a:solidFill>
              </a:rPr>
              <a:t>sa facilité d'utilisation et son utilité 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Ø"/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9100" y="647651"/>
            <a:ext cx="10058400" cy="902737"/>
          </a:xfrm>
        </p:spPr>
        <p:txBody>
          <a:bodyPr/>
          <a:lstStyle/>
          <a:p>
            <a:pPr lvl="0"/>
            <a:r>
              <a:rPr lang="fr-FR" dirty="0" smtClean="0"/>
              <a:t>                 </a:t>
            </a:r>
            <a:r>
              <a:rPr lang="fr-FR" sz="4200" dirty="0" smtClean="0">
                <a:solidFill>
                  <a:srgbClr val="0BA593"/>
                </a:solidFill>
              </a:rPr>
              <a:t>Le contexte général</a:t>
            </a:r>
            <a:endParaRPr lang="fr-FR" sz="4200" dirty="0">
              <a:solidFill>
                <a:srgbClr val="0BA59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4250" y="2657103"/>
            <a:ext cx="10097036" cy="291944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Un service de messagerie, dans sa forme la plus basique, est un service permettant 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  essentiellement </a:t>
            </a:r>
            <a:r>
              <a:rPr lang="fr-FR" dirty="0">
                <a:solidFill>
                  <a:schemeClr val="tx1"/>
                </a:solidFill>
              </a:rPr>
              <a:t>l'échange de messages textuels entre les différents utilisateurs </a:t>
            </a:r>
            <a:r>
              <a:rPr lang="fr-FR" dirty="0" smtClean="0">
                <a:solidFill>
                  <a:schemeClr val="tx1"/>
                </a:solidFill>
              </a:rPr>
              <a:t>enregistrés.</a:t>
            </a:r>
          </a:p>
          <a:p>
            <a:pPr marL="0" indent="0" algn="just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i="1" dirty="0">
                <a:solidFill>
                  <a:schemeClr val="tx1"/>
                </a:solidFill>
              </a:rPr>
              <a:t>Le but de ce projet </a:t>
            </a:r>
            <a:r>
              <a:rPr lang="fr-FR" i="1" dirty="0" smtClean="0">
                <a:solidFill>
                  <a:schemeClr val="tx1"/>
                </a:solidFill>
              </a:rPr>
              <a:t>était de </a:t>
            </a:r>
            <a:r>
              <a:rPr lang="fr-FR" i="1" dirty="0">
                <a:solidFill>
                  <a:schemeClr val="tx1"/>
                </a:solidFill>
              </a:rPr>
              <a:t>développer un logiciel de messagerie qui offre les fonctions </a:t>
            </a:r>
            <a:endParaRPr lang="fr-FR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smtClean="0">
                <a:solidFill>
                  <a:schemeClr val="tx1"/>
                </a:solidFill>
              </a:rPr>
              <a:t>      essentielles </a:t>
            </a:r>
            <a:r>
              <a:rPr lang="fr-FR" i="1" dirty="0">
                <a:solidFill>
                  <a:schemeClr val="tx1"/>
                </a:solidFill>
              </a:rPr>
              <a:t>d’échange des e-mails (écrire, envoyer et recevoir</a:t>
            </a:r>
            <a:r>
              <a:rPr lang="fr-FR" i="1" dirty="0" smtClean="0">
                <a:solidFill>
                  <a:schemeClr val="tx1"/>
                </a:solidFill>
              </a:rPr>
              <a:t>).</a:t>
            </a:r>
            <a:endParaRPr lang="fr-FR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54083" y="244698"/>
            <a:ext cx="10058400" cy="953618"/>
          </a:xfrm>
        </p:spPr>
        <p:txBody>
          <a:bodyPr>
            <a:normAutofit/>
          </a:bodyPr>
          <a:lstStyle/>
          <a:p>
            <a:pPr algn="ctr"/>
            <a:r>
              <a:rPr lang="fr-FR" sz="4000" b="1" i="1" dirty="0">
                <a:solidFill>
                  <a:srgbClr val="002060"/>
                </a:solidFill>
              </a:rPr>
              <a:t>Cycle de </a:t>
            </a:r>
            <a:r>
              <a:rPr lang="fr-FR" sz="4000" b="1" i="1" dirty="0" smtClean="0">
                <a:solidFill>
                  <a:srgbClr val="002060"/>
                </a:solidFill>
              </a:rPr>
              <a:t>développement</a:t>
            </a:r>
            <a:endParaRPr lang="fr-FR" sz="4000" b="1" i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87037" y="1485655"/>
            <a:ext cx="10525445" cy="178557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i="1" dirty="0" smtClean="0">
                <a:solidFill>
                  <a:schemeClr val="tx1"/>
                </a:solidFill>
              </a:rPr>
              <a:t>   Nous </a:t>
            </a:r>
            <a:r>
              <a:rPr lang="fr-FR" i="1" dirty="0">
                <a:solidFill>
                  <a:schemeClr val="tx1"/>
                </a:solidFill>
              </a:rPr>
              <a:t>avons choisi le modèle Incrémental pour gérer le cycle de vie de notre </a:t>
            </a:r>
            <a:r>
              <a:rPr lang="fr-FR" i="1" dirty="0" smtClean="0">
                <a:solidFill>
                  <a:schemeClr val="tx1"/>
                </a:solidFill>
              </a:rPr>
              <a:t>projet.</a:t>
            </a:r>
            <a:endParaRPr lang="fr-FR" i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>
                <a:solidFill>
                  <a:schemeClr val="tx1"/>
                </a:solidFill>
              </a:rPr>
              <a:t>C</a:t>
            </a:r>
            <a:r>
              <a:rPr lang="fr-FR" i="1" dirty="0" smtClean="0">
                <a:solidFill>
                  <a:schemeClr val="tx1"/>
                </a:solidFill>
              </a:rPr>
              <a:t>ette démarche permet de découper </a:t>
            </a:r>
            <a:r>
              <a:rPr lang="fr-FR" i="1" dirty="0">
                <a:solidFill>
                  <a:schemeClr val="tx1"/>
                </a:solidFill>
              </a:rPr>
              <a:t>le système en domaines qui sont traités individuellement sur le modèle en cascade. </a:t>
            </a:r>
            <a:endParaRPr lang="fr-FR" i="1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graphicFrame>
        <p:nvGraphicFramePr>
          <p:cNvPr id="8" name="Diagramme 7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30191100"/>
              </p:ext>
            </p:extLst>
          </p:nvPr>
        </p:nvGraphicFramePr>
        <p:xfrm>
          <a:off x="579120" y="2382940"/>
          <a:ext cx="11094720" cy="378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lipse 8"/>
          <p:cNvSpPr/>
          <p:nvPr/>
        </p:nvSpPr>
        <p:spPr>
          <a:xfrm>
            <a:off x="3000878" y="4026225"/>
            <a:ext cx="417571" cy="40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387520" y="4026225"/>
            <a:ext cx="425003" cy="43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50087" y="4457476"/>
            <a:ext cx="1661374" cy="554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Expression de besoins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0299" y="4430332"/>
            <a:ext cx="1751528" cy="413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Conception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42733" y="729074"/>
            <a:ext cx="10058400" cy="80810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BA593"/>
                </a:solidFill>
              </a:rPr>
              <a:t>Analyse</a:t>
            </a:r>
            <a:endParaRPr lang="fr-FR" dirty="0">
              <a:solidFill>
                <a:srgbClr val="0BA593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942733" y="2966196"/>
            <a:ext cx="105581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tx1"/>
                </a:solidFill>
              </a:rPr>
              <a:t>   Analyse Fonctionnelle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    </a:t>
            </a:r>
            <a:r>
              <a:rPr lang="fr-FR" dirty="0" smtClean="0">
                <a:solidFill>
                  <a:schemeClr val="tx1"/>
                </a:solidFill>
              </a:rPr>
              <a:t>L’acteur principale  : le client qui doit d’abord installer l’application et la configurer avec le serveur,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04077" y="206061"/>
            <a:ext cx="10058400" cy="740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>
              <a:solidFill>
                <a:srgbClr val="0BA5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586898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b="1" dirty="0" smtClean="0">
                <a:solidFill>
                  <a:schemeClr val="tx1"/>
                </a:solidFill>
              </a:rPr>
              <a:t>Le </a:t>
            </a:r>
            <a:r>
              <a:rPr lang="fr-FR" b="1" dirty="0">
                <a:solidFill>
                  <a:schemeClr val="tx1"/>
                </a:solidFill>
              </a:rPr>
              <a:t>diagramme de cas d'utilisation </a:t>
            </a:r>
          </a:p>
          <a:p>
            <a:pPr marL="0" lv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   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6" y="450761"/>
            <a:ext cx="9613394" cy="58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06062" y="257577"/>
            <a:ext cx="11410682" cy="5988677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tx1"/>
                </a:solidFill>
              </a:rPr>
              <a:t>Analyse non Fonctionnelle</a:t>
            </a:r>
            <a:endParaRPr lang="fr-FR" dirty="0">
              <a:solidFill>
                <a:schemeClr val="tx1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 L'ergonomie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interface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mtClean="0">
                <a:solidFill>
                  <a:schemeClr val="tx1"/>
                </a:solidFill>
              </a:rPr>
              <a:t>La sécurité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1648496"/>
            <a:ext cx="10303097" cy="45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4B27-539E-42CC-AFE8-E943DE2B87B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41668" y="579549"/>
            <a:ext cx="11487955" cy="56667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Diagramme de séquence </a:t>
            </a:r>
            <a:r>
              <a:rPr lang="fr-FR" dirty="0" smtClean="0">
                <a:solidFill>
                  <a:schemeClr val="tx1"/>
                </a:solidFill>
              </a:rPr>
              <a:t>de </a:t>
            </a:r>
            <a:r>
              <a:rPr lang="fr-FR" dirty="0">
                <a:solidFill>
                  <a:schemeClr val="tx1"/>
                </a:solidFill>
              </a:rPr>
              <a:t>l'authentification d'un utilisateur </a:t>
            </a:r>
            <a:r>
              <a:rPr lang="fr-FR" dirty="0" smtClean="0">
                <a:solidFill>
                  <a:schemeClr val="tx1"/>
                </a:solidFill>
              </a:rPr>
              <a:t>nominal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07448" y="0"/>
            <a:ext cx="6730635" cy="482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fr-FR" sz="2600" b="1" i="1" dirty="0">
                <a:solidFill>
                  <a:srgbClr val="002060"/>
                </a:solidFill>
              </a:rPr>
              <a:t>Diagrammes de séquences</a:t>
            </a:r>
            <a:endParaRPr lang="fr-FR" sz="2600" dirty="0">
              <a:solidFill>
                <a:srgbClr val="00206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120462"/>
            <a:ext cx="9878096" cy="5125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46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Personnalisé 1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98C723"/>
      </a:hlink>
      <a:folHlink>
        <a:srgbClr val="59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62fde863-e3db-4211-8835-8a773ec45f3e" Revision="1" Stencil="System.MyShapes" StencilVersion="1.0"/>
</Control>
</file>

<file path=customXml/itemProps1.xml><?xml version="1.0" encoding="utf-8"?>
<ds:datastoreItem xmlns:ds="http://schemas.openxmlformats.org/officeDocument/2006/customXml" ds:itemID="{515A2329-A17E-43AA-8392-9E03A5B7E0E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1524</TotalTime>
  <Words>470</Words>
  <Application>Microsoft Office PowerPoint</Application>
  <PresentationFormat>Grand écran</PresentationFormat>
  <Paragraphs>92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Retrospect</vt:lpstr>
      <vt:lpstr>  Projet :      </vt:lpstr>
      <vt:lpstr>Plan   </vt:lpstr>
      <vt:lpstr>Introduction </vt:lpstr>
      <vt:lpstr>                 Le contexte général</vt:lpstr>
      <vt:lpstr>Cycle de développement</vt:lpstr>
      <vt:lpstr>Analyse</vt:lpstr>
      <vt:lpstr>Présentation PowerPoint</vt:lpstr>
      <vt:lpstr>Présentation PowerPoint</vt:lpstr>
      <vt:lpstr>Présentation PowerPoint</vt:lpstr>
      <vt:lpstr>Présentation PowerPoint</vt:lpstr>
      <vt:lpstr>Conception</vt:lpstr>
      <vt:lpstr>Présentation PowerPoint</vt:lpstr>
      <vt:lpstr>Les outils utilisés</vt:lpstr>
      <vt:lpstr>Mise en œuvre</vt:lpstr>
      <vt:lpstr>Conclusion et perspectives</vt:lpstr>
      <vt:lpstr>Merci de votre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TOSHIBA</cp:lastModifiedBy>
  <cp:revision>106</cp:revision>
  <dcterms:created xsi:type="dcterms:W3CDTF">2015-01-17T18:15:26Z</dcterms:created>
  <dcterms:modified xsi:type="dcterms:W3CDTF">2015-04-20T12:31:13Z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