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9" r:id="rId1"/>
  </p:sldMasterIdLst>
  <p:sldIdLst>
    <p:sldId id="256" r:id="rId2"/>
    <p:sldId id="262" r:id="rId3"/>
    <p:sldId id="258" r:id="rId4"/>
    <p:sldId id="259" r:id="rId5"/>
    <p:sldId id="268" r:id="rId6"/>
    <p:sldId id="257" r:id="rId7"/>
    <p:sldId id="261" r:id="rId8"/>
    <p:sldId id="266" r:id="rId9"/>
    <p:sldId id="267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6A0A"/>
    <a:srgbClr val="1F6A0A"/>
    <a:srgbClr val="33B4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1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92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72302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88556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673975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22120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44658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34488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3393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190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727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100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645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936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917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708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607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02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8416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2" r:id="rId13"/>
    <p:sldLayoutId id="2147483813" r:id="rId14"/>
    <p:sldLayoutId id="2147483814" r:id="rId15"/>
    <p:sldLayoutId id="2147483815" r:id="rId16"/>
    <p:sldLayoutId id="214748381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3568"/>
          </a:xfrm>
        </p:spPr>
        <p:txBody>
          <a:bodyPr>
            <a:normAutofit fontScale="90000"/>
          </a:bodyPr>
          <a:lstStyle/>
          <a:p>
            <a:pPr algn="ctr"/>
            <a:r>
              <a:rPr lang="fr-FR" sz="5400" dirty="0"/>
              <a:t>Gestion des vidéos en </a:t>
            </a:r>
            <a:r>
              <a:rPr lang="fr-FR" sz="5400" dirty="0" smtClean="0"/>
              <a:t>streaming</a:t>
            </a:r>
            <a:endParaRPr lang="fr-FR" sz="5400" dirty="0"/>
          </a:p>
        </p:txBody>
      </p:sp>
      <p:sp>
        <p:nvSpPr>
          <p:cNvPr id="3" name="Sous-titre 2"/>
          <p:cNvSpPr>
            <a:spLocks noGrp="1"/>
          </p:cNvSpPr>
          <p:nvPr>
            <p:ph idx="1"/>
          </p:nvPr>
        </p:nvSpPr>
        <p:spPr>
          <a:xfrm>
            <a:off x="1150812" y="2444801"/>
            <a:ext cx="8946541" cy="666531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fr-FR" sz="3200" dirty="0"/>
              <a:t/>
            </a:r>
            <a:br>
              <a:rPr lang="fr-FR" sz="3200" dirty="0"/>
            </a:br>
            <a:r>
              <a:rPr lang="fr-FR" sz="3200" dirty="0"/>
              <a:t>Asp.net &amp; WCF Service </a:t>
            </a:r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1255709" y="4117243"/>
            <a:ext cx="4598823" cy="5260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sz="3200" dirty="0" smtClean="0"/>
              <a:t>Réaliser par :</a:t>
            </a:r>
          </a:p>
          <a:p>
            <a:pPr marL="0" indent="0">
              <a:buFont typeface="Wingdings 3" charset="2"/>
              <a:buNone/>
            </a:pPr>
            <a:endParaRPr lang="fr-FR" sz="3200" dirty="0"/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1255712" y="4936641"/>
            <a:ext cx="4028807" cy="666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sz="3200" dirty="0" smtClean="0"/>
              <a:t>DIALLO IMRANA</a:t>
            </a:r>
            <a:endParaRPr lang="fr-FR" sz="3200" dirty="0"/>
          </a:p>
        </p:txBody>
      </p:sp>
      <p:sp>
        <p:nvSpPr>
          <p:cNvPr id="8" name="Sous-titre 2"/>
          <p:cNvSpPr txBox="1">
            <a:spLocks/>
          </p:cNvSpPr>
          <p:nvPr/>
        </p:nvSpPr>
        <p:spPr>
          <a:xfrm>
            <a:off x="7357643" y="4269643"/>
            <a:ext cx="3268788" cy="5260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r">
              <a:buFont typeface="Wingdings 3" charset="2"/>
              <a:buNone/>
            </a:pPr>
            <a:r>
              <a:rPr lang="fr-FR" sz="3200" dirty="0" smtClean="0"/>
              <a:t>Encadrer par :</a:t>
            </a:r>
          </a:p>
          <a:p>
            <a:pPr marL="0" indent="0" algn="r">
              <a:buFont typeface="Wingdings 3" charset="2"/>
              <a:buNone/>
            </a:pPr>
            <a:endParaRPr lang="fr-FR" sz="3200" dirty="0"/>
          </a:p>
        </p:txBody>
      </p:sp>
      <p:sp>
        <p:nvSpPr>
          <p:cNvPr id="9" name="Sous-titre 2"/>
          <p:cNvSpPr txBox="1">
            <a:spLocks/>
          </p:cNvSpPr>
          <p:nvPr/>
        </p:nvSpPr>
        <p:spPr>
          <a:xfrm>
            <a:off x="6597624" y="4792158"/>
            <a:ext cx="4028807" cy="666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r">
              <a:buFont typeface="Wingdings 3" charset="2"/>
              <a:buNone/>
            </a:pPr>
            <a:r>
              <a:rPr lang="fr-FR" sz="3200" dirty="0" smtClean="0"/>
              <a:t>M. Amechnoue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81790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ce réservé du contenu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948" y="1999807"/>
            <a:ext cx="8670079" cy="4465124"/>
          </a:xfrm>
        </p:spPr>
      </p:pic>
      <p:cxnSp>
        <p:nvCxnSpPr>
          <p:cNvPr id="12" name="Connecteur droit avec flèche 11"/>
          <p:cNvCxnSpPr/>
          <p:nvPr/>
        </p:nvCxnSpPr>
        <p:spPr>
          <a:xfrm flipH="1">
            <a:off x="4754880" y="3671668"/>
            <a:ext cx="703385" cy="11394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V="1">
            <a:off x="5050302" y="3643532"/>
            <a:ext cx="731520" cy="12098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7343335" y="3643532"/>
            <a:ext cx="506437" cy="1167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H="1" flipV="1">
            <a:off x="2546253" y="3516924"/>
            <a:ext cx="815925" cy="13364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V="1">
            <a:off x="5162843" y="5331656"/>
            <a:ext cx="2461846" cy="703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1838848" y="4065561"/>
            <a:ext cx="2747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Response (html, text…)</a:t>
            </a:r>
            <a:endParaRPr lang="fr-FR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9" name="Connecteur droit avec flèche 28"/>
          <p:cNvCxnSpPr/>
          <p:nvPr/>
        </p:nvCxnSpPr>
        <p:spPr>
          <a:xfrm flipV="1">
            <a:off x="3319975" y="3084396"/>
            <a:ext cx="2096087" cy="140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3404383" y="3165229"/>
            <a:ext cx="1728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(Get, Post …)</a:t>
            </a:r>
            <a:endParaRPr lang="fr-FR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1" name="Titre 1"/>
          <p:cNvSpPr txBox="1">
            <a:spLocks/>
          </p:cNvSpPr>
          <p:nvPr/>
        </p:nvSpPr>
        <p:spPr>
          <a:xfrm>
            <a:off x="-7027" y="-34166"/>
            <a:ext cx="12199027" cy="116232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fr-FR" dirty="0"/>
              <a:t>Architecture du client</a:t>
            </a:r>
          </a:p>
        </p:txBody>
      </p:sp>
    </p:spTree>
    <p:extLst>
      <p:ext uri="{BB962C8B-B14F-4D97-AF65-F5344CB8AC3E}">
        <p14:creationId xmlns:p14="http://schemas.microsoft.com/office/powerpoint/2010/main" val="227612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622" y="1181687"/>
            <a:ext cx="10381957" cy="5676313"/>
          </a:xfrm>
          <a:prstGeom prst="rect">
            <a:avLst/>
          </a:prstGeom>
        </p:spPr>
      </p:pic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0" y="1457"/>
            <a:ext cx="12192000" cy="1114824"/>
          </a:xfrm>
          <a:solidFill>
            <a:schemeClr val="bg2">
              <a:lumMod val="5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/>
          <a:lstStyle/>
          <a:p>
            <a:pPr algn="ctr">
              <a:spcBef>
                <a:spcPts val="600"/>
              </a:spcBef>
            </a:pPr>
            <a:r>
              <a:rPr lang="fr-FR" dirty="0" smtClean="0"/>
              <a:t>Démo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281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7027" y="-22291"/>
            <a:ext cx="12199027" cy="1162322"/>
          </a:xfrm>
          <a:solidFill>
            <a:schemeClr val="bg2">
              <a:lumMod val="5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fr-FR" dirty="0" smtClean="0"/>
              <a:t>Table de matières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3590918" y="1566812"/>
            <a:ext cx="5356135" cy="4833988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</a:pPr>
            <a:r>
              <a:rPr lang="fr-FR" sz="2400" dirty="0" smtClean="0"/>
              <a:t>Introduction</a:t>
            </a:r>
          </a:p>
          <a:p>
            <a:pPr>
              <a:spcBef>
                <a:spcPts val="0"/>
              </a:spcBef>
            </a:pPr>
            <a:endParaRPr lang="fr-FR" sz="2400" dirty="0" smtClean="0"/>
          </a:p>
          <a:p>
            <a:pPr>
              <a:spcBef>
                <a:spcPts val="0"/>
              </a:spcBef>
            </a:pPr>
            <a:r>
              <a:rPr lang="fr-FR" sz="2400" dirty="0" smtClean="0"/>
              <a:t>Modélisation </a:t>
            </a:r>
          </a:p>
          <a:p>
            <a:pPr marL="0" indent="0">
              <a:spcBef>
                <a:spcPts val="0"/>
              </a:spcBef>
              <a:buNone/>
            </a:pPr>
            <a:endParaRPr lang="fr-FR" sz="2400" dirty="0" smtClean="0"/>
          </a:p>
          <a:p>
            <a:pPr lvl="1">
              <a:spcBef>
                <a:spcPts val="0"/>
              </a:spcBef>
            </a:pPr>
            <a:r>
              <a:rPr lang="fr-FR" sz="2200" dirty="0" smtClean="0"/>
              <a:t>MLD</a:t>
            </a:r>
          </a:p>
          <a:p>
            <a:pPr lvl="1">
              <a:spcBef>
                <a:spcPts val="0"/>
              </a:spcBef>
            </a:pPr>
            <a:r>
              <a:rPr lang="fr-FR" sz="2200" dirty="0" smtClean="0"/>
              <a:t>Diagramme de classe</a:t>
            </a:r>
          </a:p>
          <a:p>
            <a:pPr>
              <a:spcBef>
                <a:spcPts val="0"/>
              </a:spcBef>
            </a:pPr>
            <a:endParaRPr lang="fr-FR" sz="2400" dirty="0" smtClean="0"/>
          </a:p>
          <a:p>
            <a:pPr>
              <a:spcBef>
                <a:spcPts val="0"/>
              </a:spcBef>
            </a:pPr>
            <a:r>
              <a:rPr lang="fr-FR" sz="2400" dirty="0" smtClean="0"/>
              <a:t>Choix des outils </a:t>
            </a:r>
          </a:p>
          <a:p>
            <a:pPr>
              <a:spcBef>
                <a:spcPts val="0"/>
              </a:spcBef>
            </a:pPr>
            <a:endParaRPr lang="fr-FR" sz="2400" dirty="0" smtClean="0"/>
          </a:p>
          <a:p>
            <a:pPr>
              <a:spcBef>
                <a:spcPts val="0"/>
              </a:spcBef>
            </a:pPr>
            <a:r>
              <a:rPr lang="fr-FR" sz="2400" dirty="0" smtClean="0"/>
              <a:t>Mise en place de la solution</a:t>
            </a:r>
          </a:p>
          <a:p>
            <a:pPr marL="0" indent="0">
              <a:spcBef>
                <a:spcPts val="0"/>
              </a:spcBef>
              <a:buNone/>
            </a:pPr>
            <a:endParaRPr lang="fr-FR" sz="2400" dirty="0" smtClean="0"/>
          </a:p>
          <a:p>
            <a:pPr lvl="1">
              <a:spcBef>
                <a:spcPts val="0"/>
              </a:spcBef>
            </a:pPr>
            <a:r>
              <a:rPr lang="fr-FR" sz="2200" dirty="0" smtClean="0"/>
              <a:t>Mise en place du service</a:t>
            </a:r>
          </a:p>
          <a:p>
            <a:pPr lvl="1">
              <a:spcBef>
                <a:spcPts val="0"/>
              </a:spcBef>
            </a:pPr>
            <a:r>
              <a:rPr lang="fr-FR" sz="2200" dirty="0" smtClean="0"/>
              <a:t>Architecture du client</a:t>
            </a:r>
            <a:endParaRPr lang="fr-FR" sz="2200" dirty="0"/>
          </a:p>
          <a:p>
            <a:pPr marL="457200" lvl="1" indent="0">
              <a:spcBef>
                <a:spcPts val="0"/>
              </a:spcBef>
              <a:buNone/>
            </a:pPr>
            <a:endParaRPr lang="fr-FR" sz="2400" dirty="0" smtClean="0"/>
          </a:p>
          <a:p>
            <a:pPr>
              <a:spcBef>
                <a:spcPts val="0"/>
              </a:spcBef>
            </a:pPr>
            <a:r>
              <a:rPr lang="fr-FR" sz="2400" dirty="0" smtClean="0"/>
              <a:t>démonstration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5272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804" y="1413161"/>
            <a:ext cx="7659586" cy="4999511"/>
          </a:xfrm>
          <a:prstGeom prst="rect">
            <a:avLst/>
          </a:prstGeom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-7027" y="-22291"/>
            <a:ext cx="12199027" cy="116232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fr-FR" dirty="0"/>
              <a:t>Modèle logique de données</a:t>
            </a:r>
          </a:p>
        </p:txBody>
      </p:sp>
    </p:spTree>
    <p:extLst>
      <p:ext uri="{BB962C8B-B14F-4D97-AF65-F5344CB8AC3E}">
        <p14:creationId xmlns:p14="http://schemas.microsoft.com/office/powerpoint/2010/main" val="194838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 txBox="1">
            <a:spLocks/>
          </p:cNvSpPr>
          <p:nvPr/>
        </p:nvSpPr>
        <p:spPr>
          <a:xfrm>
            <a:off x="-7027" y="-22291"/>
            <a:ext cx="12199027" cy="116232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fr-FR" dirty="0" smtClean="0"/>
              <a:t>Diagramme de cas d’utilisation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873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52" y="1140031"/>
            <a:ext cx="9673548" cy="5569525"/>
          </a:xfrm>
          <a:prstGeom prst="rect">
            <a:avLst/>
          </a:prstGeom>
        </p:spPr>
      </p:pic>
      <p:sp>
        <p:nvSpPr>
          <p:cNvPr id="7" name="Titre 1"/>
          <p:cNvSpPr txBox="1">
            <a:spLocks/>
          </p:cNvSpPr>
          <p:nvPr/>
        </p:nvSpPr>
        <p:spPr>
          <a:xfrm>
            <a:off x="-7027" y="-22291"/>
            <a:ext cx="12199027" cy="116232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fr-FR" sz="3600" dirty="0"/>
              <a:t>Diagramme de </a:t>
            </a:r>
            <a:r>
              <a:rPr lang="fr-FR" sz="3600" dirty="0" smtClean="0"/>
              <a:t>classe du service</a:t>
            </a:r>
            <a:r>
              <a:rPr lang="fr-FR" sz="3600" dirty="0"/>
              <a:t> </a:t>
            </a:r>
            <a:r>
              <a:rPr lang="fr-FR" sz="3600" dirty="0" smtClean="0"/>
              <a:t>web</a:t>
            </a:r>
            <a:endParaRPr lang="fr-FR" sz="3600" dirty="0" smtClean="0"/>
          </a:p>
        </p:txBody>
      </p:sp>
    </p:spTree>
    <p:extLst>
      <p:ext uri="{BB962C8B-B14F-4D97-AF65-F5344CB8AC3E}">
        <p14:creationId xmlns:p14="http://schemas.microsoft.com/office/powerpoint/2010/main" val="4836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98475" y="-98474"/>
            <a:ext cx="12393637" cy="1238299"/>
          </a:xfrm>
          <a:solidFill>
            <a:schemeClr val="bg2">
              <a:lumMod val="5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fr-FR" dirty="0" smtClean="0"/>
              <a:t>Outils &amp; technologie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859" y="5091765"/>
            <a:ext cx="1509045" cy="104089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345" y="3073977"/>
            <a:ext cx="1547490" cy="1167606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877" y="4470743"/>
            <a:ext cx="2376288" cy="1167606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465" y="2629439"/>
            <a:ext cx="2857143" cy="227334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878" y="2348651"/>
            <a:ext cx="2376288" cy="123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88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457"/>
            <a:ext cx="12192000" cy="1114824"/>
          </a:xfrm>
          <a:solidFill>
            <a:schemeClr val="bg2">
              <a:lumMod val="5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/>
          <a:lstStyle/>
          <a:p>
            <a:pPr algn="ctr"/>
            <a:r>
              <a:rPr lang="fr-FR" dirty="0" smtClean="0"/>
              <a:t>Mise en place du web service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415" y="1733797"/>
            <a:ext cx="7399419" cy="4417621"/>
          </a:xfrm>
        </p:spPr>
      </p:pic>
    </p:spTree>
    <p:extLst>
      <p:ext uri="{BB962C8B-B14F-4D97-AF65-F5344CB8AC3E}">
        <p14:creationId xmlns:p14="http://schemas.microsoft.com/office/powerpoint/2010/main" val="57096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457"/>
            <a:ext cx="12192000" cy="1114824"/>
          </a:xfrm>
          <a:solidFill>
            <a:schemeClr val="bg2">
              <a:lumMod val="5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/>
          <a:lstStyle/>
          <a:p>
            <a:pPr algn="ctr"/>
            <a:r>
              <a:rPr lang="fr-FR" dirty="0" smtClean="0"/>
              <a:t>Mise en place du web service</a:t>
            </a:r>
            <a:endParaRPr lang="fr-FR" dirty="0"/>
          </a:p>
        </p:txBody>
      </p:sp>
      <p:sp>
        <p:nvSpPr>
          <p:cNvPr id="7" name="Espace réservé du contenu 2"/>
          <p:cNvSpPr>
            <a:spLocks noGrp="1"/>
          </p:cNvSpPr>
          <p:nvPr>
            <p:ph idx="4294967295"/>
          </p:nvPr>
        </p:nvSpPr>
        <p:spPr>
          <a:xfrm>
            <a:off x="2434443" y="1566812"/>
            <a:ext cx="6780810" cy="4833988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</a:pPr>
            <a:r>
              <a:rPr lang="fr-FR" sz="2400" dirty="0" smtClean="0"/>
              <a:t>Uploader de vidéos dans le </a:t>
            </a:r>
            <a:r>
              <a:rPr lang="fr-FR" sz="2400" dirty="0" smtClean="0"/>
              <a:t>serveur</a:t>
            </a:r>
          </a:p>
          <a:p>
            <a:pPr>
              <a:spcBef>
                <a:spcPts val="0"/>
              </a:spcBef>
            </a:pPr>
            <a:endParaRPr lang="fr-FR" sz="2400" dirty="0" smtClean="0"/>
          </a:p>
          <a:p>
            <a:pPr marL="0" indent="0">
              <a:spcBef>
                <a:spcPts val="0"/>
              </a:spcBef>
              <a:buNone/>
            </a:pPr>
            <a:endParaRPr lang="fr-FR" sz="24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442" y="2137559"/>
            <a:ext cx="6780810" cy="426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8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457"/>
            <a:ext cx="12192000" cy="1114824"/>
          </a:xfrm>
          <a:solidFill>
            <a:schemeClr val="bg2">
              <a:lumMod val="5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/>
          <a:lstStyle/>
          <a:p>
            <a:pPr algn="ctr"/>
            <a:r>
              <a:rPr lang="fr-FR" dirty="0" smtClean="0"/>
              <a:t>Mise en place du web service</a:t>
            </a:r>
            <a:endParaRPr lang="fr-FR" dirty="0"/>
          </a:p>
        </p:txBody>
      </p:sp>
      <p:sp>
        <p:nvSpPr>
          <p:cNvPr id="7" name="Espace réservé du contenu 2"/>
          <p:cNvSpPr>
            <a:spLocks noGrp="1"/>
          </p:cNvSpPr>
          <p:nvPr>
            <p:ph idx="4294967295"/>
          </p:nvPr>
        </p:nvSpPr>
        <p:spPr>
          <a:xfrm>
            <a:off x="2303809" y="1376807"/>
            <a:ext cx="8353287" cy="483398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fr-FR" sz="2400" dirty="0" smtClean="0"/>
              <a:t>Télécharger de vid</a:t>
            </a:r>
            <a:r>
              <a:rPr lang="fr-FR" sz="2400" dirty="0"/>
              <a:t>é</a:t>
            </a:r>
            <a:r>
              <a:rPr lang="fr-FR" sz="2400" dirty="0" smtClean="0"/>
              <a:t>os depuis le serveur </a:t>
            </a:r>
            <a:endParaRPr lang="fr-FR" sz="2400" dirty="0" smtClean="0"/>
          </a:p>
          <a:p>
            <a:pPr>
              <a:spcBef>
                <a:spcPts val="0"/>
              </a:spcBef>
            </a:pPr>
            <a:endParaRPr lang="fr-FR" sz="2400" dirty="0" smtClean="0"/>
          </a:p>
          <a:p>
            <a:pPr marL="0" indent="0">
              <a:spcBef>
                <a:spcPts val="0"/>
              </a:spcBef>
              <a:buNone/>
            </a:pPr>
            <a:endParaRPr lang="fr-FR" sz="2400" dirty="0" smtClean="0"/>
          </a:p>
          <a:p>
            <a:pPr marL="0" indent="0">
              <a:spcBef>
                <a:spcPts val="0"/>
              </a:spcBef>
              <a:buNone/>
            </a:pPr>
            <a:endParaRPr lang="fr-FR" sz="24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916" y="1848036"/>
            <a:ext cx="8446819" cy="462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23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486</TotalTime>
  <Words>105</Words>
  <Application>Microsoft Office PowerPoint</Application>
  <PresentationFormat>Grand écran</PresentationFormat>
  <Paragraphs>36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Gestion des vidéos en streaming</vt:lpstr>
      <vt:lpstr>Table de matières</vt:lpstr>
      <vt:lpstr>Présentation PowerPoint</vt:lpstr>
      <vt:lpstr>Présentation PowerPoint</vt:lpstr>
      <vt:lpstr>Présentation PowerPoint</vt:lpstr>
      <vt:lpstr>Outils &amp; technologie</vt:lpstr>
      <vt:lpstr>Mise en place du web service</vt:lpstr>
      <vt:lpstr>Mise en place du web service</vt:lpstr>
      <vt:lpstr>Mise en place du web service</vt:lpstr>
      <vt:lpstr>Présentation PowerPoint</vt:lpstr>
      <vt:lpstr>Démo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&amp; WCF Service </dc:title>
  <dc:creator>diallo imran</dc:creator>
  <cp:lastModifiedBy>diallo imran</cp:lastModifiedBy>
  <cp:revision>21</cp:revision>
  <dcterms:created xsi:type="dcterms:W3CDTF">2015-11-23T02:21:47Z</dcterms:created>
  <dcterms:modified xsi:type="dcterms:W3CDTF">2015-12-10T18:21:54Z</dcterms:modified>
</cp:coreProperties>
</file>