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7" r:id="rId6"/>
    <p:sldId id="307" r:id="rId7"/>
    <p:sldId id="308" r:id="rId8"/>
    <p:sldId id="27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4" d="100"/>
          <a:sy n="64" d="100"/>
        </p:scale>
        <p:origin x="134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05" y="492698"/>
            <a:ext cx="7808976" cy="1088136"/>
          </a:xfrm>
        </p:spPr>
        <p:txBody>
          <a:bodyPr>
            <a:noAutofit/>
          </a:bodyPr>
          <a:lstStyle/>
          <a:p>
            <a:r>
              <a:rPr lang="en-US" sz="3800" dirty="0"/>
              <a:t>Queue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80834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/>
              <a:t>CSC 2107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87041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95821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</a:t>
            </a:r>
            <a:r>
              <a:rPr lang="en-US"/>
              <a:t>Structure (Lab)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Operations of Queue: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Basic operations of Queue: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Check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Check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>
                <a:solidFill>
                  <a:schemeClr val="tx1"/>
                </a:solidFill>
              </a:rPr>
              <a:t> (add element to back i.e. at the rear)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>
                <a:solidFill>
                  <a:schemeClr val="tx1"/>
                </a:solidFill>
              </a:rPr>
              <a:t> (remove element from the front)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(retrieve value of element from front)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dirty="0">
                <a:solidFill>
                  <a:schemeClr val="tx1"/>
                </a:solidFill>
              </a:rPr>
              <a:t> (print all the values of queue from front to rear)</a:t>
            </a:r>
          </a:p>
          <a:p>
            <a:pPr algn="just" fontAlgn="base">
              <a:buClrTx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429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Pseudo code of Queue 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Initialize queue[</a:t>
            </a:r>
            <a:r>
              <a:rPr lang="en-US" sz="1600" dirty="0" err="1">
                <a:latin typeface="Consolas" panose="020B0609020204030204" pitchFamily="49" charset="0"/>
              </a:rPr>
              <a:t>maxSize</a:t>
            </a:r>
            <a:r>
              <a:rPr lang="en-US" sz="1600" dirty="0">
                <a:latin typeface="Consolas" panose="020B0609020204030204" pitchFamily="49" charset="0"/>
              </a:rPr>
              <a:t>]; front = rear = -1;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>
                <a:latin typeface="Consolas" panose="020B0609020204030204" pitchFamily="49" charset="0"/>
              </a:rPr>
              <a:t>isEmpty</a:t>
            </a:r>
            <a:r>
              <a:rPr lang="en-US" sz="1600" dirty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if ((front==-1) and (rear==-1)):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then return true;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>
                <a:latin typeface="Consolas" panose="020B0609020204030204" pitchFamily="49" charset="0"/>
              </a:rPr>
              <a:t>isFull</a:t>
            </a:r>
            <a:r>
              <a:rPr lang="en-US" sz="1600" dirty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if rear==(maxSize-1):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then return true;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>
                <a:latin typeface="Consolas" panose="020B0609020204030204" pitchFamily="49" charset="0"/>
              </a:rPr>
              <a:t>enqueue</a:t>
            </a:r>
            <a:r>
              <a:rPr lang="en-US" sz="1600" dirty="0">
                <a:latin typeface="Consolas" panose="020B0609020204030204" pitchFamily="49" charset="0"/>
              </a:rPr>
              <a:t>(x){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if(queue full): {error: “queue full!”;}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otherwise if(queue is empty): {front=rear=0; insert x in queue[rear]}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otherwise: rear++; insert x in queue[rear];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032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Pseudo code of Queue 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buSzPct val="90000"/>
              <a:defRPr/>
            </a:pPr>
            <a:r>
              <a:rPr lang="en-US" sz="1600" dirty="0" err="1">
                <a:latin typeface="Consolas" panose="020B0609020204030204" pitchFamily="49" charset="0"/>
              </a:rPr>
              <a:t>dequeue</a:t>
            </a:r>
            <a:r>
              <a:rPr lang="en-US" sz="1600" dirty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if(queue empty): {error: “queue is empty! </a:t>
            </a:r>
            <a:r>
              <a:rPr lang="en-US" sz="1600" dirty="0" err="1">
                <a:latin typeface="Consolas" panose="020B0609020204030204" pitchFamily="49" charset="0"/>
              </a:rPr>
              <a:t>dequeue</a:t>
            </a:r>
            <a:r>
              <a:rPr lang="en-US" sz="1600" dirty="0">
                <a:latin typeface="Consolas" panose="020B0609020204030204" pitchFamily="49" charset="0"/>
              </a:rPr>
              <a:t> not possible”}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otherwise if (front and rear are equal): {front=rear=-1;}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otherwise: {front++;}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>
                <a:latin typeface="Consolas" panose="020B0609020204030204" pitchFamily="49" charset="0"/>
              </a:rPr>
              <a:t>frontElement</a:t>
            </a:r>
            <a:r>
              <a:rPr lang="en-US" sz="1600" dirty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return queue[front];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>
                <a:latin typeface="Consolas" panose="020B0609020204030204" pitchFamily="49" charset="0"/>
              </a:rPr>
              <a:t>showQueue</a:t>
            </a:r>
            <a:r>
              <a:rPr lang="en-US" sz="1600" dirty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if (queue empty)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error: “cannot show queue because it is empty”;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otherwise: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for: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=front;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&lt;=rear;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</a:t>
            </a:r>
          </a:p>
          <a:p>
            <a:pPr algn="just">
              <a:buSzPct val="90000"/>
              <a:defRPr/>
            </a:pPr>
            <a:r>
              <a:rPr lang="en-US" sz="1600">
                <a:latin typeface="Consolas" panose="020B0609020204030204" pitchFamily="49" charset="0"/>
              </a:rPr>
              <a:t>      output</a:t>
            </a:r>
            <a:r>
              <a:rPr lang="en-US" sz="1600" dirty="0">
                <a:latin typeface="Consolas" panose="020B0609020204030204" pitchFamily="49" charset="0"/>
              </a:rPr>
              <a:t>: queue[front];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26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Tasks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 algn="just" fontAlgn="base">
              <a:buClrTx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Write C++ code to implement Queue with the help of pseudo code.</a:t>
            </a:r>
          </a:p>
          <a:p>
            <a:pPr marL="342900" indent="-342900" algn="just" fontAlgn="base">
              <a:buClrTx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Write C++ code to implement Queue using object orientation.</a:t>
            </a:r>
          </a:p>
        </p:txBody>
      </p:sp>
    </p:spTree>
    <p:extLst>
      <p:ext uri="{BB962C8B-B14F-4D97-AF65-F5344CB8AC3E}">
        <p14:creationId xmlns:p14="http://schemas.microsoft.com/office/powerpoint/2010/main" val="212821865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10DB78-9C30-4B4E-8A80-083F4007DC1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BE25C17-A94E-4E21-A230-DB3647CB45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547F4A-FA6A-422A-9ACC-076EF89A5A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387</TotalTime>
  <Words>326</Words>
  <Application>Microsoft Office PowerPoint</Application>
  <PresentationFormat>On-screen Show (4:3)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Consolas</vt:lpstr>
      <vt:lpstr>Corbel</vt:lpstr>
      <vt:lpstr>Courier New</vt:lpstr>
      <vt:lpstr>Wingdings</vt:lpstr>
      <vt:lpstr>Spectrum</vt:lpstr>
      <vt:lpstr>Queue Implementation</vt:lpstr>
      <vt:lpstr>Basic Operations of Queue:</vt:lpstr>
      <vt:lpstr>PowerPoint Presentation</vt:lpstr>
      <vt:lpstr>PowerPoint Presentation</vt:lpstr>
      <vt:lpstr>Lab Tasks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Nyme Ahmed</cp:lastModifiedBy>
  <cp:revision>186</cp:revision>
  <dcterms:created xsi:type="dcterms:W3CDTF">2018-12-10T17:20:29Z</dcterms:created>
  <dcterms:modified xsi:type="dcterms:W3CDTF">2023-07-31T06:53:47Z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