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4" r:id="rId7"/>
    <p:sldId id="276" r:id="rId8"/>
    <p:sldId id="275" r:id="rId9"/>
    <p:sldId id="266" r:id="rId10"/>
    <p:sldId id="267" r:id="rId11"/>
    <p:sldId id="269" r:id="rId12"/>
    <p:sldId id="270" r:id="rId13"/>
    <p:sldId id="272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69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Course Title: Data Structure (Lab)</a:t>
            </a:r>
            <a:br>
              <a:rPr lang="en-US" sz="3600" dirty="0"/>
            </a:br>
            <a:r>
              <a:rPr lang="en-US" sz="3600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360" y="2446757"/>
            <a:ext cx="79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04545"/>
              </p:ext>
            </p:extLst>
          </p:nvPr>
        </p:nvGraphicFramePr>
        <p:xfrm>
          <a:off x="628360" y="4621360"/>
          <a:ext cx="7921836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1037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732951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90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20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Summer 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000" i="1" dirty="0"/>
                        <a:t>Nyme Ahmed (</a:t>
                      </a:r>
                      <a:r>
                        <a:rPr lang="en-US" sz="2000" i="1" dirty="0">
                          <a:solidFill>
                            <a:schemeClr val="accent1"/>
                          </a:solidFill>
                        </a:rPr>
                        <a:t>nyme.ahmed@aiub.edu</a:t>
                      </a:r>
                      <a:r>
                        <a:rPr lang="en-US" sz="2000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FA960-ED29-0C07-70A1-1A0FCD656A3C}"/>
              </a:ext>
            </a:extLst>
          </p:cNvPr>
          <p:cNvSpPr txBox="1"/>
          <p:nvPr/>
        </p:nvSpPr>
        <p:spPr>
          <a:xfrm>
            <a:off x="2700705" y="3447714"/>
            <a:ext cx="3777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Topis: Basic Programming on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Loops, Arrays, and Functions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37423"/>
            <a:ext cx="83192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sz="2400" dirty="0"/>
              <a:t>Write a function to calculate factorial of a given integer number if that number is a prime number. If it is not, it will give an error.</a:t>
            </a:r>
          </a:p>
          <a:p>
            <a:pPr algn="just"/>
            <a:endParaRPr lang="en-US" dirty="0"/>
          </a:p>
          <a:p>
            <a:pPr algn="just"/>
            <a:r>
              <a:rPr lang="en-US" sz="2000" dirty="0"/>
              <a:t>Sample Scenario 1</a:t>
            </a:r>
          </a:p>
          <a:p>
            <a:pPr algn="just"/>
            <a:r>
              <a:rPr lang="en-US" sz="2000" dirty="0"/>
              <a:t>Input: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sz="2000" dirty="0"/>
              <a:t>Output: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Sample Scenario 2</a:t>
            </a:r>
          </a:p>
          <a:p>
            <a:pPr algn="just"/>
            <a:r>
              <a:rPr lang="en-US" sz="2000" dirty="0"/>
              <a:t>Input: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sz="2000" dirty="0"/>
              <a:t>Output: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sz="2400" dirty="0"/>
              <a:t>Write a program to perform matrix addition between 3 matrices.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Sample Input:</a:t>
            </a:r>
          </a:p>
          <a:p>
            <a:pPr algn="just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12 13 14     1 2 3     101 104 107</a:t>
            </a:r>
          </a:p>
          <a:p>
            <a:pPr algn="just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15 16 17     4 5 6     102 105 108</a:t>
            </a:r>
          </a:p>
          <a:p>
            <a:pPr algn="just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18 19 20     7 8 9     103 106 109</a:t>
            </a:r>
          </a:p>
          <a:p>
            <a:pPr algn="just"/>
            <a:endParaRPr lang="en-US" sz="2000" b="1" dirty="0">
              <a:solidFill>
                <a:schemeClr val="bg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just"/>
            <a:r>
              <a:rPr lang="en-US" sz="2000" dirty="0"/>
              <a:t>Sample Output: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128 133 138</a:t>
            </a:r>
            <a:endParaRPr lang="en-US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Assessment and Evaluation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and Guidelines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Prerequisites of Today’s Task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Lab Task</a:t>
            </a:r>
          </a:p>
          <a:p>
            <a:pPr marL="342900" indent="-342900" algn="just"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0" y="2166425"/>
            <a:ext cx="7920801" cy="2869809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solidFill>
                  <a:schemeClr val="tx1"/>
                </a:solidFill>
              </a:rPr>
              <a:t>Assessment Strategy: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Attendance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Lab Performance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Assignment</a:t>
            </a:r>
          </a:p>
          <a:p>
            <a:pPr marL="342900" indent="-342900" algn="just" fontAlgn="base">
              <a:lnSpc>
                <a:spcPct val="150000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Lab Exam</a:t>
            </a: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180492"/>
            <a:ext cx="3517613" cy="526297"/>
          </a:xfrm>
        </p:spPr>
        <p:txBody>
          <a:bodyPr>
            <a:noAutofit/>
          </a:bodyPr>
          <a:lstStyle/>
          <a:p>
            <a:pPr fontAlgn="base"/>
            <a:r>
              <a:rPr lang="en-US" sz="2000" dirty="0">
                <a:solidFill>
                  <a:schemeClr val="tx1"/>
                </a:solidFill>
              </a:rPr>
              <a:t>Grading Policy: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4100BD-E44E-E573-62FD-50E146F7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18774"/>
              </p:ext>
            </p:extLst>
          </p:nvPr>
        </p:nvGraphicFramePr>
        <p:xfrm>
          <a:off x="1524000" y="2706789"/>
          <a:ext cx="6096000" cy="2773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30416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845145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817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158950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Marking System for Mid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Marking System for Final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Attendance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Attendance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3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Assignment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Lab Exam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Lab Exam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0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4463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Grand Total: Mid 40% + Final 60%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50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1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and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8664" cy="3713315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Must be present inside the class in due time.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Break time: </a:t>
            </a:r>
            <a:r>
              <a:rPr lang="en-US" sz="2400" dirty="0">
                <a:solidFill>
                  <a:srgbClr val="FF0000"/>
                </a:solidFill>
              </a:rPr>
              <a:t>15-20 minutes (max)</a:t>
            </a:r>
            <a:r>
              <a:rPr lang="en-US" sz="2400" dirty="0">
                <a:solidFill>
                  <a:schemeClr val="tx1"/>
                </a:solidFill>
              </a:rPr>
              <a:t> break will be given in the middle of the class.</a:t>
            </a:r>
          </a:p>
          <a:p>
            <a:pPr marL="342900" indent="-342900" algn="just" fontAlgn="base">
              <a:buClrTx/>
              <a:buSzPct val="100000"/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Must have at least </a:t>
            </a:r>
            <a:r>
              <a:rPr lang="en-US" sz="2400" dirty="0">
                <a:solidFill>
                  <a:srgbClr val="FF0000"/>
                </a:solidFill>
              </a:rPr>
              <a:t>80% attendance</a:t>
            </a:r>
            <a:r>
              <a:rPr lang="en-US" sz="2400" dirty="0">
                <a:solidFill>
                  <a:schemeClr val="tx1"/>
                </a:solidFill>
              </a:rPr>
              <a:t> to pass this course. Failure to do so will result in an </a:t>
            </a:r>
            <a:r>
              <a:rPr lang="en-US" sz="2400" dirty="0">
                <a:solidFill>
                  <a:srgbClr val="FF0000"/>
                </a:solidFill>
              </a:rPr>
              <a:t>automatic UW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Must appear in the mid and final lab exams.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 make-up lab exam.</a:t>
            </a:r>
          </a:p>
          <a:p>
            <a:pPr marL="342900" indent="-342900" algn="just" fontAlgn="base">
              <a:buClr>
                <a:schemeClr val="tx1"/>
              </a:buClr>
              <a:buSzPct val="100000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No bonus request! </a:t>
            </a:r>
            <a:r>
              <a:rPr lang="en-US" sz="2000" i="1" dirty="0">
                <a:solidFill>
                  <a:schemeClr val="tx1"/>
                </a:solidFill>
              </a:rPr>
              <a:t>(May be given for any good performances)</a:t>
            </a:r>
          </a:p>
          <a:p>
            <a:pPr marL="342900" indent="-342900" algn="just" fontAlgn="base">
              <a:buClrTx/>
              <a:buSzPct val="100000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 cheating, you’ll get an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 of Today’s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5986767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Have a basic understanding of -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Loops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Arrays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Functions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37423"/>
            <a:ext cx="83192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Initialize an array of n elements and print the array elements in reverse order. Then find the largest element, smallest element and average value of the elements.</a:t>
            </a:r>
            <a:endParaRPr lang="en-US" dirty="0"/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Sample Input: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4 1 2 7 4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Sample Output:</a:t>
            </a:r>
            <a:endParaRPr lang="en-US" sz="20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Reverse order: </a:t>
            </a:r>
            <a:r>
              <a:rPr 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4 7 2 1 4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Largest element: </a:t>
            </a:r>
            <a:r>
              <a:rPr 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7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Smallest element: </a:t>
            </a:r>
            <a:r>
              <a:rPr 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Average value of the elements: </a:t>
            </a:r>
            <a:r>
              <a:rPr 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3.6</a:t>
            </a:r>
            <a:endParaRPr lang="en-US" b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37423"/>
            <a:ext cx="83192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sz="2400" dirty="0"/>
              <a:t>Initialize an integer array of n elements from the user and print how many numbers are odd, how many numbers are even, sum the odd numbers, sum the even numbers.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000" dirty="0"/>
              <a:t>Sample Input: 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3 4 1 8 7 2 5</a:t>
            </a:r>
            <a:endParaRPr lang="en-US" sz="2000" b="1" dirty="0"/>
          </a:p>
          <a:p>
            <a:pPr algn="just"/>
            <a:r>
              <a:rPr lang="en-US" sz="2000" dirty="0"/>
              <a:t>Sample Output: 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Total odd numbers: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Total even numbers: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3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Sum of odd numbers: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16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Sum of even numbers: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400" dirty="0"/>
              <a:t>Write a function that takes TWO parameters to print all the odd and even numbers between a given range. Input the starting value of the range and ending value of the range. Then, send them as the parameters to your function.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Sample Input: 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Staring range: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Ending range: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23</a:t>
            </a:r>
          </a:p>
          <a:p>
            <a:pPr algn="just"/>
            <a:r>
              <a:rPr lang="en-US" sz="2000" dirty="0"/>
              <a:t>Sample Output</a:t>
            </a:r>
            <a:r>
              <a:rPr lang="en-US" sz="2000" b="1" dirty="0"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Odd numbers in that range: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13 15 17 19 21 23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Even numbers in that range: </a:t>
            </a:r>
            <a:r>
              <a:rPr 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12 14 16 18 20 22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497</TotalTime>
  <Words>700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Course Title: Data Structure (Lab) Course Code: CSC 2107</vt:lpstr>
      <vt:lpstr>Lecture Outline</vt:lpstr>
      <vt:lpstr>Assessment and Evaluation</vt:lpstr>
      <vt:lpstr>Assessment and Evaluation</vt:lpstr>
      <vt:lpstr>Rules and Guidelines</vt:lpstr>
      <vt:lpstr>Prerequisites of Today’s Task</vt:lpstr>
      <vt:lpstr>Lab Tasks</vt:lpstr>
      <vt:lpstr>Lab Tasks</vt:lpstr>
      <vt:lpstr>Lab Tasks</vt:lpstr>
      <vt:lpstr>Lab Tasks</vt:lpstr>
      <vt:lpstr>Lab Tasks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134</cp:revision>
  <dcterms:created xsi:type="dcterms:W3CDTF">2018-12-10T17:20:29Z</dcterms:created>
  <dcterms:modified xsi:type="dcterms:W3CDTF">2023-06-05T06:54:39Z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