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5A96-D3D6-47D5-BF81-40BAB2459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BB7DBC-0E34-4BF7-8C98-D8FAF279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6607B-DA0F-4B0D-85C0-CD44AF28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842B-9103-478B-9D92-6570A8DC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BE1CD-02B5-4446-B859-54713E67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1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60FFC-8E39-432A-849C-171351F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618F0-CED8-4903-82AB-566529ED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4234C-CF33-46F2-90C3-C89FA39A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75F34-F887-45B5-8EC7-54CE7862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3E5EE-CA10-45AD-9602-3A3BE0D3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9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C769F3-8343-40E2-9DFB-8F0AB128A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FDC6C-B48C-4C06-B3DD-CA2467A31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9E686-48B0-4708-BB06-EB090102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17EDD-EE0B-4EEE-8FE6-2FCEAB9E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B0EF8-30DF-46FA-A362-E710A48E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2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4922B-71C2-42D3-BB17-46B6E0C6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594F6-7B67-4FF5-BE9F-55052D4B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1CE0B-5137-429F-B90C-940560BD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D6F60-053C-4F08-A677-04B9352A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3B5B8-8D0F-4E3A-9736-B0E4EF4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44200-7225-4CCF-A7C0-B4FF8442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66B3C-31F5-4EC5-96B5-0A625CBC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C73BE-4CA5-49A3-B7F9-655931D3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62D4F-EFC6-4256-94F3-C2959FC7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2D393-FD69-4953-AE1C-CD738B9F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0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E6542-9FF2-4859-92E1-E4BE63CA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AACFB-88DF-487B-8AFE-4F11C35C7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3FE89-CE04-401A-97F3-D399F3F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F1E4AB-4565-49F3-815B-428A9656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51B72-3E1F-4470-B736-40D4833F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B75C8-03DE-42A8-99EA-4AC84DE0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4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84C0D-FA2B-4FEA-9D6A-86C6F2CB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50342-B9B9-4476-B06D-A4E09B0B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54469-B20B-4FFF-A898-40B088C5A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940FA1-5BF0-4B1B-AD2C-5B9C4C41C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F9B7A6-71AA-4F24-A543-9B605C98E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71F3BE-7320-4D91-9BFF-634A71B0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6D956-0EFC-443C-AA4D-B3F6FDE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B29B7A-52CB-46BB-9167-643E904E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AA4CE-E279-4FC4-B170-F8F9EB70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66A053-6EEB-431B-A1AA-6B6EDDA3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5C5A4-9DB1-403A-84B4-79291C58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BCA4D-C74A-464C-B8EC-67492AD7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787812-CD10-4A9C-829C-E401F4F4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40239F-0BB5-4A92-BE8D-0A885EBB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017B9-DCEA-4E2F-8652-8DF919D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29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0F127-F372-4CD2-88B8-11E31C8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D056A-7AEC-48DB-AD38-A52477D0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90D90-86CB-4364-A614-C9C3054FE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2778F-F1F0-44D8-A3AA-635B4465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91397C-D98A-4811-ABD7-6FA36D2A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79072-9A8B-4B43-BDEE-12446CAA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0B42B-F03A-4222-B1BD-FFA53AD4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DFFF3-8B6A-4AC7-8EA9-951490761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40310-C332-4E50-AC7D-206E28BC1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4FA09-EE38-4CDE-8D69-134C503C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81CAA-4224-4B70-AA6A-BA610C6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19B6D-BF2A-450F-BD05-F84E4805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1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A4525-6F47-41D9-9844-B3AC9165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71E95-09F3-4A37-A81A-01B36C8D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487BA-2675-4476-8132-9A96A7B6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E4C1-F016-49C3-9C5B-59B5222F85D6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70509-E4EE-43B7-B8BF-94C0E385F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1248C8-0443-453B-A6B5-3E651FD49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A9FD9-A37D-441F-ACA7-534C0FC9DF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5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F91933-D4FD-4BE1-8F19-1850FB3CC27F}"/>
              </a:ext>
            </a:extLst>
          </p:cNvPr>
          <p:cNvSpPr/>
          <p:nvPr/>
        </p:nvSpPr>
        <p:spPr>
          <a:xfrm>
            <a:off x="2966564" y="460690"/>
            <a:ext cx="2519835" cy="25198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D57D06-2D9F-44AB-80A3-5F83CA902C9B}"/>
              </a:ext>
            </a:extLst>
          </p:cNvPr>
          <p:cNvSpPr/>
          <p:nvPr/>
        </p:nvSpPr>
        <p:spPr>
          <a:xfrm>
            <a:off x="5486399" y="460690"/>
            <a:ext cx="2519835" cy="25198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1842E8-4B0E-4C7D-AB2A-D787D3596257}"/>
              </a:ext>
            </a:extLst>
          </p:cNvPr>
          <p:cNvSpPr/>
          <p:nvPr/>
        </p:nvSpPr>
        <p:spPr>
          <a:xfrm>
            <a:off x="2966563" y="2973545"/>
            <a:ext cx="2519835" cy="25198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DF5FB8-141C-44FF-9336-E378BEFB03EB}"/>
              </a:ext>
            </a:extLst>
          </p:cNvPr>
          <p:cNvSpPr/>
          <p:nvPr/>
        </p:nvSpPr>
        <p:spPr>
          <a:xfrm>
            <a:off x="5486398" y="2980525"/>
            <a:ext cx="2519835" cy="25198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67F521-FAC0-42F9-B9E6-95E471A4F83B}"/>
              </a:ext>
            </a:extLst>
          </p:cNvPr>
          <p:cNvSpPr/>
          <p:nvPr/>
        </p:nvSpPr>
        <p:spPr>
          <a:xfrm>
            <a:off x="4599917" y="2101025"/>
            <a:ext cx="1772959" cy="1772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2400" b="1" dirty="0" err="1">
                <a:solidFill>
                  <a:schemeClr val="tx1"/>
                </a:solidFill>
              </a:rPr>
              <a:t>OpenAI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1D7A54-150E-4F89-801C-261FD79373D4}"/>
              </a:ext>
            </a:extLst>
          </p:cNvPr>
          <p:cNvSpPr txBox="1"/>
          <p:nvPr/>
        </p:nvSpPr>
        <p:spPr>
          <a:xfrm>
            <a:off x="3030201" y="533956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000" b="1" dirty="0"/>
              <a:t>SAYS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F9E1BF-42EA-4435-89E2-9821F73140C3}"/>
              </a:ext>
            </a:extLst>
          </p:cNvPr>
          <p:cNvSpPr txBox="1"/>
          <p:nvPr/>
        </p:nvSpPr>
        <p:spPr>
          <a:xfrm>
            <a:off x="6833311" y="48738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000" b="1" dirty="0"/>
              <a:t>THINKS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2F068F-CA5A-4E81-891F-44E831FD47D5}"/>
              </a:ext>
            </a:extLst>
          </p:cNvPr>
          <p:cNvSpPr txBox="1"/>
          <p:nvPr/>
        </p:nvSpPr>
        <p:spPr>
          <a:xfrm>
            <a:off x="2966559" y="3053791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000" b="1" dirty="0"/>
              <a:t>DOES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24B2DA-3B9F-4ABC-963A-EA049C427C55}"/>
              </a:ext>
            </a:extLst>
          </p:cNvPr>
          <p:cNvSpPr txBox="1"/>
          <p:nvPr/>
        </p:nvSpPr>
        <p:spPr>
          <a:xfrm>
            <a:off x="7053754" y="3053791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000" b="1" dirty="0"/>
              <a:t>FEELS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A174FE-257C-484F-84DC-2CB004239865}"/>
              </a:ext>
            </a:extLst>
          </p:cNvPr>
          <p:cNvSpPr txBox="1"/>
          <p:nvPr/>
        </p:nvSpPr>
        <p:spPr>
          <a:xfrm>
            <a:off x="5556708" y="1006872"/>
            <a:ext cx="2456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GPT-3 contains biases. Sometimes, it will have semantic errors.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D0464F-1ACA-4020-87F4-9FCFC4141858}"/>
              </a:ext>
            </a:extLst>
          </p:cNvPr>
          <p:cNvSpPr txBox="1"/>
          <p:nvPr/>
        </p:nvSpPr>
        <p:spPr>
          <a:xfrm>
            <a:off x="5493071" y="4054006"/>
            <a:ext cx="2519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altLang="zh-CN" sz="1400" b="0" i="0" dirty="0">
                <a:solidFill>
                  <a:srgbClr val="3E3E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Excited</a:t>
            </a:r>
            <a:r>
              <a:rPr lang="en-AU" altLang="zh-CN" sz="14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GPT-3 powers the next generation of APPs</a:t>
            </a:r>
          </a:p>
          <a:p>
            <a:pPr algn="just"/>
            <a:r>
              <a:rPr lang="en-AU" altLang="zh-CN" sz="1400" dirty="0">
                <a:solidFill>
                  <a:srgbClr val="3E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Worry: GPT-3 might be misused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altLang="zh-CN" sz="1400" b="0" i="0" dirty="0">
              <a:solidFill>
                <a:srgbClr val="3E3E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B80E7F-FE4F-4609-A183-F9036336F3D1}"/>
              </a:ext>
            </a:extLst>
          </p:cNvPr>
          <p:cNvSpPr txBox="1"/>
          <p:nvPr/>
        </p:nvSpPr>
        <p:spPr>
          <a:xfrm>
            <a:off x="3030201" y="1067922"/>
            <a:ext cx="2299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 would like to ensure everyone can benefit from Artificial Intelligence .”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C4F05E-8C7B-4D5B-A96A-16B40A7AFF24}"/>
              </a:ext>
            </a:extLst>
          </p:cNvPr>
          <p:cNvSpPr txBox="1"/>
          <p:nvPr/>
        </p:nvSpPr>
        <p:spPr>
          <a:xfrm>
            <a:off x="2957941" y="4110988"/>
            <a:ext cx="263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GPT-3 a commercial product</a:t>
            </a:r>
          </a:p>
          <a:p>
            <a:pPr algn="just"/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API for preventing misuse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1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8F91933-D4FD-4BE1-8F19-1850FB3CC27F}"/>
              </a:ext>
            </a:extLst>
          </p:cNvPr>
          <p:cNvSpPr/>
          <p:nvPr/>
        </p:nvSpPr>
        <p:spPr>
          <a:xfrm>
            <a:off x="2966564" y="460690"/>
            <a:ext cx="2519835" cy="25198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D57D06-2D9F-44AB-80A3-5F83CA902C9B}"/>
              </a:ext>
            </a:extLst>
          </p:cNvPr>
          <p:cNvSpPr/>
          <p:nvPr/>
        </p:nvSpPr>
        <p:spPr>
          <a:xfrm>
            <a:off x="5486399" y="460690"/>
            <a:ext cx="2519835" cy="25198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1842E8-4B0E-4C7D-AB2A-D787D3596257}"/>
              </a:ext>
            </a:extLst>
          </p:cNvPr>
          <p:cNvSpPr/>
          <p:nvPr/>
        </p:nvSpPr>
        <p:spPr>
          <a:xfrm>
            <a:off x="2966563" y="2973545"/>
            <a:ext cx="2519835" cy="25198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DF5FB8-141C-44FF-9336-E378BEFB03EB}"/>
              </a:ext>
            </a:extLst>
          </p:cNvPr>
          <p:cNvSpPr/>
          <p:nvPr/>
        </p:nvSpPr>
        <p:spPr>
          <a:xfrm>
            <a:off x="5486398" y="2980525"/>
            <a:ext cx="2519835" cy="25198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F67F521-FAC0-42F9-B9E6-95E471A4F83B}"/>
              </a:ext>
            </a:extLst>
          </p:cNvPr>
          <p:cNvSpPr/>
          <p:nvPr/>
        </p:nvSpPr>
        <p:spPr>
          <a:xfrm>
            <a:off x="4599917" y="2101025"/>
            <a:ext cx="1772959" cy="17729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2400" b="1" dirty="0">
                <a:solidFill>
                  <a:schemeClr val="tx1"/>
                </a:solidFill>
              </a:rPr>
              <a:t>GPT-3 users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1D7A54-150E-4F89-801C-261FD79373D4}"/>
              </a:ext>
            </a:extLst>
          </p:cNvPr>
          <p:cNvSpPr txBox="1"/>
          <p:nvPr/>
        </p:nvSpPr>
        <p:spPr>
          <a:xfrm>
            <a:off x="3030201" y="533956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000" b="1" dirty="0"/>
              <a:t>SAYS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F9E1BF-42EA-4435-89E2-9821F73140C3}"/>
              </a:ext>
            </a:extLst>
          </p:cNvPr>
          <p:cNvSpPr txBox="1"/>
          <p:nvPr/>
        </p:nvSpPr>
        <p:spPr>
          <a:xfrm>
            <a:off x="6833311" y="48738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000" b="1" dirty="0"/>
              <a:t>THINKS</a:t>
            </a:r>
            <a:endParaRPr lang="zh-CN" altLang="en-US" sz="2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2F068F-CA5A-4E81-891F-44E831FD47D5}"/>
              </a:ext>
            </a:extLst>
          </p:cNvPr>
          <p:cNvSpPr txBox="1"/>
          <p:nvPr/>
        </p:nvSpPr>
        <p:spPr>
          <a:xfrm>
            <a:off x="2966559" y="3053791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000" b="1" dirty="0"/>
              <a:t>DOES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24B2DA-3B9F-4ABC-963A-EA049C427C55}"/>
              </a:ext>
            </a:extLst>
          </p:cNvPr>
          <p:cNvSpPr txBox="1"/>
          <p:nvPr/>
        </p:nvSpPr>
        <p:spPr>
          <a:xfrm>
            <a:off x="7053754" y="3053791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000" b="1" dirty="0"/>
              <a:t>FEELS</a:t>
            </a:r>
            <a:endParaRPr lang="zh-CN" altLang="en-US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2CEE78-EC46-4788-B10E-7EE7F26EF470}"/>
              </a:ext>
            </a:extLst>
          </p:cNvPr>
          <p:cNvSpPr txBox="1"/>
          <p:nvPr/>
        </p:nvSpPr>
        <p:spPr>
          <a:xfrm>
            <a:off x="2966559" y="1014312"/>
            <a:ext cx="2587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 would like to use GPT-3, if it can reduce the production cost and improve productivity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C6C983-B1DA-4081-B980-26630CFC1A3B}"/>
              </a:ext>
            </a:extLst>
          </p:cNvPr>
          <p:cNvSpPr txBox="1"/>
          <p:nvPr/>
        </p:nvSpPr>
        <p:spPr>
          <a:xfrm>
            <a:off x="3030201" y="4151250"/>
            <a:ext cx="234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GPT-3 to generate stories,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codes, and quizzes, etc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F6B485-56A6-4DAD-B1CE-D1409C912097}"/>
              </a:ext>
            </a:extLst>
          </p:cNvPr>
          <p:cNvSpPr txBox="1"/>
          <p:nvPr/>
        </p:nvSpPr>
        <p:spPr>
          <a:xfrm>
            <a:off x="5595717" y="4062899"/>
            <a:ext cx="2519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Excited</a:t>
            </a:r>
            <a:r>
              <a:rPr lang="en-AU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: many GPT-3 Apps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save time and cost.</a:t>
            </a:r>
          </a:p>
          <a:p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Worry: GPT-3 might replace them in workplace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B09984-09DD-4AD3-85A9-9778C9818A89}"/>
              </a:ext>
            </a:extLst>
          </p:cNvPr>
          <p:cNvSpPr txBox="1"/>
          <p:nvPr/>
        </p:nvSpPr>
        <p:spPr>
          <a:xfrm>
            <a:off x="5732773" y="1003815"/>
            <a:ext cx="2519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 </a:t>
            </a:r>
            <a:r>
              <a:rPr lang="en-AU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 would generate misleading or ridiculous answers.</a:t>
            </a:r>
          </a:p>
        </p:txBody>
      </p:sp>
    </p:spTree>
    <p:extLst>
      <p:ext uri="{BB962C8B-B14F-4D97-AF65-F5344CB8AC3E}">
        <p14:creationId xmlns:p14="http://schemas.microsoft.com/office/powerpoint/2010/main" val="94271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123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24</cp:revision>
  <dcterms:created xsi:type="dcterms:W3CDTF">2021-05-17T07:57:14Z</dcterms:created>
  <dcterms:modified xsi:type="dcterms:W3CDTF">2021-05-17T14:17:53Z</dcterms:modified>
</cp:coreProperties>
</file>