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D60954-E634-4898-B366-341F6FD97B5A}">
  <a:tblStyle styleId="{12D60954-E634-4898-B366-341F6FD97B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11501c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111501c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111501c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111501c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111501cc3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111501cc3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111501cc3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111501cc3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11501c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111501c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joints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text (llm encoder)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11501c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111501c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111501cc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111501cc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111501cc3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111501cc3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9uh-yrpWF2Uu701p3lgmiHj607HBrVS0/view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YAxEpYpHW3UvHRjWqCnykpDx7WUy2Wkl/view" TargetMode="External"/><Relationship Id="rId6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_zdO01u1vLNEHnZIc7eglYAjp8NSfPs/vie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drive.google.com/file/d/16wofbKpMaI0FuheQ4u9QMmEhAlGyQl_K/view" TargetMode="External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Blind Motion with Text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43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6" cy="445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025" y="3190475"/>
            <a:ext cx="4233974" cy="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25" y="750112"/>
            <a:ext cx="7322977" cy="364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5" y="208350"/>
            <a:ext cx="8729074" cy="44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8"/>
          <p:cNvGraphicFramePr/>
          <p:nvPr/>
        </p:nvGraphicFramePr>
        <p:xfrm>
          <a:off x="807350" y="16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{12D60954-E634-4898-B366-341F6FD97B5A}</a:tableStyleId>
              </a:tblPr>
              <a:tblGrid>
                <a:gridCol w="1205050"/>
                <a:gridCol w="894225"/>
                <a:gridCol w="885675"/>
                <a:gridCol w="1061175"/>
                <a:gridCol w="1002725"/>
                <a:gridCol w="1240225"/>
                <a:gridCol w="1240225"/>
              </a:tblGrid>
              <a:tr h="20907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XYZ dimension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Motion History + Text Conditioned Motion Prediction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209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 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Language 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FDE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0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VAE + Text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llama2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13.88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VAE + Text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llama2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VAE + Text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llama2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14.13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0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VAE + Text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llama2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1" name="Google Shape;81;p18"/>
          <p:cNvCxnSpPr/>
          <p:nvPr/>
        </p:nvCxnSpPr>
        <p:spPr>
          <a:xfrm flipH="1">
            <a:off x="8334850" y="1611550"/>
            <a:ext cx="18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8"/>
          <p:cNvSpPr txBox="1"/>
          <p:nvPr/>
        </p:nvSpPr>
        <p:spPr>
          <a:xfrm>
            <a:off x="807350" y="539900"/>
            <a:ext cx="5850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VAE + Text Encoder - Quantitative Example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9"/>
          <p:cNvGraphicFramePr/>
          <p:nvPr/>
        </p:nvGraphicFramePr>
        <p:xfrm>
          <a:off x="256925" y="46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{12D60954-E634-4898-B366-341F6FD97B5A}</a:tableStyleId>
              </a:tblPr>
              <a:tblGrid>
                <a:gridCol w="1024775"/>
                <a:gridCol w="658800"/>
                <a:gridCol w="539825"/>
                <a:gridCol w="768575"/>
                <a:gridCol w="850925"/>
                <a:gridCol w="1061400"/>
                <a:gridCol w="1061400"/>
                <a:gridCol w="539825"/>
                <a:gridCol w="539825"/>
                <a:gridCol w="1681200"/>
              </a:tblGrid>
              <a:tr h="1766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Text-to-Motion baselines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21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 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Test 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 Precision(GT-Comp)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Diversity(GT-Comp)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Multimodality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text-to-motion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text-to-motion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text-to-motion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HumanML3D+Ours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MotionGPT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MotionGPT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MotionGPT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HumanML3D+Ours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TM2T (ECCV 2022)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HumanML3D+Ours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T2M-GPT (CVPR 2023)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HumanML3D+Ours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MDM (ICLR 2023)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HumanML3D+Ours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T2M-GPT (CVPR 2023)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HumanML3D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T2M-GPT (CVPR 2023)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9"/>
          <p:cNvSpPr txBox="1"/>
          <p:nvPr/>
        </p:nvSpPr>
        <p:spPr>
          <a:xfrm>
            <a:off x="187250" y="80275"/>
            <a:ext cx="27213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GPT Models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294100" y="212300"/>
            <a:ext cx="5718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VAE + Text Encoder - Qualitative Example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20" title="G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029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 title="PRE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0" y="1023300"/>
            <a:ext cx="3772080" cy="37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534800" y="4349800"/>
            <a:ext cx="18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Ground Truth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6342425" y="4409575"/>
            <a:ext cx="18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Prediction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06725" y="168600"/>
            <a:ext cx="5718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VAE + Text Encoder - Qualitative Example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1534800" y="4349800"/>
            <a:ext cx="18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Ground Truth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6342425" y="4409575"/>
            <a:ext cx="18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Prediction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55125" y="580925"/>
            <a:ext cx="723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We </a:t>
            </a:r>
            <a:r>
              <a:rPr lang="en" sz="1300">
                <a:solidFill>
                  <a:srgbClr val="FF0000"/>
                </a:solidFill>
              </a:rPr>
              <a:t>should</a:t>
            </a:r>
            <a:r>
              <a:rPr lang="en" sz="1300">
                <a:solidFill>
                  <a:srgbClr val="FF0000"/>
                </a:solidFill>
              </a:rPr>
              <a:t> add loss for controllable motion prediction (ex. cane joints)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106" name="Google Shape;106;p21" title="G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125" y="1088338"/>
            <a:ext cx="4185266" cy="31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 title="PRED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8216" y="1118225"/>
            <a:ext cx="3125593" cy="31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