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53AF-441E-47FE-A0AB-F17E21098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DEA3B-D79E-45D2-B2FF-0903C6DEE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A0482-D0B4-47BB-B618-C90CB6BD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B16-C0B0-41AE-AF63-4A546C355F6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36A39-4AB5-4A1A-83B9-B0A62B12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8F76-2F48-44C7-9E5E-19BA4937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5C6AB-2619-487D-ACAE-10D298B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05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7C7B-7505-46FC-AF42-DE97D1EB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58804-B15F-4C54-9741-345085D60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E8763-E5EA-4F08-985C-843B1443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B16-C0B0-41AE-AF63-4A546C355F6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A61FF-81B6-4848-8A78-C68370DB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652D8-342F-47CD-ACD9-143EFA69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5C6AB-2619-487D-ACAE-10D298B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3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5F433-B8FB-471B-9D32-84260100B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A6E65-C4A4-49EE-9B68-9E9E45BF7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63F73-F347-4EDC-A2EC-20E1E151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B16-C0B0-41AE-AF63-4A546C355F6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5D6D0-0E01-4B28-A644-E13B2932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160D-4A68-4466-8E2F-2A80EF8B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5C6AB-2619-487D-ACAE-10D298B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68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5D4D-DDBA-48ED-8A74-CE96A9F3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4D82-9641-4FCE-8400-761231AF5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8798-E48A-4181-9AE8-119EAEEF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B16-C0B0-41AE-AF63-4A546C355F6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501DE-AF0B-4395-B000-C40C6EFF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3B93-F808-4A4E-A926-0B0F5726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5C6AB-2619-487D-ACAE-10D298B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31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8604-022E-4466-8D42-593991FD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49E5B-5369-479A-BB97-24EB6259E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E77EC-5084-4E57-9A40-F1121552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B16-C0B0-41AE-AF63-4A546C355F6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F82F0-A79B-4CD0-9D57-0A9DB7B6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12CEA-60F5-4A9B-9F56-194249F7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5C6AB-2619-487D-ACAE-10D298B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75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6A7C-3E15-4167-A364-90452411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510D9-E06E-47D3-B356-04619A7C6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6F2FA-7DE6-44D9-884C-5B856D5EF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7849C-1444-4DD5-9176-50A215B2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B16-C0B0-41AE-AF63-4A546C355F6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E8F50-1F10-4659-91C4-81331B30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D594-9ED0-40D8-9621-021DFFFB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5C6AB-2619-487D-ACAE-10D298B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9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4DF5-5F39-44E3-9CB9-77096781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45FE0-ECB2-4FA3-BD31-05B9F04B3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8AE12-2E85-44BD-BBDD-87083881D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40A02-20AC-4DA3-B524-1F44F37EB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03FEF-E849-4601-98A0-00AE83C13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3201B-EB82-4E47-AFCF-33C954C3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B16-C0B0-41AE-AF63-4A546C355F6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C9312-B51D-495D-A332-91FE166F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5E02A-2EA1-4380-AE56-20AD400D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5C6AB-2619-487D-ACAE-10D298B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75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AB03-B211-4D47-B334-30A7A54D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C6944-0B07-4B5A-B45D-2EEBF96C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B16-C0B0-41AE-AF63-4A546C355F6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448F8-A103-47A6-838C-45B530A6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D1BFD-CF0B-4046-A154-DD4D204F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5C6AB-2619-487D-ACAE-10D298B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67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ABB0C-E319-4E83-A2EE-EBE22CB4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B16-C0B0-41AE-AF63-4A546C355F6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FB540-E18B-424D-AD06-2487B3B2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3ECCE-A361-4DF0-9C8F-71A656CC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5C6AB-2619-487D-ACAE-10D298B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20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EFBF-59DA-4708-BA49-F176ABD9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F2D3-C744-47B9-A613-85C06B9A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567CC-74AA-46A9-BDD0-088321502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41EED-1463-4B03-8C63-DF2515E7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B16-C0B0-41AE-AF63-4A546C355F6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7C412-E62E-4AE7-9A6E-646BEE65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FE3AC-494A-4C92-814A-A39B2157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5C6AB-2619-487D-ACAE-10D298B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3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3B04-5B8D-4259-AC4A-2180E295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A9F83-45B4-47B9-8C51-4FF091CFB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A857E-D217-4FD6-B679-0A16909B2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1D90D-D739-43A0-A9E0-D6D3A8DF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AB16-C0B0-41AE-AF63-4A546C355F6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F1A2-D848-4C60-A711-B60016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47834-89CC-4384-94EC-2E127E59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5C6AB-2619-487D-ACAE-10D298B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31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E925C-D957-4A0D-AA06-6FA500D4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180BD-583F-488B-8E47-3A60C194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3026C-9F73-4F37-81C5-E70AFA5A7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5AB16-C0B0-41AE-AF63-4A546C355F6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84BDA-3C1C-4A6C-86C9-0820F79D9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9BA52-0052-400A-AA94-78241BDD7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5C6AB-2619-487D-ACAE-10D298B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31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ECCB35-2E91-4FDE-8CCD-B2901880F43A}"/>
              </a:ext>
            </a:extLst>
          </p:cNvPr>
          <p:cNvSpPr txBox="1"/>
          <p:nvPr/>
        </p:nvSpPr>
        <p:spPr>
          <a:xfrm>
            <a:off x="3048000" y="1161534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UPF Regressor and Classifier Designing using Random Forest Observations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B0950-C2E5-4141-8DAF-785C6756740C}"/>
              </a:ext>
            </a:extLst>
          </p:cNvPr>
          <p:cNvSpPr txBox="1"/>
          <p:nvPr/>
        </p:nvSpPr>
        <p:spPr>
          <a:xfrm>
            <a:off x="6807200" y="4658360"/>
            <a:ext cx="6289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By </a:t>
            </a:r>
          </a:p>
          <a:p>
            <a:r>
              <a:rPr lang="en-IN" sz="2800" dirty="0"/>
              <a:t>Kathakoli Sengupta</a:t>
            </a:r>
          </a:p>
        </p:txBody>
      </p:sp>
    </p:spTree>
    <p:extLst>
      <p:ext uri="{BB962C8B-B14F-4D97-AF65-F5344CB8AC3E}">
        <p14:creationId xmlns:p14="http://schemas.microsoft.com/office/powerpoint/2010/main" val="261969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6D62B-F028-4DF2-A9DB-FCC5CA52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94" y="1680527"/>
            <a:ext cx="5616306" cy="349694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462608-1164-4882-AE2E-1B0A90B750AA}"/>
              </a:ext>
            </a:extLst>
          </p:cNvPr>
          <p:cNvSpPr/>
          <p:nvPr/>
        </p:nvSpPr>
        <p:spPr>
          <a:xfrm>
            <a:off x="1277793" y="569594"/>
            <a:ext cx="4178127" cy="75120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 labelled output and predicted output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84534-32C7-432B-B3E7-A0ABD2FB6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793" y="5853589"/>
            <a:ext cx="4612606" cy="664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71AC96-ACD5-4B9C-AF46-AD6131212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630" y="1792287"/>
            <a:ext cx="5305710" cy="349694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0C3AD1-FC76-402D-A77F-B7A99B5F783F}"/>
              </a:ext>
            </a:extLst>
          </p:cNvPr>
          <p:cNvSpPr/>
          <p:nvPr/>
        </p:nvSpPr>
        <p:spPr>
          <a:xfrm>
            <a:off x="6987713" y="518794"/>
            <a:ext cx="4178127" cy="75120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labelled output and predicted output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0A9610-1886-4779-AA4B-666F768A8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240" y="5781516"/>
            <a:ext cx="4756100" cy="8086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193E5C-3832-4572-AB0F-DD435A48F9C3}"/>
              </a:ext>
            </a:extLst>
          </p:cNvPr>
          <p:cNvSpPr txBox="1"/>
          <p:nvPr/>
        </p:nvSpPr>
        <p:spPr>
          <a:xfrm>
            <a:off x="1495032" y="5330864"/>
            <a:ext cx="417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Correlation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EC4AA-AAB7-428B-8A6B-4EB01700D358}"/>
              </a:ext>
            </a:extLst>
          </p:cNvPr>
          <p:cNvSpPr txBox="1"/>
          <p:nvPr/>
        </p:nvSpPr>
        <p:spPr>
          <a:xfrm>
            <a:off x="7149226" y="5289232"/>
            <a:ext cx="417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355967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7A0C25-5FCE-4FF2-8DD6-3CAB2E6FA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32" y="770890"/>
            <a:ext cx="2771775" cy="28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0582CD-2A55-4018-BFBB-DE20C9DD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2" y="1056640"/>
            <a:ext cx="4295775" cy="70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6FDD1D-7F52-422B-B5E7-E096A759A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" y="1812290"/>
            <a:ext cx="11610975" cy="47339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A0E1C9-0EC5-4F7E-86BC-0F7DDCC2FFF3}"/>
              </a:ext>
            </a:extLst>
          </p:cNvPr>
          <p:cNvSpPr/>
          <p:nvPr/>
        </p:nvSpPr>
        <p:spPr>
          <a:xfrm>
            <a:off x="6987713" y="417194"/>
            <a:ext cx="4178127" cy="75120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Random Forest Accuracy Parameters </a:t>
            </a:r>
          </a:p>
        </p:txBody>
      </p:sp>
    </p:spTree>
    <p:extLst>
      <p:ext uri="{BB962C8B-B14F-4D97-AF65-F5344CB8AC3E}">
        <p14:creationId xmlns:p14="http://schemas.microsoft.com/office/powerpoint/2010/main" val="305724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529B3F-DABA-40C5-9B3E-8E81EA0818A7}"/>
              </a:ext>
            </a:extLst>
          </p:cNvPr>
          <p:cNvSpPr/>
          <p:nvPr/>
        </p:nvSpPr>
        <p:spPr>
          <a:xfrm>
            <a:off x="3981536" y="1697354"/>
            <a:ext cx="4228927" cy="148272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00F7E0-B11C-47E3-80F7-22D7B083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32" y="4536440"/>
            <a:ext cx="4371975" cy="152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104A2-8522-47E9-9F0A-821038E790A1}"/>
              </a:ext>
            </a:extLst>
          </p:cNvPr>
          <p:cNvSpPr txBox="1"/>
          <p:nvPr/>
        </p:nvSpPr>
        <p:spPr>
          <a:xfrm>
            <a:off x="6451600" y="4836775"/>
            <a:ext cx="494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Division Criteria : </a:t>
            </a:r>
          </a:p>
          <a:p>
            <a:r>
              <a:rPr lang="en-IN" dirty="0"/>
              <a:t>1 : bearable UPF(0-50)</a:t>
            </a:r>
          </a:p>
          <a:p>
            <a:r>
              <a:rPr lang="en-IN" dirty="0"/>
              <a:t>0 : Harmful UPF(50-250)</a:t>
            </a:r>
          </a:p>
        </p:txBody>
      </p:sp>
    </p:spTree>
    <p:extLst>
      <p:ext uri="{BB962C8B-B14F-4D97-AF65-F5344CB8AC3E}">
        <p14:creationId xmlns:p14="http://schemas.microsoft.com/office/powerpoint/2010/main" val="78716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C8A9FD-9A87-4FA7-A02E-96282A4BF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30" y="696595"/>
            <a:ext cx="5692110" cy="3540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E5FEE0-0DEB-4BB3-8DEB-EFBA8C25FEE4}"/>
              </a:ext>
            </a:extLst>
          </p:cNvPr>
          <p:cNvSpPr txBox="1"/>
          <p:nvPr/>
        </p:nvSpPr>
        <p:spPr>
          <a:xfrm>
            <a:off x="1127760" y="4561839"/>
            <a:ext cx="565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 : The accuracy of the model is maximum for number of tree= 9 is 83.33%.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96EF52-04C0-45C3-9C39-026038BB2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40" y="696595"/>
            <a:ext cx="5126485" cy="32331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1A915E-DA71-454D-B905-9B369CD47AD9}"/>
              </a:ext>
            </a:extLst>
          </p:cNvPr>
          <p:cNvSpPr txBox="1"/>
          <p:nvPr/>
        </p:nvSpPr>
        <p:spPr>
          <a:xfrm>
            <a:off x="6664960" y="4561838"/>
            <a:ext cx="565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 : The accuracy of the model is same for all tree depth is 83.33%.</a:t>
            </a:r>
          </a:p>
        </p:txBody>
      </p:sp>
    </p:spTree>
    <p:extLst>
      <p:ext uri="{BB962C8B-B14F-4D97-AF65-F5344CB8AC3E}">
        <p14:creationId xmlns:p14="http://schemas.microsoft.com/office/powerpoint/2010/main" val="74125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DFDBAC-0114-44F0-920B-BD06B9AAB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322" y="2236786"/>
            <a:ext cx="4867275" cy="3019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707F57-81C8-48E1-BD4B-EADB6B209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0" y="2198687"/>
            <a:ext cx="4838700" cy="30956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3FA327-9CE7-491D-A35A-341D3FE50E8C}"/>
              </a:ext>
            </a:extLst>
          </p:cNvPr>
          <p:cNvSpPr/>
          <p:nvPr/>
        </p:nvSpPr>
        <p:spPr>
          <a:xfrm>
            <a:off x="1277793" y="569594"/>
            <a:ext cx="4178127" cy="75120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 labelled output and predicted output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5B1755-B73B-4654-9F98-AB123CE5DC25}"/>
              </a:ext>
            </a:extLst>
          </p:cNvPr>
          <p:cNvSpPr/>
          <p:nvPr/>
        </p:nvSpPr>
        <p:spPr>
          <a:xfrm>
            <a:off x="7115895" y="569594"/>
            <a:ext cx="4178127" cy="75120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labelled output and predicted output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FE15D-CBE5-42F9-BC14-C8229C9D9B93}"/>
              </a:ext>
            </a:extLst>
          </p:cNvPr>
          <p:cNvSpPr txBox="1"/>
          <p:nvPr/>
        </p:nvSpPr>
        <p:spPr>
          <a:xfrm>
            <a:off x="1277793" y="5476240"/>
            <a:ext cx="481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Interpretation : Only 2 values are wrongly 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1B29C-CFC9-4B7E-AE0B-EF9958074629}"/>
              </a:ext>
            </a:extLst>
          </p:cNvPr>
          <p:cNvSpPr txBox="1"/>
          <p:nvPr/>
        </p:nvSpPr>
        <p:spPr>
          <a:xfrm>
            <a:off x="7115895" y="5394960"/>
            <a:ext cx="481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Interpretation : </a:t>
            </a:r>
            <a:r>
              <a:rPr lang="en-IN"/>
              <a:t>Only 1 value is </a:t>
            </a:r>
            <a:r>
              <a:rPr lang="en-IN" dirty="0"/>
              <a:t>wrongly predicted</a:t>
            </a:r>
          </a:p>
        </p:txBody>
      </p:sp>
    </p:spTree>
    <p:extLst>
      <p:ext uri="{BB962C8B-B14F-4D97-AF65-F5344CB8AC3E}">
        <p14:creationId xmlns:p14="http://schemas.microsoft.com/office/powerpoint/2010/main" val="1106451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EF4718-DF97-430B-8F5F-2B76D7264FAA}"/>
              </a:ext>
            </a:extLst>
          </p:cNvPr>
          <p:cNvSpPr/>
          <p:nvPr/>
        </p:nvSpPr>
        <p:spPr>
          <a:xfrm>
            <a:off x="464993" y="539114"/>
            <a:ext cx="4178127" cy="75120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Accuracy Parameters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85F17-C025-4B4D-BD30-8CEAB625A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90" y="1585277"/>
            <a:ext cx="3314700" cy="314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AA186-EA0E-4A0D-B5FD-F119101847E4}"/>
              </a:ext>
            </a:extLst>
          </p:cNvPr>
          <p:cNvSpPr txBox="1"/>
          <p:nvPr/>
        </p:nvSpPr>
        <p:spPr>
          <a:xfrm>
            <a:off x="640080" y="2151499"/>
            <a:ext cx="498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Cross-Validation Scores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8A1306-2EF4-43E7-9FCD-5E4F25F0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17" y="2665095"/>
            <a:ext cx="5724525" cy="2686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A78775-3739-49AD-B57B-00DB11954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221" y="298488"/>
            <a:ext cx="4410075" cy="3114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69FEF3-E53C-4023-A46F-0EE4A71EF47C}"/>
              </a:ext>
            </a:extLst>
          </p:cNvPr>
          <p:cNvSpPr txBox="1"/>
          <p:nvPr/>
        </p:nvSpPr>
        <p:spPr>
          <a:xfrm>
            <a:off x="6702742" y="164245"/>
            <a:ext cx="498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Confusion Matrix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9D526-CC89-4D46-B640-0E5DDB254CD5}"/>
              </a:ext>
            </a:extLst>
          </p:cNvPr>
          <p:cNvSpPr txBox="1"/>
          <p:nvPr/>
        </p:nvSpPr>
        <p:spPr>
          <a:xfrm>
            <a:off x="782320" y="5603876"/>
            <a:ext cx="498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best cross-validation score is given for 3 splits =94.44%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602B9D-BC4F-4895-9F0D-36D590DA8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134" y="3379766"/>
            <a:ext cx="2771775" cy="609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B5EB81-37C1-482E-9BBC-CF7812D78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1300" y="4419799"/>
            <a:ext cx="56007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42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AAB696-4ADC-4505-8882-E3FB57721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34" y="1122997"/>
            <a:ext cx="6052185" cy="542948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C60244-5095-43C6-9C7D-9683E2ED6CB6}"/>
              </a:ext>
            </a:extLst>
          </p:cNvPr>
          <p:cNvSpPr/>
          <p:nvPr/>
        </p:nvSpPr>
        <p:spPr>
          <a:xfrm>
            <a:off x="7627793" y="2601594"/>
            <a:ext cx="4178127" cy="75120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Random Forest Classifier Tree</a:t>
            </a:r>
          </a:p>
        </p:txBody>
      </p:sp>
    </p:spTree>
    <p:extLst>
      <p:ext uri="{BB962C8B-B14F-4D97-AF65-F5344CB8AC3E}">
        <p14:creationId xmlns:p14="http://schemas.microsoft.com/office/powerpoint/2010/main" val="229787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94D0CF-6301-424B-A13A-59CA1542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65" y="1562100"/>
            <a:ext cx="9658350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55C432-5E9C-4E25-8EED-A1030C617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242" y="5035658"/>
            <a:ext cx="1209358" cy="52048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16F7DF-CD66-4ECD-BD42-C7E143D41D19}"/>
              </a:ext>
            </a:extLst>
          </p:cNvPr>
          <p:cNvSpPr/>
          <p:nvPr/>
        </p:nvSpPr>
        <p:spPr>
          <a:xfrm>
            <a:off x="533400" y="762000"/>
            <a:ext cx="4927600" cy="660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26D37-BCAD-429C-A4A9-8B432A44F3F8}"/>
              </a:ext>
            </a:extLst>
          </p:cNvPr>
          <p:cNvSpPr txBox="1"/>
          <p:nvPr/>
        </p:nvSpPr>
        <p:spPr>
          <a:xfrm>
            <a:off x="1016000" y="4643120"/>
            <a:ext cx="18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Shape : </a:t>
            </a:r>
          </a:p>
        </p:txBody>
      </p:sp>
    </p:spTree>
    <p:extLst>
      <p:ext uri="{BB962C8B-B14F-4D97-AF65-F5344CB8AC3E}">
        <p14:creationId xmlns:p14="http://schemas.microsoft.com/office/powerpoint/2010/main" val="319832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528665-BD74-440C-B973-E667297EC269}"/>
              </a:ext>
            </a:extLst>
          </p:cNvPr>
          <p:cNvSpPr/>
          <p:nvPr/>
        </p:nvSpPr>
        <p:spPr>
          <a:xfrm>
            <a:off x="3337560" y="2524760"/>
            <a:ext cx="5318760" cy="90424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</a:t>
            </a:r>
          </a:p>
        </p:txBody>
      </p:sp>
    </p:spTree>
    <p:extLst>
      <p:ext uri="{BB962C8B-B14F-4D97-AF65-F5344CB8AC3E}">
        <p14:creationId xmlns:p14="http://schemas.microsoft.com/office/powerpoint/2010/main" val="181829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1BEFF6C-B37E-4F87-AA20-FC98DD84EC35}"/>
              </a:ext>
            </a:extLst>
          </p:cNvPr>
          <p:cNvSpPr/>
          <p:nvPr/>
        </p:nvSpPr>
        <p:spPr>
          <a:xfrm>
            <a:off x="533400" y="762000"/>
            <a:ext cx="4927600" cy="660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Warp Count vs UPF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46F2E-B838-4BE6-A129-EBF42BB62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4" y="1897351"/>
            <a:ext cx="4711065" cy="306329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19C316-A0DE-4619-B059-E409169B862B}"/>
              </a:ext>
            </a:extLst>
          </p:cNvPr>
          <p:cNvSpPr/>
          <p:nvPr/>
        </p:nvSpPr>
        <p:spPr>
          <a:xfrm>
            <a:off x="6092825" y="762000"/>
            <a:ext cx="4927600" cy="660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 Density vs UPF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204FFB-2A26-4B60-94F9-D2F295E0A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25" y="1738630"/>
            <a:ext cx="4846131" cy="3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6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3CC8DE-0E82-40F4-BEC1-4A6BA2ED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05" y="1885950"/>
            <a:ext cx="4616650" cy="338709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06F63F-1E75-4450-88E9-16805996EC15}"/>
              </a:ext>
            </a:extLst>
          </p:cNvPr>
          <p:cNvSpPr/>
          <p:nvPr/>
        </p:nvSpPr>
        <p:spPr>
          <a:xfrm>
            <a:off x="533400" y="762000"/>
            <a:ext cx="4927600" cy="660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Variation between Warp Count and Weft Count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873914-2B7C-45B8-90AB-08EEE235D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675" y="3579495"/>
            <a:ext cx="321945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57957-CD37-4FB8-A02C-118676664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690" y="381000"/>
            <a:ext cx="31623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1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83D005-5336-431F-954E-D59E81ABC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1" y="200145"/>
            <a:ext cx="6815916" cy="659689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A78A7B-05D7-4894-8AFC-C5BD921491B1}"/>
              </a:ext>
            </a:extLst>
          </p:cNvPr>
          <p:cNvSpPr/>
          <p:nvPr/>
        </p:nvSpPr>
        <p:spPr>
          <a:xfrm>
            <a:off x="651683" y="416560"/>
            <a:ext cx="3759200" cy="69088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Complete </a:t>
            </a:r>
            <a:r>
              <a:rPr lang="en-IN" dirty="0" err="1"/>
              <a:t>Pairplot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087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15E44B-AAED-4FB4-A000-A7F8A49B6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" y="219075"/>
            <a:ext cx="4591050" cy="3209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3C937D-5D63-4112-A9B8-C7A02CD06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086" y="3605212"/>
            <a:ext cx="4377828" cy="3114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EA771C-94A3-4736-9A86-2C216733D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910" y="219075"/>
            <a:ext cx="4676775" cy="32004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43D5C7-67AF-4C5C-ACD7-4CAC6713BEC0}"/>
              </a:ext>
            </a:extLst>
          </p:cNvPr>
          <p:cNvSpPr/>
          <p:nvPr/>
        </p:nvSpPr>
        <p:spPr>
          <a:xfrm>
            <a:off x="4600113" y="1514475"/>
            <a:ext cx="2680797" cy="609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Trend Plots </a:t>
            </a:r>
          </a:p>
        </p:txBody>
      </p:sp>
    </p:spTree>
    <p:extLst>
      <p:ext uri="{BB962C8B-B14F-4D97-AF65-F5344CB8AC3E}">
        <p14:creationId xmlns:p14="http://schemas.microsoft.com/office/powerpoint/2010/main" val="305985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5034F9-FC40-433E-9AA0-BB85E3C580DC}"/>
              </a:ext>
            </a:extLst>
          </p:cNvPr>
          <p:cNvSpPr/>
          <p:nvPr/>
        </p:nvSpPr>
        <p:spPr>
          <a:xfrm>
            <a:off x="3665393" y="2499994"/>
            <a:ext cx="4228927" cy="148272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 </a:t>
            </a:r>
          </a:p>
        </p:txBody>
      </p:sp>
    </p:spTree>
    <p:extLst>
      <p:ext uri="{BB962C8B-B14F-4D97-AF65-F5344CB8AC3E}">
        <p14:creationId xmlns:p14="http://schemas.microsoft.com/office/powerpoint/2010/main" val="229331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B85C23-E4D9-414A-971A-EF1435DD0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45" y="446723"/>
            <a:ext cx="5177564" cy="3271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AFDEF3-B1AD-4ED1-B9CD-4126F933CCE0}"/>
              </a:ext>
            </a:extLst>
          </p:cNvPr>
          <p:cNvSpPr txBox="1"/>
          <p:nvPr/>
        </p:nvSpPr>
        <p:spPr>
          <a:xfrm>
            <a:off x="436880" y="4643119"/>
            <a:ext cx="565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 : The error in the model is minimum for 9 trees is 12.18%.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CBB36-51E6-47AF-9495-4C1263899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61" y="543413"/>
            <a:ext cx="5107259" cy="31751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FD3278-C777-4002-AF65-39672792A8E5}"/>
              </a:ext>
            </a:extLst>
          </p:cNvPr>
          <p:cNvSpPr txBox="1"/>
          <p:nvPr/>
        </p:nvSpPr>
        <p:spPr>
          <a:xfrm>
            <a:off x="6207760" y="4643119"/>
            <a:ext cx="565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 : The accuracy of the model is maximum for tree depth= 3 is 80.13%.</a:t>
            </a:r>
          </a:p>
        </p:txBody>
      </p:sp>
    </p:spTree>
    <p:extLst>
      <p:ext uri="{BB962C8B-B14F-4D97-AF65-F5344CB8AC3E}">
        <p14:creationId xmlns:p14="http://schemas.microsoft.com/office/powerpoint/2010/main" val="323536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KATHAKOLI SENGUPTA</dc:creator>
  <cp:lastModifiedBy>KATHAKOLI SENGUPTA</cp:lastModifiedBy>
  <cp:revision>4</cp:revision>
  <dcterms:created xsi:type="dcterms:W3CDTF">2021-11-05T04:51:34Z</dcterms:created>
  <dcterms:modified xsi:type="dcterms:W3CDTF">2021-11-05T06:49:39Z</dcterms:modified>
</cp:coreProperties>
</file>