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b6562b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b6562b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b6562bc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b6562b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3ef9e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3ef9e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3ef9ee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3ef9ee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33ef9e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33ef9e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3ef9ee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3ef9ee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33ef9ee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33ef9ee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33ef9ee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33ef9ee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33ef9ee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33ef9ee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b6562b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b6562b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informatique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DIAWARA Mohamed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DONI Diane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KAIS Lamia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NGO Frederic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1625"/>
            <a:ext cx="9212449" cy="52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I/</a:t>
            </a:r>
            <a:r>
              <a:rPr lang="fr" sz="2400"/>
              <a:t>Présentation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II/Fonctionnalités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III/Difficultés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I/</a:t>
            </a:r>
            <a:r>
              <a:rPr lang="fr"/>
              <a:t>Présentation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L’affichage deux dimensions est composé de deux plans : un premier plan pour l’action et le second pour le paysage.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C’est donc le modèle de notre projet qui illustre ce schéma avec la thématique du retrojump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Deux dimensions :  - l’action du personnage principal qui se déplace, saute et peut interagir avec d’autres secondaires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                                            - le paysage(image de fond ) qui défile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I/Les fonctionnalités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fr"/>
              <a:t>Fond et personnage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-Le fond: est géré par une classe Fond possédant des attributs, un constructeur et des fonctions affiche et movingFond qui gèrent respectivement l’affichage de l’image et sa continuité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	-Le personnage principal géré par une classe PPrincipal qui hérite des fonctionnalités d’une super classe Personnage. Cette dernière gère les déplacements et les collisions	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 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Ennemis et objets(obstacles et gagne vie)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/>
              <a:t>	Deux types d’ennemis sont observés. Les deux capables de diminuer la jauge de vie du personnage principal . Mais l’un pouvant le plus que l’autre. Les méthodes générant cela sont dans la classe Ennemi1.</a:t>
            </a:r>
            <a:endParaRPr sz="1800"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/>
              <a:t>Le personnage principal  est confronté à des obstacles quand il marche et quand il saute. Il peut aussi retrouver la jauge de vie perdue avec les </a:t>
            </a:r>
            <a:r>
              <a:rPr lang="fr" sz="1800"/>
              <a:t>boîtes</a:t>
            </a:r>
            <a:r>
              <a:rPr lang="fr" sz="1800"/>
              <a:t> mystères. Classe concernée : Objet avec une classe  interne Nourritures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 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3) Saut et tir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/>
              <a:t>	Dans la classe PPrincipal, une méthode saute() gère le saut en fonction des images choisies : personnage, image de fond etc</a:t>
            </a:r>
            <a:endParaRPr sz="1800"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/>
              <a:t>Le personnage peut tuer  ses ennemis avec des tirs gérés par la classe Tir. Les  ennemis tués lui confèrent  un score procuré par la classe Score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 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4) collisions et menu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collisions sont nombreuses, avant, arrière, dessus et dessous  afin de pouvoir pourvoir à toutes les possibilités.  Les méthodes avec différents paramètres renvoient des boolean qui déterminent si le personnage principal est en collision avec un objet ou un ennemi.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Celui qui joue au jeu peut le quitter ou le relancer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174850"/>
            <a:ext cx="70389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du saut </a:t>
            </a:r>
            <a:endParaRPr sz="1800"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Collisions</a:t>
            </a:r>
            <a:endParaRPr sz="1800"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Pause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Récapitulatif en diagramme de classe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2050"/>
            <a:ext cx="9144000" cy="44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