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68" r:id="rId3"/>
    <p:sldId id="280" r:id="rId4"/>
    <p:sldId id="257" r:id="rId5"/>
    <p:sldId id="285" r:id="rId6"/>
    <p:sldId id="289" r:id="rId7"/>
    <p:sldId id="290" r:id="rId8"/>
    <p:sldId id="287" r:id="rId9"/>
    <p:sldId id="288" r:id="rId10"/>
    <p:sldId id="283" r:id="rId11"/>
    <p:sldId id="259" r:id="rId12"/>
    <p:sldId id="264" r:id="rId13"/>
    <p:sldId id="262" r:id="rId14"/>
    <p:sldId id="267" r:id="rId15"/>
    <p:sldId id="269" r:id="rId16"/>
  </p:sldIdLst>
  <p:sldSz cx="12192000" cy="6858000"/>
  <p:notesSz cx="6808788" cy="99409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ohamed Dibassi" initials="MD" lastIdx="4" clrIdx="0">
    <p:extLst>
      <p:ext uri="{19B8F6BF-5375-455C-9EA6-DF929625EA0E}">
        <p15:presenceInfo xmlns:p15="http://schemas.microsoft.com/office/powerpoint/2012/main" userId="d0ca7ef61d7eedb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DD7EE"/>
    <a:srgbClr val="A9D08E"/>
    <a:srgbClr val="FFC000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6" autoAdjust="0"/>
    <p:restoredTop sz="77664" autoAdjust="0"/>
  </p:normalViewPr>
  <p:slideViewPr>
    <p:cSldViewPr snapToGrid="0">
      <p:cViewPr varScale="1">
        <p:scale>
          <a:sx n="71" d="100"/>
          <a:sy n="71" d="100"/>
        </p:scale>
        <p:origin x="120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1163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6038" y="0"/>
            <a:ext cx="2951162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AE31D7-2477-42D3-99BD-73AB49CBB5FE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3863" y="1243013"/>
            <a:ext cx="5961062" cy="3354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1038" y="4784725"/>
            <a:ext cx="5446712" cy="391318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2450"/>
            <a:ext cx="2951163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6038" y="9442450"/>
            <a:ext cx="2951162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471F8A-2372-4D82-ABF4-0C49F74EE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7574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71F8A-2372-4D82-ABF4-0C49F74EEDD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0651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fr-FR" dirty="0"/>
              <a:t>L’essor des smartphones et la multiplication des tablettes tactile bousculent les usages de l’informatique d’entreprise et de la Business Intelligence. L’accès à distance et sans contrainte aux systèmes d’informations est plus que jamais une nécessité. Sans compter les autres objets connectés tel que les caméras, </a:t>
            </a:r>
            <a:r>
              <a:rPr lang="fr-FR" dirty="0" err="1"/>
              <a:t>laptopes</a:t>
            </a:r>
            <a:r>
              <a:rPr lang="fr-FR" dirty="0"/>
              <a:t>, pc, les voitures </a:t>
            </a:r>
            <a:r>
              <a:rPr lang="fr-FR" dirty="0" err="1"/>
              <a:t>etc</a:t>
            </a:r>
            <a:r>
              <a:rPr lang="fr-FR" dirty="0"/>
              <a:t> de plus en plus connectés =&gt; l’accroissement de la volumétrie des données etc.  </a:t>
            </a:r>
          </a:p>
          <a:p>
            <a:pPr marL="342900" marR="0" indent="-342900" algn="just" fontAlgn="base">
              <a:lnSpc>
                <a:spcPts val="192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fr-FR" sz="1800" dirty="0">
                <a:solidFill>
                  <a:srgbClr val="444444"/>
                </a:solidFill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À ce titre, j’ai récemment mis en place un POC (Proof of concept) à partir d’une société fictive, un projet BI que pour l’aide à la décision.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 fontAlgn="base">
              <a:lnSpc>
                <a:spcPts val="1920"/>
              </a:lnSpc>
              <a:spcBef>
                <a:spcPts val="0"/>
              </a:spcBef>
              <a:spcAft>
                <a:spcPts val="2250"/>
              </a:spcAft>
            </a:pPr>
            <a:r>
              <a:rPr lang="fr-FR" sz="1800" dirty="0">
                <a:solidFill>
                  <a:srgbClr val="444444"/>
                </a:solidFill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Dans cette présentation je traiterai du besoin initial, du projet BI existant et des différentes étapes de réalisation de l’outil.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471F8A-2372-4D82-ABF4-0C49F74EEDD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4418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marR="0" lvl="0" indent="-342900" fontAlgn="base">
              <a:lnSpc>
                <a:spcPts val="204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fr-FR" sz="1800" dirty="0">
                <a:solidFill>
                  <a:srgbClr val="444444"/>
                </a:solidFill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Réception des données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471F8A-2372-4D82-ABF4-0C49F74EEDD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0951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444444"/>
                </a:solidFill>
                <a:latin typeface="Roboto" panose="02000000000000000000" pitchFamily="2" charset="0"/>
              </a:rPr>
              <a:t>Qualité</a:t>
            </a:r>
            <a:r>
              <a:rPr lang="en-US" b="1" dirty="0">
                <a:solidFill>
                  <a:srgbClr val="444444"/>
                </a:solidFill>
                <a:latin typeface="Roboto" panose="02000000000000000000" pitchFamily="2" charset="0"/>
              </a:rPr>
              <a:t> des </a:t>
            </a:r>
            <a:r>
              <a:rPr lang="en-US" b="1" dirty="0" err="1">
                <a:solidFill>
                  <a:srgbClr val="444444"/>
                </a:solidFill>
                <a:latin typeface="Roboto" panose="02000000000000000000" pitchFamily="2" charset="0"/>
              </a:rPr>
              <a:t>données</a:t>
            </a:r>
            <a:endParaRPr lang="en-US" b="1" dirty="0">
              <a:solidFill>
                <a:srgbClr val="444444"/>
              </a:solidFill>
              <a:latin typeface="Roboto" panose="02000000000000000000" pitchFamily="2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srgbClr val="444444"/>
                </a:solidFill>
                <a:latin typeface="Roboto" panose="02000000000000000000" pitchFamily="2" charset="0"/>
              </a:rPr>
              <a:t>Pas utilizable </a:t>
            </a:r>
            <a:r>
              <a:rPr lang="en-US" b="1" dirty="0" err="1">
                <a:solidFill>
                  <a:srgbClr val="444444"/>
                </a:solidFill>
                <a:latin typeface="Roboto" panose="02000000000000000000" pitchFamily="2" charset="0"/>
              </a:rPr>
              <a:t>ni</a:t>
            </a:r>
            <a:r>
              <a:rPr lang="en-US" b="1" dirty="0">
                <a:solidFill>
                  <a:srgbClr val="444444"/>
                </a:solidFill>
                <a:latin typeface="Roboto" panose="02000000000000000000" pitchFamily="2" charset="0"/>
              </a:rPr>
              <a:t> pertinent</a:t>
            </a:r>
          </a:p>
          <a:p>
            <a:r>
              <a:rPr lang="en-US" b="1" dirty="0" err="1">
                <a:solidFill>
                  <a:srgbClr val="444444"/>
                </a:solidFill>
                <a:latin typeface="Roboto" panose="02000000000000000000" pitchFamily="2" charset="0"/>
              </a:rPr>
              <a:t>Anomalie</a:t>
            </a:r>
            <a:r>
              <a:rPr lang="en-US" b="1" dirty="0">
                <a:solidFill>
                  <a:srgbClr val="444444"/>
                </a:solidFill>
                <a:latin typeface="Roboto" panose="02000000000000000000" pitchFamily="2" charset="0"/>
              </a:rPr>
              <a:t> </a:t>
            </a:r>
            <a:r>
              <a:rPr lang="en-US" b="1" dirty="0" err="1">
                <a:solidFill>
                  <a:srgbClr val="444444"/>
                </a:solidFill>
                <a:latin typeface="Roboto" panose="02000000000000000000" pitchFamily="2" charset="0"/>
              </a:rPr>
              <a:t>fréquente</a:t>
            </a:r>
            <a:endParaRPr lang="en-US" b="1" dirty="0">
              <a:solidFill>
                <a:srgbClr val="444444"/>
              </a:solidFill>
              <a:latin typeface="Roboto" panose="02000000000000000000" pitchFamily="2" charset="0"/>
            </a:endParaRPr>
          </a:p>
          <a:p>
            <a:r>
              <a:rPr lang="en-US" b="1" dirty="0">
                <a:solidFill>
                  <a:srgbClr val="444444"/>
                </a:solidFill>
                <a:latin typeface="Roboto" panose="02000000000000000000" pitchFamily="2" charset="0"/>
              </a:rPr>
              <a:t>Performance de </a:t>
            </a:r>
            <a:r>
              <a:rPr lang="en-US" b="1" dirty="0" err="1">
                <a:solidFill>
                  <a:srgbClr val="444444"/>
                </a:solidFill>
                <a:latin typeface="Roboto" panose="02000000000000000000" pitchFamily="2" charset="0"/>
              </a:rPr>
              <a:t>chargement</a:t>
            </a:r>
            <a:r>
              <a:rPr lang="en-US" b="1" dirty="0">
                <a:solidFill>
                  <a:srgbClr val="444444"/>
                </a:solidFill>
                <a:latin typeface="Roboto" panose="02000000000000000000" pitchFamily="2" charset="0"/>
              </a:rPr>
              <a:t> et visualization des rapports</a:t>
            </a:r>
          </a:p>
          <a:p>
            <a:r>
              <a:rPr lang="en-US" b="1" dirty="0" err="1">
                <a:solidFill>
                  <a:srgbClr val="444444"/>
                </a:solidFill>
                <a:latin typeface="Roboto" panose="02000000000000000000" pitchFamily="2" charset="0"/>
              </a:rPr>
              <a:t>Cout</a:t>
            </a:r>
            <a:r>
              <a:rPr lang="en-US" b="1" dirty="0">
                <a:solidFill>
                  <a:srgbClr val="444444"/>
                </a:solidFill>
                <a:latin typeface="Roboto" panose="02000000000000000000" pitchFamily="2" charset="0"/>
              </a:rPr>
              <a:t> </a:t>
            </a:r>
            <a:r>
              <a:rPr lang="en-US" b="1" dirty="0" err="1">
                <a:solidFill>
                  <a:srgbClr val="444444"/>
                </a:solidFill>
                <a:latin typeface="Roboto" panose="02000000000000000000" pitchFamily="2" charset="0"/>
              </a:rPr>
              <a:t>élévé</a:t>
            </a:r>
            <a:r>
              <a:rPr lang="en-US" b="1" dirty="0">
                <a:solidFill>
                  <a:srgbClr val="444444"/>
                </a:solidFill>
                <a:latin typeface="Roboto" panose="02000000000000000000" pitchFamily="2" charset="0"/>
              </a:rPr>
              <a:t> </a:t>
            </a:r>
            <a:r>
              <a:rPr lang="en-US" b="1" dirty="0" err="1">
                <a:solidFill>
                  <a:srgbClr val="444444"/>
                </a:solidFill>
                <a:latin typeface="Roboto" panose="02000000000000000000" pitchFamily="2" charset="0"/>
              </a:rPr>
              <a:t>en</a:t>
            </a:r>
            <a:r>
              <a:rPr lang="en-US" b="1" dirty="0">
                <a:solidFill>
                  <a:srgbClr val="444444"/>
                </a:solidFill>
                <a:latin typeface="Roboto" panose="02000000000000000000" pitchFamily="2" charset="0"/>
              </a:rPr>
              <a:t> temps, argent, et </a:t>
            </a:r>
            <a:r>
              <a:rPr lang="en-US" b="1" dirty="0" err="1">
                <a:solidFill>
                  <a:srgbClr val="444444"/>
                </a:solidFill>
                <a:latin typeface="Roboto" panose="02000000000000000000" pitchFamily="2" charset="0"/>
              </a:rPr>
              <a:t>humains</a:t>
            </a:r>
            <a:endParaRPr lang="en-US" b="1" dirty="0">
              <a:solidFill>
                <a:srgbClr val="444444"/>
              </a:solidFill>
              <a:latin typeface="Roboto" panose="02000000000000000000" pitchFamily="2" charset="0"/>
            </a:endParaRPr>
          </a:p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471F8A-2372-4D82-ABF4-0C49F74EEDD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894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471F8A-2372-4D82-ABF4-0C49F74EEDD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90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471F8A-2372-4D82-ABF4-0C49F74EEDD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9119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71F8A-2372-4D82-ABF4-0C49F74EEDD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7987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48691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>
              <a:solidFill>
                <a:prstClr val="white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335360" y="1268760"/>
            <a:ext cx="11521280" cy="288032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000" b="1" baseline="0">
                <a:solidFill>
                  <a:schemeClr val="bg2"/>
                </a:solidFill>
                <a:latin typeface="Oswald" panose="02000503000000000000" pitchFamily="2" charset="0"/>
              </a:defRPr>
            </a:lvl1pPr>
          </a:lstStyle>
          <a:p>
            <a:r>
              <a:rPr lang="fr-FR" dirty="0"/>
              <a:t>TITRE EN CAPITALES CORPS 40</a:t>
            </a:r>
            <a:endParaRPr lang="en-GB" dirty="0"/>
          </a:p>
        </p:txBody>
      </p:sp>
      <p:cxnSp>
        <p:nvCxnSpPr>
          <p:cNvPr id="10" name="Connecteur droit 9"/>
          <p:cNvCxnSpPr/>
          <p:nvPr/>
        </p:nvCxnSpPr>
        <p:spPr>
          <a:xfrm>
            <a:off x="0" y="4869160"/>
            <a:ext cx="9936427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>
            <a:off x="9936427" y="4869160"/>
            <a:ext cx="2255573" cy="0"/>
          </a:xfrm>
          <a:prstGeom prst="line">
            <a:avLst/>
          </a:prstGeom>
          <a:ln w="571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4"/>
          <p:cNvSpPr txBox="1"/>
          <p:nvPr/>
        </p:nvSpPr>
        <p:spPr>
          <a:xfrm>
            <a:off x="4175787" y="5333146"/>
            <a:ext cx="38404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2000" b="1" dirty="0">
                <a:solidFill>
                  <a:prstClr val="black"/>
                </a:solidFill>
                <a:latin typeface="Oswald" panose="02000503000000000000" pitchFamily="2" charset="0"/>
              </a:rPr>
              <a:t>OPTIVIEW </a:t>
            </a:r>
            <a:r>
              <a:rPr lang="fr-CH" sz="2000" b="1" dirty="0" err="1">
                <a:solidFill>
                  <a:prstClr val="black"/>
                </a:solidFill>
                <a:latin typeface="Oswald" panose="02000503000000000000" pitchFamily="2" charset="0"/>
              </a:rPr>
              <a:t>Softwear</a:t>
            </a:r>
            <a:endParaRPr lang="en-GB" sz="2000" b="1" dirty="0">
              <a:solidFill>
                <a:prstClr val="black"/>
              </a:solidFill>
              <a:latin typeface="Oswald" panose="02000503000000000000" pitchFamily="2" charset="0"/>
            </a:endParaRPr>
          </a:p>
        </p:txBody>
      </p:sp>
      <p:sp>
        <p:nvSpPr>
          <p:cNvPr id="17" name="Espace réservé du texte 16"/>
          <p:cNvSpPr>
            <a:spLocks noGrp="1"/>
          </p:cNvSpPr>
          <p:nvPr>
            <p:ph type="body" sz="quarter" idx="11" hasCustomPrompt="1"/>
          </p:nvPr>
        </p:nvSpPr>
        <p:spPr>
          <a:xfrm>
            <a:off x="1295467" y="5085209"/>
            <a:ext cx="9601067" cy="24765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buNone/>
              <a:defRPr sz="1400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fr-FR" dirty="0"/>
              <a:t>Nom(s) de(s) intervenant(s)</a:t>
            </a:r>
            <a:endParaRPr lang="en-GB" dirty="0"/>
          </a:p>
        </p:txBody>
      </p:sp>
      <p:sp>
        <p:nvSpPr>
          <p:cNvPr id="13" name="Espace réservé du texte 15"/>
          <p:cNvSpPr>
            <a:spLocks noGrp="1"/>
          </p:cNvSpPr>
          <p:nvPr>
            <p:ph type="body" sz="quarter" idx="15" hasCustomPrompt="1"/>
          </p:nvPr>
        </p:nvSpPr>
        <p:spPr>
          <a:xfrm>
            <a:off x="4175787" y="5733256"/>
            <a:ext cx="3840427" cy="2159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400" b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fr-CH" dirty="0"/>
              <a:t>00/00/2015</a:t>
            </a:r>
            <a:endParaRPr lang="en-GB" dirty="0"/>
          </a:p>
        </p:txBody>
      </p:sp>
      <p:sp>
        <p:nvSpPr>
          <p:cNvPr id="3" name="Rectangle 2"/>
          <p:cNvSpPr/>
          <p:nvPr/>
        </p:nvSpPr>
        <p:spPr>
          <a:xfrm>
            <a:off x="719403" y="6237312"/>
            <a:ext cx="10753195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>
              <a:solidFill>
                <a:prstClr val="white"/>
              </a:solidFill>
            </a:endParaRPr>
          </a:p>
        </p:txBody>
      </p:sp>
      <p:cxnSp>
        <p:nvCxnSpPr>
          <p:cNvPr id="12" name="Connecteur droit 37">
            <a:extLst>
              <a:ext uri="{FF2B5EF4-FFF2-40B4-BE49-F238E27FC236}">
                <a16:creationId xmlns:a16="http://schemas.microsoft.com/office/drawing/2014/main" id="{3A5E1134-05FB-4D7C-A96B-2A24F089A492}"/>
              </a:ext>
            </a:extLst>
          </p:cNvPr>
          <p:cNvCxnSpPr/>
          <p:nvPr userDrawn="1"/>
        </p:nvCxnSpPr>
        <p:spPr>
          <a:xfrm>
            <a:off x="814918" y="6513150"/>
            <a:ext cx="10562167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000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815414" y="2996629"/>
            <a:ext cx="10561173" cy="504056"/>
          </a:xfrm>
          <a:prstGeom prst="rect">
            <a:avLst/>
          </a:prstGeom>
        </p:spPr>
        <p:txBody>
          <a:bodyPr/>
          <a:lstStyle>
            <a:lvl1pPr algn="l">
              <a:defRPr sz="4000" b="1"/>
            </a:lvl1pPr>
          </a:lstStyle>
          <a:p>
            <a:r>
              <a:rPr lang="fr-FR" dirty="0"/>
              <a:t>TITRE EN CAPITALES CORPS 40</a:t>
            </a:r>
            <a:endParaRPr lang="en-GB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3" hasCustomPrompt="1"/>
          </p:nvPr>
        </p:nvSpPr>
        <p:spPr>
          <a:xfrm>
            <a:off x="814918" y="3572124"/>
            <a:ext cx="10562167" cy="2889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1600" baseline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fr-CH" dirty="0"/>
              <a:t>Sous-titre en bas de casse corps 16</a:t>
            </a:r>
            <a:endParaRPr lang="en-GB" dirty="0"/>
          </a:p>
        </p:txBody>
      </p:sp>
      <p:sp>
        <p:nvSpPr>
          <p:cNvPr id="11" name="Espace réservé du texte 10"/>
          <p:cNvSpPr>
            <a:spLocks noGrp="1"/>
          </p:cNvSpPr>
          <p:nvPr>
            <p:ph type="body" sz="quarter" idx="14" hasCustomPrompt="1"/>
          </p:nvPr>
        </p:nvSpPr>
        <p:spPr>
          <a:xfrm>
            <a:off x="814918" y="2492896"/>
            <a:ext cx="10562167" cy="43204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4000">
                <a:solidFill>
                  <a:schemeClr val="accent1"/>
                </a:solidFill>
              </a:defRPr>
            </a:lvl1pPr>
          </a:lstStyle>
          <a:p>
            <a:pPr lvl="0"/>
            <a:r>
              <a:rPr lang="fr-FR" dirty="0"/>
              <a:t>1.</a:t>
            </a:r>
            <a:endParaRPr lang="en-GB" dirty="0"/>
          </a:p>
        </p:txBody>
      </p:sp>
      <p:cxnSp>
        <p:nvCxnSpPr>
          <p:cNvPr id="8" name="Connecteur droit 37">
            <a:extLst>
              <a:ext uri="{FF2B5EF4-FFF2-40B4-BE49-F238E27FC236}">
                <a16:creationId xmlns:a16="http://schemas.microsoft.com/office/drawing/2014/main" id="{2679507B-996B-407F-A4F0-46D57EFFCA6B}"/>
              </a:ext>
            </a:extLst>
          </p:cNvPr>
          <p:cNvCxnSpPr/>
          <p:nvPr userDrawn="1"/>
        </p:nvCxnSpPr>
        <p:spPr>
          <a:xfrm>
            <a:off x="814918" y="6513150"/>
            <a:ext cx="10562167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7888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815414" y="404664"/>
            <a:ext cx="10561671" cy="490066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4000" b="1" baseline="0"/>
            </a:lvl1pPr>
          </a:lstStyle>
          <a:p>
            <a:r>
              <a:rPr lang="fr-FR" dirty="0"/>
              <a:t>TABLE DES MATIÈRES</a:t>
            </a:r>
            <a:endParaRPr lang="en-GB" dirty="0"/>
          </a:p>
        </p:txBody>
      </p:sp>
      <p:sp>
        <p:nvSpPr>
          <p:cNvPr id="12" name="Espace réservé du texte 11"/>
          <p:cNvSpPr>
            <a:spLocks noGrp="1"/>
          </p:cNvSpPr>
          <p:nvPr>
            <p:ph type="body" sz="quarter" idx="13" hasCustomPrompt="1"/>
          </p:nvPr>
        </p:nvSpPr>
        <p:spPr>
          <a:xfrm>
            <a:off x="815414" y="980728"/>
            <a:ext cx="10561671" cy="288032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>
              <a:buNone/>
              <a:defRPr sz="1600" b="0" baseline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fr-CH" dirty="0"/>
              <a:t> </a:t>
            </a:r>
            <a:endParaRPr lang="en-GB" dirty="0"/>
          </a:p>
        </p:txBody>
      </p:sp>
      <p:sp>
        <p:nvSpPr>
          <p:cNvPr id="17" name="Espace réservé du texte 16"/>
          <p:cNvSpPr>
            <a:spLocks noGrp="1"/>
          </p:cNvSpPr>
          <p:nvPr>
            <p:ph type="body" sz="quarter" idx="14" hasCustomPrompt="1"/>
          </p:nvPr>
        </p:nvSpPr>
        <p:spPr>
          <a:xfrm>
            <a:off x="3695734" y="1628800"/>
            <a:ext cx="7681351" cy="4464496"/>
          </a:xfrm>
          <a:prstGeom prst="rect">
            <a:avLst/>
          </a:prstGeom>
        </p:spPr>
        <p:txBody>
          <a:bodyPr anchor="ctr"/>
          <a:lstStyle>
            <a:lvl1pPr marL="342900" indent="-342900">
              <a:lnSpc>
                <a:spcPct val="100000"/>
              </a:lnSpc>
              <a:buClr>
                <a:schemeClr val="accent1"/>
              </a:buClr>
              <a:buFont typeface="+mj-lt"/>
              <a:buAutoNum type="arabicPeriod"/>
              <a:defRPr sz="1800" b="1"/>
            </a:lvl1pPr>
            <a:lvl2pPr marL="742950" indent="-285750">
              <a:lnSpc>
                <a:spcPct val="100000"/>
              </a:lnSpc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  <a:defRPr sz="1400"/>
            </a:lvl2pPr>
            <a:lvl3pPr marL="1143000" indent="-228600">
              <a:buClr>
                <a:schemeClr val="accent2"/>
              </a:buClr>
              <a:buFont typeface="Wingdings" panose="05000000000000000000" pitchFamily="2" charset="2"/>
              <a:buChar char="§"/>
              <a:defRPr sz="1200" b="0"/>
            </a:lvl3pPr>
            <a:lvl4pPr marL="1600200" indent="-228600">
              <a:buClr>
                <a:schemeClr val="bg1">
                  <a:lumMod val="75000"/>
                </a:schemeClr>
              </a:buClr>
              <a:buFont typeface="Wingdings" panose="05000000000000000000" pitchFamily="2" charset="2"/>
              <a:buChar char="§"/>
              <a:defRPr sz="1000"/>
            </a:lvl4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Titre sous-partie</a:t>
            </a:r>
          </a:p>
          <a:p>
            <a:pPr lvl="1"/>
            <a:endParaRPr lang="fr-FR" dirty="0"/>
          </a:p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Titre sous-partie</a:t>
            </a:r>
          </a:p>
          <a:p>
            <a:pPr lvl="1"/>
            <a:endParaRPr lang="fr-FR" dirty="0"/>
          </a:p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Titre sous-partie</a:t>
            </a:r>
          </a:p>
          <a:p>
            <a:pPr lvl="1"/>
            <a:endParaRPr lang="fr-FR" dirty="0"/>
          </a:p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Titre sous-partie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3215680" y="1647004"/>
            <a:ext cx="0" cy="4462483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3" descr="N:\DEPT\CALIE_EUROPE\CALIE\MARKETING\@Florence\2. Communication\Identité visuelle\Images\Finance\Papier règle stylo calculatrice.tif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7329" r="51682"/>
          <a:stretch/>
        </p:blipFill>
        <p:spPr bwMode="auto">
          <a:xfrm>
            <a:off x="911424" y="1628800"/>
            <a:ext cx="1880904" cy="4480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Espace réservé de la date 2"/>
          <p:cNvSpPr>
            <a:spLocks noGrp="1"/>
          </p:cNvSpPr>
          <p:nvPr>
            <p:ph type="dt" sz="half" idx="15"/>
          </p:nvPr>
        </p:nvSpPr>
        <p:spPr>
          <a:xfrm>
            <a:off x="814917" y="6590811"/>
            <a:ext cx="2639483" cy="168994"/>
          </a:xfrm>
          <a:prstGeom prst="rect">
            <a:avLst/>
          </a:prstGeom>
        </p:spPr>
        <p:txBody>
          <a:bodyPr/>
          <a:lstStyle>
            <a:lvl1pPr algn="ctr"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CEBB01AA-5D9C-4115-9DB2-B196FD09D1EF}" type="datetime1">
              <a:rPr lang="fr-LU" smtClean="0">
                <a:solidFill>
                  <a:prstClr val="white">
                    <a:lumMod val="50000"/>
                  </a:prstClr>
                </a:solidFill>
              </a:rPr>
              <a:t>28/05/2020</a:t>
            </a:fld>
            <a:endParaRPr lang="en-GB" dirty="0">
              <a:solidFill>
                <a:prstClr val="white">
                  <a:lumMod val="50000"/>
                </a:prstClr>
              </a:solidFill>
            </a:endParaRPr>
          </a:p>
        </p:txBody>
      </p:sp>
      <p:cxnSp>
        <p:nvCxnSpPr>
          <p:cNvPr id="10" name="Connecteur droit 36">
            <a:extLst>
              <a:ext uri="{FF2B5EF4-FFF2-40B4-BE49-F238E27FC236}">
                <a16:creationId xmlns:a16="http://schemas.microsoft.com/office/drawing/2014/main" id="{2971A449-FC00-45CD-8294-96BF61BA56B6}"/>
              </a:ext>
            </a:extLst>
          </p:cNvPr>
          <p:cNvCxnSpPr/>
          <p:nvPr userDrawn="1"/>
        </p:nvCxnSpPr>
        <p:spPr>
          <a:xfrm>
            <a:off x="814918" y="1412776"/>
            <a:ext cx="10562167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37">
            <a:extLst>
              <a:ext uri="{FF2B5EF4-FFF2-40B4-BE49-F238E27FC236}">
                <a16:creationId xmlns:a16="http://schemas.microsoft.com/office/drawing/2014/main" id="{D5FAAE90-6EED-478F-97C5-841B51541F52}"/>
              </a:ext>
            </a:extLst>
          </p:cNvPr>
          <p:cNvCxnSpPr/>
          <p:nvPr userDrawn="1"/>
        </p:nvCxnSpPr>
        <p:spPr>
          <a:xfrm>
            <a:off x="814918" y="6513150"/>
            <a:ext cx="10562167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6554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ce réservé du texte 11"/>
          <p:cNvSpPr>
            <a:spLocks noGrp="1"/>
          </p:cNvSpPr>
          <p:nvPr>
            <p:ph type="body" sz="quarter" idx="13" hasCustomPrompt="1"/>
          </p:nvPr>
        </p:nvSpPr>
        <p:spPr>
          <a:xfrm>
            <a:off x="815414" y="980728"/>
            <a:ext cx="10561671" cy="288032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>
              <a:buNone/>
              <a:defRPr sz="1600" b="0" baseline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fr-CH" dirty="0"/>
              <a:t>Sous-titre en bas de casse corps 16</a:t>
            </a:r>
            <a:endParaRPr lang="en-GB" dirty="0"/>
          </a:p>
        </p:txBody>
      </p:sp>
      <p:sp>
        <p:nvSpPr>
          <p:cNvPr id="17" name="Espace réservé du texte 16"/>
          <p:cNvSpPr>
            <a:spLocks noGrp="1"/>
          </p:cNvSpPr>
          <p:nvPr>
            <p:ph type="body" sz="quarter" idx="14" hasCustomPrompt="1"/>
          </p:nvPr>
        </p:nvSpPr>
        <p:spPr>
          <a:xfrm>
            <a:off x="814918" y="1628800"/>
            <a:ext cx="10562167" cy="4464496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accent1"/>
              </a:buClr>
              <a:buFont typeface="Wingdings" panose="05000000000000000000" pitchFamily="2" charset="2"/>
              <a:buChar char="§"/>
              <a:defRPr sz="1800" b="0" baseline="0"/>
            </a:lvl1pPr>
            <a:lvl2pPr marL="742950" indent="-285750"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  <a:defRPr sz="1400" baseline="0"/>
            </a:lvl2pPr>
            <a:lvl3pPr marL="1143000" indent="-228600">
              <a:buClr>
                <a:schemeClr val="accent2"/>
              </a:buClr>
              <a:buFont typeface="Wingdings" panose="05000000000000000000" pitchFamily="2" charset="2"/>
              <a:buChar char="§"/>
              <a:defRPr sz="1200" b="0"/>
            </a:lvl3pPr>
            <a:lvl4pPr marL="1600200" indent="-228600">
              <a:buClr>
                <a:schemeClr val="bg1">
                  <a:lumMod val="75000"/>
                </a:schemeClr>
              </a:buClr>
              <a:buFont typeface="Wingdings" panose="05000000000000000000" pitchFamily="2" charset="2"/>
              <a:buChar char="§"/>
              <a:defRPr sz="1000"/>
            </a:lvl4pPr>
          </a:lstStyle>
          <a:p>
            <a:pPr lvl="0"/>
            <a:r>
              <a:rPr lang="fr-FR" dirty="0"/>
              <a:t>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</p:txBody>
      </p:sp>
      <p:sp>
        <p:nvSpPr>
          <p:cNvPr id="16" name="Titre 1"/>
          <p:cNvSpPr>
            <a:spLocks noGrp="1"/>
          </p:cNvSpPr>
          <p:nvPr>
            <p:ph type="title" hasCustomPrompt="1"/>
          </p:nvPr>
        </p:nvSpPr>
        <p:spPr>
          <a:xfrm>
            <a:off x="815414" y="404664"/>
            <a:ext cx="10561671" cy="49006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GB" sz="2400" b="1" u="none" kern="1200" cap="all" baseline="0" dirty="0">
                <a:solidFill>
                  <a:schemeClr val="tx1"/>
                </a:solidFill>
                <a:effectLst/>
                <a:latin typeface="Oswald" panose="02000503000000000000" pitchFamily="2" charset="0"/>
                <a:ea typeface="+mn-ea"/>
                <a:cs typeface="+mn-cs"/>
              </a:defRPr>
            </a:lvl1pPr>
          </a:lstStyle>
          <a:p>
            <a:r>
              <a:rPr lang="fr-FR" dirty="0"/>
              <a:t>TITRE EN CAPITALES CORPS 40</a:t>
            </a:r>
            <a:endParaRPr lang="en-GB" dirty="0"/>
          </a:p>
        </p:txBody>
      </p:sp>
      <p:cxnSp>
        <p:nvCxnSpPr>
          <p:cNvPr id="8" name="Connecteur droit 36">
            <a:extLst>
              <a:ext uri="{FF2B5EF4-FFF2-40B4-BE49-F238E27FC236}">
                <a16:creationId xmlns:a16="http://schemas.microsoft.com/office/drawing/2014/main" id="{8BD22477-DD42-4D01-8A0B-1269EEBB1A5B}"/>
              </a:ext>
            </a:extLst>
          </p:cNvPr>
          <p:cNvCxnSpPr/>
          <p:nvPr userDrawn="1"/>
        </p:nvCxnSpPr>
        <p:spPr>
          <a:xfrm>
            <a:off x="814918" y="1412776"/>
            <a:ext cx="10562167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37">
            <a:extLst>
              <a:ext uri="{FF2B5EF4-FFF2-40B4-BE49-F238E27FC236}">
                <a16:creationId xmlns:a16="http://schemas.microsoft.com/office/drawing/2014/main" id="{41837847-BC84-45A0-B029-E2B73691B3FB}"/>
              </a:ext>
            </a:extLst>
          </p:cNvPr>
          <p:cNvCxnSpPr/>
          <p:nvPr userDrawn="1"/>
        </p:nvCxnSpPr>
        <p:spPr>
          <a:xfrm>
            <a:off x="814918" y="6513150"/>
            <a:ext cx="10562167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8783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D9461DB9-79CC-4823-A31C-610A6E8A90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5414" y="404664"/>
            <a:ext cx="10561671" cy="49006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GB" sz="2400" b="1" u="none" kern="1200" cap="all" baseline="0" dirty="0">
                <a:solidFill>
                  <a:schemeClr val="tx1"/>
                </a:solidFill>
                <a:effectLst/>
                <a:latin typeface="Oswald" panose="02000503000000000000" pitchFamily="2" charset="0"/>
                <a:ea typeface="+mn-ea"/>
                <a:cs typeface="+mn-cs"/>
              </a:defRPr>
            </a:lvl1pPr>
          </a:lstStyle>
          <a:p>
            <a:r>
              <a:rPr lang="fr-FR" dirty="0"/>
              <a:t>TITRE EN CAPITALES CORPS 40</a:t>
            </a:r>
            <a:endParaRPr lang="en-GB" dirty="0"/>
          </a:p>
        </p:txBody>
      </p:sp>
      <p:cxnSp>
        <p:nvCxnSpPr>
          <p:cNvPr id="6" name="Connecteur droit 36">
            <a:extLst>
              <a:ext uri="{FF2B5EF4-FFF2-40B4-BE49-F238E27FC236}">
                <a16:creationId xmlns:a16="http://schemas.microsoft.com/office/drawing/2014/main" id="{2D0D4FBE-3F9E-4C2E-B5AE-5DDCBC105855}"/>
              </a:ext>
            </a:extLst>
          </p:cNvPr>
          <p:cNvCxnSpPr/>
          <p:nvPr userDrawn="1"/>
        </p:nvCxnSpPr>
        <p:spPr>
          <a:xfrm>
            <a:off x="814918" y="967302"/>
            <a:ext cx="10562167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37">
            <a:extLst>
              <a:ext uri="{FF2B5EF4-FFF2-40B4-BE49-F238E27FC236}">
                <a16:creationId xmlns:a16="http://schemas.microsoft.com/office/drawing/2014/main" id="{0E39E1D2-108D-460C-9800-6A92601A46F5}"/>
              </a:ext>
            </a:extLst>
          </p:cNvPr>
          <p:cNvCxnSpPr/>
          <p:nvPr userDrawn="1"/>
        </p:nvCxnSpPr>
        <p:spPr>
          <a:xfrm>
            <a:off x="814918" y="6513150"/>
            <a:ext cx="10562167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8485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98B0D-75F2-464D-86C8-534AE6F95F2B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054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2400" b="1" u="none" kern="1200" cap="all" baseline="0" dirty="0">
                <a:solidFill>
                  <a:schemeClr val="tx1"/>
                </a:solidFill>
                <a:effectLst/>
                <a:latin typeface="Oswald" panose="02000503000000000000" pitchFamily="2" charset="0"/>
                <a:ea typeface="+mn-ea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9986C-2F5E-4B4D-BFC5-9136FE6DC3CA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BB1BD-E55A-4F23-AB00-2497D7171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435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E3CC82B-28B8-40F1-B86D-3575445D4D91}"/>
              </a:ext>
            </a:extLst>
          </p:cNvPr>
          <p:cNvSpPr/>
          <p:nvPr userDrawn="1"/>
        </p:nvSpPr>
        <p:spPr bwMode="auto">
          <a:xfrm rot="10800000">
            <a:off x="-15435" y="8545"/>
            <a:ext cx="12207433" cy="1351883"/>
          </a:xfrm>
          <a:prstGeom prst="rect">
            <a:avLst/>
          </a:prstGeom>
          <a:gradFill flip="none" rotWithShape="1">
            <a:gsLst>
              <a:gs pos="58000">
                <a:srgbClr val="D5D5D6">
                  <a:alpha val="10000"/>
                </a:srgbClr>
              </a:gs>
              <a:gs pos="0">
                <a:srgbClr val="D5D5D6">
                  <a:alpha val="42000"/>
                </a:srgbClr>
              </a:gs>
              <a:gs pos="93000">
                <a:srgbClr val="D5D5D6">
                  <a:alpha val="0"/>
                </a:srgbClr>
              </a:gs>
            </a:gsLst>
            <a:lin ang="16200000" scaled="1"/>
            <a:tileRect/>
          </a:gradFill>
          <a:ln w="254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50800" tIns="50800" rIns="50800" bIns="50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825500" rtl="0" eaLnBrk="1" fontAlgn="base" latinLnBrk="0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43000" dirty="0">
              <a:ln>
                <a:noFill/>
              </a:ln>
              <a:solidFill>
                <a:srgbClr val="818A93"/>
              </a:solidFill>
              <a:effectLst/>
              <a:latin typeface="Open Sans" charset="0"/>
              <a:ea typeface="Open Sans" charset="0"/>
              <a:cs typeface="Open Sans" charset="0"/>
              <a:sym typeface="Open Sans" charset="0"/>
            </a:endParaRPr>
          </a:p>
        </p:txBody>
      </p:sp>
      <p:sp>
        <p:nvSpPr>
          <p:cNvPr id="32" name="Espace réservé du titre 31"/>
          <p:cNvSpPr>
            <a:spLocks noGrp="1"/>
          </p:cNvSpPr>
          <p:nvPr>
            <p:ph type="title"/>
          </p:nvPr>
        </p:nvSpPr>
        <p:spPr>
          <a:xfrm>
            <a:off x="815414" y="404664"/>
            <a:ext cx="10561173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/>
              <a:t>TITRE EN CAPITALES CORPS 40</a:t>
            </a:r>
            <a:endParaRPr lang="en-GB" dirty="0"/>
          </a:p>
        </p:txBody>
      </p:sp>
      <p:sp>
        <p:nvSpPr>
          <p:cNvPr id="33" name="Espace réservé du texte 32"/>
          <p:cNvSpPr>
            <a:spLocks noGrp="1"/>
          </p:cNvSpPr>
          <p:nvPr>
            <p:ph type="body" idx="1"/>
          </p:nvPr>
        </p:nvSpPr>
        <p:spPr>
          <a:xfrm>
            <a:off x="815414" y="1600201"/>
            <a:ext cx="10561671" cy="48265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</p:txBody>
      </p:sp>
      <p:sp>
        <p:nvSpPr>
          <p:cNvPr id="34" name="Espace réservé de la date 33"/>
          <p:cNvSpPr>
            <a:spLocks noGrp="1"/>
          </p:cNvSpPr>
          <p:nvPr>
            <p:ph type="dt" sz="half" idx="2"/>
          </p:nvPr>
        </p:nvSpPr>
        <p:spPr>
          <a:xfrm>
            <a:off x="815413" y="6599540"/>
            <a:ext cx="2638987" cy="1440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chemeClr val="tx1">
                    <a:tint val="75000"/>
                  </a:schemeClr>
                </a:solidFill>
                <a:latin typeface="Oswald" panose="02000503000000000000" pitchFamily="2" charset="0"/>
              </a:defRPr>
            </a:lvl1pPr>
          </a:lstStyle>
          <a:p>
            <a:fld id="{C4C51922-C961-4C31-94FE-A10A5E712A46}" type="datetime1">
              <a:rPr lang="fr-LU" smtClean="0">
                <a:solidFill>
                  <a:prstClr val="black">
                    <a:tint val="75000"/>
                  </a:prstClr>
                </a:solidFill>
              </a:rPr>
              <a:pPr/>
              <a:t>28/05/2020</a:t>
            </a:fld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" name="Picture 3" descr="N:\DEPT\CALIE_EUROPE\CALIE\MARKETING\@Florence\virgule CA.png"/>
          <p:cNvPicPr>
            <a:picLocks noChangeAspect="1" noChangeArrowheads="1"/>
          </p:cNvPicPr>
          <p:nvPr/>
        </p:nvPicPr>
        <p:blipFill>
          <a:blip r:embed="rId9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8435" y="188640"/>
            <a:ext cx="438151" cy="258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Espace réservé de la date 2">
            <a:extLst>
              <a:ext uri="{FF2B5EF4-FFF2-40B4-BE49-F238E27FC236}">
                <a16:creationId xmlns:a16="http://schemas.microsoft.com/office/drawing/2014/main" id="{FFECDB35-169E-4539-A1D1-A7C76E118F74}"/>
              </a:ext>
            </a:extLst>
          </p:cNvPr>
          <p:cNvSpPr txBox="1">
            <a:spLocks/>
          </p:cNvSpPr>
          <p:nvPr userDrawn="1"/>
        </p:nvSpPr>
        <p:spPr>
          <a:xfrm>
            <a:off x="4306267" y="6574562"/>
            <a:ext cx="2639483" cy="168994"/>
          </a:xfrm>
          <a:prstGeom prst="rect">
            <a:avLst/>
          </a:prstGeom>
          <a:ln>
            <a:noFill/>
            <a:prstDash val="sysDash"/>
          </a:ln>
        </p:spPr>
        <p:txBody>
          <a:bodyPr/>
          <a:lstStyle>
            <a:defPPr>
              <a:defRPr lang="en-US"/>
            </a:defPPr>
            <a:lvl1pPr marL="0" algn="ctr" defTabSz="914400" rtl="0" eaLnBrk="1" latinLnBrk="0" hangingPunct="1">
              <a:defRPr sz="10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Oswald" panose="02000503000000000000" pitchFamily="2" charset="0"/>
              </a:rPr>
              <a:t>OPTIVIEW </a:t>
            </a:r>
            <a:r>
              <a:rPr lang="en-US" dirty="0" err="1">
                <a:latin typeface="Oswald" panose="02000503000000000000" pitchFamily="2" charset="0"/>
              </a:rPr>
              <a:t>Softwear</a:t>
            </a:r>
            <a:r>
              <a:rPr lang="en-US" dirty="0">
                <a:latin typeface="Oswald" panose="02000503000000000000" pitchFamily="2" charset="0"/>
              </a:rPr>
              <a:t> : BI MOBIL POC</a:t>
            </a:r>
          </a:p>
          <a:p>
            <a:endParaRPr lang="en-GB" dirty="0">
              <a:solidFill>
                <a:prstClr val="white">
                  <a:lumMod val="50000"/>
                </a:prstClr>
              </a:solidFill>
              <a:latin typeface="Oswald" panose="02000503000000000000" pitchFamily="2" charset="0"/>
            </a:endParaRPr>
          </a:p>
        </p:txBody>
      </p:sp>
      <p:sp>
        <p:nvSpPr>
          <p:cNvPr id="13" name="Espace réservé de la date 2">
            <a:extLst>
              <a:ext uri="{FF2B5EF4-FFF2-40B4-BE49-F238E27FC236}">
                <a16:creationId xmlns:a16="http://schemas.microsoft.com/office/drawing/2014/main" id="{8374A532-5054-47C6-AA19-FA5A37580D10}"/>
              </a:ext>
            </a:extLst>
          </p:cNvPr>
          <p:cNvSpPr txBox="1">
            <a:spLocks/>
          </p:cNvSpPr>
          <p:nvPr userDrawn="1"/>
        </p:nvSpPr>
        <p:spPr>
          <a:xfrm>
            <a:off x="8594054" y="6567290"/>
            <a:ext cx="2639483" cy="168994"/>
          </a:xfrm>
          <a:prstGeom prst="rect">
            <a:avLst/>
          </a:prstGeom>
          <a:ln>
            <a:noFill/>
            <a:prstDash val="sysDash"/>
          </a:ln>
        </p:spPr>
        <p:txBody>
          <a:bodyPr/>
          <a:lstStyle>
            <a:defPPr>
              <a:defRPr lang="en-US"/>
            </a:defPPr>
            <a:lvl1pPr marL="0" algn="ctr" defTabSz="914400" rtl="0" eaLnBrk="1" latinLnBrk="0" hangingPunct="1">
              <a:defRPr sz="10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41181E-E942-4719-A5EF-2D1D25C222B4}" type="slidenum">
              <a:rPr lang="en-US" smtClean="0">
                <a:latin typeface="Oswald" panose="02000503000000000000" pitchFamily="2" charset="0"/>
              </a:rPr>
              <a:pPr/>
              <a:t>‹#›</a:t>
            </a:fld>
            <a:endParaRPr lang="en-GB" dirty="0">
              <a:solidFill>
                <a:prstClr val="white">
                  <a:lumMod val="50000"/>
                </a:prstClr>
              </a:solidFill>
              <a:latin typeface="Oswald" panose="020005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3940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2" r:id="rId3"/>
    <p:sldLayoutId id="2147483664" r:id="rId4"/>
    <p:sldLayoutId id="2147483668" r:id="rId5"/>
    <p:sldLayoutId id="2147483669" r:id="rId6"/>
    <p:sldLayoutId id="2147483670" r:id="rId7"/>
  </p:sldLayoutIdLst>
  <p:hf sldNum="0" hdr="0" ftr="0"/>
  <p:txStyles>
    <p:titleStyle>
      <a:lvl1pPr algn="l" defTabSz="914400" rtl="0" eaLnBrk="1" latinLnBrk="0" hangingPunct="1">
        <a:spcBef>
          <a:spcPct val="0"/>
        </a:spcBef>
        <a:buNone/>
        <a:defRPr lang="en-GB" sz="3200" b="1" u="sng" kern="1200" cap="all" baseline="0" dirty="0">
          <a:solidFill>
            <a:srgbClr val="444444"/>
          </a:solidFill>
          <a:effectLst/>
          <a:latin typeface="Oswald" panose="02000503000000000000" pitchFamily="2" charset="0"/>
          <a:ea typeface="+mj-ea"/>
          <a:cs typeface="Times New Roman" panose="02020603050405020304" pitchFamily="18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1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Oswald" panose="02000503000000000000" pitchFamily="2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bg1">
            <a:lumMod val="50000"/>
          </a:schemeClr>
        </a:buClr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Oswald" panose="02000503000000000000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2"/>
        </a:buClr>
        <a:buFont typeface="Wingdings" panose="05000000000000000000" pitchFamily="2" charset="2"/>
        <a:buChar char="§"/>
        <a:defRPr sz="1200" kern="1200">
          <a:solidFill>
            <a:schemeClr val="tx1"/>
          </a:solidFill>
          <a:latin typeface="Oswald" panose="02000503000000000000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bg1">
            <a:lumMod val="75000"/>
          </a:schemeClr>
        </a:buClr>
        <a:buFont typeface="Wingdings" panose="05000000000000000000" pitchFamily="2" charset="2"/>
        <a:buChar char="§"/>
        <a:defRPr sz="1000" kern="1200">
          <a:solidFill>
            <a:schemeClr val="tx1"/>
          </a:solidFill>
          <a:latin typeface="Oswald" panose="02000503000000000000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.xml"/><Relationship Id="rId13" Type="http://schemas.openxmlformats.org/officeDocument/2006/relationships/image" Target="../media/image4.png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image" Target="../media/image3.png"/><Relationship Id="rId2" Type="http://schemas.openxmlformats.org/officeDocument/2006/relationships/tags" Target="../tags/tag2.xml"/><Relationship Id="rId16" Type="http://schemas.openxmlformats.org/officeDocument/2006/relationships/image" Target="../media/image7.jpeg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hyperlink" Target="mailto:mohamed.dibassi@ainos.lu" TargetMode="External"/><Relationship Id="rId5" Type="http://schemas.openxmlformats.org/officeDocument/2006/relationships/tags" Target="../tags/tag5.xml"/><Relationship Id="rId15" Type="http://schemas.openxmlformats.org/officeDocument/2006/relationships/image" Target="../media/image6.png"/><Relationship Id="rId10" Type="http://schemas.openxmlformats.org/officeDocument/2006/relationships/hyperlink" Target="mailto:dibassi@hotmail" TargetMode="External"/><Relationship Id="rId4" Type="http://schemas.openxmlformats.org/officeDocument/2006/relationships/tags" Target="../tags/tag4.xml"/><Relationship Id="rId9" Type="http://schemas.openxmlformats.org/officeDocument/2006/relationships/hyperlink" Target="mailto:dibassi@hotm" TargetMode="External"/><Relationship Id="rId1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0.png"/><Relationship Id="rId5" Type="http://schemas.openxmlformats.org/officeDocument/2006/relationships/image" Target="../media/image19.jpe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camo.githubusercontent.com/e6e90f92c59b52033bea5c3681352bfeb509b820/687474703a2f2f7777772e6d6173737374726565742e6e65742f646f63756d656e746174696f6e2d696d616765732f65746c2d6672616d65776f726b2f45544c4469616772616d2e706e67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/>
              <a:t>BI MOBILE – POC</a:t>
            </a:r>
            <a:br>
              <a:rPr lang="en-GB" dirty="0"/>
            </a:br>
            <a:r>
              <a:rPr lang="fr-FR" sz="3200" dirty="0"/>
              <a:t>Projet ZEUS</a:t>
            </a:r>
            <a:endParaRPr lang="fr-FR" dirty="0"/>
          </a:p>
        </p:txBody>
      </p:sp>
      <p:sp>
        <p:nvSpPr>
          <p:cNvPr id="11" name="Espace réservé du texte 10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Mohamed DIBASSI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5F70D9-6C8C-498A-8353-0ECAE994170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175787" y="5733256"/>
            <a:ext cx="3840427" cy="215900"/>
          </a:xfrm>
        </p:spPr>
        <p:txBody>
          <a:bodyPr/>
          <a:lstStyle/>
          <a:p>
            <a:r>
              <a:rPr lang="fr-FR" dirty="0"/>
              <a:t>25/05/2020</a:t>
            </a:r>
          </a:p>
        </p:txBody>
      </p:sp>
    </p:spTree>
    <p:extLst>
      <p:ext uri="{BB962C8B-B14F-4D97-AF65-F5344CB8AC3E}">
        <p14:creationId xmlns:p14="http://schemas.microsoft.com/office/powerpoint/2010/main" val="26108979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>
            <a:extLst>
              <a:ext uri="{FF2B5EF4-FFF2-40B4-BE49-F238E27FC236}">
                <a16:creationId xmlns:a16="http://schemas.microsoft.com/office/drawing/2014/main" id="{EF0B9485-36AB-4FDD-9A29-5AAFF9127A88}"/>
              </a:ext>
            </a:extLst>
          </p:cNvPr>
          <p:cNvSpPr/>
          <p:nvPr/>
        </p:nvSpPr>
        <p:spPr>
          <a:xfrm>
            <a:off x="862148" y="2205623"/>
            <a:ext cx="10434502" cy="395170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E7201948-FB4D-4A41-84F8-5DE1058F5254}"/>
              </a:ext>
            </a:extLst>
          </p:cNvPr>
          <p:cNvGrpSpPr/>
          <p:nvPr/>
        </p:nvGrpSpPr>
        <p:grpSpPr>
          <a:xfrm>
            <a:off x="1" y="0"/>
            <a:ext cx="12191999" cy="704292"/>
            <a:chOff x="1" y="0"/>
            <a:chExt cx="12191999" cy="704292"/>
          </a:xfrm>
        </p:grpSpPr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198ACA12-F86D-44A4-A611-FD19E4E1DE18}"/>
                </a:ext>
              </a:extLst>
            </p:cNvPr>
            <p:cNvGrpSpPr/>
            <p:nvPr/>
          </p:nvGrpSpPr>
          <p:grpSpPr>
            <a:xfrm>
              <a:off x="1" y="0"/>
              <a:ext cx="12191999" cy="89808"/>
              <a:chOff x="1" y="0"/>
              <a:chExt cx="12191999" cy="89808"/>
            </a:xfrm>
          </p:grpSpPr>
          <p:sp>
            <p:nvSpPr>
              <p:cNvPr id="85" name="Freeform 4">
                <a:extLst>
                  <a:ext uri="{FF2B5EF4-FFF2-40B4-BE49-F238E27FC236}">
                    <a16:creationId xmlns:a16="http://schemas.microsoft.com/office/drawing/2014/main" id="{56655CDC-ED82-439D-80C0-E824878590E1}"/>
                  </a:ext>
                </a:extLst>
              </p:cNvPr>
              <p:cNvSpPr/>
              <p:nvPr/>
            </p:nvSpPr>
            <p:spPr>
              <a:xfrm>
                <a:off x="1" y="0"/>
                <a:ext cx="884126" cy="89808"/>
              </a:xfrm>
              <a:custGeom>
                <a:avLst/>
                <a:gdLst>
                  <a:gd name="connsiteX0" fmla="*/ 0 w 884126"/>
                  <a:gd name="connsiteY0" fmla="*/ 0 h 89808"/>
                  <a:gd name="connsiteX1" fmla="*/ 884126 w 884126"/>
                  <a:gd name="connsiteY1" fmla="*/ 0 h 89808"/>
                  <a:gd name="connsiteX2" fmla="*/ 851430 w 884126"/>
                  <a:gd name="connsiteY2" fmla="*/ 89808 h 89808"/>
                  <a:gd name="connsiteX3" fmla="*/ 0 w 884126"/>
                  <a:gd name="connsiteY3" fmla="*/ 89808 h 89808"/>
                  <a:gd name="connsiteX4" fmla="*/ 0 w 884126"/>
                  <a:gd name="connsiteY4" fmla="*/ 0 h 898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84126" h="89808">
                    <a:moveTo>
                      <a:pt x="0" y="0"/>
                    </a:moveTo>
                    <a:lnTo>
                      <a:pt x="884126" y="0"/>
                    </a:lnTo>
                    <a:lnTo>
                      <a:pt x="851430" y="89808"/>
                    </a:lnTo>
                    <a:lnTo>
                      <a:pt x="0" y="8980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en-US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6" name="Freeform 5">
                <a:extLst>
                  <a:ext uri="{FF2B5EF4-FFF2-40B4-BE49-F238E27FC236}">
                    <a16:creationId xmlns:a16="http://schemas.microsoft.com/office/drawing/2014/main" id="{9BE1E0C3-3A77-4C22-B19F-A71E276749DC}"/>
                  </a:ext>
                </a:extLst>
              </p:cNvPr>
              <p:cNvSpPr/>
              <p:nvPr/>
            </p:nvSpPr>
            <p:spPr>
              <a:xfrm>
                <a:off x="916680" y="0"/>
                <a:ext cx="94153" cy="89808"/>
              </a:xfrm>
              <a:custGeom>
                <a:avLst/>
                <a:gdLst>
                  <a:gd name="connsiteX0" fmla="*/ 32696 w 94153"/>
                  <a:gd name="connsiteY0" fmla="*/ 0 h 89808"/>
                  <a:gd name="connsiteX1" fmla="*/ 94153 w 94153"/>
                  <a:gd name="connsiteY1" fmla="*/ 0 h 89808"/>
                  <a:gd name="connsiteX2" fmla="*/ 61457 w 94153"/>
                  <a:gd name="connsiteY2" fmla="*/ 89808 h 89808"/>
                  <a:gd name="connsiteX3" fmla="*/ 0 w 94153"/>
                  <a:gd name="connsiteY3" fmla="*/ 89808 h 89808"/>
                  <a:gd name="connsiteX4" fmla="*/ 32696 w 94153"/>
                  <a:gd name="connsiteY4" fmla="*/ 0 h 898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4153" h="89808">
                    <a:moveTo>
                      <a:pt x="32696" y="0"/>
                    </a:moveTo>
                    <a:lnTo>
                      <a:pt x="94153" y="0"/>
                    </a:lnTo>
                    <a:lnTo>
                      <a:pt x="61457" y="89808"/>
                    </a:lnTo>
                    <a:lnTo>
                      <a:pt x="0" y="89808"/>
                    </a:lnTo>
                    <a:lnTo>
                      <a:pt x="32696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en-US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7" name="Freeform 6">
                <a:extLst>
                  <a:ext uri="{FF2B5EF4-FFF2-40B4-BE49-F238E27FC236}">
                    <a16:creationId xmlns:a16="http://schemas.microsoft.com/office/drawing/2014/main" id="{82A0EAF7-25E1-458F-8EAB-55CE3E19AB40}"/>
                  </a:ext>
                </a:extLst>
              </p:cNvPr>
              <p:cNvSpPr/>
              <p:nvPr/>
            </p:nvSpPr>
            <p:spPr>
              <a:xfrm>
                <a:off x="1043389" y="0"/>
                <a:ext cx="11148611" cy="89808"/>
              </a:xfrm>
              <a:custGeom>
                <a:avLst/>
                <a:gdLst>
                  <a:gd name="connsiteX0" fmla="*/ 159405 w 11148611"/>
                  <a:gd name="connsiteY0" fmla="*/ 0 h 89808"/>
                  <a:gd name="connsiteX1" fmla="*/ 11148611 w 11148611"/>
                  <a:gd name="connsiteY1" fmla="*/ 0 h 89808"/>
                  <a:gd name="connsiteX2" fmla="*/ 11148611 w 11148611"/>
                  <a:gd name="connsiteY2" fmla="*/ 89808 h 89808"/>
                  <a:gd name="connsiteX3" fmla="*/ 160224 w 11148611"/>
                  <a:gd name="connsiteY3" fmla="*/ 89808 h 89808"/>
                  <a:gd name="connsiteX4" fmla="*/ 126709 w 11148611"/>
                  <a:gd name="connsiteY4" fmla="*/ 89808 h 89808"/>
                  <a:gd name="connsiteX5" fmla="*/ 108080 w 11148611"/>
                  <a:gd name="connsiteY5" fmla="*/ 89808 h 89808"/>
                  <a:gd name="connsiteX6" fmla="*/ 98767 w 11148611"/>
                  <a:gd name="connsiteY6" fmla="*/ 89808 h 89808"/>
                  <a:gd name="connsiteX7" fmla="*/ 61457 w 11148611"/>
                  <a:gd name="connsiteY7" fmla="*/ 89808 h 89808"/>
                  <a:gd name="connsiteX8" fmla="*/ 46623 w 11148611"/>
                  <a:gd name="connsiteY8" fmla="*/ 89808 h 89808"/>
                  <a:gd name="connsiteX9" fmla="*/ 0 w 11148611"/>
                  <a:gd name="connsiteY9" fmla="*/ 89808 h 89808"/>
                  <a:gd name="connsiteX10" fmla="*/ 32696 w 11148611"/>
                  <a:gd name="connsiteY10" fmla="*/ 0 h 89808"/>
                  <a:gd name="connsiteX11" fmla="*/ 79319 w 11148611"/>
                  <a:gd name="connsiteY11" fmla="*/ 0 h 89808"/>
                  <a:gd name="connsiteX12" fmla="*/ 94153 w 11148611"/>
                  <a:gd name="connsiteY12" fmla="*/ 0 h 89808"/>
                  <a:gd name="connsiteX13" fmla="*/ 131463 w 11148611"/>
                  <a:gd name="connsiteY13" fmla="*/ 0 h 89808"/>
                  <a:gd name="connsiteX14" fmla="*/ 131463 w 11148611"/>
                  <a:gd name="connsiteY14" fmla="*/ 0 h 89808"/>
                  <a:gd name="connsiteX15" fmla="*/ 159405 w 11148611"/>
                  <a:gd name="connsiteY15" fmla="*/ 0 h 89808"/>
                  <a:gd name="connsiteX0" fmla="*/ 159405 w 11148611"/>
                  <a:gd name="connsiteY0" fmla="*/ 0 h 89808"/>
                  <a:gd name="connsiteX1" fmla="*/ 11148611 w 11148611"/>
                  <a:gd name="connsiteY1" fmla="*/ 0 h 89808"/>
                  <a:gd name="connsiteX2" fmla="*/ 11148611 w 11148611"/>
                  <a:gd name="connsiteY2" fmla="*/ 89808 h 89808"/>
                  <a:gd name="connsiteX3" fmla="*/ 160224 w 11148611"/>
                  <a:gd name="connsiteY3" fmla="*/ 89808 h 89808"/>
                  <a:gd name="connsiteX4" fmla="*/ 108080 w 11148611"/>
                  <a:gd name="connsiteY4" fmla="*/ 89808 h 89808"/>
                  <a:gd name="connsiteX5" fmla="*/ 98767 w 11148611"/>
                  <a:gd name="connsiteY5" fmla="*/ 89808 h 89808"/>
                  <a:gd name="connsiteX6" fmla="*/ 61457 w 11148611"/>
                  <a:gd name="connsiteY6" fmla="*/ 89808 h 89808"/>
                  <a:gd name="connsiteX7" fmla="*/ 46623 w 11148611"/>
                  <a:gd name="connsiteY7" fmla="*/ 89808 h 89808"/>
                  <a:gd name="connsiteX8" fmla="*/ 0 w 11148611"/>
                  <a:gd name="connsiteY8" fmla="*/ 89808 h 89808"/>
                  <a:gd name="connsiteX9" fmla="*/ 32696 w 11148611"/>
                  <a:gd name="connsiteY9" fmla="*/ 0 h 89808"/>
                  <a:gd name="connsiteX10" fmla="*/ 79319 w 11148611"/>
                  <a:gd name="connsiteY10" fmla="*/ 0 h 89808"/>
                  <a:gd name="connsiteX11" fmla="*/ 94153 w 11148611"/>
                  <a:gd name="connsiteY11" fmla="*/ 0 h 89808"/>
                  <a:gd name="connsiteX12" fmla="*/ 131463 w 11148611"/>
                  <a:gd name="connsiteY12" fmla="*/ 0 h 89808"/>
                  <a:gd name="connsiteX13" fmla="*/ 131463 w 11148611"/>
                  <a:gd name="connsiteY13" fmla="*/ 0 h 89808"/>
                  <a:gd name="connsiteX14" fmla="*/ 159405 w 11148611"/>
                  <a:gd name="connsiteY14" fmla="*/ 0 h 89808"/>
                  <a:gd name="connsiteX0" fmla="*/ 159405 w 11148611"/>
                  <a:gd name="connsiteY0" fmla="*/ 0 h 89808"/>
                  <a:gd name="connsiteX1" fmla="*/ 11148611 w 11148611"/>
                  <a:gd name="connsiteY1" fmla="*/ 0 h 89808"/>
                  <a:gd name="connsiteX2" fmla="*/ 11148611 w 11148611"/>
                  <a:gd name="connsiteY2" fmla="*/ 89808 h 89808"/>
                  <a:gd name="connsiteX3" fmla="*/ 160224 w 11148611"/>
                  <a:gd name="connsiteY3" fmla="*/ 89808 h 89808"/>
                  <a:gd name="connsiteX4" fmla="*/ 108080 w 11148611"/>
                  <a:gd name="connsiteY4" fmla="*/ 89808 h 89808"/>
                  <a:gd name="connsiteX5" fmla="*/ 61457 w 11148611"/>
                  <a:gd name="connsiteY5" fmla="*/ 89808 h 89808"/>
                  <a:gd name="connsiteX6" fmla="*/ 46623 w 11148611"/>
                  <a:gd name="connsiteY6" fmla="*/ 89808 h 89808"/>
                  <a:gd name="connsiteX7" fmla="*/ 0 w 11148611"/>
                  <a:gd name="connsiteY7" fmla="*/ 89808 h 89808"/>
                  <a:gd name="connsiteX8" fmla="*/ 32696 w 11148611"/>
                  <a:gd name="connsiteY8" fmla="*/ 0 h 89808"/>
                  <a:gd name="connsiteX9" fmla="*/ 79319 w 11148611"/>
                  <a:gd name="connsiteY9" fmla="*/ 0 h 89808"/>
                  <a:gd name="connsiteX10" fmla="*/ 94153 w 11148611"/>
                  <a:gd name="connsiteY10" fmla="*/ 0 h 89808"/>
                  <a:gd name="connsiteX11" fmla="*/ 131463 w 11148611"/>
                  <a:gd name="connsiteY11" fmla="*/ 0 h 89808"/>
                  <a:gd name="connsiteX12" fmla="*/ 131463 w 11148611"/>
                  <a:gd name="connsiteY12" fmla="*/ 0 h 89808"/>
                  <a:gd name="connsiteX13" fmla="*/ 159405 w 11148611"/>
                  <a:gd name="connsiteY13" fmla="*/ 0 h 89808"/>
                  <a:gd name="connsiteX0" fmla="*/ 159405 w 11148611"/>
                  <a:gd name="connsiteY0" fmla="*/ 0 h 89808"/>
                  <a:gd name="connsiteX1" fmla="*/ 11148611 w 11148611"/>
                  <a:gd name="connsiteY1" fmla="*/ 0 h 89808"/>
                  <a:gd name="connsiteX2" fmla="*/ 11148611 w 11148611"/>
                  <a:gd name="connsiteY2" fmla="*/ 89808 h 89808"/>
                  <a:gd name="connsiteX3" fmla="*/ 160224 w 11148611"/>
                  <a:gd name="connsiteY3" fmla="*/ 89808 h 89808"/>
                  <a:gd name="connsiteX4" fmla="*/ 61457 w 11148611"/>
                  <a:gd name="connsiteY4" fmla="*/ 89808 h 89808"/>
                  <a:gd name="connsiteX5" fmla="*/ 46623 w 11148611"/>
                  <a:gd name="connsiteY5" fmla="*/ 89808 h 89808"/>
                  <a:gd name="connsiteX6" fmla="*/ 0 w 11148611"/>
                  <a:gd name="connsiteY6" fmla="*/ 89808 h 89808"/>
                  <a:gd name="connsiteX7" fmla="*/ 32696 w 11148611"/>
                  <a:gd name="connsiteY7" fmla="*/ 0 h 89808"/>
                  <a:gd name="connsiteX8" fmla="*/ 79319 w 11148611"/>
                  <a:gd name="connsiteY8" fmla="*/ 0 h 89808"/>
                  <a:gd name="connsiteX9" fmla="*/ 94153 w 11148611"/>
                  <a:gd name="connsiteY9" fmla="*/ 0 h 89808"/>
                  <a:gd name="connsiteX10" fmla="*/ 131463 w 11148611"/>
                  <a:gd name="connsiteY10" fmla="*/ 0 h 89808"/>
                  <a:gd name="connsiteX11" fmla="*/ 131463 w 11148611"/>
                  <a:gd name="connsiteY11" fmla="*/ 0 h 89808"/>
                  <a:gd name="connsiteX12" fmla="*/ 159405 w 11148611"/>
                  <a:gd name="connsiteY12" fmla="*/ 0 h 89808"/>
                  <a:gd name="connsiteX0" fmla="*/ 159405 w 11148611"/>
                  <a:gd name="connsiteY0" fmla="*/ 0 h 89808"/>
                  <a:gd name="connsiteX1" fmla="*/ 11148611 w 11148611"/>
                  <a:gd name="connsiteY1" fmla="*/ 0 h 89808"/>
                  <a:gd name="connsiteX2" fmla="*/ 11148611 w 11148611"/>
                  <a:gd name="connsiteY2" fmla="*/ 89808 h 89808"/>
                  <a:gd name="connsiteX3" fmla="*/ 160224 w 11148611"/>
                  <a:gd name="connsiteY3" fmla="*/ 89808 h 89808"/>
                  <a:gd name="connsiteX4" fmla="*/ 61457 w 11148611"/>
                  <a:gd name="connsiteY4" fmla="*/ 89808 h 89808"/>
                  <a:gd name="connsiteX5" fmla="*/ 0 w 11148611"/>
                  <a:gd name="connsiteY5" fmla="*/ 89808 h 89808"/>
                  <a:gd name="connsiteX6" fmla="*/ 32696 w 11148611"/>
                  <a:gd name="connsiteY6" fmla="*/ 0 h 89808"/>
                  <a:gd name="connsiteX7" fmla="*/ 79319 w 11148611"/>
                  <a:gd name="connsiteY7" fmla="*/ 0 h 89808"/>
                  <a:gd name="connsiteX8" fmla="*/ 94153 w 11148611"/>
                  <a:gd name="connsiteY8" fmla="*/ 0 h 89808"/>
                  <a:gd name="connsiteX9" fmla="*/ 131463 w 11148611"/>
                  <a:gd name="connsiteY9" fmla="*/ 0 h 89808"/>
                  <a:gd name="connsiteX10" fmla="*/ 131463 w 11148611"/>
                  <a:gd name="connsiteY10" fmla="*/ 0 h 89808"/>
                  <a:gd name="connsiteX11" fmla="*/ 159405 w 11148611"/>
                  <a:gd name="connsiteY11" fmla="*/ 0 h 89808"/>
                  <a:gd name="connsiteX0" fmla="*/ 159405 w 11148611"/>
                  <a:gd name="connsiteY0" fmla="*/ 0 h 89808"/>
                  <a:gd name="connsiteX1" fmla="*/ 11148611 w 11148611"/>
                  <a:gd name="connsiteY1" fmla="*/ 0 h 89808"/>
                  <a:gd name="connsiteX2" fmla="*/ 11148611 w 11148611"/>
                  <a:gd name="connsiteY2" fmla="*/ 89808 h 89808"/>
                  <a:gd name="connsiteX3" fmla="*/ 61457 w 11148611"/>
                  <a:gd name="connsiteY3" fmla="*/ 89808 h 89808"/>
                  <a:gd name="connsiteX4" fmla="*/ 0 w 11148611"/>
                  <a:gd name="connsiteY4" fmla="*/ 89808 h 89808"/>
                  <a:gd name="connsiteX5" fmla="*/ 32696 w 11148611"/>
                  <a:gd name="connsiteY5" fmla="*/ 0 h 89808"/>
                  <a:gd name="connsiteX6" fmla="*/ 79319 w 11148611"/>
                  <a:gd name="connsiteY6" fmla="*/ 0 h 89808"/>
                  <a:gd name="connsiteX7" fmla="*/ 94153 w 11148611"/>
                  <a:gd name="connsiteY7" fmla="*/ 0 h 89808"/>
                  <a:gd name="connsiteX8" fmla="*/ 131463 w 11148611"/>
                  <a:gd name="connsiteY8" fmla="*/ 0 h 89808"/>
                  <a:gd name="connsiteX9" fmla="*/ 131463 w 11148611"/>
                  <a:gd name="connsiteY9" fmla="*/ 0 h 89808"/>
                  <a:gd name="connsiteX10" fmla="*/ 159405 w 11148611"/>
                  <a:gd name="connsiteY10" fmla="*/ 0 h 89808"/>
                  <a:gd name="connsiteX0" fmla="*/ 159405 w 11148611"/>
                  <a:gd name="connsiteY0" fmla="*/ 0 h 89808"/>
                  <a:gd name="connsiteX1" fmla="*/ 11148611 w 11148611"/>
                  <a:gd name="connsiteY1" fmla="*/ 0 h 89808"/>
                  <a:gd name="connsiteX2" fmla="*/ 11148611 w 11148611"/>
                  <a:gd name="connsiteY2" fmla="*/ 89808 h 89808"/>
                  <a:gd name="connsiteX3" fmla="*/ 0 w 11148611"/>
                  <a:gd name="connsiteY3" fmla="*/ 89808 h 89808"/>
                  <a:gd name="connsiteX4" fmla="*/ 32696 w 11148611"/>
                  <a:gd name="connsiteY4" fmla="*/ 0 h 89808"/>
                  <a:gd name="connsiteX5" fmla="*/ 79319 w 11148611"/>
                  <a:gd name="connsiteY5" fmla="*/ 0 h 89808"/>
                  <a:gd name="connsiteX6" fmla="*/ 94153 w 11148611"/>
                  <a:gd name="connsiteY6" fmla="*/ 0 h 89808"/>
                  <a:gd name="connsiteX7" fmla="*/ 131463 w 11148611"/>
                  <a:gd name="connsiteY7" fmla="*/ 0 h 89808"/>
                  <a:gd name="connsiteX8" fmla="*/ 131463 w 11148611"/>
                  <a:gd name="connsiteY8" fmla="*/ 0 h 89808"/>
                  <a:gd name="connsiteX9" fmla="*/ 159405 w 11148611"/>
                  <a:gd name="connsiteY9" fmla="*/ 0 h 89808"/>
                  <a:gd name="connsiteX0" fmla="*/ 159405 w 11148611"/>
                  <a:gd name="connsiteY0" fmla="*/ 0 h 89808"/>
                  <a:gd name="connsiteX1" fmla="*/ 11148611 w 11148611"/>
                  <a:gd name="connsiteY1" fmla="*/ 0 h 89808"/>
                  <a:gd name="connsiteX2" fmla="*/ 11148611 w 11148611"/>
                  <a:gd name="connsiteY2" fmla="*/ 89808 h 89808"/>
                  <a:gd name="connsiteX3" fmla="*/ 0 w 11148611"/>
                  <a:gd name="connsiteY3" fmla="*/ 89808 h 89808"/>
                  <a:gd name="connsiteX4" fmla="*/ 32696 w 11148611"/>
                  <a:gd name="connsiteY4" fmla="*/ 0 h 89808"/>
                  <a:gd name="connsiteX5" fmla="*/ 79319 w 11148611"/>
                  <a:gd name="connsiteY5" fmla="*/ 0 h 89808"/>
                  <a:gd name="connsiteX6" fmla="*/ 131463 w 11148611"/>
                  <a:gd name="connsiteY6" fmla="*/ 0 h 89808"/>
                  <a:gd name="connsiteX7" fmla="*/ 131463 w 11148611"/>
                  <a:gd name="connsiteY7" fmla="*/ 0 h 89808"/>
                  <a:gd name="connsiteX8" fmla="*/ 159405 w 11148611"/>
                  <a:gd name="connsiteY8" fmla="*/ 0 h 89808"/>
                  <a:gd name="connsiteX0" fmla="*/ 159405 w 11148611"/>
                  <a:gd name="connsiteY0" fmla="*/ 0 h 89808"/>
                  <a:gd name="connsiteX1" fmla="*/ 11148611 w 11148611"/>
                  <a:gd name="connsiteY1" fmla="*/ 0 h 89808"/>
                  <a:gd name="connsiteX2" fmla="*/ 11148611 w 11148611"/>
                  <a:gd name="connsiteY2" fmla="*/ 89808 h 89808"/>
                  <a:gd name="connsiteX3" fmla="*/ 0 w 11148611"/>
                  <a:gd name="connsiteY3" fmla="*/ 89808 h 89808"/>
                  <a:gd name="connsiteX4" fmla="*/ 32696 w 11148611"/>
                  <a:gd name="connsiteY4" fmla="*/ 0 h 89808"/>
                  <a:gd name="connsiteX5" fmla="*/ 131463 w 11148611"/>
                  <a:gd name="connsiteY5" fmla="*/ 0 h 89808"/>
                  <a:gd name="connsiteX6" fmla="*/ 131463 w 11148611"/>
                  <a:gd name="connsiteY6" fmla="*/ 0 h 89808"/>
                  <a:gd name="connsiteX7" fmla="*/ 159405 w 11148611"/>
                  <a:gd name="connsiteY7" fmla="*/ 0 h 89808"/>
                  <a:gd name="connsiteX0" fmla="*/ 159405 w 11148611"/>
                  <a:gd name="connsiteY0" fmla="*/ 0 h 89808"/>
                  <a:gd name="connsiteX1" fmla="*/ 11148611 w 11148611"/>
                  <a:gd name="connsiteY1" fmla="*/ 0 h 89808"/>
                  <a:gd name="connsiteX2" fmla="*/ 11148611 w 11148611"/>
                  <a:gd name="connsiteY2" fmla="*/ 89808 h 89808"/>
                  <a:gd name="connsiteX3" fmla="*/ 0 w 11148611"/>
                  <a:gd name="connsiteY3" fmla="*/ 89808 h 89808"/>
                  <a:gd name="connsiteX4" fmla="*/ 32696 w 11148611"/>
                  <a:gd name="connsiteY4" fmla="*/ 0 h 89808"/>
                  <a:gd name="connsiteX5" fmla="*/ 131463 w 11148611"/>
                  <a:gd name="connsiteY5" fmla="*/ 0 h 89808"/>
                  <a:gd name="connsiteX6" fmla="*/ 159405 w 11148611"/>
                  <a:gd name="connsiteY6" fmla="*/ 0 h 89808"/>
                  <a:gd name="connsiteX0" fmla="*/ 131463 w 11148611"/>
                  <a:gd name="connsiteY0" fmla="*/ 0 h 89808"/>
                  <a:gd name="connsiteX1" fmla="*/ 11148611 w 11148611"/>
                  <a:gd name="connsiteY1" fmla="*/ 0 h 89808"/>
                  <a:gd name="connsiteX2" fmla="*/ 11148611 w 11148611"/>
                  <a:gd name="connsiteY2" fmla="*/ 89808 h 89808"/>
                  <a:gd name="connsiteX3" fmla="*/ 0 w 11148611"/>
                  <a:gd name="connsiteY3" fmla="*/ 89808 h 89808"/>
                  <a:gd name="connsiteX4" fmla="*/ 32696 w 11148611"/>
                  <a:gd name="connsiteY4" fmla="*/ 0 h 89808"/>
                  <a:gd name="connsiteX5" fmla="*/ 131463 w 11148611"/>
                  <a:gd name="connsiteY5" fmla="*/ 0 h 89808"/>
                  <a:gd name="connsiteX0" fmla="*/ 32696 w 11148611"/>
                  <a:gd name="connsiteY0" fmla="*/ 0 h 89808"/>
                  <a:gd name="connsiteX1" fmla="*/ 11148611 w 11148611"/>
                  <a:gd name="connsiteY1" fmla="*/ 0 h 89808"/>
                  <a:gd name="connsiteX2" fmla="*/ 11148611 w 11148611"/>
                  <a:gd name="connsiteY2" fmla="*/ 89808 h 89808"/>
                  <a:gd name="connsiteX3" fmla="*/ 0 w 11148611"/>
                  <a:gd name="connsiteY3" fmla="*/ 89808 h 89808"/>
                  <a:gd name="connsiteX4" fmla="*/ 32696 w 11148611"/>
                  <a:gd name="connsiteY4" fmla="*/ 0 h 898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148611" h="89808">
                    <a:moveTo>
                      <a:pt x="32696" y="0"/>
                    </a:moveTo>
                    <a:lnTo>
                      <a:pt x="11148611" y="0"/>
                    </a:lnTo>
                    <a:lnTo>
                      <a:pt x="11148611" y="89808"/>
                    </a:lnTo>
                    <a:lnTo>
                      <a:pt x="0" y="89808"/>
                    </a:lnTo>
                    <a:lnTo>
                      <a:pt x="32696" y="0"/>
                    </a:ln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en-US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908184D8-F8E5-4A35-9943-15DEB4F92B36}"/>
                </a:ext>
              </a:extLst>
            </p:cNvPr>
            <p:cNvSpPr/>
            <p:nvPr/>
          </p:nvSpPr>
          <p:spPr>
            <a:xfrm>
              <a:off x="695325" y="181072"/>
              <a:ext cx="10801349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IN" sz="2800" b="1" dirty="0">
                  <a:latin typeface="Corbel" panose="020B0503020204020204" pitchFamily="34" charset="0"/>
                  <a:cs typeface="Arial" panose="020B0604020202020204" pitchFamily="34" charset="0"/>
                </a:rPr>
                <a:t>Business Intelligence Process with Operational Data Sources </a:t>
              </a:r>
            </a:p>
          </p:txBody>
        </p:sp>
      </p:grpSp>
      <p:sp>
        <p:nvSpPr>
          <p:cNvPr id="115" name="Rectangle 114">
            <a:extLst>
              <a:ext uri="{FF2B5EF4-FFF2-40B4-BE49-F238E27FC236}">
                <a16:creationId xmlns:a16="http://schemas.microsoft.com/office/drawing/2014/main" id="{EB9F79FE-EFC8-44BE-BCD6-D915E19BB17B}"/>
              </a:ext>
            </a:extLst>
          </p:cNvPr>
          <p:cNvSpPr/>
          <p:nvPr/>
        </p:nvSpPr>
        <p:spPr>
          <a:xfrm>
            <a:off x="695325" y="6522625"/>
            <a:ext cx="10872788" cy="261610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1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This slide is 100% editable. Adapt it to your needs and capture your audience's attention. 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919F040-5862-4F0A-B858-9F7F18B530F7}"/>
              </a:ext>
            </a:extLst>
          </p:cNvPr>
          <p:cNvGrpSpPr/>
          <p:nvPr/>
        </p:nvGrpSpPr>
        <p:grpSpPr>
          <a:xfrm>
            <a:off x="699963" y="1200172"/>
            <a:ext cx="10792074" cy="738664"/>
            <a:chOff x="803785" y="1113084"/>
            <a:chExt cx="10792074" cy="738664"/>
          </a:xfrm>
        </p:grpSpPr>
        <p:sp>
          <p:nvSpPr>
            <p:cNvPr id="78" name="Arrow: Right 77">
              <a:extLst>
                <a:ext uri="{FF2B5EF4-FFF2-40B4-BE49-F238E27FC236}">
                  <a16:creationId xmlns:a16="http://schemas.microsoft.com/office/drawing/2014/main" id="{4A4A81CF-86B6-4A9C-9225-B93E2044AC6C}"/>
                </a:ext>
              </a:extLst>
            </p:cNvPr>
            <p:cNvSpPr/>
            <p:nvPr/>
          </p:nvSpPr>
          <p:spPr>
            <a:xfrm>
              <a:off x="803785" y="1165892"/>
              <a:ext cx="10792074" cy="633048"/>
            </a:xfrm>
            <a:prstGeom prst="rightArrow">
              <a:avLst>
                <a:gd name="adj1" fmla="val 61935"/>
                <a:gd name="adj2" fmla="val 83389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317F3C49-3C76-40C0-95F3-6F64BA814E1E}"/>
                </a:ext>
              </a:extLst>
            </p:cNvPr>
            <p:cNvGrpSpPr/>
            <p:nvPr/>
          </p:nvGrpSpPr>
          <p:grpSpPr>
            <a:xfrm>
              <a:off x="1020567" y="1113084"/>
              <a:ext cx="9897649" cy="738664"/>
              <a:chOff x="1020567" y="1113084"/>
              <a:chExt cx="9897649" cy="738664"/>
            </a:xfrm>
          </p:grpSpPr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22E0631A-AAC6-4935-ACAA-C38B5D75BC59}"/>
                  </a:ext>
                </a:extLst>
              </p:cNvPr>
              <p:cNvSpPr txBox="1"/>
              <p:nvPr/>
            </p:nvSpPr>
            <p:spPr>
              <a:xfrm>
                <a:off x="1020567" y="1113084"/>
                <a:ext cx="1541438" cy="73866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1400" b="1" i="1" dirty="0">
                    <a:latin typeface="Corbel" panose="020B0503020204020204" pitchFamily="34" charset="0"/>
                  </a:rPr>
                  <a:t>Operational Data Sources (Normalized)</a:t>
                </a:r>
              </a:p>
            </p:txBody>
          </p: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CBEEF793-E6E9-4A5F-977B-B5EC309E28B0}"/>
                  </a:ext>
                </a:extLst>
              </p:cNvPr>
              <p:cNvSpPr txBox="1"/>
              <p:nvPr/>
            </p:nvSpPr>
            <p:spPr>
              <a:xfrm>
                <a:off x="3275645" y="1220806"/>
                <a:ext cx="1392702" cy="52322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IN" sz="1400" b="1" i="1" dirty="0">
                    <a:latin typeface="Corbel" panose="020B0503020204020204" pitchFamily="34" charset="0"/>
                  </a:rPr>
                  <a:t>Staging Database</a:t>
                </a:r>
              </a:p>
            </p:txBody>
          </p:sp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8029BC2E-5342-48EB-8D3B-9A6D66707498}"/>
                  </a:ext>
                </a:extLst>
              </p:cNvPr>
              <p:cNvSpPr txBox="1"/>
              <p:nvPr/>
            </p:nvSpPr>
            <p:spPr>
              <a:xfrm>
                <a:off x="5381987" y="1113084"/>
                <a:ext cx="1346788" cy="73866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IN" sz="1400" b="1" i="1" dirty="0">
                    <a:latin typeface="Corbel" panose="020B0503020204020204" pitchFamily="34" charset="0"/>
                  </a:rPr>
                  <a:t>Data Warehouse (Denormalized)</a:t>
                </a:r>
              </a:p>
            </p:txBody>
          </p:sp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1FC36857-379C-43BA-AF85-8922F5BAE9B5}"/>
                  </a:ext>
                </a:extLst>
              </p:cNvPr>
              <p:cNvSpPr txBox="1"/>
              <p:nvPr/>
            </p:nvSpPr>
            <p:spPr>
              <a:xfrm>
                <a:off x="7442415" y="1113084"/>
                <a:ext cx="1492480" cy="73866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1400" b="1" i="1" dirty="0">
                    <a:latin typeface="Corbel" panose="020B0503020204020204" pitchFamily="34" charset="0"/>
                  </a:rPr>
                  <a:t>Analysis Services Multidimensional Cube Data</a:t>
                </a:r>
              </a:p>
            </p:txBody>
          </p:sp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F7DE5734-949F-4C54-9E21-AEECF9A6BED9}"/>
                  </a:ext>
                </a:extLst>
              </p:cNvPr>
              <p:cNvSpPr txBox="1"/>
              <p:nvPr/>
            </p:nvSpPr>
            <p:spPr>
              <a:xfrm>
                <a:off x="9648534" y="1220806"/>
                <a:ext cx="1269682" cy="52322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IN" sz="1400" b="1" i="1" dirty="0">
                    <a:latin typeface="Corbel" panose="020B0503020204020204" pitchFamily="34" charset="0"/>
                  </a:rPr>
                  <a:t>Client Distribution</a:t>
                </a:r>
              </a:p>
            </p:txBody>
          </p:sp>
        </p:grp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0328BCE6-A938-4AA2-BDBB-53BED9896126}"/>
              </a:ext>
            </a:extLst>
          </p:cNvPr>
          <p:cNvGrpSpPr/>
          <p:nvPr/>
        </p:nvGrpSpPr>
        <p:grpSpPr>
          <a:xfrm>
            <a:off x="2179094" y="2646329"/>
            <a:ext cx="7718856" cy="3048806"/>
            <a:chOff x="2054246" y="2597398"/>
            <a:chExt cx="7964887" cy="3145985"/>
          </a:xfrm>
        </p:grpSpPr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id="{25D72E7A-EE35-4008-85E2-EC26C4255BFE}"/>
                </a:ext>
              </a:extLst>
            </p:cNvPr>
            <p:cNvCxnSpPr>
              <a:cxnSpLocks/>
            </p:cNvCxnSpPr>
            <p:nvPr/>
          </p:nvCxnSpPr>
          <p:spPr>
            <a:xfrm>
              <a:off x="9319258" y="4241416"/>
              <a:ext cx="677862" cy="0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1DB611E1-9CD2-4D8C-BEB4-A25EA88A8CEB}"/>
                </a:ext>
              </a:extLst>
            </p:cNvPr>
            <p:cNvCxnSpPr>
              <a:cxnSpLocks/>
            </p:cNvCxnSpPr>
            <p:nvPr/>
          </p:nvCxnSpPr>
          <p:spPr>
            <a:xfrm>
              <a:off x="5140696" y="4185887"/>
              <a:ext cx="2301719" cy="0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6BFACACD-695A-4170-8FDA-AED8F9FAA201}"/>
                </a:ext>
              </a:extLst>
            </p:cNvPr>
            <p:cNvSpPr/>
            <p:nvPr/>
          </p:nvSpPr>
          <p:spPr>
            <a:xfrm>
              <a:off x="2054247" y="2597398"/>
              <a:ext cx="1550137" cy="878875"/>
            </a:xfrm>
            <a:custGeom>
              <a:avLst/>
              <a:gdLst>
                <a:gd name="connsiteX0" fmla="*/ 0 w 1333500"/>
                <a:gd name="connsiteY0" fmla="*/ 0 h 762000"/>
                <a:gd name="connsiteX1" fmla="*/ 1333500 w 1333500"/>
                <a:gd name="connsiteY1" fmla="*/ 0 h 762000"/>
                <a:gd name="connsiteX2" fmla="*/ 1333500 w 1333500"/>
                <a:gd name="connsiteY2" fmla="*/ 762000 h 76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33500" h="762000">
                  <a:moveTo>
                    <a:pt x="0" y="0"/>
                  </a:moveTo>
                  <a:lnTo>
                    <a:pt x="1333500" y="0"/>
                  </a:lnTo>
                  <a:lnTo>
                    <a:pt x="1333500" y="762000"/>
                  </a:lnTo>
                </a:path>
              </a:pathLst>
            </a:cu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BD574447-4AF1-40A6-840E-C28DDE94716F}"/>
                </a:ext>
              </a:extLst>
            </p:cNvPr>
            <p:cNvCxnSpPr>
              <a:cxnSpLocks/>
            </p:cNvCxnSpPr>
            <p:nvPr/>
          </p:nvCxnSpPr>
          <p:spPr>
            <a:xfrm>
              <a:off x="2154731" y="4181476"/>
              <a:ext cx="2839574" cy="0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13FE822C-16B7-4D22-AB2B-F5069FD042ED}"/>
                </a:ext>
              </a:extLst>
            </p:cNvPr>
            <p:cNvSpPr/>
            <p:nvPr/>
          </p:nvSpPr>
          <p:spPr>
            <a:xfrm rot="10800000" flipH="1">
              <a:off x="2054246" y="4864507"/>
              <a:ext cx="1550139" cy="878876"/>
            </a:xfrm>
            <a:custGeom>
              <a:avLst/>
              <a:gdLst>
                <a:gd name="connsiteX0" fmla="*/ 0 w 1333500"/>
                <a:gd name="connsiteY0" fmla="*/ 0 h 762000"/>
                <a:gd name="connsiteX1" fmla="*/ 1333500 w 1333500"/>
                <a:gd name="connsiteY1" fmla="*/ 0 h 762000"/>
                <a:gd name="connsiteX2" fmla="*/ 1333500 w 1333500"/>
                <a:gd name="connsiteY2" fmla="*/ 762000 h 76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33500" h="762000">
                  <a:moveTo>
                    <a:pt x="0" y="0"/>
                  </a:moveTo>
                  <a:lnTo>
                    <a:pt x="1333500" y="0"/>
                  </a:lnTo>
                  <a:lnTo>
                    <a:pt x="1333500" y="762000"/>
                  </a:lnTo>
                </a:path>
              </a:pathLst>
            </a:cu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BEC34EC5-D177-4E89-B2AC-2452A98AC271}"/>
                </a:ext>
              </a:extLst>
            </p:cNvPr>
            <p:cNvCxnSpPr>
              <a:cxnSpLocks/>
            </p:cNvCxnSpPr>
            <p:nvPr/>
          </p:nvCxnSpPr>
          <p:spPr>
            <a:xfrm>
              <a:off x="9130660" y="5105134"/>
              <a:ext cx="758901" cy="388705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2D7D8BD4-87C0-468B-A891-F5F293D8CF1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60229" y="2809922"/>
              <a:ext cx="758904" cy="462744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7AAD52B5-4A64-46B6-87E5-137226ABC92E}"/>
              </a:ext>
            </a:extLst>
          </p:cNvPr>
          <p:cNvGrpSpPr/>
          <p:nvPr/>
        </p:nvGrpSpPr>
        <p:grpSpPr>
          <a:xfrm>
            <a:off x="7408095" y="3277452"/>
            <a:ext cx="1693459" cy="1812704"/>
            <a:chOff x="7575103" y="3158773"/>
            <a:chExt cx="1919094" cy="2054228"/>
          </a:xfrm>
          <a:solidFill>
            <a:srgbClr val="03A0DB"/>
          </a:solidFill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F5016D04-2334-454B-8700-2DCE6A60472E}"/>
                </a:ext>
              </a:extLst>
            </p:cNvPr>
            <p:cNvSpPr/>
            <p:nvPr/>
          </p:nvSpPr>
          <p:spPr>
            <a:xfrm>
              <a:off x="8917072" y="3452732"/>
              <a:ext cx="519315" cy="306868"/>
            </a:xfrm>
            <a:custGeom>
              <a:avLst/>
              <a:gdLst>
                <a:gd name="connsiteX0" fmla="*/ 118473 w 209550"/>
                <a:gd name="connsiteY0" fmla="*/ 9106 h 123825"/>
                <a:gd name="connsiteX1" fmla="*/ 198655 w 209550"/>
                <a:gd name="connsiteY1" fmla="*/ 45342 h 123825"/>
                <a:gd name="connsiteX2" fmla="*/ 201466 w 209550"/>
                <a:gd name="connsiteY2" fmla="*/ 47052 h 123825"/>
                <a:gd name="connsiteX3" fmla="*/ 203782 w 209550"/>
                <a:gd name="connsiteY3" fmla="*/ 49389 h 123825"/>
                <a:gd name="connsiteX4" fmla="*/ 205465 w 209550"/>
                <a:gd name="connsiteY4" fmla="*/ 52216 h 123825"/>
                <a:gd name="connsiteX5" fmla="*/ 206416 w 209550"/>
                <a:gd name="connsiteY5" fmla="*/ 55366 h 123825"/>
                <a:gd name="connsiteX6" fmla="*/ 206580 w 209550"/>
                <a:gd name="connsiteY6" fmla="*/ 58652 h 123825"/>
                <a:gd name="connsiteX7" fmla="*/ 205945 w 209550"/>
                <a:gd name="connsiteY7" fmla="*/ 61881 h 123825"/>
                <a:gd name="connsiteX8" fmla="*/ 204549 w 209550"/>
                <a:gd name="connsiteY8" fmla="*/ 64860 h 123825"/>
                <a:gd name="connsiteX9" fmla="*/ 202477 w 209550"/>
                <a:gd name="connsiteY9" fmla="*/ 67415 h 123825"/>
                <a:gd name="connsiteX10" fmla="*/ 199848 w 209550"/>
                <a:gd name="connsiteY10" fmla="*/ 69395 h 123825"/>
                <a:gd name="connsiteX11" fmla="*/ 116433 w 209550"/>
                <a:gd name="connsiteY11" fmla="*/ 117555 h 123825"/>
                <a:gd name="connsiteX12" fmla="*/ 113107 w 209550"/>
                <a:gd name="connsiteY12" fmla="*/ 119128 h 123825"/>
                <a:gd name="connsiteX13" fmla="*/ 109571 w 209550"/>
                <a:gd name="connsiteY13" fmla="*/ 120141 h 123825"/>
                <a:gd name="connsiteX14" fmla="*/ 105916 w 209550"/>
                <a:gd name="connsiteY14" fmla="*/ 120564 h 123825"/>
                <a:gd name="connsiteX15" fmla="*/ 102241 w 209550"/>
                <a:gd name="connsiteY15" fmla="*/ 120388 h 123825"/>
                <a:gd name="connsiteX16" fmla="*/ 98645 w 209550"/>
                <a:gd name="connsiteY16" fmla="*/ 119617 h 123825"/>
                <a:gd name="connsiteX17" fmla="*/ 95220 w 209550"/>
                <a:gd name="connsiteY17" fmla="*/ 118271 h 123825"/>
                <a:gd name="connsiteX18" fmla="*/ 14641 w 209550"/>
                <a:gd name="connsiteY18" fmla="*/ 78739 h 123825"/>
                <a:gd name="connsiteX19" fmla="*/ 11882 w 209550"/>
                <a:gd name="connsiteY19" fmla="*/ 76939 h 123825"/>
                <a:gd name="connsiteX20" fmla="*/ 9640 w 209550"/>
                <a:gd name="connsiteY20" fmla="*/ 74526 h 123825"/>
                <a:gd name="connsiteX21" fmla="*/ 8047 w 209550"/>
                <a:gd name="connsiteY21" fmla="*/ 71642 h 123825"/>
                <a:gd name="connsiteX22" fmla="*/ 7199 w 209550"/>
                <a:gd name="connsiteY22" fmla="*/ 68459 h 123825"/>
                <a:gd name="connsiteX23" fmla="*/ 7144 w 209550"/>
                <a:gd name="connsiteY23" fmla="*/ 65165 h 123825"/>
                <a:gd name="connsiteX24" fmla="*/ 7888 w 209550"/>
                <a:gd name="connsiteY24" fmla="*/ 61955 h 123825"/>
                <a:gd name="connsiteX25" fmla="*/ 9384 w 209550"/>
                <a:gd name="connsiteY25" fmla="*/ 59020 h 123825"/>
                <a:gd name="connsiteX26" fmla="*/ 11545 w 209550"/>
                <a:gd name="connsiteY26" fmla="*/ 56534 h 123825"/>
                <a:gd name="connsiteX27" fmla="*/ 14244 w 209550"/>
                <a:gd name="connsiteY27" fmla="*/ 54643 h 123825"/>
                <a:gd name="connsiteX28" fmla="*/ 98586 w 209550"/>
                <a:gd name="connsiteY28" fmla="*/ 9750 h 123825"/>
                <a:gd name="connsiteX29" fmla="*/ 102380 w 209550"/>
                <a:gd name="connsiteY29" fmla="*/ 8155 h 123825"/>
                <a:gd name="connsiteX30" fmla="*/ 106401 w 209550"/>
                <a:gd name="connsiteY30" fmla="*/ 7277 h 123825"/>
                <a:gd name="connsiteX31" fmla="*/ 110515 w 209550"/>
                <a:gd name="connsiteY31" fmla="*/ 7144 h 123825"/>
                <a:gd name="connsiteX32" fmla="*/ 114584 w 209550"/>
                <a:gd name="connsiteY32" fmla="*/ 7761 h 123825"/>
                <a:gd name="connsiteX33" fmla="*/ 118473 w 209550"/>
                <a:gd name="connsiteY33" fmla="*/ 9106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209550" h="123825">
                  <a:moveTo>
                    <a:pt x="118473" y="9106"/>
                  </a:moveTo>
                  <a:lnTo>
                    <a:pt x="198655" y="45342"/>
                  </a:lnTo>
                  <a:lnTo>
                    <a:pt x="201466" y="47052"/>
                  </a:lnTo>
                  <a:lnTo>
                    <a:pt x="203782" y="49389"/>
                  </a:lnTo>
                  <a:lnTo>
                    <a:pt x="205465" y="52216"/>
                  </a:lnTo>
                  <a:lnTo>
                    <a:pt x="206416" y="55366"/>
                  </a:lnTo>
                  <a:lnTo>
                    <a:pt x="206580" y="58652"/>
                  </a:lnTo>
                  <a:lnTo>
                    <a:pt x="205945" y="61881"/>
                  </a:lnTo>
                  <a:lnTo>
                    <a:pt x="204549" y="64860"/>
                  </a:lnTo>
                  <a:lnTo>
                    <a:pt x="202477" y="67415"/>
                  </a:lnTo>
                  <a:lnTo>
                    <a:pt x="199848" y="69395"/>
                  </a:lnTo>
                  <a:lnTo>
                    <a:pt x="116433" y="117555"/>
                  </a:lnTo>
                  <a:lnTo>
                    <a:pt x="113107" y="119128"/>
                  </a:lnTo>
                  <a:lnTo>
                    <a:pt x="109571" y="120141"/>
                  </a:lnTo>
                  <a:lnTo>
                    <a:pt x="105916" y="120564"/>
                  </a:lnTo>
                  <a:lnTo>
                    <a:pt x="102241" y="120388"/>
                  </a:lnTo>
                  <a:lnTo>
                    <a:pt x="98645" y="119617"/>
                  </a:lnTo>
                  <a:lnTo>
                    <a:pt x="95220" y="118271"/>
                  </a:lnTo>
                  <a:lnTo>
                    <a:pt x="14641" y="78739"/>
                  </a:lnTo>
                  <a:lnTo>
                    <a:pt x="11882" y="76939"/>
                  </a:lnTo>
                  <a:lnTo>
                    <a:pt x="9640" y="74526"/>
                  </a:lnTo>
                  <a:lnTo>
                    <a:pt x="8047" y="71642"/>
                  </a:lnTo>
                  <a:lnTo>
                    <a:pt x="7199" y="68459"/>
                  </a:lnTo>
                  <a:lnTo>
                    <a:pt x="7144" y="65165"/>
                  </a:lnTo>
                  <a:lnTo>
                    <a:pt x="7888" y="61955"/>
                  </a:lnTo>
                  <a:lnTo>
                    <a:pt x="9384" y="59020"/>
                  </a:lnTo>
                  <a:lnTo>
                    <a:pt x="11545" y="56534"/>
                  </a:lnTo>
                  <a:lnTo>
                    <a:pt x="14244" y="54643"/>
                  </a:lnTo>
                  <a:lnTo>
                    <a:pt x="98586" y="9750"/>
                  </a:lnTo>
                  <a:lnTo>
                    <a:pt x="102380" y="8155"/>
                  </a:lnTo>
                  <a:lnTo>
                    <a:pt x="106401" y="7277"/>
                  </a:lnTo>
                  <a:lnTo>
                    <a:pt x="110515" y="7144"/>
                  </a:lnTo>
                  <a:lnTo>
                    <a:pt x="114584" y="7761"/>
                  </a:lnTo>
                  <a:lnTo>
                    <a:pt x="118473" y="9106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D28B593-7BC6-4EBE-BE60-FE4FF3F9F407}"/>
                </a:ext>
              </a:extLst>
            </p:cNvPr>
            <p:cNvSpPr/>
            <p:nvPr/>
          </p:nvSpPr>
          <p:spPr>
            <a:xfrm>
              <a:off x="8597255" y="3306468"/>
              <a:ext cx="519315" cy="283262"/>
            </a:xfrm>
            <a:custGeom>
              <a:avLst/>
              <a:gdLst>
                <a:gd name="connsiteX0" fmla="*/ 197646 w 209550"/>
                <a:gd name="connsiteY0" fmla="*/ 45584 h 114300"/>
                <a:gd name="connsiteX1" fmla="*/ 200497 w 209550"/>
                <a:gd name="connsiteY1" fmla="*/ 47326 h 114300"/>
                <a:gd name="connsiteX2" fmla="*/ 202836 w 209550"/>
                <a:gd name="connsiteY2" fmla="*/ 49713 h 114300"/>
                <a:gd name="connsiteX3" fmla="*/ 204518 w 209550"/>
                <a:gd name="connsiteY3" fmla="*/ 52601 h 114300"/>
                <a:gd name="connsiteX4" fmla="*/ 205441 w 209550"/>
                <a:gd name="connsiteY4" fmla="*/ 55812 h 114300"/>
                <a:gd name="connsiteX5" fmla="*/ 205550 w 209550"/>
                <a:gd name="connsiteY5" fmla="*/ 59152 h 114300"/>
                <a:gd name="connsiteX6" fmla="*/ 204836 w 209550"/>
                <a:gd name="connsiteY6" fmla="*/ 62417 h 114300"/>
                <a:gd name="connsiteX7" fmla="*/ 203343 w 209550"/>
                <a:gd name="connsiteY7" fmla="*/ 65408 h 114300"/>
                <a:gd name="connsiteX8" fmla="*/ 201164 w 209550"/>
                <a:gd name="connsiteY8" fmla="*/ 67941 h 114300"/>
                <a:gd name="connsiteX9" fmla="*/ 198431 w 209550"/>
                <a:gd name="connsiteY9" fmla="*/ 69863 h 114300"/>
                <a:gd name="connsiteX10" fmla="*/ 115979 w 209550"/>
                <a:gd name="connsiteY10" fmla="*/ 113750 h 114300"/>
                <a:gd name="connsiteX11" fmla="*/ 112048 w 209550"/>
                <a:gd name="connsiteY11" fmla="*/ 115388 h 114300"/>
                <a:gd name="connsiteX12" fmla="*/ 107881 w 209550"/>
                <a:gd name="connsiteY12" fmla="*/ 116256 h 114300"/>
                <a:gd name="connsiteX13" fmla="*/ 103623 w 209550"/>
                <a:gd name="connsiteY13" fmla="*/ 116327 h 114300"/>
                <a:gd name="connsiteX14" fmla="*/ 99429 w 209550"/>
                <a:gd name="connsiteY14" fmla="*/ 115596 h 114300"/>
                <a:gd name="connsiteX15" fmla="*/ 95446 w 209550"/>
                <a:gd name="connsiteY15" fmla="*/ 114090 h 114300"/>
                <a:gd name="connsiteX16" fmla="*/ 14612 w 209550"/>
                <a:gd name="connsiteY16" fmla="*/ 74433 h 114300"/>
                <a:gd name="connsiteX17" fmla="*/ 11816 w 209550"/>
                <a:gd name="connsiteY17" fmla="*/ 72601 h 114300"/>
                <a:gd name="connsiteX18" fmla="*/ 9553 w 209550"/>
                <a:gd name="connsiteY18" fmla="*/ 70138 h 114300"/>
                <a:gd name="connsiteX19" fmla="*/ 7964 w 209550"/>
                <a:gd name="connsiteY19" fmla="*/ 67197 h 114300"/>
                <a:gd name="connsiteX20" fmla="*/ 7144 w 209550"/>
                <a:gd name="connsiteY20" fmla="*/ 63956 h 114300"/>
                <a:gd name="connsiteX21" fmla="*/ 7144 w 209550"/>
                <a:gd name="connsiteY21" fmla="*/ 60612 h 114300"/>
                <a:gd name="connsiteX22" fmla="*/ 7964 w 209550"/>
                <a:gd name="connsiteY22" fmla="*/ 57370 h 114300"/>
                <a:gd name="connsiteX23" fmla="*/ 9553 w 209550"/>
                <a:gd name="connsiteY23" fmla="*/ 54428 h 114300"/>
                <a:gd name="connsiteX24" fmla="*/ 11816 w 209550"/>
                <a:gd name="connsiteY24" fmla="*/ 51966 h 114300"/>
                <a:gd name="connsiteX25" fmla="*/ 14612 w 209550"/>
                <a:gd name="connsiteY25" fmla="*/ 50133 h 114300"/>
                <a:gd name="connsiteX26" fmla="*/ 97661 w 209550"/>
                <a:gd name="connsiteY26" fmla="*/ 9391 h 114300"/>
                <a:gd name="connsiteX27" fmla="*/ 101363 w 209550"/>
                <a:gd name="connsiteY27" fmla="*/ 7963 h 114300"/>
                <a:gd name="connsiteX28" fmla="*/ 105256 w 209550"/>
                <a:gd name="connsiteY28" fmla="*/ 7207 h 114300"/>
                <a:gd name="connsiteX29" fmla="*/ 109223 w 209550"/>
                <a:gd name="connsiteY29" fmla="*/ 7144 h 114300"/>
                <a:gd name="connsiteX30" fmla="*/ 113140 w 209550"/>
                <a:gd name="connsiteY30" fmla="*/ 7777 h 114300"/>
                <a:gd name="connsiteX31" fmla="*/ 116884 w 209550"/>
                <a:gd name="connsiteY31" fmla="*/ 9086 h 114300"/>
                <a:gd name="connsiteX32" fmla="*/ 197646 w 209550"/>
                <a:gd name="connsiteY32" fmla="*/ 45584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09550" h="114300">
                  <a:moveTo>
                    <a:pt x="197646" y="45584"/>
                  </a:moveTo>
                  <a:lnTo>
                    <a:pt x="200497" y="47326"/>
                  </a:lnTo>
                  <a:lnTo>
                    <a:pt x="202836" y="49713"/>
                  </a:lnTo>
                  <a:lnTo>
                    <a:pt x="204518" y="52601"/>
                  </a:lnTo>
                  <a:lnTo>
                    <a:pt x="205441" y="55812"/>
                  </a:lnTo>
                  <a:lnTo>
                    <a:pt x="205550" y="59152"/>
                  </a:lnTo>
                  <a:lnTo>
                    <a:pt x="204836" y="62417"/>
                  </a:lnTo>
                  <a:lnTo>
                    <a:pt x="203343" y="65408"/>
                  </a:lnTo>
                  <a:lnTo>
                    <a:pt x="201164" y="67941"/>
                  </a:lnTo>
                  <a:lnTo>
                    <a:pt x="198431" y="69863"/>
                  </a:lnTo>
                  <a:lnTo>
                    <a:pt x="115979" y="113750"/>
                  </a:lnTo>
                  <a:lnTo>
                    <a:pt x="112048" y="115388"/>
                  </a:lnTo>
                  <a:lnTo>
                    <a:pt x="107881" y="116256"/>
                  </a:lnTo>
                  <a:lnTo>
                    <a:pt x="103623" y="116327"/>
                  </a:lnTo>
                  <a:lnTo>
                    <a:pt x="99429" y="115596"/>
                  </a:lnTo>
                  <a:lnTo>
                    <a:pt x="95446" y="114090"/>
                  </a:lnTo>
                  <a:lnTo>
                    <a:pt x="14612" y="74433"/>
                  </a:lnTo>
                  <a:lnTo>
                    <a:pt x="11816" y="72601"/>
                  </a:lnTo>
                  <a:lnTo>
                    <a:pt x="9553" y="70138"/>
                  </a:lnTo>
                  <a:lnTo>
                    <a:pt x="7964" y="67197"/>
                  </a:lnTo>
                  <a:lnTo>
                    <a:pt x="7144" y="63956"/>
                  </a:lnTo>
                  <a:lnTo>
                    <a:pt x="7144" y="60612"/>
                  </a:lnTo>
                  <a:lnTo>
                    <a:pt x="7964" y="57370"/>
                  </a:lnTo>
                  <a:lnTo>
                    <a:pt x="9553" y="54428"/>
                  </a:lnTo>
                  <a:lnTo>
                    <a:pt x="11816" y="51966"/>
                  </a:lnTo>
                  <a:lnTo>
                    <a:pt x="14612" y="50133"/>
                  </a:lnTo>
                  <a:lnTo>
                    <a:pt x="97661" y="9391"/>
                  </a:lnTo>
                  <a:lnTo>
                    <a:pt x="101363" y="7963"/>
                  </a:lnTo>
                  <a:lnTo>
                    <a:pt x="105256" y="7207"/>
                  </a:lnTo>
                  <a:lnTo>
                    <a:pt x="109223" y="7144"/>
                  </a:lnTo>
                  <a:lnTo>
                    <a:pt x="113140" y="7777"/>
                  </a:lnTo>
                  <a:lnTo>
                    <a:pt x="116884" y="9086"/>
                  </a:lnTo>
                  <a:lnTo>
                    <a:pt x="197646" y="45584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23886D5E-BB1D-4762-9405-46CC9169E32A}"/>
                </a:ext>
              </a:extLst>
            </p:cNvPr>
            <p:cNvSpPr/>
            <p:nvPr/>
          </p:nvSpPr>
          <p:spPr>
            <a:xfrm>
              <a:off x="8270784" y="3466947"/>
              <a:ext cx="519315" cy="306868"/>
            </a:xfrm>
            <a:custGeom>
              <a:avLst/>
              <a:gdLst>
                <a:gd name="connsiteX0" fmla="*/ 200173 w 209550"/>
                <a:gd name="connsiteY0" fmla="*/ 49993 h 123825"/>
                <a:gd name="connsiteX1" fmla="*/ 202931 w 209550"/>
                <a:gd name="connsiteY1" fmla="*/ 51793 h 123825"/>
                <a:gd name="connsiteX2" fmla="*/ 205174 w 209550"/>
                <a:gd name="connsiteY2" fmla="*/ 54206 h 123825"/>
                <a:gd name="connsiteX3" fmla="*/ 206767 w 209550"/>
                <a:gd name="connsiteY3" fmla="*/ 57090 h 123825"/>
                <a:gd name="connsiteX4" fmla="*/ 207615 w 209550"/>
                <a:gd name="connsiteY4" fmla="*/ 60273 h 123825"/>
                <a:gd name="connsiteX5" fmla="*/ 207670 w 209550"/>
                <a:gd name="connsiteY5" fmla="*/ 63567 h 123825"/>
                <a:gd name="connsiteX6" fmla="*/ 206926 w 209550"/>
                <a:gd name="connsiteY6" fmla="*/ 66777 h 123825"/>
                <a:gd name="connsiteX7" fmla="*/ 205429 w 209550"/>
                <a:gd name="connsiteY7" fmla="*/ 69713 h 123825"/>
                <a:gd name="connsiteX8" fmla="*/ 203268 w 209550"/>
                <a:gd name="connsiteY8" fmla="*/ 72199 h 123825"/>
                <a:gd name="connsiteX9" fmla="*/ 200571 w 209550"/>
                <a:gd name="connsiteY9" fmla="*/ 74089 h 123825"/>
                <a:gd name="connsiteX10" fmla="*/ 118004 w 209550"/>
                <a:gd name="connsiteY10" fmla="*/ 118037 h 123825"/>
                <a:gd name="connsiteX11" fmla="*/ 114632 w 209550"/>
                <a:gd name="connsiteY11" fmla="*/ 119493 h 123825"/>
                <a:gd name="connsiteX12" fmla="*/ 111068 w 209550"/>
                <a:gd name="connsiteY12" fmla="*/ 120383 h 123825"/>
                <a:gd name="connsiteX13" fmla="*/ 107407 w 209550"/>
                <a:gd name="connsiteY13" fmla="*/ 120682 h 123825"/>
                <a:gd name="connsiteX14" fmla="*/ 103745 w 209550"/>
                <a:gd name="connsiteY14" fmla="*/ 120383 h 123825"/>
                <a:gd name="connsiteX15" fmla="*/ 100181 w 209550"/>
                <a:gd name="connsiteY15" fmla="*/ 119493 h 123825"/>
                <a:gd name="connsiteX16" fmla="*/ 96808 w 209550"/>
                <a:gd name="connsiteY16" fmla="*/ 118037 h 123825"/>
                <a:gd name="connsiteX17" fmla="*/ 14243 w 209550"/>
                <a:gd name="connsiteY17" fmla="*/ 74089 h 123825"/>
                <a:gd name="connsiteX18" fmla="*/ 11544 w 209550"/>
                <a:gd name="connsiteY18" fmla="*/ 72199 h 123825"/>
                <a:gd name="connsiteX19" fmla="*/ 9383 w 209550"/>
                <a:gd name="connsiteY19" fmla="*/ 69713 h 123825"/>
                <a:gd name="connsiteX20" fmla="*/ 7887 w 209550"/>
                <a:gd name="connsiteY20" fmla="*/ 66777 h 123825"/>
                <a:gd name="connsiteX21" fmla="*/ 7144 w 209550"/>
                <a:gd name="connsiteY21" fmla="*/ 63567 h 123825"/>
                <a:gd name="connsiteX22" fmla="*/ 7197 w 209550"/>
                <a:gd name="connsiteY22" fmla="*/ 60273 h 123825"/>
                <a:gd name="connsiteX23" fmla="*/ 8047 w 209550"/>
                <a:gd name="connsiteY23" fmla="*/ 57090 h 123825"/>
                <a:gd name="connsiteX24" fmla="*/ 9639 w 209550"/>
                <a:gd name="connsiteY24" fmla="*/ 54206 h 123825"/>
                <a:gd name="connsiteX25" fmla="*/ 11882 w 209550"/>
                <a:gd name="connsiteY25" fmla="*/ 51793 h 123825"/>
                <a:gd name="connsiteX26" fmla="*/ 14641 w 209550"/>
                <a:gd name="connsiteY26" fmla="*/ 49993 h 123825"/>
                <a:gd name="connsiteX27" fmla="*/ 97471 w 209550"/>
                <a:gd name="connsiteY27" fmla="*/ 9355 h 123825"/>
                <a:gd name="connsiteX28" fmla="*/ 101311 w 209550"/>
                <a:gd name="connsiteY28" fmla="*/ 7890 h 123825"/>
                <a:gd name="connsiteX29" fmla="*/ 105352 w 209550"/>
                <a:gd name="connsiteY29" fmla="*/ 7144 h 123825"/>
                <a:gd name="connsiteX30" fmla="*/ 109461 w 209550"/>
                <a:gd name="connsiteY30" fmla="*/ 7144 h 123825"/>
                <a:gd name="connsiteX31" fmla="*/ 113503 w 209550"/>
                <a:gd name="connsiteY31" fmla="*/ 7890 h 123825"/>
                <a:gd name="connsiteX32" fmla="*/ 117341 w 209550"/>
                <a:gd name="connsiteY32" fmla="*/ 9355 h 123825"/>
                <a:gd name="connsiteX33" fmla="*/ 200173 w 209550"/>
                <a:gd name="connsiteY33" fmla="*/ 49993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209550" h="123825">
                  <a:moveTo>
                    <a:pt x="200173" y="49993"/>
                  </a:moveTo>
                  <a:lnTo>
                    <a:pt x="202931" y="51793"/>
                  </a:lnTo>
                  <a:lnTo>
                    <a:pt x="205174" y="54206"/>
                  </a:lnTo>
                  <a:lnTo>
                    <a:pt x="206767" y="57090"/>
                  </a:lnTo>
                  <a:lnTo>
                    <a:pt x="207615" y="60273"/>
                  </a:lnTo>
                  <a:lnTo>
                    <a:pt x="207670" y="63567"/>
                  </a:lnTo>
                  <a:lnTo>
                    <a:pt x="206926" y="66777"/>
                  </a:lnTo>
                  <a:lnTo>
                    <a:pt x="205429" y="69713"/>
                  </a:lnTo>
                  <a:lnTo>
                    <a:pt x="203268" y="72199"/>
                  </a:lnTo>
                  <a:lnTo>
                    <a:pt x="200571" y="74089"/>
                  </a:lnTo>
                  <a:lnTo>
                    <a:pt x="118004" y="118037"/>
                  </a:lnTo>
                  <a:lnTo>
                    <a:pt x="114632" y="119493"/>
                  </a:lnTo>
                  <a:lnTo>
                    <a:pt x="111068" y="120383"/>
                  </a:lnTo>
                  <a:lnTo>
                    <a:pt x="107407" y="120682"/>
                  </a:lnTo>
                  <a:lnTo>
                    <a:pt x="103745" y="120383"/>
                  </a:lnTo>
                  <a:lnTo>
                    <a:pt x="100181" y="119493"/>
                  </a:lnTo>
                  <a:lnTo>
                    <a:pt x="96808" y="118037"/>
                  </a:lnTo>
                  <a:lnTo>
                    <a:pt x="14243" y="74089"/>
                  </a:lnTo>
                  <a:lnTo>
                    <a:pt x="11544" y="72199"/>
                  </a:lnTo>
                  <a:lnTo>
                    <a:pt x="9383" y="69713"/>
                  </a:lnTo>
                  <a:lnTo>
                    <a:pt x="7887" y="66777"/>
                  </a:lnTo>
                  <a:lnTo>
                    <a:pt x="7144" y="63567"/>
                  </a:lnTo>
                  <a:lnTo>
                    <a:pt x="7197" y="60273"/>
                  </a:lnTo>
                  <a:lnTo>
                    <a:pt x="8047" y="57090"/>
                  </a:lnTo>
                  <a:lnTo>
                    <a:pt x="9639" y="54206"/>
                  </a:lnTo>
                  <a:lnTo>
                    <a:pt x="11882" y="51793"/>
                  </a:lnTo>
                  <a:lnTo>
                    <a:pt x="14641" y="49993"/>
                  </a:lnTo>
                  <a:lnTo>
                    <a:pt x="97471" y="9355"/>
                  </a:lnTo>
                  <a:lnTo>
                    <a:pt x="101311" y="7890"/>
                  </a:lnTo>
                  <a:lnTo>
                    <a:pt x="105352" y="7144"/>
                  </a:lnTo>
                  <a:lnTo>
                    <a:pt x="109461" y="7144"/>
                  </a:lnTo>
                  <a:lnTo>
                    <a:pt x="113503" y="7890"/>
                  </a:lnTo>
                  <a:lnTo>
                    <a:pt x="117341" y="9355"/>
                  </a:lnTo>
                  <a:lnTo>
                    <a:pt x="200173" y="49993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1A6FBEE3-80B4-4701-83B1-1A0ED9DD8813}"/>
                </a:ext>
              </a:extLst>
            </p:cNvPr>
            <p:cNvSpPr/>
            <p:nvPr/>
          </p:nvSpPr>
          <p:spPr>
            <a:xfrm>
              <a:off x="7946519" y="3626248"/>
              <a:ext cx="519315" cy="306868"/>
            </a:xfrm>
            <a:custGeom>
              <a:avLst/>
              <a:gdLst>
                <a:gd name="connsiteX0" fmla="*/ 202233 w 209550"/>
                <a:gd name="connsiteY0" fmla="*/ 54676 h 123825"/>
                <a:gd name="connsiteX1" fmla="*/ 204894 w 209550"/>
                <a:gd name="connsiteY1" fmla="*/ 56534 h 123825"/>
                <a:gd name="connsiteX2" fmla="*/ 207036 w 209550"/>
                <a:gd name="connsiteY2" fmla="*/ 58971 h 123825"/>
                <a:gd name="connsiteX3" fmla="*/ 208538 w 209550"/>
                <a:gd name="connsiteY3" fmla="*/ 61848 h 123825"/>
                <a:gd name="connsiteX4" fmla="*/ 209310 w 209550"/>
                <a:gd name="connsiteY4" fmla="*/ 65001 h 123825"/>
                <a:gd name="connsiteX5" fmla="*/ 209310 w 209550"/>
                <a:gd name="connsiteY5" fmla="*/ 68245 h 123825"/>
                <a:gd name="connsiteX6" fmla="*/ 208538 w 209550"/>
                <a:gd name="connsiteY6" fmla="*/ 71398 h 123825"/>
                <a:gd name="connsiteX7" fmla="*/ 207036 w 209550"/>
                <a:gd name="connsiteY7" fmla="*/ 74275 h 123825"/>
                <a:gd name="connsiteX8" fmla="*/ 204894 w 209550"/>
                <a:gd name="connsiteY8" fmla="*/ 76712 h 123825"/>
                <a:gd name="connsiteX9" fmla="*/ 202233 w 209550"/>
                <a:gd name="connsiteY9" fmla="*/ 78570 h 123825"/>
                <a:gd name="connsiteX10" fmla="*/ 119596 w 209550"/>
                <a:gd name="connsiteY10" fmla="*/ 122555 h 123825"/>
                <a:gd name="connsiteX11" fmla="*/ 116101 w 209550"/>
                <a:gd name="connsiteY11" fmla="*/ 124053 h 123825"/>
                <a:gd name="connsiteX12" fmla="*/ 112403 w 209550"/>
                <a:gd name="connsiteY12" fmla="*/ 124942 h 123825"/>
                <a:gd name="connsiteX13" fmla="*/ 108610 w 209550"/>
                <a:gd name="connsiteY13" fmla="*/ 125197 h 123825"/>
                <a:gd name="connsiteX14" fmla="*/ 104826 w 209550"/>
                <a:gd name="connsiteY14" fmla="*/ 124812 h 123825"/>
                <a:gd name="connsiteX15" fmla="*/ 101162 w 209550"/>
                <a:gd name="connsiteY15" fmla="*/ 123795 h 123825"/>
                <a:gd name="connsiteX16" fmla="*/ 97719 w 209550"/>
                <a:gd name="connsiteY16" fmla="*/ 122178 h 123825"/>
                <a:gd name="connsiteX17" fmla="*/ 13860 w 209550"/>
                <a:gd name="connsiteY17" fmla="*/ 73762 h 123825"/>
                <a:gd name="connsiteX18" fmla="*/ 11266 w 209550"/>
                <a:gd name="connsiteY18" fmla="*/ 71815 h 123825"/>
                <a:gd name="connsiteX19" fmla="*/ 9209 w 209550"/>
                <a:gd name="connsiteY19" fmla="*/ 69308 h 123825"/>
                <a:gd name="connsiteX20" fmla="*/ 7808 w 209550"/>
                <a:gd name="connsiteY20" fmla="*/ 66383 h 123825"/>
                <a:gd name="connsiteX21" fmla="*/ 7144 w 209550"/>
                <a:gd name="connsiteY21" fmla="*/ 63209 h 123825"/>
                <a:gd name="connsiteX22" fmla="*/ 7252 w 209550"/>
                <a:gd name="connsiteY22" fmla="*/ 59968 h 123825"/>
                <a:gd name="connsiteX23" fmla="*/ 8130 w 209550"/>
                <a:gd name="connsiteY23" fmla="*/ 56845 h 123825"/>
                <a:gd name="connsiteX24" fmla="*/ 9725 w 209550"/>
                <a:gd name="connsiteY24" fmla="*/ 54021 h 123825"/>
                <a:gd name="connsiteX25" fmla="*/ 11946 w 209550"/>
                <a:gd name="connsiteY25" fmla="*/ 51658 h 123825"/>
                <a:gd name="connsiteX26" fmla="*/ 14667 w 209550"/>
                <a:gd name="connsiteY26" fmla="*/ 49890 h 123825"/>
                <a:gd name="connsiteX27" fmla="*/ 97240 w 209550"/>
                <a:gd name="connsiteY27" fmla="*/ 9381 h 123825"/>
                <a:gd name="connsiteX28" fmla="*/ 101222 w 209550"/>
                <a:gd name="connsiteY28" fmla="*/ 7874 h 123825"/>
                <a:gd name="connsiteX29" fmla="*/ 105417 w 209550"/>
                <a:gd name="connsiteY29" fmla="*/ 7144 h 123825"/>
                <a:gd name="connsiteX30" fmla="*/ 109674 w 209550"/>
                <a:gd name="connsiteY30" fmla="*/ 7214 h 123825"/>
                <a:gd name="connsiteX31" fmla="*/ 113843 w 209550"/>
                <a:gd name="connsiteY31" fmla="*/ 8083 h 123825"/>
                <a:gd name="connsiteX32" fmla="*/ 117773 w 209550"/>
                <a:gd name="connsiteY32" fmla="*/ 9720 h 123825"/>
                <a:gd name="connsiteX33" fmla="*/ 202233 w 209550"/>
                <a:gd name="connsiteY33" fmla="*/ 54676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209550" h="123825">
                  <a:moveTo>
                    <a:pt x="202233" y="54676"/>
                  </a:moveTo>
                  <a:lnTo>
                    <a:pt x="204894" y="56534"/>
                  </a:lnTo>
                  <a:lnTo>
                    <a:pt x="207036" y="58971"/>
                  </a:lnTo>
                  <a:lnTo>
                    <a:pt x="208538" y="61848"/>
                  </a:lnTo>
                  <a:lnTo>
                    <a:pt x="209310" y="65001"/>
                  </a:lnTo>
                  <a:lnTo>
                    <a:pt x="209310" y="68245"/>
                  </a:lnTo>
                  <a:lnTo>
                    <a:pt x="208538" y="71398"/>
                  </a:lnTo>
                  <a:lnTo>
                    <a:pt x="207036" y="74275"/>
                  </a:lnTo>
                  <a:lnTo>
                    <a:pt x="204894" y="76712"/>
                  </a:lnTo>
                  <a:lnTo>
                    <a:pt x="202233" y="78570"/>
                  </a:lnTo>
                  <a:lnTo>
                    <a:pt x="119596" y="122555"/>
                  </a:lnTo>
                  <a:lnTo>
                    <a:pt x="116101" y="124053"/>
                  </a:lnTo>
                  <a:lnTo>
                    <a:pt x="112403" y="124942"/>
                  </a:lnTo>
                  <a:lnTo>
                    <a:pt x="108610" y="125197"/>
                  </a:lnTo>
                  <a:lnTo>
                    <a:pt x="104826" y="124812"/>
                  </a:lnTo>
                  <a:lnTo>
                    <a:pt x="101162" y="123795"/>
                  </a:lnTo>
                  <a:lnTo>
                    <a:pt x="97719" y="122178"/>
                  </a:lnTo>
                  <a:lnTo>
                    <a:pt x="13860" y="73762"/>
                  </a:lnTo>
                  <a:lnTo>
                    <a:pt x="11266" y="71815"/>
                  </a:lnTo>
                  <a:lnTo>
                    <a:pt x="9209" y="69308"/>
                  </a:lnTo>
                  <a:lnTo>
                    <a:pt x="7808" y="66383"/>
                  </a:lnTo>
                  <a:lnTo>
                    <a:pt x="7144" y="63209"/>
                  </a:lnTo>
                  <a:lnTo>
                    <a:pt x="7252" y="59968"/>
                  </a:lnTo>
                  <a:lnTo>
                    <a:pt x="8130" y="56845"/>
                  </a:lnTo>
                  <a:lnTo>
                    <a:pt x="9725" y="54021"/>
                  </a:lnTo>
                  <a:lnTo>
                    <a:pt x="11946" y="51658"/>
                  </a:lnTo>
                  <a:lnTo>
                    <a:pt x="14667" y="49890"/>
                  </a:lnTo>
                  <a:lnTo>
                    <a:pt x="97240" y="9381"/>
                  </a:lnTo>
                  <a:lnTo>
                    <a:pt x="101222" y="7874"/>
                  </a:lnTo>
                  <a:lnTo>
                    <a:pt x="105417" y="7144"/>
                  </a:lnTo>
                  <a:lnTo>
                    <a:pt x="109674" y="7214"/>
                  </a:lnTo>
                  <a:lnTo>
                    <a:pt x="113843" y="8083"/>
                  </a:lnTo>
                  <a:lnTo>
                    <a:pt x="117773" y="9720"/>
                  </a:lnTo>
                  <a:lnTo>
                    <a:pt x="202233" y="54676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A6A3AC2-18B6-41DC-A8D5-3BFADA51AA21}"/>
                </a:ext>
              </a:extLst>
            </p:cNvPr>
            <p:cNvSpPr/>
            <p:nvPr/>
          </p:nvSpPr>
          <p:spPr>
            <a:xfrm>
              <a:off x="8265885" y="3798986"/>
              <a:ext cx="519315" cy="330473"/>
            </a:xfrm>
            <a:custGeom>
              <a:avLst/>
              <a:gdLst>
                <a:gd name="connsiteX0" fmla="*/ 204518 w 209550"/>
                <a:gd name="connsiteY0" fmla="*/ 54785 h 133350"/>
                <a:gd name="connsiteX1" fmla="*/ 207140 w 209550"/>
                <a:gd name="connsiteY1" fmla="*/ 56607 h 133350"/>
                <a:gd name="connsiteX2" fmla="*/ 209262 w 209550"/>
                <a:gd name="connsiteY2" fmla="*/ 58994 h 133350"/>
                <a:gd name="connsiteX3" fmla="*/ 210767 w 209550"/>
                <a:gd name="connsiteY3" fmla="*/ 61812 h 133350"/>
                <a:gd name="connsiteX4" fmla="*/ 211569 w 209550"/>
                <a:gd name="connsiteY4" fmla="*/ 64902 h 133350"/>
                <a:gd name="connsiteX5" fmla="*/ 211624 w 209550"/>
                <a:gd name="connsiteY5" fmla="*/ 68097 h 133350"/>
                <a:gd name="connsiteX6" fmla="*/ 210929 w 209550"/>
                <a:gd name="connsiteY6" fmla="*/ 71214 h 133350"/>
                <a:gd name="connsiteX7" fmla="*/ 209523 w 209550"/>
                <a:gd name="connsiteY7" fmla="*/ 74082 h 133350"/>
                <a:gd name="connsiteX8" fmla="*/ 207484 w 209550"/>
                <a:gd name="connsiteY8" fmla="*/ 76539 h 133350"/>
                <a:gd name="connsiteX9" fmla="*/ 204926 w 209550"/>
                <a:gd name="connsiteY9" fmla="*/ 78453 h 133350"/>
                <a:gd name="connsiteX10" fmla="*/ 120662 w 209550"/>
                <a:gd name="connsiteY10" fmla="*/ 127102 h 133350"/>
                <a:gd name="connsiteX11" fmla="*/ 117098 w 209550"/>
                <a:gd name="connsiteY11" fmla="*/ 128763 h 133350"/>
                <a:gd name="connsiteX12" fmla="*/ 113301 w 209550"/>
                <a:gd name="connsiteY12" fmla="*/ 129781 h 133350"/>
                <a:gd name="connsiteX13" fmla="*/ 109384 w 209550"/>
                <a:gd name="connsiteY13" fmla="*/ 130124 h 133350"/>
                <a:gd name="connsiteX14" fmla="*/ 105466 w 209550"/>
                <a:gd name="connsiteY14" fmla="*/ 129781 h 133350"/>
                <a:gd name="connsiteX15" fmla="*/ 101670 w 209550"/>
                <a:gd name="connsiteY15" fmla="*/ 128763 h 133350"/>
                <a:gd name="connsiteX16" fmla="*/ 98106 w 209550"/>
                <a:gd name="connsiteY16" fmla="*/ 127102 h 133350"/>
                <a:gd name="connsiteX17" fmla="*/ 13842 w 209550"/>
                <a:gd name="connsiteY17" fmla="*/ 78453 h 133350"/>
                <a:gd name="connsiteX18" fmla="*/ 11283 w 209550"/>
                <a:gd name="connsiteY18" fmla="*/ 76539 h 133350"/>
                <a:gd name="connsiteX19" fmla="*/ 9245 w 209550"/>
                <a:gd name="connsiteY19" fmla="*/ 74082 h 133350"/>
                <a:gd name="connsiteX20" fmla="*/ 7839 w 209550"/>
                <a:gd name="connsiteY20" fmla="*/ 71214 h 133350"/>
                <a:gd name="connsiteX21" fmla="*/ 7144 w 209550"/>
                <a:gd name="connsiteY21" fmla="*/ 68097 h 133350"/>
                <a:gd name="connsiteX22" fmla="*/ 7199 w 209550"/>
                <a:gd name="connsiteY22" fmla="*/ 64902 h 133350"/>
                <a:gd name="connsiteX23" fmla="*/ 8001 w 209550"/>
                <a:gd name="connsiteY23" fmla="*/ 61812 h 133350"/>
                <a:gd name="connsiteX24" fmla="*/ 9505 w 209550"/>
                <a:gd name="connsiteY24" fmla="*/ 58994 h 133350"/>
                <a:gd name="connsiteX25" fmla="*/ 11627 w 209550"/>
                <a:gd name="connsiteY25" fmla="*/ 56607 h 133350"/>
                <a:gd name="connsiteX26" fmla="*/ 14249 w 209550"/>
                <a:gd name="connsiteY26" fmla="*/ 54785 h 133350"/>
                <a:gd name="connsiteX27" fmla="*/ 98786 w 209550"/>
                <a:gd name="connsiteY27" fmla="*/ 9788 h 133350"/>
                <a:gd name="connsiteX28" fmla="*/ 102158 w 209550"/>
                <a:gd name="connsiteY28" fmla="*/ 8332 h 133350"/>
                <a:gd name="connsiteX29" fmla="*/ 105723 w 209550"/>
                <a:gd name="connsiteY29" fmla="*/ 7442 h 133350"/>
                <a:gd name="connsiteX30" fmla="*/ 109384 w 209550"/>
                <a:gd name="connsiteY30" fmla="*/ 7144 h 133350"/>
                <a:gd name="connsiteX31" fmla="*/ 113046 w 209550"/>
                <a:gd name="connsiteY31" fmla="*/ 7442 h 133350"/>
                <a:gd name="connsiteX32" fmla="*/ 116610 w 209550"/>
                <a:gd name="connsiteY32" fmla="*/ 8332 h 133350"/>
                <a:gd name="connsiteX33" fmla="*/ 119982 w 209550"/>
                <a:gd name="connsiteY33" fmla="*/ 9788 h 133350"/>
                <a:gd name="connsiteX34" fmla="*/ 204518 w 209550"/>
                <a:gd name="connsiteY34" fmla="*/ 54785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209550" h="133350">
                  <a:moveTo>
                    <a:pt x="204518" y="54785"/>
                  </a:moveTo>
                  <a:lnTo>
                    <a:pt x="207140" y="56607"/>
                  </a:lnTo>
                  <a:lnTo>
                    <a:pt x="209262" y="58994"/>
                  </a:lnTo>
                  <a:lnTo>
                    <a:pt x="210767" y="61812"/>
                  </a:lnTo>
                  <a:lnTo>
                    <a:pt x="211569" y="64902"/>
                  </a:lnTo>
                  <a:lnTo>
                    <a:pt x="211624" y="68097"/>
                  </a:lnTo>
                  <a:lnTo>
                    <a:pt x="210929" y="71214"/>
                  </a:lnTo>
                  <a:lnTo>
                    <a:pt x="209523" y="74082"/>
                  </a:lnTo>
                  <a:lnTo>
                    <a:pt x="207484" y="76539"/>
                  </a:lnTo>
                  <a:lnTo>
                    <a:pt x="204926" y="78453"/>
                  </a:lnTo>
                  <a:lnTo>
                    <a:pt x="120662" y="127102"/>
                  </a:lnTo>
                  <a:lnTo>
                    <a:pt x="117098" y="128763"/>
                  </a:lnTo>
                  <a:lnTo>
                    <a:pt x="113301" y="129781"/>
                  </a:lnTo>
                  <a:lnTo>
                    <a:pt x="109384" y="130124"/>
                  </a:lnTo>
                  <a:lnTo>
                    <a:pt x="105466" y="129781"/>
                  </a:lnTo>
                  <a:lnTo>
                    <a:pt x="101670" y="128763"/>
                  </a:lnTo>
                  <a:lnTo>
                    <a:pt x="98106" y="127102"/>
                  </a:lnTo>
                  <a:lnTo>
                    <a:pt x="13842" y="78453"/>
                  </a:lnTo>
                  <a:lnTo>
                    <a:pt x="11283" y="76539"/>
                  </a:lnTo>
                  <a:lnTo>
                    <a:pt x="9245" y="74082"/>
                  </a:lnTo>
                  <a:lnTo>
                    <a:pt x="7839" y="71214"/>
                  </a:lnTo>
                  <a:lnTo>
                    <a:pt x="7144" y="68097"/>
                  </a:lnTo>
                  <a:lnTo>
                    <a:pt x="7199" y="64902"/>
                  </a:lnTo>
                  <a:lnTo>
                    <a:pt x="8001" y="61812"/>
                  </a:lnTo>
                  <a:lnTo>
                    <a:pt x="9505" y="58994"/>
                  </a:lnTo>
                  <a:lnTo>
                    <a:pt x="11627" y="56607"/>
                  </a:lnTo>
                  <a:lnTo>
                    <a:pt x="14249" y="54785"/>
                  </a:lnTo>
                  <a:lnTo>
                    <a:pt x="98786" y="9788"/>
                  </a:lnTo>
                  <a:lnTo>
                    <a:pt x="102158" y="8332"/>
                  </a:lnTo>
                  <a:lnTo>
                    <a:pt x="105723" y="7442"/>
                  </a:lnTo>
                  <a:lnTo>
                    <a:pt x="109384" y="7144"/>
                  </a:lnTo>
                  <a:lnTo>
                    <a:pt x="113046" y="7442"/>
                  </a:lnTo>
                  <a:lnTo>
                    <a:pt x="116610" y="8332"/>
                  </a:lnTo>
                  <a:lnTo>
                    <a:pt x="119982" y="9788"/>
                  </a:lnTo>
                  <a:lnTo>
                    <a:pt x="204518" y="54785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1F1F47E-0ADC-42E1-973F-D5AE3FBCC44F}"/>
                </a:ext>
              </a:extLst>
            </p:cNvPr>
            <p:cNvSpPr/>
            <p:nvPr/>
          </p:nvSpPr>
          <p:spPr>
            <a:xfrm>
              <a:off x="8590985" y="3626248"/>
              <a:ext cx="519315" cy="306868"/>
            </a:xfrm>
            <a:custGeom>
              <a:avLst/>
              <a:gdLst>
                <a:gd name="connsiteX0" fmla="*/ 201787 w 209550"/>
                <a:gd name="connsiteY0" fmla="*/ 49890 h 123825"/>
                <a:gd name="connsiteX1" fmla="*/ 204507 w 209550"/>
                <a:gd name="connsiteY1" fmla="*/ 51658 h 123825"/>
                <a:gd name="connsiteX2" fmla="*/ 206728 w 209550"/>
                <a:gd name="connsiteY2" fmla="*/ 54021 h 123825"/>
                <a:gd name="connsiteX3" fmla="*/ 208323 w 209550"/>
                <a:gd name="connsiteY3" fmla="*/ 56845 h 123825"/>
                <a:gd name="connsiteX4" fmla="*/ 209200 w 209550"/>
                <a:gd name="connsiteY4" fmla="*/ 59968 h 123825"/>
                <a:gd name="connsiteX5" fmla="*/ 209310 w 209550"/>
                <a:gd name="connsiteY5" fmla="*/ 63209 h 123825"/>
                <a:gd name="connsiteX6" fmla="*/ 208644 w 209550"/>
                <a:gd name="connsiteY6" fmla="*/ 66383 h 123825"/>
                <a:gd name="connsiteX7" fmla="*/ 207244 w 209550"/>
                <a:gd name="connsiteY7" fmla="*/ 69308 h 123825"/>
                <a:gd name="connsiteX8" fmla="*/ 205188 w 209550"/>
                <a:gd name="connsiteY8" fmla="*/ 71815 h 123825"/>
                <a:gd name="connsiteX9" fmla="*/ 202594 w 209550"/>
                <a:gd name="connsiteY9" fmla="*/ 73762 h 123825"/>
                <a:gd name="connsiteX10" fmla="*/ 118733 w 209550"/>
                <a:gd name="connsiteY10" fmla="*/ 122178 h 123825"/>
                <a:gd name="connsiteX11" fmla="*/ 115292 w 209550"/>
                <a:gd name="connsiteY11" fmla="*/ 123795 h 123825"/>
                <a:gd name="connsiteX12" fmla="*/ 111626 w 209550"/>
                <a:gd name="connsiteY12" fmla="*/ 124812 h 123825"/>
                <a:gd name="connsiteX13" fmla="*/ 107844 w 209550"/>
                <a:gd name="connsiteY13" fmla="*/ 125197 h 123825"/>
                <a:gd name="connsiteX14" fmla="*/ 104050 w 209550"/>
                <a:gd name="connsiteY14" fmla="*/ 124942 h 123825"/>
                <a:gd name="connsiteX15" fmla="*/ 100353 w 209550"/>
                <a:gd name="connsiteY15" fmla="*/ 124053 h 123825"/>
                <a:gd name="connsiteX16" fmla="*/ 96857 w 209550"/>
                <a:gd name="connsiteY16" fmla="*/ 122555 h 123825"/>
                <a:gd name="connsiteX17" fmla="*/ 14220 w 209550"/>
                <a:gd name="connsiteY17" fmla="*/ 78570 h 123825"/>
                <a:gd name="connsiteX18" fmla="*/ 11560 w 209550"/>
                <a:gd name="connsiteY18" fmla="*/ 76712 h 123825"/>
                <a:gd name="connsiteX19" fmla="*/ 9416 w 209550"/>
                <a:gd name="connsiteY19" fmla="*/ 74275 h 123825"/>
                <a:gd name="connsiteX20" fmla="*/ 7916 w 209550"/>
                <a:gd name="connsiteY20" fmla="*/ 71398 h 123825"/>
                <a:gd name="connsiteX21" fmla="*/ 7144 w 209550"/>
                <a:gd name="connsiteY21" fmla="*/ 68245 h 123825"/>
                <a:gd name="connsiteX22" fmla="*/ 7144 w 209550"/>
                <a:gd name="connsiteY22" fmla="*/ 65001 h 123825"/>
                <a:gd name="connsiteX23" fmla="*/ 7916 w 209550"/>
                <a:gd name="connsiteY23" fmla="*/ 61848 h 123825"/>
                <a:gd name="connsiteX24" fmla="*/ 9416 w 209550"/>
                <a:gd name="connsiteY24" fmla="*/ 58971 h 123825"/>
                <a:gd name="connsiteX25" fmla="*/ 11560 w 209550"/>
                <a:gd name="connsiteY25" fmla="*/ 56534 h 123825"/>
                <a:gd name="connsiteX26" fmla="*/ 14220 w 209550"/>
                <a:gd name="connsiteY26" fmla="*/ 54676 h 123825"/>
                <a:gd name="connsiteX27" fmla="*/ 98681 w 209550"/>
                <a:gd name="connsiteY27" fmla="*/ 9720 h 123825"/>
                <a:gd name="connsiteX28" fmla="*/ 102612 w 209550"/>
                <a:gd name="connsiteY28" fmla="*/ 8083 h 123825"/>
                <a:gd name="connsiteX29" fmla="*/ 106779 w 209550"/>
                <a:gd name="connsiteY29" fmla="*/ 7214 h 123825"/>
                <a:gd name="connsiteX30" fmla="*/ 111037 w 209550"/>
                <a:gd name="connsiteY30" fmla="*/ 7144 h 123825"/>
                <a:gd name="connsiteX31" fmla="*/ 115231 w 209550"/>
                <a:gd name="connsiteY31" fmla="*/ 7874 h 123825"/>
                <a:gd name="connsiteX32" fmla="*/ 119214 w 209550"/>
                <a:gd name="connsiteY32" fmla="*/ 9381 h 123825"/>
                <a:gd name="connsiteX33" fmla="*/ 201787 w 209550"/>
                <a:gd name="connsiteY33" fmla="*/ 49890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209550" h="123825">
                  <a:moveTo>
                    <a:pt x="201787" y="49890"/>
                  </a:moveTo>
                  <a:lnTo>
                    <a:pt x="204507" y="51658"/>
                  </a:lnTo>
                  <a:lnTo>
                    <a:pt x="206728" y="54021"/>
                  </a:lnTo>
                  <a:lnTo>
                    <a:pt x="208323" y="56845"/>
                  </a:lnTo>
                  <a:lnTo>
                    <a:pt x="209200" y="59968"/>
                  </a:lnTo>
                  <a:lnTo>
                    <a:pt x="209310" y="63209"/>
                  </a:lnTo>
                  <a:lnTo>
                    <a:pt x="208644" y="66383"/>
                  </a:lnTo>
                  <a:lnTo>
                    <a:pt x="207244" y="69308"/>
                  </a:lnTo>
                  <a:lnTo>
                    <a:pt x="205188" y="71815"/>
                  </a:lnTo>
                  <a:lnTo>
                    <a:pt x="202594" y="73762"/>
                  </a:lnTo>
                  <a:lnTo>
                    <a:pt x="118733" y="122178"/>
                  </a:lnTo>
                  <a:lnTo>
                    <a:pt x="115292" y="123795"/>
                  </a:lnTo>
                  <a:lnTo>
                    <a:pt x="111626" y="124812"/>
                  </a:lnTo>
                  <a:lnTo>
                    <a:pt x="107844" y="125197"/>
                  </a:lnTo>
                  <a:lnTo>
                    <a:pt x="104050" y="124942"/>
                  </a:lnTo>
                  <a:lnTo>
                    <a:pt x="100353" y="124053"/>
                  </a:lnTo>
                  <a:lnTo>
                    <a:pt x="96857" y="122555"/>
                  </a:lnTo>
                  <a:lnTo>
                    <a:pt x="14220" y="78570"/>
                  </a:lnTo>
                  <a:lnTo>
                    <a:pt x="11560" y="76712"/>
                  </a:lnTo>
                  <a:lnTo>
                    <a:pt x="9416" y="74275"/>
                  </a:lnTo>
                  <a:lnTo>
                    <a:pt x="7916" y="71398"/>
                  </a:lnTo>
                  <a:lnTo>
                    <a:pt x="7144" y="68245"/>
                  </a:lnTo>
                  <a:lnTo>
                    <a:pt x="7144" y="65001"/>
                  </a:lnTo>
                  <a:lnTo>
                    <a:pt x="7916" y="61848"/>
                  </a:lnTo>
                  <a:lnTo>
                    <a:pt x="9416" y="58971"/>
                  </a:lnTo>
                  <a:lnTo>
                    <a:pt x="11560" y="56534"/>
                  </a:lnTo>
                  <a:lnTo>
                    <a:pt x="14220" y="54676"/>
                  </a:lnTo>
                  <a:lnTo>
                    <a:pt x="98681" y="9720"/>
                  </a:lnTo>
                  <a:lnTo>
                    <a:pt x="102612" y="8083"/>
                  </a:lnTo>
                  <a:lnTo>
                    <a:pt x="106779" y="7214"/>
                  </a:lnTo>
                  <a:lnTo>
                    <a:pt x="111037" y="7144"/>
                  </a:lnTo>
                  <a:lnTo>
                    <a:pt x="115231" y="7874"/>
                  </a:lnTo>
                  <a:lnTo>
                    <a:pt x="119214" y="9381"/>
                  </a:lnTo>
                  <a:lnTo>
                    <a:pt x="201787" y="4989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F84AC39B-2837-4626-8860-452A51915784}"/>
                </a:ext>
              </a:extLst>
            </p:cNvPr>
            <p:cNvSpPr/>
            <p:nvPr/>
          </p:nvSpPr>
          <p:spPr>
            <a:xfrm>
              <a:off x="8850256" y="3819156"/>
              <a:ext cx="306868" cy="472104"/>
            </a:xfrm>
            <a:custGeom>
              <a:avLst/>
              <a:gdLst>
                <a:gd name="connsiteX0" fmla="*/ 119559 w 123825"/>
                <a:gd name="connsiteY0" fmla="*/ 113344 h 190500"/>
                <a:gd name="connsiteX1" fmla="*/ 118872 w 123825"/>
                <a:gd name="connsiteY1" fmla="*/ 117546 h 190500"/>
                <a:gd name="connsiteX2" fmla="*/ 117407 w 123825"/>
                <a:gd name="connsiteY2" fmla="*/ 121545 h 190500"/>
                <a:gd name="connsiteX3" fmla="*/ 115217 w 123825"/>
                <a:gd name="connsiteY3" fmla="*/ 125196 h 190500"/>
                <a:gd name="connsiteX4" fmla="*/ 112382 w 123825"/>
                <a:gd name="connsiteY4" fmla="*/ 128370 h 190500"/>
                <a:gd name="connsiteX5" fmla="*/ 108998 w 123825"/>
                <a:gd name="connsiteY5" fmla="*/ 130956 h 190500"/>
                <a:gd name="connsiteX6" fmla="*/ 27836 w 123825"/>
                <a:gd name="connsiteY6" fmla="*/ 181623 h 190500"/>
                <a:gd name="connsiteX7" fmla="*/ 24896 w 123825"/>
                <a:gd name="connsiteY7" fmla="*/ 182999 h 190500"/>
                <a:gd name="connsiteX8" fmla="*/ 21714 w 123825"/>
                <a:gd name="connsiteY8" fmla="*/ 183635 h 190500"/>
                <a:gd name="connsiteX9" fmla="*/ 18472 w 123825"/>
                <a:gd name="connsiteY9" fmla="*/ 183496 h 190500"/>
                <a:gd name="connsiteX10" fmla="*/ 15355 w 123825"/>
                <a:gd name="connsiteY10" fmla="*/ 182589 h 190500"/>
                <a:gd name="connsiteX11" fmla="*/ 12545 w 123825"/>
                <a:gd name="connsiteY11" fmla="*/ 180967 h 190500"/>
                <a:gd name="connsiteX12" fmla="*/ 10202 w 123825"/>
                <a:gd name="connsiteY12" fmla="*/ 178722 h 190500"/>
                <a:gd name="connsiteX13" fmla="*/ 8460 w 123825"/>
                <a:gd name="connsiteY13" fmla="*/ 175984 h 190500"/>
                <a:gd name="connsiteX14" fmla="*/ 7421 w 123825"/>
                <a:gd name="connsiteY14" fmla="*/ 172910 h 190500"/>
                <a:gd name="connsiteX15" fmla="*/ 7144 w 123825"/>
                <a:gd name="connsiteY15" fmla="*/ 169675 h 190500"/>
                <a:gd name="connsiteX16" fmla="*/ 10368 w 123825"/>
                <a:gd name="connsiteY16" fmla="*/ 76117 h 190500"/>
                <a:gd name="connsiteX17" fmla="*/ 10819 w 123825"/>
                <a:gd name="connsiteY17" fmla="*/ 72341 h 190500"/>
                <a:gd name="connsiteX18" fmla="*/ 11898 w 123825"/>
                <a:gd name="connsiteY18" fmla="*/ 68695 h 190500"/>
                <a:gd name="connsiteX19" fmla="*/ 13574 w 123825"/>
                <a:gd name="connsiteY19" fmla="*/ 65281 h 190500"/>
                <a:gd name="connsiteX20" fmla="*/ 15800 w 123825"/>
                <a:gd name="connsiteY20" fmla="*/ 62198 h 190500"/>
                <a:gd name="connsiteX21" fmla="*/ 18513 w 123825"/>
                <a:gd name="connsiteY21" fmla="*/ 59532 h 190500"/>
                <a:gd name="connsiteX22" fmla="*/ 21633 w 123825"/>
                <a:gd name="connsiteY22" fmla="*/ 57361 h 190500"/>
                <a:gd name="connsiteX23" fmla="*/ 105493 w 123825"/>
                <a:gd name="connsiteY23" fmla="*/ 8944 h 190500"/>
                <a:gd name="connsiteX24" fmla="*/ 108475 w 123825"/>
                <a:gd name="connsiteY24" fmla="*/ 7670 h 190500"/>
                <a:gd name="connsiteX25" fmla="*/ 111676 w 123825"/>
                <a:gd name="connsiteY25" fmla="*/ 7144 h 190500"/>
                <a:gd name="connsiteX26" fmla="*/ 114910 w 123825"/>
                <a:gd name="connsiteY26" fmla="*/ 7393 h 190500"/>
                <a:gd name="connsiteX27" fmla="*/ 117992 w 123825"/>
                <a:gd name="connsiteY27" fmla="*/ 8405 h 190500"/>
                <a:gd name="connsiteX28" fmla="*/ 120744 w 123825"/>
                <a:gd name="connsiteY28" fmla="*/ 10120 h 190500"/>
                <a:gd name="connsiteX29" fmla="*/ 123008 w 123825"/>
                <a:gd name="connsiteY29" fmla="*/ 12441 h 190500"/>
                <a:gd name="connsiteX30" fmla="*/ 124656 w 123825"/>
                <a:gd name="connsiteY30" fmla="*/ 15233 h 190500"/>
                <a:gd name="connsiteX31" fmla="*/ 125592 w 123825"/>
                <a:gd name="connsiteY31" fmla="*/ 18339 h 190500"/>
                <a:gd name="connsiteX32" fmla="*/ 125762 w 123825"/>
                <a:gd name="connsiteY32" fmla="*/ 21577 h 190500"/>
                <a:gd name="connsiteX33" fmla="*/ 119559 w 123825"/>
                <a:gd name="connsiteY33" fmla="*/ 113344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23825" h="190500">
                  <a:moveTo>
                    <a:pt x="119559" y="113344"/>
                  </a:moveTo>
                  <a:lnTo>
                    <a:pt x="118872" y="117546"/>
                  </a:lnTo>
                  <a:lnTo>
                    <a:pt x="117407" y="121545"/>
                  </a:lnTo>
                  <a:lnTo>
                    <a:pt x="115217" y="125196"/>
                  </a:lnTo>
                  <a:lnTo>
                    <a:pt x="112382" y="128370"/>
                  </a:lnTo>
                  <a:lnTo>
                    <a:pt x="108998" y="130956"/>
                  </a:lnTo>
                  <a:lnTo>
                    <a:pt x="27836" y="181623"/>
                  </a:lnTo>
                  <a:lnTo>
                    <a:pt x="24896" y="182999"/>
                  </a:lnTo>
                  <a:lnTo>
                    <a:pt x="21714" y="183635"/>
                  </a:lnTo>
                  <a:lnTo>
                    <a:pt x="18472" y="183496"/>
                  </a:lnTo>
                  <a:lnTo>
                    <a:pt x="15355" y="182589"/>
                  </a:lnTo>
                  <a:lnTo>
                    <a:pt x="12545" y="180967"/>
                  </a:lnTo>
                  <a:lnTo>
                    <a:pt x="10202" y="178722"/>
                  </a:lnTo>
                  <a:lnTo>
                    <a:pt x="8460" y="175984"/>
                  </a:lnTo>
                  <a:lnTo>
                    <a:pt x="7421" y="172910"/>
                  </a:lnTo>
                  <a:lnTo>
                    <a:pt x="7144" y="169675"/>
                  </a:lnTo>
                  <a:lnTo>
                    <a:pt x="10368" y="76117"/>
                  </a:lnTo>
                  <a:lnTo>
                    <a:pt x="10819" y="72341"/>
                  </a:lnTo>
                  <a:lnTo>
                    <a:pt x="11898" y="68695"/>
                  </a:lnTo>
                  <a:lnTo>
                    <a:pt x="13574" y="65281"/>
                  </a:lnTo>
                  <a:lnTo>
                    <a:pt x="15800" y="62198"/>
                  </a:lnTo>
                  <a:lnTo>
                    <a:pt x="18513" y="59532"/>
                  </a:lnTo>
                  <a:lnTo>
                    <a:pt x="21633" y="57361"/>
                  </a:lnTo>
                  <a:lnTo>
                    <a:pt x="105493" y="8944"/>
                  </a:lnTo>
                  <a:lnTo>
                    <a:pt x="108475" y="7670"/>
                  </a:lnTo>
                  <a:lnTo>
                    <a:pt x="111676" y="7144"/>
                  </a:lnTo>
                  <a:lnTo>
                    <a:pt x="114910" y="7393"/>
                  </a:lnTo>
                  <a:lnTo>
                    <a:pt x="117992" y="8405"/>
                  </a:lnTo>
                  <a:lnTo>
                    <a:pt x="120744" y="10120"/>
                  </a:lnTo>
                  <a:lnTo>
                    <a:pt x="123008" y="12441"/>
                  </a:lnTo>
                  <a:lnTo>
                    <a:pt x="124656" y="15233"/>
                  </a:lnTo>
                  <a:lnTo>
                    <a:pt x="125592" y="18339"/>
                  </a:lnTo>
                  <a:lnTo>
                    <a:pt x="125762" y="21577"/>
                  </a:lnTo>
                  <a:lnTo>
                    <a:pt x="119559" y="113344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DE49549-2589-4D53-9390-7375B51369B9}"/>
                </a:ext>
              </a:extLst>
            </p:cNvPr>
            <p:cNvSpPr/>
            <p:nvPr/>
          </p:nvSpPr>
          <p:spPr>
            <a:xfrm>
              <a:off x="9163724" y="3634805"/>
              <a:ext cx="330473" cy="448499"/>
            </a:xfrm>
            <a:custGeom>
              <a:avLst/>
              <a:gdLst>
                <a:gd name="connsiteX0" fmla="*/ 107840 w 133350"/>
                <a:gd name="connsiteY0" fmla="*/ 8949 h 180975"/>
                <a:gd name="connsiteX1" fmla="*/ 110869 w 133350"/>
                <a:gd name="connsiteY1" fmla="*/ 7663 h 180975"/>
                <a:gd name="connsiteX2" fmla="*/ 114118 w 133350"/>
                <a:gd name="connsiteY2" fmla="*/ 7144 h 180975"/>
                <a:gd name="connsiteX3" fmla="*/ 117396 w 133350"/>
                <a:gd name="connsiteY3" fmla="*/ 7426 h 180975"/>
                <a:gd name="connsiteX4" fmla="*/ 120509 w 133350"/>
                <a:gd name="connsiteY4" fmla="*/ 8491 h 180975"/>
                <a:gd name="connsiteX5" fmla="*/ 123274 w 133350"/>
                <a:gd name="connsiteY5" fmla="*/ 10275 h 180975"/>
                <a:gd name="connsiteX6" fmla="*/ 125526 w 133350"/>
                <a:gd name="connsiteY6" fmla="*/ 12674 h 180975"/>
                <a:gd name="connsiteX7" fmla="*/ 127133 w 133350"/>
                <a:gd name="connsiteY7" fmla="*/ 15545 h 180975"/>
                <a:gd name="connsiteX8" fmla="*/ 127999 w 133350"/>
                <a:gd name="connsiteY8" fmla="*/ 18719 h 180975"/>
                <a:gd name="connsiteX9" fmla="*/ 128074 w 133350"/>
                <a:gd name="connsiteY9" fmla="*/ 22009 h 180975"/>
                <a:gd name="connsiteX10" fmla="*/ 119364 w 133350"/>
                <a:gd name="connsiteY10" fmla="*/ 109566 h 180975"/>
                <a:gd name="connsiteX11" fmla="*/ 118584 w 133350"/>
                <a:gd name="connsiteY11" fmla="*/ 113608 h 180975"/>
                <a:gd name="connsiteX12" fmla="*/ 117084 w 133350"/>
                <a:gd name="connsiteY12" fmla="*/ 117440 h 180975"/>
                <a:gd name="connsiteX13" fmla="*/ 114912 w 133350"/>
                <a:gd name="connsiteY13" fmla="*/ 120935 h 180975"/>
                <a:gd name="connsiteX14" fmla="*/ 112142 w 133350"/>
                <a:gd name="connsiteY14" fmla="*/ 123978 h 180975"/>
                <a:gd name="connsiteX15" fmla="*/ 108863 w 133350"/>
                <a:gd name="connsiteY15" fmla="*/ 126467 h 180975"/>
                <a:gd name="connsiteX16" fmla="*/ 27813 w 133350"/>
                <a:gd name="connsiteY16" fmla="*/ 177063 h 180975"/>
                <a:gd name="connsiteX17" fmla="*/ 24827 w 133350"/>
                <a:gd name="connsiteY17" fmla="*/ 178455 h 180975"/>
                <a:gd name="connsiteX18" fmla="*/ 21593 w 133350"/>
                <a:gd name="connsiteY18" fmla="*/ 179083 h 180975"/>
                <a:gd name="connsiteX19" fmla="*/ 18303 w 133350"/>
                <a:gd name="connsiteY19" fmla="*/ 178912 h 180975"/>
                <a:gd name="connsiteX20" fmla="*/ 15152 w 133350"/>
                <a:gd name="connsiteY20" fmla="*/ 177950 h 180975"/>
                <a:gd name="connsiteX21" fmla="*/ 12326 w 133350"/>
                <a:gd name="connsiteY21" fmla="*/ 176256 h 180975"/>
                <a:gd name="connsiteX22" fmla="*/ 9995 w 133350"/>
                <a:gd name="connsiteY22" fmla="*/ 173929 h 180975"/>
                <a:gd name="connsiteX23" fmla="*/ 8293 w 133350"/>
                <a:gd name="connsiteY23" fmla="*/ 171108 h 180975"/>
                <a:gd name="connsiteX24" fmla="*/ 7324 w 133350"/>
                <a:gd name="connsiteY24" fmla="*/ 167959 h 180975"/>
                <a:gd name="connsiteX25" fmla="*/ 7144 w 133350"/>
                <a:gd name="connsiteY25" fmla="*/ 164670 h 180975"/>
                <a:gd name="connsiteX26" fmla="*/ 13198 w 133350"/>
                <a:gd name="connsiteY26" fmla="*/ 75121 h 180975"/>
                <a:gd name="connsiteX27" fmla="*/ 13746 w 133350"/>
                <a:gd name="connsiteY27" fmla="*/ 71483 h 180975"/>
                <a:gd name="connsiteX28" fmla="*/ 14876 w 133350"/>
                <a:gd name="connsiteY28" fmla="*/ 67982 h 180975"/>
                <a:gd name="connsiteX29" fmla="*/ 16560 w 133350"/>
                <a:gd name="connsiteY29" fmla="*/ 64712 h 180975"/>
                <a:gd name="connsiteX30" fmla="*/ 18755 w 133350"/>
                <a:gd name="connsiteY30" fmla="*/ 61759 h 180975"/>
                <a:gd name="connsiteX31" fmla="*/ 21400 w 133350"/>
                <a:gd name="connsiteY31" fmla="*/ 59202 h 180975"/>
                <a:gd name="connsiteX32" fmla="*/ 24425 w 133350"/>
                <a:gd name="connsiteY32" fmla="*/ 57108 h 180975"/>
                <a:gd name="connsiteX33" fmla="*/ 107840 w 133350"/>
                <a:gd name="connsiteY33" fmla="*/ 8949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33350" h="180975">
                  <a:moveTo>
                    <a:pt x="107840" y="8949"/>
                  </a:moveTo>
                  <a:lnTo>
                    <a:pt x="110869" y="7663"/>
                  </a:lnTo>
                  <a:lnTo>
                    <a:pt x="114118" y="7144"/>
                  </a:lnTo>
                  <a:lnTo>
                    <a:pt x="117396" y="7426"/>
                  </a:lnTo>
                  <a:lnTo>
                    <a:pt x="120509" y="8491"/>
                  </a:lnTo>
                  <a:lnTo>
                    <a:pt x="123274" y="10275"/>
                  </a:lnTo>
                  <a:lnTo>
                    <a:pt x="125526" y="12674"/>
                  </a:lnTo>
                  <a:lnTo>
                    <a:pt x="127133" y="15545"/>
                  </a:lnTo>
                  <a:lnTo>
                    <a:pt x="127999" y="18719"/>
                  </a:lnTo>
                  <a:lnTo>
                    <a:pt x="128074" y="22009"/>
                  </a:lnTo>
                  <a:lnTo>
                    <a:pt x="119364" y="109566"/>
                  </a:lnTo>
                  <a:lnTo>
                    <a:pt x="118584" y="113608"/>
                  </a:lnTo>
                  <a:lnTo>
                    <a:pt x="117084" y="117440"/>
                  </a:lnTo>
                  <a:lnTo>
                    <a:pt x="114912" y="120935"/>
                  </a:lnTo>
                  <a:lnTo>
                    <a:pt x="112142" y="123978"/>
                  </a:lnTo>
                  <a:lnTo>
                    <a:pt x="108863" y="126467"/>
                  </a:lnTo>
                  <a:lnTo>
                    <a:pt x="27813" y="177063"/>
                  </a:lnTo>
                  <a:lnTo>
                    <a:pt x="24827" y="178455"/>
                  </a:lnTo>
                  <a:lnTo>
                    <a:pt x="21593" y="179083"/>
                  </a:lnTo>
                  <a:lnTo>
                    <a:pt x="18303" y="178912"/>
                  </a:lnTo>
                  <a:lnTo>
                    <a:pt x="15152" y="177950"/>
                  </a:lnTo>
                  <a:lnTo>
                    <a:pt x="12326" y="176256"/>
                  </a:lnTo>
                  <a:lnTo>
                    <a:pt x="9995" y="173929"/>
                  </a:lnTo>
                  <a:lnTo>
                    <a:pt x="8293" y="171108"/>
                  </a:lnTo>
                  <a:lnTo>
                    <a:pt x="7324" y="167959"/>
                  </a:lnTo>
                  <a:lnTo>
                    <a:pt x="7144" y="164670"/>
                  </a:lnTo>
                  <a:lnTo>
                    <a:pt x="13198" y="75121"/>
                  </a:lnTo>
                  <a:lnTo>
                    <a:pt x="13746" y="71483"/>
                  </a:lnTo>
                  <a:lnTo>
                    <a:pt x="14876" y="67982"/>
                  </a:lnTo>
                  <a:lnTo>
                    <a:pt x="16560" y="64712"/>
                  </a:lnTo>
                  <a:lnTo>
                    <a:pt x="18755" y="61759"/>
                  </a:lnTo>
                  <a:lnTo>
                    <a:pt x="21400" y="59202"/>
                  </a:lnTo>
                  <a:lnTo>
                    <a:pt x="24425" y="57108"/>
                  </a:lnTo>
                  <a:lnTo>
                    <a:pt x="107840" y="8949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4B2AD48-C633-49F5-BFD4-387B8229721D}"/>
                </a:ext>
              </a:extLst>
            </p:cNvPr>
            <p:cNvSpPr/>
            <p:nvPr/>
          </p:nvSpPr>
          <p:spPr>
            <a:xfrm>
              <a:off x="8275020" y="3158773"/>
              <a:ext cx="519315" cy="283262"/>
            </a:xfrm>
            <a:custGeom>
              <a:avLst/>
              <a:gdLst>
                <a:gd name="connsiteX0" fmla="*/ 115633 w 209550"/>
                <a:gd name="connsiteY0" fmla="*/ 110053 h 114300"/>
                <a:gd name="connsiteX1" fmla="*/ 111794 w 209550"/>
                <a:gd name="connsiteY1" fmla="*/ 111520 h 114300"/>
                <a:gd name="connsiteX2" fmla="*/ 107753 w 209550"/>
                <a:gd name="connsiteY2" fmla="*/ 112265 h 114300"/>
                <a:gd name="connsiteX3" fmla="*/ 103643 w 209550"/>
                <a:gd name="connsiteY3" fmla="*/ 112265 h 114300"/>
                <a:gd name="connsiteX4" fmla="*/ 99602 w 209550"/>
                <a:gd name="connsiteY4" fmla="*/ 111520 h 114300"/>
                <a:gd name="connsiteX5" fmla="*/ 95762 w 209550"/>
                <a:gd name="connsiteY5" fmla="*/ 110053 h 114300"/>
                <a:gd name="connsiteX6" fmla="*/ 14714 w 209550"/>
                <a:gd name="connsiteY6" fmla="*/ 70291 h 114300"/>
                <a:gd name="connsiteX7" fmla="*/ 12142 w 209550"/>
                <a:gd name="connsiteY7" fmla="*/ 68646 h 114300"/>
                <a:gd name="connsiteX8" fmla="*/ 10005 w 209550"/>
                <a:gd name="connsiteY8" fmla="*/ 66465 h 114300"/>
                <a:gd name="connsiteX9" fmla="*/ 8410 w 209550"/>
                <a:gd name="connsiteY9" fmla="*/ 63861 h 114300"/>
                <a:gd name="connsiteX10" fmla="*/ 7440 w 209550"/>
                <a:gd name="connsiteY10" fmla="*/ 60966 h 114300"/>
                <a:gd name="connsiteX11" fmla="*/ 7144 w 209550"/>
                <a:gd name="connsiteY11" fmla="*/ 57927 h 114300"/>
                <a:gd name="connsiteX12" fmla="*/ 7536 w 209550"/>
                <a:gd name="connsiteY12" fmla="*/ 54899 h 114300"/>
                <a:gd name="connsiteX13" fmla="*/ 8597 w 209550"/>
                <a:gd name="connsiteY13" fmla="*/ 52036 h 114300"/>
                <a:gd name="connsiteX14" fmla="*/ 10274 w 209550"/>
                <a:gd name="connsiteY14" fmla="*/ 49483 h 114300"/>
                <a:gd name="connsiteX15" fmla="*/ 12479 w 209550"/>
                <a:gd name="connsiteY15" fmla="*/ 47372 h 114300"/>
                <a:gd name="connsiteX16" fmla="*/ 15102 w 209550"/>
                <a:gd name="connsiteY16" fmla="*/ 45809 h 114300"/>
                <a:gd name="connsiteX17" fmla="*/ 96408 w 209550"/>
                <a:gd name="connsiteY17" fmla="*/ 9064 h 114300"/>
                <a:gd name="connsiteX18" fmla="*/ 100015 w 209550"/>
                <a:gd name="connsiteY18" fmla="*/ 7790 h 114300"/>
                <a:gd name="connsiteX19" fmla="*/ 103785 w 209550"/>
                <a:gd name="connsiteY19" fmla="*/ 7144 h 114300"/>
                <a:gd name="connsiteX20" fmla="*/ 107611 w 209550"/>
                <a:gd name="connsiteY20" fmla="*/ 7144 h 114300"/>
                <a:gd name="connsiteX21" fmla="*/ 111381 w 209550"/>
                <a:gd name="connsiteY21" fmla="*/ 7790 h 114300"/>
                <a:gd name="connsiteX22" fmla="*/ 114987 w 209550"/>
                <a:gd name="connsiteY22" fmla="*/ 9064 h 114300"/>
                <a:gd name="connsiteX23" fmla="*/ 196293 w 209550"/>
                <a:gd name="connsiteY23" fmla="*/ 45809 h 114300"/>
                <a:gd name="connsiteX24" fmla="*/ 198916 w 209550"/>
                <a:gd name="connsiteY24" fmla="*/ 47372 h 114300"/>
                <a:gd name="connsiteX25" fmla="*/ 201122 w 209550"/>
                <a:gd name="connsiteY25" fmla="*/ 49483 h 114300"/>
                <a:gd name="connsiteX26" fmla="*/ 202799 w 209550"/>
                <a:gd name="connsiteY26" fmla="*/ 52036 h 114300"/>
                <a:gd name="connsiteX27" fmla="*/ 203859 w 209550"/>
                <a:gd name="connsiteY27" fmla="*/ 54899 h 114300"/>
                <a:gd name="connsiteX28" fmla="*/ 204252 w 209550"/>
                <a:gd name="connsiteY28" fmla="*/ 57927 h 114300"/>
                <a:gd name="connsiteX29" fmla="*/ 203955 w 209550"/>
                <a:gd name="connsiteY29" fmla="*/ 60966 h 114300"/>
                <a:gd name="connsiteX30" fmla="*/ 202985 w 209550"/>
                <a:gd name="connsiteY30" fmla="*/ 63861 h 114300"/>
                <a:gd name="connsiteX31" fmla="*/ 201391 w 209550"/>
                <a:gd name="connsiteY31" fmla="*/ 66465 h 114300"/>
                <a:gd name="connsiteX32" fmla="*/ 199253 w 209550"/>
                <a:gd name="connsiteY32" fmla="*/ 68646 h 114300"/>
                <a:gd name="connsiteX33" fmla="*/ 196681 w 209550"/>
                <a:gd name="connsiteY33" fmla="*/ 70291 h 114300"/>
                <a:gd name="connsiteX34" fmla="*/ 115633 w 209550"/>
                <a:gd name="connsiteY34" fmla="*/ 110053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209550" h="114300">
                  <a:moveTo>
                    <a:pt x="115633" y="110053"/>
                  </a:moveTo>
                  <a:lnTo>
                    <a:pt x="111794" y="111520"/>
                  </a:lnTo>
                  <a:lnTo>
                    <a:pt x="107753" y="112265"/>
                  </a:lnTo>
                  <a:lnTo>
                    <a:pt x="103643" y="112265"/>
                  </a:lnTo>
                  <a:lnTo>
                    <a:pt x="99602" y="111520"/>
                  </a:lnTo>
                  <a:lnTo>
                    <a:pt x="95762" y="110053"/>
                  </a:lnTo>
                  <a:lnTo>
                    <a:pt x="14714" y="70291"/>
                  </a:lnTo>
                  <a:lnTo>
                    <a:pt x="12142" y="68646"/>
                  </a:lnTo>
                  <a:lnTo>
                    <a:pt x="10005" y="66465"/>
                  </a:lnTo>
                  <a:lnTo>
                    <a:pt x="8410" y="63861"/>
                  </a:lnTo>
                  <a:lnTo>
                    <a:pt x="7440" y="60966"/>
                  </a:lnTo>
                  <a:lnTo>
                    <a:pt x="7144" y="57927"/>
                  </a:lnTo>
                  <a:lnTo>
                    <a:pt x="7536" y="54899"/>
                  </a:lnTo>
                  <a:lnTo>
                    <a:pt x="8597" y="52036"/>
                  </a:lnTo>
                  <a:lnTo>
                    <a:pt x="10274" y="49483"/>
                  </a:lnTo>
                  <a:lnTo>
                    <a:pt x="12479" y="47372"/>
                  </a:lnTo>
                  <a:lnTo>
                    <a:pt x="15102" y="45809"/>
                  </a:lnTo>
                  <a:lnTo>
                    <a:pt x="96408" y="9064"/>
                  </a:lnTo>
                  <a:lnTo>
                    <a:pt x="100015" y="7790"/>
                  </a:lnTo>
                  <a:lnTo>
                    <a:pt x="103785" y="7144"/>
                  </a:lnTo>
                  <a:lnTo>
                    <a:pt x="107611" y="7144"/>
                  </a:lnTo>
                  <a:lnTo>
                    <a:pt x="111381" y="7790"/>
                  </a:lnTo>
                  <a:lnTo>
                    <a:pt x="114987" y="9064"/>
                  </a:lnTo>
                  <a:lnTo>
                    <a:pt x="196293" y="45809"/>
                  </a:lnTo>
                  <a:lnTo>
                    <a:pt x="198916" y="47372"/>
                  </a:lnTo>
                  <a:lnTo>
                    <a:pt x="201122" y="49483"/>
                  </a:lnTo>
                  <a:lnTo>
                    <a:pt x="202799" y="52036"/>
                  </a:lnTo>
                  <a:lnTo>
                    <a:pt x="203859" y="54899"/>
                  </a:lnTo>
                  <a:lnTo>
                    <a:pt x="204252" y="57927"/>
                  </a:lnTo>
                  <a:lnTo>
                    <a:pt x="203955" y="60966"/>
                  </a:lnTo>
                  <a:lnTo>
                    <a:pt x="202985" y="63861"/>
                  </a:lnTo>
                  <a:lnTo>
                    <a:pt x="201391" y="66465"/>
                  </a:lnTo>
                  <a:lnTo>
                    <a:pt x="199253" y="68646"/>
                  </a:lnTo>
                  <a:lnTo>
                    <a:pt x="196681" y="70291"/>
                  </a:lnTo>
                  <a:lnTo>
                    <a:pt x="115633" y="110053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6B1A6A0-4164-4583-B7D3-9093AA9B635D}"/>
                </a:ext>
              </a:extLst>
            </p:cNvPr>
            <p:cNvSpPr/>
            <p:nvPr/>
          </p:nvSpPr>
          <p:spPr>
            <a:xfrm>
              <a:off x="7949570" y="3306468"/>
              <a:ext cx="519315" cy="283262"/>
            </a:xfrm>
            <a:custGeom>
              <a:avLst/>
              <a:gdLst>
                <a:gd name="connsiteX0" fmla="*/ 117246 w 209550"/>
                <a:gd name="connsiteY0" fmla="*/ 114090 h 114300"/>
                <a:gd name="connsiteX1" fmla="*/ 113265 w 209550"/>
                <a:gd name="connsiteY1" fmla="*/ 115596 h 114300"/>
                <a:gd name="connsiteX2" fmla="*/ 109070 w 209550"/>
                <a:gd name="connsiteY2" fmla="*/ 116327 h 114300"/>
                <a:gd name="connsiteX3" fmla="*/ 104812 w 209550"/>
                <a:gd name="connsiteY3" fmla="*/ 116256 h 114300"/>
                <a:gd name="connsiteX4" fmla="*/ 100644 w 209550"/>
                <a:gd name="connsiteY4" fmla="*/ 115388 h 114300"/>
                <a:gd name="connsiteX5" fmla="*/ 96713 w 209550"/>
                <a:gd name="connsiteY5" fmla="*/ 113750 h 114300"/>
                <a:gd name="connsiteX6" fmla="*/ 14262 w 209550"/>
                <a:gd name="connsiteY6" fmla="*/ 69863 h 114300"/>
                <a:gd name="connsiteX7" fmla="*/ 11528 w 209550"/>
                <a:gd name="connsiteY7" fmla="*/ 67941 h 114300"/>
                <a:gd name="connsiteX8" fmla="*/ 9350 w 209550"/>
                <a:gd name="connsiteY8" fmla="*/ 65408 h 114300"/>
                <a:gd name="connsiteX9" fmla="*/ 7858 w 209550"/>
                <a:gd name="connsiteY9" fmla="*/ 62417 h 114300"/>
                <a:gd name="connsiteX10" fmla="*/ 7144 w 209550"/>
                <a:gd name="connsiteY10" fmla="*/ 59152 h 114300"/>
                <a:gd name="connsiteX11" fmla="*/ 7251 w 209550"/>
                <a:gd name="connsiteY11" fmla="*/ 55812 h 114300"/>
                <a:gd name="connsiteX12" fmla="*/ 8174 w 209550"/>
                <a:gd name="connsiteY12" fmla="*/ 52601 h 114300"/>
                <a:gd name="connsiteX13" fmla="*/ 9856 w 209550"/>
                <a:gd name="connsiteY13" fmla="*/ 49713 h 114300"/>
                <a:gd name="connsiteX14" fmla="*/ 12196 w 209550"/>
                <a:gd name="connsiteY14" fmla="*/ 47326 h 114300"/>
                <a:gd name="connsiteX15" fmla="*/ 15048 w 209550"/>
                <a:gd name="connsiteY15" fmla="*/ 45584 h 114300"/>
                <a:gd name="connsiteX16" fmla="*/ 95808 w 209550"/>
                <a:gd name="connsiteY16" fmla="*/ 9086 h 114300"/>
                <a:gd name="connsiteX17" fmla="*/ 99553 w 209550"/>
                <a:gd name="connsiteY17" fmla="*/ 7777 h 114300"/>
                <a:gd name="connsiteX18" fmla="*/ 103469 w 209550"/>
                <a:gd name="connsiteY18" fmla="*/ 7144 h 114300"/>
                <a:gd name="connsiteX19" fmla="*/ 107436 w 209550"/>
                <a:gd name="connsiteY19" fmla="*/ 7207 h 114300"/>
                <a:gd name="connsiteX20" fmla="*/ 111330 w 209550"/>
                <a:gd name="connsiteY20" fmla="*/ 7963 h 114300"/>
                <a:gd name="connsiteX21" fmla="*/ 115032 w 209550"/>
                <a:gd name="connsiteY21" fmla="*/ 9391 h 114300"/>
                <a:gd name="connsiteX22" fmla="*/ 198080 w 209550"/>
                <a:gd name="connsiteY22" fmla="*/ 50133 h 114300"/>
                <a:gd name="connsiteX23" fmla="*/ 200877 w 209550"/>
                <a:gd name="connsiteY23" fmla="*/ 51966 h 114300"/>
                <a:gd name="connsiteX24" fmla="*/ 203140 w 209550"/>
                <a:gd name="connsiteY24" fmla="*/ 54428 h 114300"/>
                <a:gd name="connsiteX25" fmla="*/ 204729 w 209550"/>
                <a:gd name="connsiteY25" fmla="*/ 57370 h 114300"/>
                <a:gd name="connsiteX26" fmla="*/ 205550 w 209550"/>
                <a:gd name="connsiteY26" fmla="*/ 60612 h 114300"/>
                <a:gd name="connsiteX27" fmla="*/ 205550 w 209550"/>
                <a:gd name="connsiteY27" fmla="*/ 63956 h 114300"/>
                <a:gd name="connsiteX28" fmla="*/ 204729 w 209550"/>
                <a:gd name="connsiteY28" fmla="*/ 67197 h 114300"/>
                <a:gd name="connsiteX29" fmla="*/ 203140 w 209550"/>
                <a:gd name="connsiteY29" fmla="*/ 70138 h 114300"/>
                <a:gd name="connsiteX30" fmla="*/ 200877 w 209550"/>
                <a:gd name="connsiteY30" fmla="*/ 72601 h 114300"/>
                <a:gd name="connsiteX31" fmla="*/ 198080 w 209550"/>
                <a:gd name="connsiteY31" fmla="*/ 74433 h 114300"/>
                <a:gd name="connsiteX32" fmla="*/ 117246 w 209550"/>
                <a:gd name="connsiteY32" fmla="*/ 114090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09550" h="114300">
                  <a:moveTo>
                    <a:pt x="117246" y="114090"/>
                  </a:moveTo>
                  <a:lnTo>
                    <a:pt x="113265" y="115596"/>
                  </a:lnTo>
                  <a:lnTo>
                    <a:pt x="109070" y="116327"/>
                  </a:lnTo>
                  <a:lnTo>
                    <a:pt x="104812" y="116256"/>
                  </a:lnTo>
                  <a:lnTo>
                    <a:pt x="100644" y="115388"/>
                  </a:lnTo>
                  <a:lnTo>
                    <a:pt x="96713" y="113750"/>
                  </a:lnTo>
                  <a:lnTo>
                    <a:pt x="14262" y="69863"/>
                  </a:lnTo>
                  <a:lnTo>
                    <a:pt x="11528" y="67941"/>
                  </a:lnTo>
                  <a:lnTo>
                    <a:pt x="9350" y="65408"/>
                  </a:lnTo>
                  <a:lnTo>
                    <a:pt x="7858" y="62417"/>
                  </a:lnTo>
                  <a:lnTo>
                    <a:pt x="7144" y="59152"/>
                  </a:lnTo>
                  <a:lnTo>
                    <a:pt x="7251" y="55812"/>
                  </a:lnTo>
                  <a:lnTo>
                    <a:pt x="8174" y="52601"/>
                  </a:lnTo>
                  <a:lnTo>
                    <a:pt x="9856" y="49713"/>
                  </a:lnTo>
                  <a:lnTo>
                    <a:pt x="12196" y="47326"/>
                  </a:lnTo>
                  <a:lnTo>
                    <a:pt x="15048" y="45584"/>
                  </a:lnTo>
                  <a:lnTo>
                    <a:pt x="95808" y="9086"/>
                  </a:lnTo>
                  <a:lnTo>
                    <a:pt x="99553" y="7777"/>
                  </a:lnTo>
                  <a:lnTo>
                    <a:pt x="103469" y="7144"/>
                  </a:lnTo>
                  <a:lnTo>
                    <a:pt x="107436" y="7207"/>
                  </a:lnTo>
                  <a:lnTo>
                    <a:pt x="111330" y="7963"/>
                  </a:lnTo>
                  <a:lnTo>
                    <a:pt x="115032" y="9391"/>
                  </a:lnTo>
                  <a:lnTo>
                    <a:pt x="198080" y="50133"/>
                  </a:lnTo>
                  <a:lnTo>
                    <a:pt x="200877" y="51966"/>
                  </a:lnTo>
                  <a:lnTo>
                    <a:pt x="203140" y="54428"/>
                  </a:lnTo>
                  <a:lnTo>
                    <a:pt x="204729" y="57370"/>
                  </a:lnTo>
                  <a:lnTo>
                    <a:pt x="205550" y="60612"/>
                  </a:lnTo>
                  <a:lnTo>
                    <a:pt x="205550" y="63956"/>
                  </a:lnTo>
                  <a:lnTo>
                    <a:pt x="204729" y="67197"/>
                  </a:lnTo>
                  <a:lnTo>
                    <a:pt x="203140" y="70138"/>
                  </a:lnTo>
                  <a:lnTo>
                    <a:pt x="200877" y="72601"/>
                  </a:lnTo>
                  <a:lnTo>
                    <a:pt x="198080" y="74433"/>
                  </a:lnTo>
                  <a:lnTo>
                    <a:pt x="117246" y="11409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0930AB5-4633-45C1-98D2-0BE280B3C070}"/>
                </a:ext>
              </a:extLst>
            </p:cNvPr>
            <p:cNvSpPr/>
            <p:nvPr/>
          </p:nvSpPr>
          <p:spPr>
            <a:xfrm>
              <a:off x="7627198" y="3452732"/>
              <a:ext cx="519315" cy="306868"/>
            </a:xfrm>
            <a:custGeom>
              <a:avLst/>
              <a:gdLst>
                <a:gd name="connsiteX0" fmla="*/ 118502 w 209550"/>
                <a:gd name="connsiteY0" fmla="*/ 118271 h 123825"/>
                <a:gd name="connsiteX1" fmla="*/ 115079 w 209550"/>
                <a:gd name="connsiteY1" fmla="*/ 119617 h 123825"/>
                <a:gd name="connsiteX2" fmla="*/ 111482 w 209550"/>
                <a:gd name="connsiteY2" fmla="*/ 120388 h 123825"/>
                <a:gd name="connsiteX3" fmla="*/ 107807 w 209550"/>
                <a:gd name="connsiteY3" fmla="*/ 120564 h 123825"/>
                <a:gd name="connsiteX4" fmla="*/ 104153 w 209550"/>
                <a:gd name="connsiteY4" fmla="*/ 120141 h 123825"/>
                <a:gd name="connsiteX5" fmla="*/ 100616 w 209550"/>
                <a:gd name="connsiteY5" fmla="*/ 119128 h 123825"/>
                <a:gd name="connsiteX6" fmla="*/ 97290 w 209550"/>
                <a:gd name="connsiteY6" fmla="*/ 117555 h 123825"/>
                <a:gd name="connsiteX7" fmla="*/ 13876 w 209550"/>
                <a:gd name="connsiteY7" fmla="*/ 69395 h 123825"/>
                <a:gd name="connsiteX8" fmla="*/ 11247 w 209550"/>
                <a:gd name="connsiteY8" fmla="*/ 67415 h 123825"/>
                <a:gd name="connsiteX9" fmla="*/ 9174 w 209550"/>
                <a:gd name="connsiteY9" fmla="*/ 64860 h 123825"/>
                <a:gd name="connsiteX10" fmla="*/ 7779 w 209550"/>
                <a:gd name="connsiteY10" fmla="*/ 61881 h 123825"/>
                <a:gd name="connsiteX11" fmla="*/ 7144 w 209550"/>
                <a:gd name="connsiteY11" fmla="*/ 58652 h 123825"/>
                <a:gd name="connsiteX12" fmla="*/ 7307 w 209550"/>
                <a:gd name="connsiteY12" fmla="*/ 55366 h 123825"/>
                <a:gd name="connsiteX13" fmla="*/ 8258 w 209550"/>
                <a:gd name="connsiteY13" fmla="*/ 52216 h 123825"/>
                <a:gd name="connsiteX14" fmla="*/ 9942 w 209550"/>
                <a:gd name="connsiteY14" fmla="*/ 49389 h 123825"/>
                <a:gd name="connsiteX15" fmla="*/ 12258 w 209550"/>
                <a:gd name="connsiteY15" fmla="*/ 47052 h 123825"/>
                <a:gd name="connsiteX16" fmla="*/ 15069 w 209550"/>
                <a:gd name="connsiteY16" fmla="*/ 45342 h 123825"/>
                <a:gd name="connsiteX17" fmla="*/ 95251 w 209550"/>
                <a:gd name="connsiteY17" fmla="*/ 9106 h 123825"/>
                <a:gd name="connsiteX18" fmla="*/ 99139 w 209550"/>
                <a:gd name="connsiteY18" fmla="*/ 7761 h 123825"/>
                <a:gd name="connsiteX19" fmla="*/ 103208 w 209550"/>
                <a:gd name="connsiteY19" fmla="*/ 7144 h 123825"/>
                <a:gd name="connsiteX20" fmla="*/ 107323 w 209550"/>
                <a:gd name="connsiteY20" fmla="*/ 7277 h 123825"/>
                <a:gd name="connsiteX21" fmla="*/ 111343 w 209550"/>
                <a:gd name="connsiteY21" fmla="*/ 8155 h 123825"/>
                <a:gd name="connsiteX22" fmla="*/ 115137 w 209550"/>
                <a:gd name="connsiteY22" fmla="*/ 9750 h 123825"/>
                <a:gd name="connsiteX23" fmla="*/ 199479 w 209550"/>
                <a:gd name="connsiteY23" fmla="*/ 54643 h 123825"/>
                <a:gd name="connsiteX24" fmla="*/ 202179 w 209550"/>
                <a:gd name="connsiteY24" fmla="*/ 56534 h 123825"/>
                <a:gd name="connsiteX25" fmla="*/ 204340 w 209550"/>
                <a:gd name="connsiteY25" fmla="*/ 59020 h 123825"/>
                <a:gd name="connsiteX26" fmla="*/ 205836 w 209550"/>
                <a:gd name="connsiteY26" fmla="*/ 61955 h 123825"/>
                <a:gd name="connsiteX27" fmla="*/ 206579 w 209550"/>
                <a:gd name="connsiteY27" fmla="*/ 65165 h 123825"/>
                <a:gd name="connsiteX28" fmla="*/ 206525 w 209550"/>
                <a:gd name="connsiteY28" fmla="*/ 68459 h 123825"/>
                <a:gd name="connsiteX29" fmla="*/ 205676 w 209550"/>
                <a:gd name="connsiteY29" fmla="*/ 71642 h 123825"/>
                <a:gd name="connsiteX30" fmla="*/ 204083 w 209550"/>
                <a:gd name="connsiteY30" fmla="*/ 74526 h 123825"/>
                <a:gd name="connsiteX31" fmla="*/ 201841 w 209550"/>
                <a:gd name="connsiteY31" fmla="*/ 76939 h 123825"/>
                <a:gd name="connsiteX32" fmla="*/ 199081 w 209550"/>
                <a:gd name="connsiteY32" fmla="*/ 78739 h 123825"/>
                <a:gd name="connsiteX33" fmla="*/ 118502 w 209550"/>
                <a:gd name="connsiteY33" fmla="*/ 118271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209550" h="123825">
                  <a:moveTo>
                    <a:pt x="118502" y="118271"/>
                  </a:moveTo>
                  <a:lnTo>
                    <a:pt x="115079" y="119617"/>
                  </a:lnTo>
                  <a:lnTo>
                    <a:pt x="111482" y="120388"/>
                  </a:lnTo>
                  <a:lnTo>
                    <a:pt x="107807" y="120564"/>
                  </a:lnTo>
                  <a:lnTo>
                    <a:pt x="104153" y="120141"/>
                  </a:lnTo>
                  <a:lnTo>
                    <a:pt x="100616" y="119128"/>
                  </a:lnTo>
                  <a:lnTo>
                    <a:pt x="97290" y="117555"/>
                  </a:lnTo>
                  <a:lnTo>
                    <a:pt x="13876" y="69395"/>
                  </a:lnTo>
                  <a:lnTo>
                    <a:pt x="11247" y="67415"/>
                  </a:lnTo>
                  <a:lnTo>
                    <a:pt x="9174" y="64860"/>
                  </a:lnTo>
                  <a:lnTo>
                    <a:pt x="7779" y="61881"/>
                  </a:lnTo>
                  <a:lnTo>
                    <a:pt x="7144" y="58652"/>
                  </a:lnTo>
                  <a:lnTo>
                    <a:pt x="7307" y="55366"/>
                  </a:lnTo>
                  <a:lnTo>
                    <a:pt x="8258" y="52216"/>
                  </a:lnTo>
                  <a:lnTo>
                    <a:pt x="9942" y="49389"/>
                  </a:lnTo>
                  <a:lnTo>
                    <a:pt x="12258" y="47052"/>
                  </a:lnTo>
                  <a:lnTo>
                    <a:pt x="15069" y="45342"/>
                  </a:lnTo>
                  <a:lnTo>
                    <a:pt x="95251" y="9106"/>
                  </a:lnTo>
                  <a:lnTo>
                    <a:pt x="99139" y="7761"/>
                  </a:lnTo>
                  <a:lnTo>
                    <a:pt x="103208" y="7144"/>
                  </a:lnTo>
                  <a:lnTo>
                    <a:pt x="107323" y="7277"/>
                  </a:lnTo>
                  <a:lnTo>
                    <a:pt x="111343" y="8155"/>
                  </a:lnTo>
                  <a:lnTo>
                    <a:pt x="115137" y="9750"/>
                  </a:lnTo>
                  <a:lnTo>
                    <a:pt x="199479" y="54643"/>
                  </a:lnTo>
                  <a:lnTo>
                    <a:pt x="202179" y="56534"/>
                  </a:lnTo>
                  <a:lnTo>
                    <a:pt x="204340" y="59020"/>
                  </a:lnTo>
                  <a:lnTo>
                    <a:pt x="205836" y="61955"/>
                  </a:lnTo>
                  <a:lnTo>
                    <a:pt x="206579" y="65165"/>
                  </a:lnTo>
                  <a:lnTo>
                    <a:pt x="206525" y="68459"/>
                  </a:lnTo>
                  <a:lnTo>
                    <a:pt x="205676" y="71642"/>
                  </a:lnTo>
                  <a:lnTo>
                    <a:pt x="204083" y="74526"/>
                  </a:lnTo>
                  <a:lnTo>
                    <a:pt x="201841" y="76939"/>
                  </a:lnTo>
                  <a:lnTo>
                    <a:pt x="199081" y="78739"/>
                  </a:lnTo>
                  <a:lnTo>
                    <a:pt x="118502" y="118271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27E17972-AD1B-4771-9B7F-D3A45A577F02}"/>
                </a:ext>
              </a:extLst>
            </p:cNvPr>
            <p:cNvSpPr/>
            <p:nvPr/>
          </p:nvSpPr>
          <p:spPr>
            <a:xfrm>
              <a:off x="7575103" y="3634805"/>
              <a:ext cx="330473" cy="448499"/>
            </a:xfrm>
            <a:custGeom>
              <a:avLst/>
              <a:gdLst>
                <a:gd name="connsiteX0" fmla="*/ 128074 w 133350"/>
                <a:gd name="connsiteY0" fmla="*/ 164670 h 180975"/>
                <a:gd name="connsiteX1" fmla="*/ 127894 w 133350"/>
                <a:gd name="connsiteY1" fmla="*/ 167959 h 180975"/>
                <a:gd name="connsiteX2" fmla="*/ 126925 w 133350"/>
                <a:gd name="connsiteY2" fmla="*/ 171108 h 180975"/>
                <a:gd name="connsiteX3" fmla="*/ 125223 w 133350"/>
                <a:gd name="connsiteY3" fmla="*/ 173929 h 180975"/>
                <a:gd name="connsiteX4" fmla="*/ 122891 w 133350"/>
                <a:gd name="connsiteY4" fmla="*/ 176256 h 180975"/>
                <a:gd name="connsiteX5" fmla="*/ 120065 w 133350"/>
                <a:gd name="connsiteY5" fmla="*/ 177950 h 180975"/>
                <a:gd name="connsiteX6" fmla="*/ 116914 w 133350"/>
                <a:gd name="connsiteY6" fmla="*/ 178912 h 180975"/>
                <a:gd name="connsiteX7" fmla="*/ 113624 w 133350"/>
                <a:gd name="connsiteY7" fmla="*/ 179083 h 180975"/>
                <a:gd name="connsiteX8" fmla="*/ 110390 w 133350"/>
                <a:gd name="connsiteY8" fmla="*/ 178455 h 180975"/>
                <a:gd name="connsiteX9" fmla="*/ 107405 w 133350"/>
                <a:gd name="connsiteY9" fmla="*/ 177063 h 180975"/>
                <a:gd name="connsiteX10" fmla="*/ 26354 w 133350"/>
                <a:gd name="connsiteY10" fmla="*/ 126467 h 180975"/>
                <a:gd name="connsiteX11" fmla="*/ 23076 w 133350"/>
                <a:gd name="connsiteY11" fmla="*/ 123978 h 180975"/>
                <a:gd name="connsiteX12" fmla="*/ 20305 w 133350"/>
                <a:gd name="connsiteY12" fmla="*/ 120935 h 180975"/>
                <a:gd name="connsiteX13" fmla="*/ 18133 w 133350"/>
                <a:gd name="connsiteY13" fmla="*/ 117440 h 180975"/>
                <a:gd name="connsiteX14" fmla="*/ 16633 w 133350"/>
                <a:gd name="connsiteY14" fmla="*/ 113608 h 180975"/>
                <a:gd name="connsiteX15" fmla="*/ 15853 w 133350"/>
                <a:gd name="connsiteY15" fmla="*/ 109566 h 180975"/>
                <a:gd name="connsiteX16" fmla="*/ 7144 w 133350"/>
                <a:gd name="connsiteY16" fmla="*/ 22009 h 180975"/>
                <a:gd name="connsiteX17" fmla="*/ 7218 w 133350"/>
                <a:gd name="connsiteY17" fmla="*/ 18719 h 180975"/>
                <a:gd name="connsiteX18" fmla="*/ 8085 w 133350"/>
                <a:gd name="connsiteY18" fmla="*/ 15545 h 180975"/>
                <a:gd name="connsiteX19" fmla="*/ 9691 w 133350"/>
                <a:gd name="connsiteY19" fmla="*/ 12674 h 180975"/>
                <a:gd name="connsiteX20" fmla="*/ 11943 w 133350"/>
                <a:gd name="connsiteY20" fmla="*/ 10275 h 180975"/>
                <a:gd name="connsiteX21" fmla="*/ 14709 w 133350"/>
                <a:gd name="connsiteY21" fmla="*/ 8491 h 180975"/>
                <a:gd name="connsiteX22" fmla="*/ 17821 w 133350"/>
                <a:gd name="connsiteY22" fmla="*/ 7426 h 180975"/>
                <a:gd name="connsiteX23" fmla="*/ 21099 w 133350"/>
                <a:gd name="connsiteY23" fmla="*/ 7144 h 180975"/>
                <a:gd name="connsiteX24" fmla="*/ 24350 w 133350"/>
                <a:gd name="connsiteY24" fmla="*/ 7663 h 180975"/>
                <a:gd name="connsiteX25" fmla="*/ 27378 w 133350"/>
                <a:gd name="connsiteY25" fmla="*/ 8949 h 180975"/>
                <a:gd name="connsiteX26" fmla="*/ 110792 w 133350"/>
                <a:gd name="connsiteY26" fmla="*/ 57108 h 180975"/>
                <a:gd name="connsiteX27" fmla="*/ 113817 w 133350"/>
                <a:gd name="connsiteY27" fmla="*/ 59202 h 180975"/>
                <a:gd name="connsiteX28" fmla="*/ 116463 w 133350"/>
                <a:gd name="connsiteY28" fmla="*/ 61759 h 180975"/>
                <a:gd name="connsiteX29" fmla="*/ 118657 w 133350"/>
                <a:gd name="connsiteY29" fmla="*/ 64712 h 180975"/>
                <a:gd name="connsiteX30" fmla="*/ 120342 w 133350"/>
                <a:gd name="connsiteY30" fmla="*/ 67982 h 180975"/>
                <a:gd name="connsiteX31" fmla="*/ 121472 w 133350"/>
                <a:gd name="connsiteY31" fmla="*/ 71483 h 180975"/>
                <a:gd name="connsiteX32" fmla="*/ 122019 w 133350"/>
                <a:gd name="connsiteY32" fmla="*/ 75121 h 180975"/>
                <a:gd name="connsiteX33" fmla="*/ 128074 w 133350"/>
                <a:gd name="connsiteY33" fmla="*/ 164670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33350" h="180975">
                  <a:moveTo>
                    <a:pt x="128074" y="164670"/>
                  </a:moveTo>
                  <a:lnTo>
                    <a:pt x="127894" y="167959"/>
                  </a:lnTo>
                  <a:lnTo>
                    <a:pt x="126925" y="171108"/>
                  </a:lnTo>
                  <a:lnTo>
                    <a:pt x="125223" y="173929"/>
                  </a:lnTo>
                  <a:lnTo>
                    <a:pt x="122891" y="176256"/>
                  </a:lnTo>
                  <a:lnTo>
                    <a:pt x="120065" y="177950"/>
                  </a:lnTo>
                  <a:lnTo>
                    <a:pt x="116914" y="178912"/>
                  </a:lnTo>
                  <a:lnTo>
                    <a:pt x="113624" y="179083"/>
                  </a:lnTo>
                  <a:lnTo>
                    <a:pt x="110390" y="178455"/>
                  </a:lnTo>
                  <a:lnTo>
                    <a:pt x="107405" y="177063"/>
                  </a:lnTo>
                  <a:lnTo>
                    <a:pt x="26354" y="126467"/>
                  </a:lnTo>
                  <a:lnTo>
                    <a:pt x="23076" y="123978"/>
                  </a:lnTo>
                  <a:lnTo>
                    <a:pt x="20305" y="120935"/>
                  </a:lnTo>
                  <a:lnTo>
                    <a:pt x="18133" y="117440"/>
                  </a:lnTo>
                  <a:lnTo>
                    <a:pt x="16633" y="113608"/>
                  </a:lnTo>
                  <a:lnTo>
                    <a:pt x="15853" y="109566"/>
                  </a:lnTo>
                  <a:lnTo>
                    <a:pt x="7144" y="22009"/>
                  </a:lnTo>
                  <a:lnTo>
                    <a:pt x="7218" y="18719"/>
                  </a:lnTo>
                  <a:lnTo>
                    <a:pt x="8085" y="15545"/>
                  </a:lnTo>
                  <a:lnTo>
                    <a:pt x="9691" y="12674"/>
                  </a:lnTo>
                  <a:lnTo>
                    <a:pt x="11943" y="10275"/>
                  </a:lnTo>
                  <a:lnTo>
                    <a:pt x="14709" y="8491"/>
                  </a:lnTo>
                  <a:lnTo>
                    <a:pt x="17821" y="7426"/>
                  </a:lnTo>
                  <a:lnTo>
                    <a:pt x="21099" y="7144"/>
                  </a:lnTo>
                  <a:lnTo>
                    <a:pt x="24350" y="7663"/>
                  </a:lnTo>
                  <a:lnTo>
                    <a:pt x="27378" y="8949"/>
                  </a:lnTo>
                  <a:lnTo>
                    <a:pt x="110792" y="57108"/>
                  </a:lnTo>
                  <a:lnTo>
                    <a:pt x="113817" y="59202"/>
                  </a:lnTo>
                  <a:lnTo>
                    <a:pt x="116463" y="61759"/>
                  </a:lnTo>
                  <a:lnTo>
                    <a:pt x="118657" y="64712"/>
                  </a:lnTo>
                  <a:lnTo>
                    <a:pt x="120342" y="67982"/>
                  </a:lnTo>
                  <a:lnTo>
                    <a:pt x="121472" y="71483"/>
                  </a:lnTo>
                  <a:lnTo>
                    <a:pt x="122019" y="75121"/>
                  </a:lnTo>
                  <a:lnTo>
                    <a:pt x="128074" y="16467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3D381FA-60A6-47C1-B852-B243FAC950F3}"/>
                </a:ext>
              </a:extLst>
            </p:cNvPr>
            <p:cNvSpPr/>
            <p:nvPr/>
          </p:nvSpPr>
          <p:spPr>
            <a:xfrm>
              <a:off x="7894298" y="3819156"/>
              <a:ext cx="306868" cy="472104"/>
            </a:xfrm>
            <a:custGeom>
              <a:avLst/>
              <a:gdLst>
                <a:gd name="connsiteX0" fmla="*/ 111273 w 123825"/>
                <a:gd name="connsiteY0" fmla="*/ 57361 h 190500"/>
                <a:gd name="connsiteX1" fmla="*/ 114394 w 123825"/>
                <a:gd name="connsiteY1" fmla="*/ 59532 h 190500"/>
                <a:gd name="connsiteX2" fmla="*/ 117106 w 123825"/>
                <a:gd name="connsiteY2" fmla="*/ 62198 h 190500"/>
                <a:gd name="connsiteX3" fmla="*/ 119332 w 123825"/>
                <a:gd name="connsiteY3" fmla="*/ 65281 h 190500"/>
                <a:gd name="connsiteX4" fmla="*/ 121007 w 123825"/>
                <a:gd name="connsiteY4" fmla="*/ 68695 h 190500"/>
                <a:gd name="connsiteX5" fmla="*/ 122087 w 123825"/>
                <a:gd name="connsiteY5" fmla="*/ 72341 h 190500"/>
                <a:gd name="connsiteX6" fmla="*/ 122538 w 123825"/>
                <a:gd name="connsiteY6" fmla="*/ 76117 h 190500"/>
                <a:gd name="connsiteX7" fmla="*/ 125764 w 123825"/>
                <a:gd name="connsiteY7" fmla="*/ 169675 h 190500"/>
                <a:gd name="connsiteX8" fmla="*/ 125486 w 123825"/>
                <a:gd name="connsiteY8" fmla="*/ 172910 h 190500"/>
                <a:gd name="connsiteX9" fmla="*/ 124446 w 123825"/>
                <a:gd name="connsiteY9" fmla="*/ 175984 h 190500"/>
                <a:gd name="connsiteX10" fmla="*/ 122704 w 123825"/>
                <a:gd name="connsiteY10" fmla="*/ 178722 h 190500"/>
                <a:gd name="connsiteX11" fmla="*/ 120362 w 123825"/>
                <a:gd name="connsiteY11" fmla="*/ 180967 h 190500"/>
                <a:gd name="connsiteX12" fmla="*/ 117551 w 123825"/>
                <a:gd name="connsiteY12" fmla="*/ 182589 h 190500"/>
                <a:gd name="connsiteX13" fmla="*/ 114434 w 123825"/>
                <a:gd name="connsiteY13" fmla="*/ 183496 h 190500"/>
                <a:gd name="connsiteX14" fmla="*/ 111193 w 123825"/>
                <a:gd name="connsiteY14" fmla="*/ 183635 h 190500"/>
                <a:gd name="connsiteX15" fmla="*/ 108011 w 123825"/>
                <a:gd name="connsiteY15" fmla="*/ 182999 h 190500"/>
                <a:gd name="connsiteX16" fmla="*/ 105071 w 123825"/>
                <a:gd name="connsiteY16" fmla="*/ 181623 h 190500"/>
                <a:gd name="connsiteX17" fmla="*/ 23908 w 123825"/>
                <a:gd name="connsiteY17" fmla="*/ 130956 h 190500"/>
                <a:gd name="connsiteX18" fmla="*/ 20525 w 123825"/>
                <a:gd name="connsiteY18" fmla="*/ 128370 h 190500"/>
                <a:gd name="connsiteX19" fmla="*/ 17689 w 123825"/>
                <a:gd name="connsiteY19" fmla="*/ 125196 h 190500"/>
                <a:gd name="connsiteX20" fmla="*/ 15499 w 123825"/>
                <a:gd name="connsiteY20" fmla="*/ 121545 h 190500"/>
                <a:gd name="connsiteX21" fmla="*/ 14034 w 123825"/>
                <a:gd name="connsiteY21" fmla="*/ 117546 h 190500"/>
                <a:gd name="connsiteX22" fmla="*/ 13347 w 123825"/>
                <a:gd name="connsiteY22" fmla="*/ 113344 h 190500"/>
                <a:gd name="connsiteX23" fmla="*/ 7144 w 123825"/>
                <a:gd name="connsiteY23" fmla="*/ 21577 h 190500"/>
                <a:gd name="connsiteX24" fmla="*/ 7313 w 123825"/>
                <a:gd name="connsiteY24" fmla="*/ 18339 h 190500"/>
                <a:gd name="connsiteX25" fmla="*/ 8251 w 123825"/>
                <a:gd name="connsiteY25" fmla="*/ 15233 h 190500"/>
                <a:gd name="connsiteX26" fmla="*/ 9898 w 123825"/>
                <a:gd name="connsiteY26" fmla="*/ 12441 h 190500"/>
                <a:gd name="connsiteX27" fmla="*/ 12163 w 123825"/>
                <a:gd name="connsiteY27" fmla="*/ 10120 h 190500"/>
                <a:gd name="connsiteX28" fmla="*/ 14915 w 123825"/>
                <a:gd name="connsiteY28" fmla="*/ 8405 h 190500"/>
                <a:gd name="connsiteX29" fmla="*/ 17997 w 123825"/>
                <a:gd name="connsiteY29" fmla="*/ 7393 h 190500"/>
                <a:gd name="connsiteX30" fmla="*/ 21230 w 123825"/>
                <a:gd name="connsiteY30" fmla="*/ 7144 h 190500"/>
                <a:gd name="connsiteX31" fmla="*/ 24431 w 123825"/>
                <a:gd name="connsiteY31" fmla="*/ 7670 h 190500"/>
                <a:gd name="connsiteX32" fmla="*/ 27414 w 123825"/>
                <a:gd name="connsiteY32" fmla="*/ 8944 h 190500"/>
                <a:gd name="connsiteX33" fmla="*/ 111273 w 123825"/>
                <a:gd name="connsiteY33" fmla="*/ 57361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23825" h="190500">
                  <a:moveTo>
                    <a:pt x="111273" y="57361"/>
                  </a:moveTo>
                  <a:lnTo>
                    <a:pt x="114394" y="59532"/>
                  </a:lnTo>
                  <a:lnTo>
                    <a:pt x="117106" y="62198"/>
                  </a:lnTo>
                  <a:lnTo>
                    <a:pt x="119332" y="65281"/>
                  </a:lnTo>
                  <a:lnTo>
                    <a:pt x="121007" y="68695"/>
                  </a:lnTo>
                  <a:lnTo>
                    <a:pt x="122087" y="72341"/>
                  </a:lnTo>
                  <a:lnTo>
                    <a:pt x="122538" y="76117"/>
                  </a:lnTo>
                  <a:lnTo>
                    <a:pt x="125764" y="169675"/>
                  </a:lnTo>
                  <a:lnTo>
                    <a:pt x="125486" y="172910"/>
                  </a:lnTo>
                  <a:lnTo>
                    <a:pt x="124446" y="175984"/>
                  </a:lnTo>
                  <a:lnTo>
                    <a:pt x="122704" y="178722"/>
                  </a:lnTo>
                  <a:lnTo>
                    <a:pt x="120362" y="180967"/>
                  </a:lnTo>
                  <a:lnTo>
                    <a:pt x="117551" y="182589"/>
                  </a:lnTo>
                  <a:lnTo>
                    <a:pt x="114434" y="183496"/>
                  </a:lnTo>
                  <a:lnTo>
                    <a:pt x="111193" y="183635"/>
                  </a:lnTo>
                  <a:lnTo>
                    <a:pt x="108011" y="182999"/>
                  </a:lnTo>
                  <a:lnTo>
                    <a:pt x="105071" y="181623"/>
                  </a:lnTo>
                  <a:lnTo>
                    <a:pt x="23908" y="130956"/>
                  </a:lnTo>
                  <a:lnTo>
                    <a:pt x="20525" y="128370"/>
                  </a:lnTo>
                  <a:lnTo>
                    <a:pt x="17689" y="125196"/>
                  </a:lnTo>
                  <a:lnTo>
                    <a:pt x="15499" y="121545"/>
                  </a:lnTo>
                  <a:lnTo>
                    <a:pt x="14034" y="117546"/>
                  </a:lnTo>
                  <a:lnTo>
                    <a:pt x="13347" y="113344"/>
                  </a:lnTo>
                  <a:lnTo>
                    <a:pt x="7144" y="21577"/>
                  </a:lnTo>
                  <a:lnTo>
                    <a:pt x="7313" y="18339"/>
                  </a:lnTo>
                  <a:lnTo>
                    <a:pt x="8251" y="15233"/>
                  </a:lnTo>
                  <a:lnTo>
                    <a:pt x="9898" y="12441"/>
                  </a:lnTo>
                  <a:lnTo>
                    <a:pt x="12163" y="10120"/>
                  </a:lnTo>
                  <a:lnTo>
                    <a:pt x="14915" y="8405"/>
                  </a:lnTo>
                  <a:lnTo>
                    <a:pt x="17997" y="7393"/>
                  </a:lnTo>
                  <a:lnTo>
                    <a:pt x="21230" y="7144"/>
                  </a:lnTo>
                  <a:lnTo>
                    <a:pt x="24431" y="7670"/>
                  </a:lnTo>
                  <a:lnTo>
                    <a:pt x="27414" y="8944"/>
                  </a:lnTo>
                  <a:lnTo>
                    <a:pt x="111273" y="57361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E9CB9FB-420E-4929-8935-8254C3F0894F}"/>
                </a:ext>
              </a:extLst>
            </p:cNvPr>
            <p:cNvSpPr/>
            <p:nvPr/>
          </p:nvSpPr>
          <p:spPr>
            <a:xfrm>
              <a:off x="8537892" y="4003525"/>
              <a:ext cx="306868" cy="472104"/>
            </a:xfrm>
            <a:custGeom>
              <a:avLst/>
              <a:gdLst>
                <a:gd name="connsiteX0" fmla="*/ 102686 w 123825"/>
                <a:gd name="connsiteY0" fmla="*/ 8940 h 190500"/>
                <a:gd name="connsiteX1" fmla="*/ 105622 w 123825"/>
                <a:gd name="connsiteY1" fmla="*/ 7681 h 190500"/>
                <a:gd name="connsiteX2" fmla="*/ 108770 w 123825"/>
                <a:gd name="connsiteY2" fmla="*/ 7144 h 190500"/>
                <a:gd name="connsiteX3" fmla="*/ 111956 w 123825"/>
                <a:gd name="connsiteY3" fmla="*/ 7361 h 190500"/>
                <a:gd name="connsiteX4" fmla="*/ 115004 w 123825"/>
                <a:gd name="connsiteY4" fmla="*/ 8318 h 190500"/>
                <a:gd name="connsiteX5" fmla="*/ 117741 w 123825"/>
                <a:gd name="connsiteY5" fmla="*/ 9962 h 190500"/>
                <a:gd name="connsiteX6" fmla="*/ 120018 w 123825"/>
                <a:gd name="connsiteY6" fmla="*/ 12202 h 190500"/>
                <a:gd name="connsiteX7" fmla="*/ 121705 w 123825"/>
                <a:gd name="connsiteY7" fmla="*/ 14913 h 190500"/>
                <a:gd name="connsiteX8" fmla="*/ 122712 w 123825"/>
                <a:gd name="connsiteY8" fmla="*/ 17945 h 190500"/>
                <a:gd name="connsiteX9" fmla="*/ 122978 w 123825"/>
                <a:gd name="connsiteY9" fmla="*/ 21126 h 190500"/>
                <a:gd name="connsiteX10" fmla="*/ 119679 w 123825"/>
                <a:gd name="connsiteY10" fmla="*/ 116837 h 190500"/>
                <a:gd name="connsiteX11" fmla="*/ 119254 w 123825"/>
                <a:gd name="connsiteY11" fmla="*/ 120485 h 190500"/>
                <a:gd name="connsiteX12" fmla="*/ 118241 w 123825"/>
                <a:gd name="connsiteY12" fmla="*/ 124016 h 190500"/>
                <a:gd name="connsiteX13" fmla="*/ 116671 w 123825"/>
                <a:gd name="connsiteY13" fmla="*/ 127337 h 190500"/>
                <a:gd name="connsiteX14" fmla="*/ 114581 w 123825"/>
                <a:gd name="connsiteY14" fmla="*/ 130358 h 190500"/>
                <a:gd name="connsiteX15" fmla="*/ 112028 w 123825"/>
                <a:gd name="connsiteY15" fmla="*/ 133000 h 190500"/>
                <a:gd name="connsiteX16" fmla="*/ 109081 w 123825"/>
                <a:gd name="connsiteY16" fmla="*/ 135193 h 190500"/>
                <a:gd name="connsiteX17" fmla="*/ 27844 w 123825"/>
                <a:gd name="connsiteY17" fmla="*/ 185905 h 190500"/>
                <a:gd name="connsiteX18" fmla="*/ 24954 w 123825"/>
                <a:gd name="connsiteY18" fmla="*/ 187264 h 190500"/>
                <a:gd name="connsiteX19" fmla="*/ 21827 w 123825"/>
                <a:gd name="connsiteY19" fmla="*/ 187909 h 190500"/>
                <a:gd name="connsiteX20" fmla="*/ 18635 w 123825"/>
                <a:gd name="connsiteY20" fmla="*/ 187803 h 190500"/>
                <a:gd name="connsiteX21" fmla="*/ 15556 w 123825"/>
                <a:gd name="connsiteY21" fmla="*/ 186952 h 190500"/>
                <a:gd name="connsiteX22" fmla="*/ 12763 w 123825"/>
                <a:gd name="connsiteY22" fmla="*/ 185402 h 190500"/>
                <a:gd name="connsiteX23" fmla="*/ 10411 w 123825"/>
                <a:gd name="connsiteY23" fmla="*/ 183242 h 190500"/>
                <a:gd name="connsiteX24" fmla="*/ 8631 w 123825"/>
                <a:gd name="connsiteY24" fmla="*/ 180590 h 190500"/>
                <a:gd name="connsiteX25" fmla="*/ 7521 w 123825"/>
                <a:gd name="connsiteY25" fmla="*/ 177597 h 190500"/>
                <a:gd name="connsiteX26" fmla="*/ 7144 w 123825"/>
                <a:gd name="connsiteY26" fmla="*/ 174425 h 190500"/>
                <a:gd name="connsiteX27" fmla="*/ 7144 w 123825"/>
                <a:gd name="connsiteY27" fmla="*/ 77125 h 190500"/>
                <a:gd name="connsiteX28" fmla="*/ 7487 w 123825"/>
                <a:gd name="connsiteY28" fmla="*/ 73208 h 190500"/>
                <a:gd name="connsiteX29" fmla="*/ 8504 w 123825"/>
                <a:gd name="connsiteY29" fmla="*/ 69410 h 190500"/>
                <a:gd name="connsiteX30" fmla="*/ 10166 w 123825"/>
                <a:gd name="connsiteY30" fmla="*/ 65846 h 190500"/>
                <a:gd name="connsiteX31" fmla="*/ 12421 w 123825"/>
                <a:gd name="connsiteY31" fmla="*/ 62626 h 190500"/>
                <a:gd name="connsiteX32" fmla="*/ 15202 w 123825"/>
                <a:gd name="connsiteY32" fmla="*/ 59846 h 190500"/>
                <a:gd name="connsiteX33" fmla="*/ 18422 w 123825"/>
                <a:gd name="connsiteY33" fmla="*/ 57590 h 190500"/>
                <a:gd name="connsiteX34" fmla="*/ 102686 w 123825"/>
                <a:gd name="connsiteY34" fmla="*/ 8940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123825" h="190500">
                  <a:moveTo>
                    <a:pt x="102686" y="8940"/>
                  </a:moveTo>
                  <a:lnTo>
                    <a:pt x="105622" y="7681"/>
                  </a:lnTo>
                  <a:lnTo>
                    <a:pt x="108770" y="7144"/>
                  </a:lnTo>
                  <a:lnTo>
                    <a:pt x="111956" y="7361"/>
                  </a:lnTo>
                  <a:lnTo>
                    <a:pt x="115004" y="8318"/>
                  </a:lnTo>
                  <a:lnTo>
                    <a:pt x="117741" y="9962"/>
                  </a:lnTo>
                  <a:lnTo>
                    <a:pt x="120018" y="12202"/>
                  </a:lnTo>
                  <a:lnTo>
                    <a:pt x="121705" y="14913"/>
                  </a:lnTo>
                  <a:lnTo>
                    <a:pt x="122712" y="17945"/>
                  </a:lnTo>
                  <a:lnTo>
                    <a:pt x="122978" y="21126"/>
                  </a:lnTo>
                  <a:lnTo>
                    <a:pt x="119679" y="116837"/>
                  </a:lnTo>
                  <a:lnTo>
                    <a:pt x="119254" y="120485"/>
                  </a:lnTo>
                  <a:lnTo>
                    <a:pt x="118241" y="124016"/>
                  </a:lnTo>
                  <a:lnTo>
                    <a:pt x="116671" y="127337"/>
                  </a:lnTo>
                  <a:lnTo>
                    <a:pt x="114581" y="130358"/>
                  </a:lnTo>
                  <a:lnTo>
                    <a:pt x="112028" y="133000"/>
                  </a:lnTo>
                  <a:lnTo>
                    <a:pt x="109081" y="135193"/>
                  </a:lnTo>
                  <a:lnTo>
                    <a:pt x="27844" y="185905"/>
                  </a:lnTo>
                  <a:lnTo>
                    <a:pt x="24954" y="187264"/>
                  </a:lnTo>
                  <a:lnTo>
                    <a:pt x="21827" y="187909"/>
                  </a:lnTo>
                  <a:lnTo>
                    <a:pt x="18635" y="187803"/>
                  </a:lnTo>
                  <a:lnTo>
                    <a:pt x="15556" y="186952"/>
                  </a:lnTo>
                  <a:lnTo>
                    <a:pt x="12763" y="185402"/>
                  </a:lnTo>
                  <a:lnTo>
                    <a:pt x="10411" y="183242"/>
                  </a:lnTo>
                  <a:lnTo>
                    <a:pt x="8631" y="180590"/>
                  </a:lnTo>
                  <a:lnTo>
                    <a:pt x="7521" y="177597"/>
                  </a:lnTo>
                  <a:lnTo>
                    <a:pt x="7144" y="174425"/>
                  </a:lnTo>
                  <a:lnTo>
                    <a:pt x="7144" y="77125"/>
                  </a:lnTo>
                  <a:lnTo>
                    <a:pt x="7487" y="73208"/>
                  </a:lnTo>
                  <a:lnTo>
                    <a:pt x="8504" y="69410"/>
                  </a:lnTo>
                  <a:lnTo>
                    <a:pt x="10166" y="65846"/>
                  </a:lnTo>
                  <a:lnTo>
                    <a:pt x="12421" y="62626"/>
                  </a:lnTo>
                  <a:lnTo>
                    <a:pt x="15202" y="59846"/>
                  </a:lnTo>
                  <a:lnTo>
                    <a:pt x="18422" y="57590"/>
                  </a:lnTo>
                  <a:lnTo>
                    <a:pt x="102686" y="894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6BC0A4C-4DA9-47D8-A3D4-399588B6E6C0}"/>
                </a:ext>
              </a:extLst>
            </p:cNvPr>
            <p:cNvSpPr/>
            <p:nvPr/>
          </p:nvSpPr>
          <p:spPr>
            <a:xfrm>
              <a:off x="8213562" y="4003525"/>
              <a:ext cx="306868" cy="472104"/>
            </a:xfrm>
            <a:custGeom>
              <a:avLst/>
              <a:gdLst>
                <a:gd name="connsiteX0" fmla="*/ 111701 w 123825"/>
                <a:gd name="connsiteY0" fmla="*/ 57590 h 190500"/>
                <a:gd name="connsiteX1" fmla="*/ 114921 w 123825"/>
                <a:gd name="connsiteY1" fmla="*/ 59846 h 190500"/>
                <a:gd name="connsiteX2" fmla="*/ 117701 w 123825"/>
                <a:gd name="connsiteY2" fmla="*/ 62626 h 190500"/>
                <a:gd name="connsiteX3" fmla="*/ 119957 w 123825"/>
                <a:gd name="connsiteY3" fmla="*/ 65846 h 190500"/>
                <a:gd name="connsiteX4" fmla="*/ 121618 w 123825"/>
                <a:gd name="connsiteY4" fmla="*/ 69410 h 190500"/>
                <a:gd name="connsiteX5" fmla="*/ 122635 w 123825"/>
                <a:gd name="connsiteY5" fmla="*/ 73208 h 190500"/>
                <a:gd name="connsiteX6" fmla="*/ 122978 w 123825"/>
                <a:gd name="connsiteY6" fmla="*/ 77125 h 190500"/>
                <a:gd name="connsiteX7" fmla="*/ 122978 w 123825"/>
                <a:gd name="connsiteY7" fmla="*/ 174425 h 190500"/>
                <a:gd name="connsiteX8" fmla="*/ 122601 w 123825"/>
                <a:gd name="connsiteY8" fmla="*/ 177597 h 190500"/>
                <a:gd name="connsiteX9" fmla="*/ 121492 w 123825"/>
                <a:gd name="connsiteY9" fmla="*/ 180590 h 190500"/>
                <a:gd name="connsiteX10" fmla="*/ 119711 w 123825"/>
                <a:gd name="connsiteY10" fmla="*/ 183242 h 190500"/>
                <a:gd name="connsiteX11" fmla="*/ 117359 w 123825"/>
                <a:gd name="connsiteY11" fmla="*/ 185402 h 190500"/>
                <a:gd name="connsiteX12" fmla="*/ 114566 w 123825"/>
                <a:gd name="connsiteY12" fmla="*/ 186952 h 190500"/>
                <a:gd name="connsiteX13" fmla="*/ 111487 w 123825"/>
                <a:gd name="connsiteY13" fmla="*/ 187803 h 190500"/>
                <a:gd name="connsiteX14" fmla="*/ 108295 w 123825"/>
                <a:gd name="connsiteY14" fmla="*/ 187909 h 190500"/>
                <a:gd name="connsiteX15" fmla="*/ 105168 w 123825"/>
                <a:gd name="connsiteY15" fmla="*/ 187264 h 190500"/>
                <a:gd name="connsiteX16" fmla="*/ 102278 w 123825"/>
                <a:gd name="connsiteY16" fmla="*/ 185905 h 190500"/>
                <a:gd name="connsiteX17" fmla="*/ 21042 w 123825"/>
                <a:gd name="connsiteY17" fmla="*/ 135193 h 190500"/>
                <a:gd name="connsiteX18" fmla="*/ 18095 w 123825"/>
                <a:gd name="connsiteY18" fmla="*/ 133000 h 190500"/>
                <a:gd name="connsiteX19" fmla="*/ 15543 w 123825"/>
                <a:gd name="connsiteY19" fmla="*/ 130358 h 190500"/>
                <a:gd name="connsiteX20" fmla="*/ 13452 w 123825"/>
                <a:gd name="connsiteY20" fmla="*/ 127337 h 190500"/>
                <a:gd name="connsiteX21" fmla="*/ 11881 w 123825"/>
                <a:gd name="connsiteY21" fmla="*/ 124016 h 190500"/>
                <a:gd name="connsiteX22" fmla="*/ 10869 w 123825"/>
                <a:gd name="connsiteY22" fmla="*/ 120485 h 190500"/>
                <a:gd name="connsiteX23" fmla="*/ 10444 w 123825"/>
                <a:gd name="connsiteY23" fmla="*/ 116837 h 190500"/>
                <a:gd name="connsiteX24" fmla="*/ 7144 w 123825"/>
                <a:gd name="connsiteY24" fmla="*/ 21126 h 190500"/>
                <a:gd name="connsiteX25" fmla="*/ 7411 w 123825"/>
                <a:gd name="connsiteY25" fmla="*/ 17945 h 190500"/>
                <a:gd name="connsiteX26" fmla="*/ 8417 w 123825"/>
                <a:gd name="connsiteY26" fmla="*/ 14913 h 190500"/>
                <a:gd name="connsiteX27" fmla="*/ 10105 w 123825"/>
                <a:gd name="connsiteY27" fmla="*/ 12202 h 190500"/>
                <a:gd name="connsiteX28" fmla="*/ 12382 w 123825"/>
                <a:gd name="connsiteY28" fmla="*/ 9962 h 190500"/>
                <a:gd name="connsiteX29" fmla="*/ 15119 w 123825"/>
                <a:gd name="connsiteY29" fmla="*/ 8318 h 190500"/>
                <a:gd name="connsiteX30" fmla="*/ 18166 w 123825"/>
                <a:gd name="connsiteY30" fmla="*/ 7361 h 190500"/>
                <a:gd name="connsiteX31" fmla="*/ 21353 w 123825"/>
                <a:gd name="connsiteY31" fmla="*/ 7144 h 190500"/>
                <a:gd name="connsiteX32" fmla="*/ 24501 w 123825"/>
                <a:gd name="connsiteY32" fmla="*/ 7681 h 190500"/>
                <a:gd name="connsiteX33" fmla="*/ 27436 w 123825"/>
                <a:gd name="connsiteY33" fmla="*/ 8940 h 190500"/>
                <a:gd name="connsiteX34" fmla="*/ 111701 w 123825"/>
                <a:gd name="connsiteY34" fmla="*/ 57590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123825" h="190500">
                  <a:moveTo>
                    <a:pt x="111701" y="57590"/>
                  </a:moveTo>
                  <a:lnTo>
                    <a:pt x="114921" y="59846"/>
                  </a:lnTo>
                  <a:lnTo>
                    <a:pt x="117701" y="62626"/>
                  </a:lnTo>
                  <a:lnTo>
                    <a:pt x="119957" y="65846"/>
                  </a:lnTo>
                  <a:lnTo>
                    <a:pt x="121618" y="69410"/>
                  </a:lnTo>
                  <a:lnTo>
                    <a:pt x="122635" y="73208"/>
                  </a:lnTo>
                  <a:lnTo>
                    <a:pt x="122978" y="77125"/>
                  </a:lnTo>
                  <a:lnTo>
                    <a:pt x="122978" y="174425"/>
                  </a:lnTo>
                  <a:lnTo>
                    <a:pt x="122601" y="177597"/>
                  </a:lnTo>
                  <a:lnTo>
                    <a:pt x="121492" y="180590"/>
                  </a:lnTo>
                  <a:lnTo>
                    <a:pt x="119711" y="183242"/>
                  </a:lnTo>
                  <a:lnTo>
                    <a:pt x="117359" y="185402"/>
                  </a:lnTo>
                  <a:lnTo>
                    <a:pt x="114566" y="186952"/>
                  </a:lnTo>
                  <a:lnTo>
                    <a:pt x="111487" y="187803"/>
                  </a:lnTo>
                  <a:lnTo>
                    <a:pt x="108295" y="187909"/>
                  </a:lnTo>
                  <a:lnTo>
                    <a:pt x="105168" y="187264"/>
                  </a:lnTo>
                  <a:lnTo>
                    <a:pt x="102278" y="185905"/>
                  </a:lnTo>
                  <a:lnTo>
                    <a:pt x="21042" y="135193"/>
                  </a:lnTo>
                  <a:lnTo>
                    <a:pt x="18095" y="133000"/>
                  </a:lnTo>
                  <a:lnTo>
                    <a:pt x="15543" y="130358"/>
                  </a:lnTo>
                  <a:lnTo>
                    <a:pt x="13452" y="127337"/>
                  </a:lnTo>
                  <a:lnTo>
                    <a:pt x="11881" y="124016"/>
                  </a:lnTo>
                  <a:lnTo>
                    <a:pt x="10869" y="120485"/>
                  </a:lnTo>
                  <a:lnTo>
                    <a:pt x="10444" y="116837"/>
                  </a:lnTo>
                  <a:lnTo>
                    <a:pt x="7144" y="21126"/>
                  </a:lnTo>
                  <a:lnTo>
                    <a:pt x="7411" y="17945"/>
                  </a:lnTo>
                  <a:lnTo>
                    <a:pt x="8417" y="14913"/>
                  </a:lnTo>
                  <a:lnTo>
                    <a:pt x="10105" y="12202"/>
                  </a:lnTo>
                  <a:lnTo>
                    <a:pt x="12382" y="9962"/>
                  </a:lnTo>
                  <a:lnTo>
                    <a:pt x="15119" y="8318"/>
                  </a:lnTo>
                  <a:lnTo>
                    <a:pt x="18166" y="7361"/>
                  </a:lnTo>
                  <a:lnTo>
                    <a:pt x="21353" y="7144"/>
                  </a:lnTo>
                  <a:lnTo>
                    <a:pt x="24501" y="7681"/>
                  </a:lnTo>
                  <a:lnTo>
                    <a:pt x="27436" y="8940"/>
                  </a:lnTo>
                  <a:lnTo>
                    <a:pt x="111701" y="5759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1DB64D04-AD3A-47D6-B73D-80CFEE75344B}"/>
                </a:ext>
              </a:extLst>
            </p:cNvPr>
            <p:cNvSpPr/>
            <p:nvPr/>
          </p:nvSpPr>
          <p:spPr>
            <a:xfrm>
              <a:off x="8226248" y="4371568"/>
              <a:ext cx="306868" cy="472104"/>
            </a:xfrm>
            <a:custGeom>
              <a:avLst/>
              <a:gdLst>
                <a:gd name="connsiteX0" fmla="*/ 107247 w 123825"/>
                <a:gd name="connsiteY0" fmla="*/ 58730 h 190500"/>
                <a:gd name="connsiteX1" fmla="*/ 110292 w 123825"/>
                <a:gd name="connsiteY1" fmla="*/ 61009 h 190500"/>
                <a:gd name="connsiteX2" fmla="*/ 112910 w 123825"/>
                <a:gd name="connsiteY2" fmla="*/ 63766 h 190500"/>
                <a:gd name="connsiteX3" fmla="*/ 115029 w 123825"/>
                <a:gd name="connsiteY3" fmla="*/ 66925 h 190500"/>
                <a:gd name="connsiteX4" fmla="*/ 116585 w 123825"/>
                <a:gd name="connsiteY4" fmla="*/ 70393 h 190500"/>
                <a:gd name="connsiteX5" fmla="*/ 117538 w 123825"/>
                <a:gd name="connsiteY5" fmla="*/ 74075 h 190500"/>
                <a:gd name="connsiteX6" fmla="*/ 117859 w 123825"/>
                <a:gd name="connsiteY6" fmla="*/ 77863 h 190500"/>
                <a:gd name="connsiteX7" fmla="*/ 117859 w 123825"/>
                <a:gd name="connsiteY7" fmla="*/ 174697 h 190500"/>
                <a:gd name="connsiteX8" fmla="*/ 117471 w 123825"/>
                <a:gd name="connsiteY8" fmla="*/ 177917 h 190500"/>
                <a:gd name="connsiteX9" fmla="*/ 116327 w 123825"/>
                <a:gd name="connsiteY9" fmla="*/ 180951 h 190500"/>
                <a:gd name="connsiteX10" fmla="*/ 114494 w 123825"/>
                <a:gd name="connsiteY10" fmla="*/ 183627 h 190500"/>
                <a:gd name="connsiteX11" fmla="*/ 112077 w 123825"/>
                <a:gd name="connsiteY11" fmla="*/ 185790 h 190500"/>
                <a:gd name="connsiteX12" fmla="*/ 109216 w 123825"/>
                <a:gd name="connsiteY12" fmla="*/ 187316 h 190500"/>
                <a:gd name="connsiteX13" fmla="*/ 106073 w 123825"/>
                <a:gd name="connsiteY13" fmla="*/ 188117 h 190500"/>
                <a:gd name="connsiteX14" fmla="*/ 102830 w 123825"/>
                <a:gd name="connsiteY14" fmla="*/ 188148 h 190500"/>
                <a:gd name="connsiteX15" fmla="*/ 99673 w 123825"/>
                <a:gd name="connsiteY15" fmla="*/ 187406 h 190500"/>
                <a:gd name="connsiteX16" fmla="*/ 96784 w 123825"/>
                <a:gd name="connsiteY16" fmla="*/ 185935 h 190500"/>
                <a:gd name="connsiteX17" fmla="*/ 20413 w 123825"/>
                <a:gd name="connsiteY17" fmla="*/ 134678 h 190500"/>
                <a:gd name="connsiteX18" fmla="*/ 17117 w 123825"/>
                <a:gd name="connsiteY18" fmla="*/ 131981 h 190500"/>
                <a:gd name="connsiteX19" fmla="*/ 14387 w 123825"/>
                <a:gd name="connsiteY19" fmla="*/ 128714 h 190500"/>
                <a:gd name="connsiteX20" fmla="*/ 12320 w 123825"/>
                <a:gd name="connsiteY20" fmla="*/ 124993 h 190500"/>
                <a:gd name="connsiteX21" fmla="*/ 10988 w 123825"/>
                <a:gd name="connsiteY21" fmla="*/ 120948 h 190500"/>
                <a:gd name="connsiteX22" fmla="*/ 10440 w 123825"/>
                <a:gd name="connsiteY22" fmla="*/ 116727 h 190500"/>
                <a:gd name="connsiteX23" fmla="*/ 7144 w 123825"/>
                <a:gd name="connsiteY23" fmla="*/ 21104 h 190500"/>
                <a:gd name="connsiteX24" fmla="*/ 7421 w 123825"/>
                <a:gd name="connsiteY24" fmla="*/ 17870 h 190500"/>
                <a:gd name="connsiteX25" fmla="*/ 8461 w 123825"/>
                <a:gd name="connsiteY25" fmla="*/ 14796 h 190500"/>
                <a:gd name="connsiteX26" fmla="*/ 10202 w 123825"/>
                <a:gd name="connsiteY26" fmla="*/ 12058 h 190500"/>
                <a:gd name="connsiteX27" fmla="*/ 12546 w 123825"/>
                <a:gd name="connsiteY27" fmla="*/ 9813 h 190500"/>
                <a:gd name="connsiteX28" fmla="*/ 15356 w 123825"/>
                <a:gd name="connsiteY28" fmla="*/ 8191 h 190500"/>
                <a:gd name="connsiteX29" fmla="*/ 18473 w 123825"/>
                <a:gd name="connsiteY29" fmla="*/ 7283 h 190500"/>
                <a:gd name="connsiteX30" fmla="*/ 21715 w 123825"/>
                <a:gd name="connsiteY30" fmla="*/ 7144 h 190500"/>
                <a:gd name="connsiteX31" fmla="*/ 24896 w 123825"/>
                <a:gd name="connsiteY31" fmla="*/ 7781 h 190500"/>
                <a:gd name="connsiteX32" fmla="*/ 27836 w 123825"/>
                <a:gd name="connsiteY32" fmla="*/ 9156 h 190500"/>
                <a:gd name="connsiteX33" fmla="*/ 107247 w 123825"/>
                <a:gd name="connsiteY33" fmla="*/ 58730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23825" h="190500">
                  <a:moveTo>
                    <a:pt x="107247" y="58730"/>
                  </a:moveTo>
                  <a:lnTo>
                    <a:pt x="110292" y="61009"/>
                  </a:lnTo>
                  <a:lnTo>
                    <a:pt x="112910" y="63766"/>
                  </a:lnTo>
                  <a:lnTo>
                    <a:pt x="115029" y="66925"/>
                  </a:lnTo>
                  <a:lnTo>
                    <a:pt x="116585" y="70393"/>
                  </a:lnTo>
                  <a:lnTo>
                    <a:pt x="117538" y="74075"/>
                  </a:lnTo>
                  <a:lnTo>
                    <a:pt x="117859" y="77863"/>
                  </a:lnTo>
                  <a:lnTo>
                    <a:pt x="117859" y="174697"/>
                  </a:lnTo>
                  <a:lnTo>
                    <a:pt x="117471" y="177917"/>
                  </a:lnTo>
                  <a:lnTo>
                    <a:pt x="116327" y="180951"/>
                  </a:lnTo>
                  <a:lnTo>
                    <a:pt x="114494" y="183627"/>
                  </a:lnTo>
                  <a:lnTo>
                    <a:pt x="112077" y="185790"/>
                  </a:lnTo>
                  <a:lnTo>
                    <a:pt x="109216" y="187316"/>
                  </a:lnTo>
                  <a:lnTo>
                    <a:pt x="106073" y="188117"/>
                  </a:lnTo>
                  <a:lnTo>
                    <a:pt x="102830" y="188148"/>
                  </a:lnTo>
                  <a:lnTo>
                    <a:pt x="99673" y="187406"/>
                  </a:lnTo>
                  <a:lnTo>
                    <a:pt x="96784" y="185935"/>
                  </a:lnTo>
                  <a:lnTo>
                    <a:pt x="20413" y="134678"/>
                  </a:lnTo>
                  <a:lnTo>
                    <a:pt x="17117" y="131981"/>
                  </a:lnTo>
                  <a:lnTo>
                    <a:pt x="14387" y="128714"/>
                  </a:lnTo>
                  <a:lnTo>
                    <a:pt x="12320" y="124993"/>
                  </a:lnTo>
                  <a:lnTo>
                    <a:pt x="10988" y="120948"/>
                  </a:lnTo>
                  <a:lnTo>
                    <a:pt x="10440" y="116727"/>
                  </a:lnTo>
                  <a:lnTo>
                    <a:pt x="7144" y="21104"/>
                  </a:lnTo>
                  <a:lnTo>
                    <a:pt x="7421" y="17870"/>
                  </a:lnTo>
                  <a:lnTo>
                    <a:pt x="8461" y="14796"/>
                  </a:lnTo>
                  <a:lnTo>
                    <a:pt x="10202" y="12058"/>
                  </a:lnTo>
                  <a:lnTo>
                    <a:pt x="12546" y="9813"/>
                  </a:lnTo>
                  <a:lnTo>
                    <a:pt x="15356" y="8191"/>
                  </a:lnTo>
                  <a:lnTo>
                    <a:pt x="18473" y="7283"/>
                  </a:lnTo>
                  <a:lnTo>
                    <a:pt x="21715" y="7144"/>
                  </a:lnTo>
                  <a:lnTo>
                    <a:pt x="24896" y="7781"/>
                  </a:lnTo>
                  <a:lnTo>
                    <a:pt x="27836" y="9156"/>
                  </a:lnTo>
                  <a:lnTo>
                    <a:pt x="107247" y="5873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5C6CE597-FD00-4C88-90C7-6C2459EB9740}"/>
                </a:ext>
              </a:extLst>
            </p:cNvPr>
            <p:cNvSpPr/>
            <p:nvPr/>
          </p:nvSpPr>
          <p:spPr>
            <a:xfrm>
              <a:off x="8537892" y="4371568"/>
              <a:ext cx="306868" cy="472104"/>
            </a:xfrm>
            <a:custGeom>
              <a:avLst/>
              <a:gdLst>
                <a:gd name="connsiteX0" fmla="*/ 97167 w 123825"/>
                <a:gd name="connsiteY0" fmla="*/ 9156 h 190500"/>
                <a:gd name="connsiteX1" fmla="*/ 100106 w 123825"/>
                <a:gd name="connsiteY1" fmla="*/ 7781 h 190500"/>
                <a:gd name="connsiteX2" fmla="*/ 103288 w 123825"/>
                <a:gd name="connsiteY2" fmla="*/ 7144 h 190500"/>
                <a:gd name="connsiteX3" fmla="*/ 106530 w 123825"/>
                <a:gd name="connsiteY3" fmla="*/ 7283 h 190500"/>
                <a:gd name="connsiteX4" fmla="*/ 109646 w 123825"/>
                <a:gd name="connsiteY4" fmla="*/ 8191 h 190500"/>
                <a:gd name="connsiteX5" fmla="*/ 112457 w 123825"/>
                <a:gd name="connsiteY5" fmla="*/ 9813 h 190500"/>
                <a:gd name="connsiteX6" fmla="*/ 114800 w 123825"/>
                <a:gd name="connsiteY6" fmla="*/ 12058 h 190500"/>
                <a:gd name="connsiteX7" fmla="*/ 116541 w 123825"/>
                <a:gd name="connsiteY7" fmla="*/ 14796 h 190500"/>
                <a:gd name="connsiteX8" fmla="*/ 117581 w 123825"/>
                <a:gd name="connsiteY8" fmla="*/ 17870 h 190500"/>
                <a:gd name="connsiteX9" fmla="*/ 117859 w 123825"/>
                <a:gd name="connsiteY9" fmla="*/ 21104 h 190500"/>
                <a:gd name="connsiteX10" fmla="*/ 114563 w 123825"/>
                <a:gd name="connsiteY10" fmla="*/ 116727 h 190500"/>
                <a:gd name="connsiteX11" fmla="*/ 114014 w 123825"/>
                <a:gd name="connsiteY11" fmla="*/ 120948 h 190500"/>
                <a:gd name="connsiteX12" fmla="*/ 112683 w 123825"/>
                <a:gd name="connsiteY12" fmla="*/ 124993 h 190500"/>
                <a:gd name="connsiteX13" fmla="*/ 110616 w 123825"/>
                <a:gd name="connsiteY13" fmla="*/ 128714 h 190500"/>
                <a:gd name="connsiteX14" fmla="*/ 107885 w 123825"/>
                <a:gd name="connsiteY14" fmla="*/ 131981 h 190500"/>
                <a:gd name="connsiteX15" fmla="*/ 104590 w 123825"/>
                <a:gd name="connsiteY15" fmla="*/ 134678 h 190500"/>
                <a:gd name="connsiteX16" fmla="*/ 28220 w 123825"/>
                <a:gd name="connsiteY16" fmla="*/ 185935 h 190500"/>
                <a:gd name="connsiteX17" fmla="*/ 25330 w 123825"/>
                <a:gd name="connsiteY17" fmla="*/ 187406 h 190500"/>
                <a:gd name="connsiteX18" fmla="*/ 22172 w 123825"/>
                <a:gd name="connsiteY18" fmla="*/ 188148 h 190500"/>
                <a:gd name="connsiteX19" fmla="*/ 18929 w 123825"/>
                <a:gd name="connsiteY19" fmla="*/ 188117 h 190500"/>
                <a:gd name="connsiteX20" fmla="*/ 15788 w 123825"/>
                <a:gd name="connsiteY20" fmla="*/ 187316 h 190500"/>
                <a:gd name="connsiteX21" fmla="*/ 12925 w 123825"/>
                <a:gd name="connsiteY21" fmla="*/ 185790 h 190500"/>
                <a:gd name="connsiteX22" fmla="*/ 10509 w 123825"/>
                <a:gd name="connsiteY22" fmla="*/ 183627 h 190500"/>
                <a:gd name="connsiteX23" fmla="*/ 8675 w 123825"/>
                <a:gd name="connsiteY23" fmla="*/ 180951 h 190500"/>
                <a:gd name="connsiteX24" fmla="*/ 7533 w 123825"/>
                <a:gd name="connsiteY24" fmla="*/ 177917 h 190500"/>
                <a:gd name="connsiteX25" fmla="*/ 7144 w 123825"/>
                <a:gd name="connsiteY25" fmla="*/ 174697 h 190500"/>
                <a:gd name="connsiteX26" fmla="*/ 7144 w 123825"/>
                <a:gd name="connsiteY26" fmla="*/ 77863 h 190500"/>
                <a:gd name="connsiteX27" fmla="*/ 7465 w 123825"/>
                <a:gd name="connsiteY27" fmla="*/ 74075 h 190500"/>
                <a:gd name="connsiteX28" fmla="*/ 8417 w 123825"/>
                <a:gd name="connsiteY28" fmla="*/ 70393 h 190500"/>
                <a:gd name="connsiteX29" fmla="*/ 9975 w 123825"/>
                <a:gd name="connsiteY29" fmla="*/ 66925 h 190500"/>
                <a:gd name="connsiteX30" fmla="*/ 12093 w 123825"/>
                <a:gd name="connsiteY30" fmla="*/ 63766 h 190500"/>
                <a:gd name="connsiteX31" fmla="*/ 14711 w 123825"/>
                <a:gd name="connsiteY31" fmla="*/ 61009 h 190500"/>
                <a:gd name="connsiteX32" fmla="*/ 17756 w 123825"/>
                <a:gd name="connsiteY32" fmla="*/ 58730 h 190500"/>
                <a:gd name="connsiteX33" fmla="*/ 97167 w 123825"/>
                <a:gd name="connsiteY33" fmla="*/ 9156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23825" h="190500">
                  <a:moveTo>
                    <a:pt x="97167" y="9156"/>
                  </a:moveTo>
                  <a:lnTo>
                    <a:pt x="100106" y="7781"/>
                  </a:lnTo>
                  <a:lnTo>
                    <a:pt x="103288" y="7144"/>
                  </a:lnTo>
                  <a:lnTo>
                    <a:pt x="106530" y="7283"/>
                  </a:lnTo>
                  <a:lnTo>
                    <a:pt x="109646" y="8191"/>
                  </a:lnTo>
                  <a:lnTo>
                    <a:pt x="112457" y="9813"/>
                  </a:lnTo>
                  <a:lnTo>
                    <a:pt x="114800" y="12058"/>
                  </a:lnTo>
                  <a:lnTo>
                    <a:pt x="116541" y="14796"/>
                  </a:lnTo>
                  <a:lnTo>
                    <a:pt x="117581" y="17870"/>
                  </a:lnTo>
                  <a:lnTo>
                    <a:pt x="117859" y="21104"/>
                  </a:lnTo>
                  <a:lnTo>
                    <a:pt x="114563" y="116727"/>
                  </a:lnTo>
                  <a:lnTo>
                    <a:pt x="114014" y="120948"/>
                  </a:lnTo>
                  <a:lnTo>
                    <a:pt x="112683" y="124993"/>
                  </a:lnTo>
                  <a:lnTo>
                    <a:pt x="110616" y="128714"/>
                  </a:lnTo>
                  <a:lnTo>
                    <a:pt x="107885" y="131981"/>
                  </a:lnTo>
                  <a:lnTo>
                    <a:pt x="104590" y="134678"/>
                  </a:lnTo>
                  <a:lnTo>
                    <a:pt x="28220" y="185935"/>
                  </a:lnTo>
                  <a:lnTo>
                    <a:pt x="25330" y="187406"/>
                  </a:lnTo>
                  <a:lnTo>
                    <a:pt x="22172" y="188148"/>
                  </a:lnTo>
                  <a:lnTo>
                    <a:pt x="18929" y="188117"/>
                  </a:lnTo>
                  <a:lnTo>
                    <a:pt x="15788" y="187316"/>
                  </a:lnTo>
                  <a:lnTo>
                    <a:pt x="12925" y="185790"/>
                  </a:lnTo>
                  <a:lnTo>
                    <a:pt x="10509" y="183627"/>
                  </a:lnTo>
                  <a:lnTo>
                    <a:pt x="8675" y="180951"/>
                  </a:lnTo>
                  <a:lnTo>
                    <a:pt x="7533" y="177917"/>
                  </a:lnTo>
                  <a:lnTo>
                    <a:pt x="7144" y="174697"/>
                  </a:lnTo>
                  <a:lnTo>
                    <a:pt x="7144" y="77863"/>
                  </a:lnTo>
                  <a:lnTo>
                    <a:pt x="7465" y="74075"/>
                  </a:lnTo>
                  <a:lnTo>
                    <a:pt x="8417" y="70393"/>
                  </a:lnTo>
                  <a:lnTo>
                    <a:pt x="9975" y="66925"/>
                  </a:lnTo>
                  <a:lnTo>
                    <a:pt x="12093" y="63766"/>
                  </a:lnTo>
                  <a:lnTo>
                    <a:pt x="14711" y="61009"/>
                  </a:lnTo>
                  <a:lnTo>
                    <a:pt x="17756" y="58730"/>
                  </a:lnTo>
                  <a:lnTo>
                    <a:pt x="97167" y="9156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65AC51F6-7BB4-4B7A-98BF-8755C3E5815E}"/>
                </a:ext>
              </a:extLst>
            </p:cNvPr>
            <p:cNvSpPr/>
            <p:nvPr/>
          </p:nvSpPr>
          <p:spPr>
            <a:xfrm>
              <a:off x="8837758" y="4179499"/>
              <a:ext cx="306868" cy="472104"/>
            </a:xfrm>
            <a:custGeom>
              <a:avLst/>
              <a:gdLst>
                <a:gd name="connsiteX0" fmla="*/ 100307 w 123825"/>
                <a:gd name="connsiteY0" fmla="*/ 9164 h 190500"/>
                <a:gd name="connsiteX1" fmla="*/ 103293 w 123825"/>
                <a:gd name="connsiteY1" fmla="*/ 7772 h 190500"/>
                <a:gd name="connsiteX2" fmla="*/ 106527 w 123825"/>
                <a:gd name="connsiteY2" fmla="*/ 7144 h 190500"/>
                <a:gd name="connsiteX3" fmla="*/ 109818 w 123825"/>
                <a:gd name="connsiteY3" fmla="*/ 7315 h 190500"/>
                <a:gd name="connsiteX4" fmla="*/ 112968 w 123825"/>
                <a:gd name="connsiteY4" fmla="*/ 8276 h 190500"/>
                <a:gd name="connsiteX5" fmla="*/ 115794 w 123825"/>
                <a:gd name="connsiteY5" fmla="*/ 9971 h 190500"/>
                <a:gd name="connsiteX6" fmla="*/ 118127 w 123825"/>
                <a:gd name="connsiteY6" fmla="*/ 12296 h 190500"/>
                <a:gd name="connsiteX7" fmla="*/ 119828 w 123825"/>
                <a:gd name="connsiteY7" fmla="*/ 15118 h 190500"/>
                <a:gd name="connsiteX8" fmla="*/ 120796 w 123825"/>
                <a:gd name="connsiteY8" fmla="*/ 18267 h 190500"/>
                <a:gd name="connsiteX9" fmla="*/ 120976 w 123825"/>
                <a:gd name="connsiteY9" fmla="*/ 21556 h 190500"/>
                <a:gd name="connsiteX10" fmla="*/ 114752 w 123825"/>
                <a:gd name="connsiteY10" fmla="*/ 113608 h 190500"/>
                <a:gd name="connsiteX11" fmla="*/ 114103 w 123825"/>
                <a:gd name="connsiteY11" fmla="*/ 117666 h 190500"/>
                <a:gd name="connsiteX12" fmla="*/ 112728 w 123825"/>
                <a:gd name="connsiteY12" fmla="*/ 121538 h 190500"/>
                <a:gd name="connsiteX13" fmla="*/ 110674 w 123825"/>
                <a:gd name="connsiteY13" fmla="*/ 125098 h 190500"/>
                <a:gd name="connsiteX14" fmla="*/ 108008 w 123825"/>
                <a:gd name="connsiteY14" fmla="*/ 128224 h 190500"/>
                <a:gd name="connsiteX15" fmla="*/ 104818 w 123825"/>
                <a:gd name="connsiteY15" fmla="*/ 130815 h 190500"/>
                <a:gd name="connsiteX16" fmla="*/ 28211 w 123825"/>
                <a:gd name="connsiteY16" fmla="*/ 182231 h 190500"/>
                <a:gd name="connsiteX17" fmla="*/ 25273 w 123825"/>
                <a:gd name="connsiteY17" fmla="*/ 183721 h 190500"/>
                <a:gd name="connsiteX18" fmla="*/ 22060 w 123825"/>
                <a:gd name="connsiteY18" fmla="*/ 184455 h 190500"/>
                <a:gd name="connsiteX19" fmla="*/ 18766 w 123825"/>
                <a:gd name="connsiteY19" fmla="*/ 184394 h 190500"/>
                <a:gd name="connsiteX20" fmla="*/ 15586 w 123825"/>
                <a:gd name="connsiteY20" fmla="*/ 183536 h 190500"/>
                <a:gd name="connsiteX21" fmla="*/ 12705 w 123825"/>
                <a:gd name="connsiteY21" fmla="*/ 181936 h 190500"/>
                <a:gd name="connsiteX22" fmla="*/ 10297 w 123825"/>
                <a:gd name="connsiteY22" fmla="*/ 179689 h 190500"/>
                <a:gd name="connsiteX23" fmla="*/ 8504 w 123825"/>
                <a:gd name="connsiteY23" fmla="*/ 176925 h 190500"/>
                <a:gd name="connsiteX24" fmla="*/ 7431 w 123825"/>
                <a:gd name="connsiteY24" fmla="*/ 173810 h 190500"/>
                <a:gd name="connsiteX25" fmla="*/ 7144 w 123825"/>
                <a:gd name="connsiteY25" fmla="*/ 170528 h 190500"/>
                <a:gd name="connsiteX26" fmla="*/ 10366 w 123825"/>
                <a:gd name="connsiteY26" fmla="*/ 77050 h 190500"/>
                <a:gd name="connsiteX27" fmla="*/ 10792 w 123825"/>
                <a:gd name="connsiteY27" fmla="*/ 73401 h 190500"/>
                <a:gd name="connsiteX28" fmla="*/ 11802 w 123825"/>
                <a:gd name="connsiteY28" fmla="*/ 69870 h 190500"/>
                <a:gd name="connsiteX29" fmla="*/ 13375 w 123825"/>
                <a:gd name="connsiteY29" fmla="*/ 66549 h 190500"/>
                <a:gd name="connsiteX30" fmla="*/ 15464 w 123825"/>
                <a:gd name="connsiteY30" fmla="*/ 63529 h 190500"/>
                <a:gd name="connsiteX31" fmla="*/ 18017 w 123825"/>
                <a:gd name="connsiteY31" fmla="*/ 60886 h 190500"/>
                <a:gd name="connsiteX32" fmla="*/ 20964 w 123825"/>
                <a:gd name="connsiteY32" fmla="*/ 58693 h 190500"/>
                <a:gd name="connsiteX33" fmla="*/ 100307 w 123825"/>
                <a:gd name="connsiteY33" fmla="*/ 9164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23825" h="190500">
                  <a:moveTo>
                    <a:pt x="100307" y="9164"/>
                  </a:moveTo>
                  <a:lnTo>
                    <a:pt x="103293" y="7772"/>
                  </a:lnTo>
                  <a:lnTo>
                    <a:pt x="106527" y="7144"/>
                  </a:lnTo>
                  <a:lnTo>
                    <a:pt x="109818" y="7315"/>
                  </a:lnTo>
                  <a:lnTo>
                    <a:pt x="112968" y="8276"/>
                  </a:lnTo>
                  <a:lnTo>
                    <a:pt x="115794" y="9971"/>
                  </a:lnTo>
                  <a:lnTo>
                    <a:pt x="118127" y="12296"/>
                  </a:lnTo>
                  <a:lnTo>
                    <a:pt x="119828" y="15118"/>
                  </a:lnTo>
                  <a:lnTo>
                    <a:pt x="120796" y="18267"/>
                  </a:lnTo>
                  <a:lnTo>
                    <a:pt x="120976" y="21556"/>
                  </a:lnTo>
                  <a:lnTo>
                    <a:pt x="114752" y="113608"/>
                  </a:lnTo>
                  <a:lnTo>
                    <a:pt x="114103" y="117666"/>
                  </a:lnTo>
                  <a:lnTo>
                    <a:pt x="112728" y="121538"/>
                  </a:lnTo>
                  <a:lnTo>
                    <a:pt x="110674" y="125098"/>
                  </a:lnTo>
                  <a:lnTo>
                    <a:pt x="108008" y="128224"/>
                  </a:lnTo>
                  <a:lnTo>
                    <a:pt x="104818" y="130815"/>
                  </a:lnTo>
                  <a:lnTo>
                    <a:pt x="28211" y="182231"/>
                  </a:lnTo>
                  <a:lnTo>
                    <a:pt x="25273" y="183721"/>
                  </a:lnTo>
                  <a:lnTo>
                    <a:pt x="22060" y="184455"/>
                  </a:lnTo>
                  <a:lnTo>
                    <a:pt x="18766" y="184394"/>
                  </a:lnTo>
                  <a:lnTo>
                    <a:pt x="15586" y="183536"/>
                  </a:lnTo>
                  <a:lnTo>
                    <a:pt x="12705" y="181936"/>
                  </a:lnTo>
                  <a:lnTo>
                    <a:pt x="10297" y="179689"/>
                  </a:lnTo>
                  <a:lnTo>
                    <a:pt x="8504" y="176925"/>
                  </a:lnTo>
                  <a:lnTo>
                    <a:pt x="7431" y="173810"/>
                  </a:lnTo>
                  <a:lnTo>
                    <a:pt x="7144" y="170528"/>
                  </a:lnTo>
                  <a:lnTo>
                    <a:pt x="10366" y="77050"/>
                  </a:lnTo>
                  <a:lnTo>
                    <a:pt x="10792" y="73401"/>
                  </a:lnTo>
                  <a:lnTo>
                    <a:pt x="11802" y="69870"/>
                  </a:lnTo>
                  <a:lnTo>
                    <a:pt x="13375" y="66549"/>
                  </a:lnTo>
                  <a:lnTo>
                    <a:pt x="15464" y="63529"/>
                  </a:lnTo>
                  <a:lnTo>
                    <a:pt x="18017" y="60886"/>
                  </a:lnTo>
                  <a:lnTo>
                    <a:pt x="20964" y="58693"/>
                  </a:lnTo>
                  <a:lnTo>
                    <a:pt x="100307" y="9164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E57FC3AB-3106-46D6-809A-8ED85E776FE6}"/>
                </a:ext>
              </a:extLst>
            </p:cNvPr>
            <p:cNvSpPr/>
            <p:nvPr/>
          </p:nvSpPr>
          <p:spPr>
            <a:xfrm>
              <a:off x="9139690" y="3986819"/>
              <a:ext cx="306868" cy="448499"/>
            </a:xfrm>
            <a:custGeom>
              <a:avLst/>
              <a:gdLst>
                <a:gd name="connsiteX0" fmla="*/ 103011 w 123825"/>
                <a:gd name="connsiteY0" fmla="*/ 9170 h 180975"/>
                <a:gd name="connsiteX1" fmla="*/ 106043 w 123825"/>
                <a:gd name="connsiteY1" fmla="*/ 7765 h 180975"/>
                <a:gd name="connsiteX2" fmla="*/ 109326 w 123825"/>
                <a:gd name="connsiteY2" fmla="*/ 7144 h 180975"/>
                <a:gd name="connsiteX3" fmla="*/ 112663 w 123825"/>
                <a:gd name="connsiteY3" fmla="*/ 7348 h 180975"/>
                <a:gd name="connsiteX4" fmla="*/ 115846 w 123825"/>
                <a:gd name="connsiteY4" fmla="*/ 8361 h 180975"/>
                <a:gd name="connsiteX5" fmla="*/ 118684 w 123825"/>
                <a:gd name="connsiteY5" fmla="*/ 10126 h 180975"/>
                <a:gd name="connsiteX6" fmla="*/ 121004 w 123825"/>
                <a:gd name="connsiteY6" fmla="*/ 12531 h 180975"/>
                <a:gd name="connsiteX7" fmla="*/ 122664 w 123825"/>
                <a:gd name="connsiteY7" fmla="*/ 15430 h 180975"/>
                <a:gd name="connsiteX8" fmla="*/ 123562 w 123825"/>
                <a:gd name="connsiteY8" fmla="*/ 18650 h 180975"/>
                <a:gd name="connsiteX9" fmla="*/ 123645 w 123825"/>
                <a:gd name="connsiteY9" fmla="*/ 21990 h 180975"/>
                <a:gd name="connsiteX10" fmla="*/ 114871 w 123825"/>
                <a:gd name="connsiteY10" fmla="*/ 110180 h 180975"/>
                <a:gd name="connsiteX11" fmla="*/ 114134 w 123825"/>
                <a:gd name="connsiteY11" fmla="*/ 114079 h 180975"/>
                <a:gd name="connsiteX12" fmla="*/ 112725 w 123825"/>
                <a:gd name="connsiteY12" fmla="*/ 117787 h 180975"/>
                <a:gd name="connsiteX13" fmla="*/ 110686 w 123825"/>
                <a:gd name="connsiteY13" fmla="*/ 121190 h 180975"/>
                <a:gd name="connsiteX14" fmla="*/ 108084 w 123825"/>
                <a:gd name="connsiteY14" fmla="*/ 124185 h 180975"/>
                <a:gd name="connsiteX15" fmla="*/ 104997 w 123825"/>
                <a:gd name="connsiteY15" fmla="*/ 126676 h 180975"/>
                <a:gd name="connsiteX16" fmla="*/ 28188 w 123825"/>
                <a:gd name="connsiteY16" fmla="*/ 178227 h 180975"/>
                <a:gd name="connsiteX17" fmla="*/ 25203 w 123825"/>
                <a:gd name="connsiteY17" fmla="*/ 179734 h 180975"/>
                <a:gd name="connsiteX18" fmla="*/ 21939 w 123825"/>
                <a:gd name="connsiteY18" fmla="*/ 180462 h 180975"/>
                <a:gd name="connsiteX19" fmla="*/ 18597 w 123825"/>
                <a:gd name="connsiteY19" fmla="*/ 180367 h 180975"/>
                <a:gd name="connsiteX20" fmla="*/ 15380 w 123825"/>
                <a:gd name="connsiteY20" fmla="*/ 179456 h 180975"/>
                <a:gd name="connsiteX21" fmla="*/ 12483 w 123825"/>
                <a:gd name="connsiteY21" fmla="*/ 177785 h 180975"/>
                <a:gd name="connsiteX22" fmla="*/ 10086 w 123825"/>
                <a:gd name="connsiteY22" fmla="*/ 175454 h 180975"/>
                <a:gd name="connsiteX23" fmla="*/ 8333 w 123825"/>
                <a:gd name="connsiteY23" fmla="*/ 172606 h 180975"/>
                <a:gd name="connsiteX24" fmla="*/ 7332 w 123825"/>
                <a:gd name="connsiteY24" fmla="*/ 169415 h 180975"/>
                <a:gd name="connsiteX25" fmla="*/ 7144 w 123825"/>
                <a:gd name="connsiteY25" fmla="*/ 166077 h 180975"/>
                <a:gd name="connsiteX26" fmla="*/ 13218 w 123825"/>
                <a:gd name="connsiteY26" fmla="*/ 76245 h 180975"/>
                <a:gd name="connsiteX27" fmla="*/ 13905 w 123825"/>
                <a:gd name="connsiteY27" fmla="*/ 72042 h 180975"/>
                <a:gd name="connsiteX28" fmla="*/ 15369 w 123825"/>
                <a:gd name="connsiteY28" fmla="*/ 68045 h 180975"/>
                <a:gd name="connsiteX29" fmla="*/ 17558 w 123825"/>
                <a:gd name="connsiteY29" fmla="*/ 64394 h 180975"/>
                <a:gd name="connsiteX30" fmla="*/ 20394 w 123825"/>
                <a:gd name="connsiteY30" fmla="*/ 61217 h 180975"/>
                <a:gd name="connsiteX31" fmla="*/ 23777 w 123825"/>
                <a:gd name="connsiteY31" fmla="*/ 58632 h 180975"/>
                <a:gd name="connsiteX32" fmla="*/ 103011 w 123825"/>
                <a:gd name="connsiteY32" fmla="*/ 9170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23825" h="180975">
                  <a:moveTo>
                    <a:pt x="103011" y="9170"/>
                  </a:moveTo>
                  <a:lnTo>
                    <a:pt x="106043" y="7765"/>
                  </a:lnTo>
                  <a:lnTo>
                    <a:pt x="109326" y="7144"/>
                  </a:lnTo>
                  <a:lnTo>
                    <a:pt x="112663" y="7348"/>
                  </a:lnTo>
                  <a:lnTo>
                    <a:pt x="115846" y="8361"/>
                  </a:lnTo>
                  <a:lnTo>
                    <a:pt x="118684" y="10126"/>
                  </a:lnTo>
                  <a:lnTo>
                    <a:pt x="121004" y="12531"/>
                  </a:lnTo>
                  <a:lnTo>
                    <a:pt x="122664" y="15430"/>
                  </a:lnTo>
                  <a:lnTo>
                    <a:pt x="123562" y="18650"/>
                  </a:lnTo>
                  <a:lnTo>
                    <a:pt x="123645" y="21990"/>
                  </a:lnTo>
                  <a:lnTo>
                    <a:pt x="114871" y="110180"/>
                  </a:lnTo>
                  <a:lnTo>
                    <a:pt x="114134" y="114079"/>
                  </a:lnTo>
                  <a:lnTo>
                    <a:pt x="112725" y="117787"/>
                  </a:lnTo>
                  <a:lnTo>
                    <a:pt x="110686" y="121190"/>
                  </a:lnTo>
                  <a:lnTo>
                    <a:pt x="108084" y="124185"/>
                  </a:lnTo>
                  <a:lnTo>
                    <a:pt x="104997" y="126676"/>
                  </a:lnTo>
                  <a:lnTo>
                    <a:pt x="28188" y="178227"/>
                  </a:lnTo>
                  <a:lnTo>
                    <a:pt x="25203" y="179734"/>
                  </a:lnTo>
                  <a:lnTo>
                    <a:pt x="21939" y="180462"/>
                  </a:lnTo>
                  <a:lnTo>
                    <a:pt x="18597" y="180367"/>
                  </a:lnTo>
                  <a:lnTo>
                    <a:pt x="15380" y="179456"/>
                  </a:lnTo>
                  <a:lnTo>
                    <a:pt x="12483" y="177785"/>
                  </a:lnTo>
                  <a:lnTo>
                    <a:pt x="10086" y="175454"/>
                  </a:lnTo>
                  <a:lnTo>
                    <a:pt x="8333" y="172606"/>
                  </a:lnTo>
                  <a:lnTo>
                    <a:pt x="7332" y="169415"/>
                  </a:lnTo>
                  <a:lnTo>
                    <a:pt x="7144" y="166077"/>
                  </a:lnTo>
                  <a:lnTo>
                    <a:pt x="13218" y="76245"/>
                  </a:lnTo>
                  <a:lnTo>
                    <a:pt x="13905" y="72042"/>
                  </a:lnTo>
                  <a:lnTo>
                    <a:pt x="15369" y="68045"/>
                  </a:lnTo>
                  <a:lnTo>
                    <a:pt x="17558" y="64394"/>
                  </a:lnTo>
                  <a:lnTo>
                    <a:pt x="20394" y="61217"/>
                  </a:lnTo>
                  <a:lnTo>
                    <a:pt x="23777" y="58632"/>
                  </a:lnTo>
                  <a:lnTo>
                    <a:pt x="103011" y="917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B2BECC6D-9686-4110-A541-3C5A28D60481}"/>
                </a:ext>
              </a:extLst>
            </p:cNvPr>
            <p:cNvSpPr/>
            <p:nvPr/>
          </p:nvSpPr>
          <p:spPr>
            <a:xfrm>
              <a:off x="9115497" y="4342414"/>
              <a:ext cx="306868" cy="448499"/>
            </a:xfrm>
            <a:custGeom>
              <a:avLst/>
              <a:gdLst>
                <a:gd name="connsiteX0" fmla="*/ 98127 w 123825"/>
                <a:gd name="connsiteY0" fmla="*/ 9390 h 180975"/>
                <a:gd name="connsiteX1" fmla="*/ 100837 w 123825"/>
                <a:gd name="connsiteY1" fmla="*/ 7984 h 180975"/>
                <a:gd name="connsiteX2" fmla="*/ 103794 w 123825"/>
                <a:gd name="connsiteY2" fmla="*/ 7223 h 180975"/>
                <a:gd name="connsiteX3" fmla="*/ 106847 w 123825"/>
                <a:gd name="connsiteY3" fmla="*/ 7144 h 180975"/>
                <a:gd name="connsiteX4" fmla="*/ 109839 w 123825"/>
                <a:gd name="connsiteY4" fmla="*/ 7751 h 180975"/>
                <a:gd name="connsiteX5" fmla="*/ 112619 w 123825"/>
                <a:gd name="connsiteY5" fmla="*/ 9014 h 180975"/>
                <a:gd name="connsiteX6" fmla="*/ 115046 w 123825"/>
                <a:gd name="connsiteY6" fmla="*/ 10868 h 180975"/>
                <a:gd name="connsiteX7" fmla="*/ 116995 w 123825"/>
                <a:gd name="connsiteY7" fmla="*/ 13219 h 180975"/>
                <a:gd name="connsiteX8" fmla="*/ 118366 w 123825"/>
                <a:gd name="connsiteY8" fmla="*/ 15947 h 180975"/>
                <a:gd name="connsiteX9" fmla="*/ 119092 w 123825"/>
                <a:gd name="connsiteY9" fmla="*/ 18913 h 180975"/>
                <a:gd name="connsiteX10" fmla="*/ 119135 w 123825"/>
                <a:gd name="connsiteY10" fmla="*/ 21966 h 180975"/>
                <a:gd name="connsiteX11" fmla="*/ 110303 w 123825"/>
                <a:gd name="connsiteY11" fmla="*/ 110752 h 180975"/>
                <a:gd name="connsiteX12" fmla="*/ 109604 w 123825"/>
                <a:gd name="connsiteY12" fmla="*/ 114512 h 180975"/>
                <a:gd name="connsiteX13" fmla="*/ 108278 w 123825"/>
                <a:gd name="connsiteY13" fmla="*/ 118100 h 180975"/>
                <a:gd name="connsiteX14" fmla="*/ 106366 w 123825"/>
                <a:gd name="connsiteY14" fmla="*/ 121412 h 180975"/>
                <a:gd name="connsiteX15" fmla="*/ 103921 w 123825"/>
                <a:gd name="connsiteY15" fmla="*/ 124355 h 180975"/>
                <a:gd name="connsiteX16" fmla="*/ 101015 w 123825"/>
                <a:gd name="connsiteY16" fmla="*/ 126841 h 180975"/>
                <a:gd name="connsiteX17" fmla="*/ 28540 w 123825"/>
                <a:gd name="connsiteY17" fmla="*/ 178882 h 180975"/>
                <a:gd name="connsiteX18" fmla="*/ 25874 w 123825"/>
                <a:gd name="connsiteY18" fmla="*/ 180372 h 180975"/>
                <a:gd name="connsiteX19" fmla="*/ 22943 w 123825"/>
                <a:gd name="connsiteY19" fmla="*/ 181226 h 180975"/>
                <a:gd name="connsiteX20" fmla="*/ 19894 w 123825"/>
                <a:gd name="connsiteY20" fmla="*/ 181402 h 180975"/>
                <a:gd name="connsiteX21" fmla="*/ 16884 w 123825"/>
                <a:gd name="connsiteY21" fmla="*/ 180889 h 180975"/>
                <a:gd name="connsiteX22" fmla="*/ 14066 w 123825"/>
                <a:gd name="connsiteY22" fmla="*/ 179715 h 180975"/>
                <a:gd name="connsiteX23" fmla="*/ 11581 w 123825"/>
                <a:gd name="connsiteY23" fmla="*/ 177938 h 180975"/>
                <a:gd name="connsiteX24" fmla="*/ 9559 w 123825"/>
                <a:gd name="connsiteY24" fmla="*/ 175651 h 180975"/>
                <a:gd name="connsiteX25" fmla="*/ 8102 w 123825"/>
                <a:gd name="connsiteY25" fmla="*/ 172968 h 180975"/>
                <a:gd name="connsiteX26" fmla="*/ 7282 w 123825"/>
                <a:gd name="connsiteY26" fmla="*/ 170026 h 180975"/>
                <a:gd name="connsiteX27" fmla="*/ 7144 w 123825"/>
                <a:gd name="connsiteY27" fmla="*/ 166977 h 180975"/>
                <a:gd name="connsiteX28" fmla="*/ 13232 w 123825"/>
                <a:gd name="connsiteY28" fmla="*/ 76905 h 180975"/>
                <a:gd name="connsiteX29" fmla="*/ 13882 w 123825"/>
                <a:gd name="connsiteY29" fmla="*/ 72848 h 180975"/>
                <a:gd name="connsiteX30" fmla="*/ 15257 w 123825"/>
                <a:gd name="connsiteY30" fmla="*/ 68975 h 180975"/>
                <a:gd name="connsiteX31" fmla="*/ 17312 w 123825"/>
                <a:gd name="connsiteY31" fmla="*/ 65417 h 180975"/>
                <a:gd name="connsiteX32" fmla="*/ 19979 w 123825"/>
                <a:gd name="connsiteY32" fmla="*/ 62290 h 180975"/>
                <a:gd name="connsiteX33" fmla="*/ 23167 w 123825"/>
                <a:gd name="connsiteY33" fmla="*/ 59698 h 180975"/>
                <a:gd name="connsiteX34" fmla="*/ 98127 w 123825"/>
                <a:gd name="connsiteY34" fmla="*/ 9390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123825" h="180975">
                  <a:moveTo>
                    <a:pt x="98127" y="9390"/>
                  </a:moveTo>
                  <a:lnTo>
                    <a:pt x="100837" y="7984"/>
                  </a:lnTo>
                  <a:lnTo>
                    <a:pt x="103794" y="7223"/>
                  </a:lnTo>
                  <a:lnTo>
                    <a:pt x="106847" y="7144"/>
                  </a:lnTo>
                  <a:lnTo>
                    <a:pt x="109839" y="7751"/>
                  </a:lnTo>
                  <a:lnTo>
                    <a:pt x="112619" y="9014"/>
                  </a:lnTo>
                  <a:lnTo>
                    <a:pt x="115046" y="10868"/>
                  </a:lnTo>
                  <a:lnTo>
                    <a:pt x="116995" y="13219"/>
                  </a:lnTo>
                  <a:lnTo>
                    <a:pt x="118366" y="15947"/>
                  </a:lnTo>
                  <a:lnTo>
                    <a:pt x="119092" y="18913"/>
                  </a:lnTo>
                  <a:lnTo>
                    <a:pt x="119135" y="21966"/>
                  </a:lnTo>
                  <a:lnTo>
                    <a:pt x="110303" y="110752"/>
                  </a:lnTo>
                  <a:lnTo>
                    <a:pt x="109604" y="114512"/>
                  </a:lnTo>
                  <a:lnTo>
                    <a:pt x="108278" y="118100"/>
                  </a:lnTo>
                  <a:lnTo>
                    <a:pt x="106366" y="121412"/>
                  </a:lnTo>
                  <a:lnTo>
                    <a:pt x="103921" y="124355"/>
                  </a:lnTo>
                  <a:lnTo>
                    <a:pt x="101015" y="126841"/>
                  </a:lnTo>
                  <a:lnTo>
                    <a:pt x="28540" y="178882"/>
                  </a:lnTo>
                  <a:lnTo>
                    <a:pt x="25874" y="180372"/>
                  </a:lnTo>
                  <a:lnTo>
                    <a:pt x="22943" y="181226"/>
                  </a:lnTo>
                  <a:lnTo>
                    <a:pt x="19894" y="181402"/>
                  </a:lnTo>
                  <a:lnTo>
                    <a:pt x="16884" y="180889"/>
                  </a:lnTo>
                  <a:lnTo>
                    <a:pt x="14066" y="179715"/>
                  </a:lnTo>
                  <a:lnTo>
                    <a:pt x="11581" y="177938"/>
                  </a:lnTo>
                  <a:lnTo>
                    <a:pt x="9559" y="175651"/>
                  </a:lnTo>
                  <a:lnTo>
                    <a:pt x="8102" y="172968"/>
                  </a:lnTo>
                  <a:lnTo>
                    <a:pt x="7282" y="170026"/>
                  </a:lnTo>
                  <a:lnTo>
                    <a:pt x="7144" y="166977"/>
                  </a:lnTo>
                  <a:lnTo>
                    <a:pt x="13232" y="76905"/>
                  </a:lnTo>
                  <a:lnTo>
                    <a:pt x="13882" y="72848"/>
                  </a:lnTo>
                  <a:lnTo>
                    <a:pt x="15257" y="68975"/>
                  </a:lnTo>
                  <a:lnTo>
                    <a:pt x="17312" y="65417"/>
                  </a:lnTo>
                  <a:lnTo>
                    <a:pt x="19979" y="62290"/>
                  </a:lnTo>
                  <a:lnTo>
                    <a:pt x="23167" y="59698"/>
                  </a:lnTo>
                  <a:lnTo>
                    <a:pt x="98127" y="939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06DE4476-FF8B-494C-9E95-5CF248CEDC65}"/>
                </a:ext>
              </a:extLst>
            </p:cNvPr>
            <p:cNvSpPr/>
            <p:nvPr/>
          </p:nvSpPr>
          <p:spPr>
            <a:xfrm>
              <a:off x="8825224" y="4542306"/>
              <a:ext cx="283263" cy="472104"/>
            </a:xfrm>
            <a:custGeom>
              <a:avLst/>
              <a:gdLst>
                <a:gd name="connsiteX0" fmla="*/ 95094 w 114300"/>
                <a:gd name="connsiteY0" fmla="*/ 9378 h 190500"/>
                <a:gd name="connsiteX1" fmla="*/ 98079 w 114300"/>
                <a:gd name="connsiteY1" fmla="*/ 7872 h 190500"/>
                <a:gd name="connsiteX2" fmla="*/ 101343 w 114300"/>
                <a:gd name="connsiteY2" fmla="*/ 7144 h 190500"/>
                <a:gd name="connsiteX3" fmla="*/ 104685 w 114300"/>
                <a:gd name="connsiteY3" fmla="*/ 7238 h 190500"/>
                <a:gd name="connsiteX4" fmla="*/ 107904 w 114300"/>
                <a:gd name="connsiteY4" fmla="*/ 8149 h 190500"/>
                <a:gd name="connsiteX5" fmla="*/ 110799 w 114300"/>
                <a:gd name="connsiteY5" fmla="*/ 9820 h 190500"/>
                <a:gd name="connsiteX6" fmla="*/ 113197 w 114300"/>
                <a:gd name="connsiteY6" fmla="*/ 12152 h 190500"/>
                <a:gd name="connsiteX7" fmla="*/ 114949 w 114300"/>
                <a:gd name="connsiteY7" fmla="*/ 14999 h 190500"/>
                <a:gd name="connsiteX8" fmla="*/ 115951 w 114300"/>
                <a:gd name="connsiteY8" fmla="*/ 18190 h 190500"/>
                <a:gd name="connsiteX9" fmla="*/ 116139 w 114300"/>
                <a:gd name="connsiteY9" fmla="*/ 21528 h 190500"/>
                <a:gd name="connsiteX10" fmla="*/ 109898 w 114300"/>
                <a:gd name="connsiteY10" fmla="*/ 113822 h 190500"/>
                <a:gd name="connsiteX11" fmla="*/ 109284 w 114300"/>
                <a:gd name="connsiteY11" fmla="*/ 117741 h 190500"/>
                <a:gd name="connsiteX12" fmla="*/ 107993 w 114300"/>
                <a:gd name="connsiteY12" fmla="*/ 121491 h 190500"/>
                <a:gd name="connsiteX13" fmla="*/ 106064 w 114300"/>
                <a:gd name="connsiteY13" fmla="*/ 124958 h 190500"/>
                <a:gd name="connsiteX14" fmla="*/ 103557 w 114300"/>
                <a:gd name="connsiteY14" fmla="*/ 128033 h 190500"/>
                <a:gd name="connsiteX15" fmla="*/ 100551 w 114300"/>
                <a:gd name="connsiteY15" fmla="*/ 130622 h 190500"/>
                <a:gd name="connsiteX16" fmla="*/ 28563 w 114300"/>
                <a:gd name="connsiteY16" fmla="*/ 182314 h 190500"/>
                <a:gd name="connsiteX17" fmla="*/ 25628 w 114300"/>
                <a:gd name="connsiteY17" fmla="*/ 183913 h 190500"/>
                <a:gd name="connsiteX18" fmla="*/ 22391 w 114300"/>
                <a:gd name="connsiteY18" fmla="*/ 184744 h 190500"/>
                <a:gd name="connsiteX19" fmla="*/ 19049 w 114300"/>
                <a:gd name="connsiteY19" fmla="*/ 184757 h 190500"/>
                <a:gd name="connsiteX20" fmla="*/ 15806 w 114300"/>
                <a:gd name="connsiteY20" fmla="*/ 183951 h 190500"/>
                <a:gd name="connsiteX21" fmla="*/ 12860 w 114300"/>
                <a:gd name="connsiteY21" fmla="*/ 182374 h 190500"/>
                <a:gd name="connsiteX22" fmla="*/ 10390 w 114300"/>
                <a:gd name="connsiteY22" fmla="*/ 180123 h 190500"/>
                <a:gd name="connsiteX23" fmla="*/ 8546 w 114300"/>
                <a:gd name="connsiteY23" fmla="*/ 177336 h 190500"/>
                <a:gd name="connsiteX24" fmla="*/ 7441 w 114300"/>
                <a:gd name="connsiteY24" fmla="*/ 174183 h 190500"/>
                <a:gd name="connsiteX25" fmla="*/ 7144 w 114300"/>
                <a:gd name="connsiteY25" fmla="*/ 170855 h 190500"/>
                <a:gd name="connsiteX26" fmla="*/ 10361 w 114300"/>
                <a:gd name="connsiteY26" fmla="*/ 77505 h 190500"/>
                <a:gd name="connsiteX27" fmla="*/ 10909 w 114300"/>
                <a:gd name="connsiteY27" fmla="*/ 73283 h 190500"/>
                <a:gd name="connsiteX28" fmla="*/ 12241 w 114300"/>
                <a:gd name="connsiteY28" fmla="*/ 69238 h 190500"/>
                <a:gd name="connsiteX29" fmla="*/ 14308 w 114300"/>
                <a:gd name="connsiteY29" fmla="*/ 65518 h 190500"/>
                <a:gd name="connsiteX30" fmla="*/ 17038 w 114300"/>
                <a:gd name="connsiteY30" fmla="*/ 62250 h 190500"/>
                <a:gd name="connsiteX31" fmla="*/ 20334 w 114300"/>
                <a:gd name="connsiteY31" fmla="*/ 59553 h 190500"/>
                <a:gd name="connsiteX32" fmla="*/ 95094 w 114300"/>
                <a:gd name="connsiteY32" fmla="*/ 9378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14300" h="190500">
                  <a:moveTo>
                    <a:pt x="95094" y="9378"/>
                  </a:moveTo>
                  <a:lnTo>
                    <a:pt x="98079" y="7872"/>
                  </a:lnTo>
                  <a:lnTo>
                    <a:pt x="101343" y="7144"/>
                  </a:lnTo>
                  <a:lnTo>
                    <a:pt x="104685" y="7238"/>
                  </a:lnTo>
                  <a:lnTo>
                    <a:pt x="107904" y="8149"/>
                  </a:lnTo>
                  <a:lnTo>
                    <a:pt x="110799" y="9820"/>
                  </a:lnTo>
                  <a:lnTo>
                    <a:pt x="113197" y="12152"/>
                  </a:lnTo>
                  <a:lnTo>
                    <a:pt x="114949" y="14999"/>
                  </a:lnTo>
                  <a:lnTo>
                    <a:pt x="115951" y="18190"/>
                  </a:lnTo>
                  <a:lnTo>
                    <a:pt x="116139" y="21528"/>
                  </a:lnTo>
                  <a:lnTo>
                    <a:pt x="109898" y="113822"/>
                  </a:lnTo>
                  <a:lnTo>
                    <a:pt x="109284" y="117741"/>
                  </a:lnTo>
                  <a:lnTo>
                    <a:pt x="107993" y="121491"/>
                  </a:lnTo>
                  <a:lnTo>
                    <a:pt x="106064" y="124958"/>
                  </a:lnTo>
                  <a:lnTo>
                    <a:pt x="103557" y="128033"/>
                  </a:lnTo>
                  <a:lnTo>
                    <a:pt x="100551" y="130622"/>
                  </a:lnTo>
                  <a:lnTo>
                    <a:pt x="28563" y="182314"/>
                  </a:lnTo>
                  <a:lnTo>
                    <a:pt x="25628" y="183913"/>
                  </a:lnTo>
                  <a:lnTo>
                    <a:pt x="22391" y="184744"/>
                  </a:lnTo>
                  <a:lnTo>
                    <a:pt x="19049" y="184757"/>
                  </a:lnTo>
                  <a:lnTo>
                    <a:pt x="15806" y="183951"/>
                  </a:lnTo>
                  <a:lnTo>
                    <a:pt x="12860" y="182374"/>
                  </a:lnTo>
                  <a:lnTo>
                    <a:pt x="10390" y="180123"/>
                  </a:lnTo>
                  <a:lnTo>
                    <a:pt x="8546" y="177336"/>
                  </a:lnTo>
                  <a:lnTo>
                    <a:pt x="7441" y="174183"/>
                  </a:lnTo>
                  <a:lnTo>
                    <a:pt x="7144" y="170855"/>
                  </a:lnTo>
                  <a:lnTo>
                    <a:pt x="10361" y="77505"/>
                  </a:lnTo>
                  <a:lnTo>
                    <a:pt x="10909" y="73283"/>
                  </a:lnTo>
                  <a:lnTo>
                    <a:pt x="12241" y="69238"/>
                  </a:lnTo>
                  <a:lnTo>
                    <a:pt x="14308" y="65518"/>
                  </a:lnTo>
                  <a:lnTo>
                    <a:pt x="17038" y="62250"/>
                  </a:lnTo>
                  <a:lnTo>
                    <a:pt x="20334" y="59553"/>
                  </a:lnTo>
                  <a:lnTo>
                    <a:pt x="95094" y="9378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6FF884C-536C-4740-AB46-9124032002D4}"/>
                </a:ext>
              </a:extLst>
            </p:cNvPr>
            <p:cNvSpPr/>
            <p:nvPr/>
          </p:nvSpPr>
          <p:spPr>
            <a:xfrm>
              <a:off x="8537892" y="4740897"/>
              <a:ext cx="283263" cy="472104"/>
            </a:xfrm>
            <a:custGeom>
              <a:avLst/>
              <a:gdLst>
                <a:gd name="connsiteX0" fmla="*/ 91654 w 114300"/>
                <a:gd name="connsiteY0" fmla="*/ 9368 h 190500"/>
                <a:gd name="connsiteX1" fmla="*/ 94593 w 114300"/>
                <a:gd name="connsiteY1" fmla="*/ 7878 h 190500"/>
                <a:gd name="connsiteX2" fmla="*/ 97805 w 114300"/>
                <a:gd name="connsiteY2" fmla="*/ 7144 h 190500"/>
                <a:gd name="connsiteX3" fmla="*/ 101099 w 114300"/>
                <a:gd name="connsiteY3" fmla="*/ 7206 h 190500"/>
                <a:gd name="connsiteX4" fmla="*/ 104280 w 114300"/>
                <a:gd name="connsiteY4" fmla="*/ 8062 h 190500"/>
                <a:gd name="connsiteX5" fmla="*/ 107160 w 114300"/>
                <a:gd name="connsiteY5" fmla="*/ 9662 h 190500"/>
                <a:gd name="connsiteX6" fmla="*/ 109568 w 114300"/>
                <a:gd name="connsiteY6" fmla="*/ 11910 h 190500"/>
                <a:gd name="connsiteX7" fmla="*/ 111362 w 114300"/>
                <a:gd name="connsiteY7" fmla="*/ 14674 h 190500"/>
                <a:gd name="connsiteX8" fmla="*/ 112434 w 114300"/>
                <a:gd name="connsiteY8" fmla="*/ 17789 h 190500"/>
                <a:gd name="connsiteX9" fmla="*/ 112722 w 114300"/>
                <a:gd name="connsiteY9" fmla="*/ 21071 h 190500"/>
                <a:gd name="connsiteX10" fmla="*/ 109430 w 114300"/>
                <a:gd name="connsiteY10" fmla="*/ 116560 h 190500"/>
                <a:gd name="connsiteX11" fmla="*/ 108914 w 114300"/>
                <a:gd name="connsiteY11" fmla="*/ 120644 h 190500"/>
                <a:gd name="connsiteX12" fmla="*/ 107663 w 114300"/>
                <a:gd name="connsiteY12" fmla="*/ 124565 h 190500"/>
                <a:gd name="connsiteX13" fmla="*/ 105722 w 114300"/>
                <a:gd name="connsiteY13" fmla="*/ 128194 h 190500"/>
                <a:gd name="connsiteX14" fmla="*/ 103153 w 114300"/>
                <a:gd name="connsiteY14" fmla="*/ 131410 h 190500"/>
                <a:gd name="connsiteX15" fmla="*/ 100043 w 114300"/>
                <a:gd name="connsiteY15" fmla="*/ 134105 h 190500"/>
                <a:gd name="connsiteX16" fmla="*/ 28571 w 114300"/>
                <a:gd name="connsiteY16" fmla="*/ 185426 h 190500"/>
                <a:gd name="connsiteX17" fmla="*/ 25685 w 114300"/>
                <a:gd name="connsiteY17" fmla="*/ 187006 h 190500"/>
                <a:gd name="connsiteX18" fmla="*/ 22503 w 114300"/>
                <a:gd name="connsiteY18" fmla="*/ 187843 h 190500"/>
                <a:gd name="connsiteX19" fmla="*/ 19213 w 114300"/>
                <a:gd name="connsiteY19" fmla="*/ 187887 h 190500"/>
                <a:gd name="connsiteX20" fmla="*/ 16010 w 114300"/>
                <a:gd name="connsiteY20" fmla="*/ 187137 h 190500"/>
                <a:gd name="connsiteX21" fmla="*/ 13082 w 114300"/>
                <a:gd name="connsiteY21" fmla="*/ 185635 h 190500"/>
                <a:gd name="connsiteX22" fmla="*/ 10603 w 114300"/>
                <a:gd name="connsiteY22" fmla="*/ 183471 h 190500"/>
                <a:gd name="connsiteX23" fmla="*/ 8721 w 114300"/>
                <a:gd name="connsiteY23" fmla="*/ 180773 h 190500"/>
                <a:gd name="connsiteX24" fmla="*/ 7544 w 114300"/>
                <a:gd name="connsiteY24" fmla="*/ 177699 h 190500"/>
                <a:gd name="connsiteX25" fmla="*/ 7144 w 114300"/>
                <a:gd name="connsiteY25" fmla="*/ 174434 h 190500"/>
                <a:gd name="connsiteX26" fmla="*/ 7144 w 114300"/>
                <a:gd name="connsiteY26" fmla="*/ 78114 h 190500"/>
                <a:gd name="connsiteX27" fmla="*/ 7445 w 114300"/>
                <a:gd name="connsiteY27" fmla="*/ 74447 h 190500"/>
                <a:gd name="connsiteX28" fmla="*/ 8336 w 114300"/>
                <a:gd name="connsiteY28" fmla="*/ 70879 h 190500"/>
                <a:gd name="connsiteX29" fmla="*/ 9796 w 114300"/>
                <a:gd name="connsiteY29" fmla="*/ 67502 h 190500"/>
                <a:gd name="connsiteX30" fmla="*/ 11786 w 114300"/>
                <a:gd name="connsiteY30" fmla="*/ 64408 h 190500"/>
                <a:gd name="connsiteX31" fmla="*/ 14252 w 114300"/>
                <a:gd name="connsiteY31" fmla="*/ 61678 h 190500"/>
                <a:gd name="connsiteX32" fmla="*/ 17130 w 114300"/>
                <a:gd name="connsiteY32" fmla="*/ 59386 h 190500"/>
                <a:gd name="connsiteX33" fmla="*/ 91654 w 114300"/>
                <a:gd name="connsiteY33" fmla="*/ 9368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14300" h="190500">
                  <a:moveTo>
                    <a:pt x="91654" y="9368"/>
                  </a:moveTo>
                  <a:lnTo>
                    <a:pt x="94593" y="7878"/>
                  </a:lnTo>
                  <a:lnTo>
                    <a:pt x="97805" y="7144"/>
                  </a:lnTo>
                  <a:lnTo>
                    <a:pt x="101099" y="7206"/>
                  </a:lnTo>
                  <a:lnTo>
                    <a:pt x="104280" y="8062"/>
                  </a:lnTo>
                  <a:lnTo>
                    <a:pt x="107160" y="9662"/>
                  </a:lnTo>
                  <a:lnTo>
                    <a:pt x="109568" y="11910"/>
                  </a:lnTo>
                  <a:lnTo>
                    <a:pt x="111362" y="14674"/>
                  </a:lnTo>
                  <a:lnTo>
                    <a:pt x="112434" y="17789"/>
                  </a:lnTo>
                  <a:lnTo>
                    <a:pt x="112722" y="21071"/>
                  </a:lnTo>
                  <a:lnTo>
                    <a:pt x="109430" y="116560"/>
                  </a:lnTo>
                  <a:lnTo>
                    <a:pt x="108914" y="120644"/>
                  </a:lnTo>
                  <a:lnTo>
                    <a:pt x="107663" y="124565"/>
                  </a:lnTo>
                  <a:lnTo>
                    <a:pt x="105722" y="128194"/>
                  </a:lnTo>
                  <a:lnTo>
                    <a:pt x="103153" y="131410"/>
                  </a:lnTo>
                  <a:lnTo>
                    <a:pt x="100043" y="134105"/>
                  </a:lnTo>
                  <a:lnTo>
                    <a:pt x="28571" y="185426"/>
                  </a:lnTo>
                  <a:lnTo>
                    <a:pt x="25685" y="187006"/>
                  </a:lnTo>
                  <a:lnTo>
                    <a:pt x="22503" y="187843"/>
                  </a:lnTo>
                  <a:lnTo>
                    <a:pt x="19213" y="187887"/>
                  </a:lnTo>
                  <a:lnTo>
                    <a:pt x="16010" y="187137"/>
                  </a:lnTo>
                  <a:lnTo>
                    <a:pt x="13082" y="185635"/>
                  </a:lnTo>
                  <a:lnTo>
                    <a:pt x="10603" y="183471"/>
                  </a:lnTo>
                  <a:lnTo>
                    <a:pt x="8721" y="180773"/>
                  </a:lnTo>
                  <a:lnTo>
                    <a:pt x="7544" y="177699"/>
                  </a:lnTo>
                  <a:lnTo>
                    <a:pt x="7144" y="174434"/>
                  </a:lnTo>
                  <a:lnTo>
                    <a:pt x="7144" y="78114"/>
                  </a:lnTo>
                  <a:lnTo>
                    <a:pt x="7445" y="74447"/>
                  </a:lnTo>
                  <a:lnTo>
                    <a:pt x="8336" y="70879"/>
                  </a:lnTo>
                  <a:lnTo>
                    <a:pt x="9796" y="67502"/>
                  </a:lnTo>
                  <a:lnTo>
                    <a:pt x="11786" y="64408"/>
                  </a:lnTo>
                  <a:lnTo>
                    <a:pt x="14252" y="61678"/>
                  </a:lnTo>
                  <a:lnTo>
                    <a:pt x="17130" y="59386"/>
                  </a:lnTo>
                  <a:lnTo>
                    <a:pt x="91654" y="9368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A8426640-A67C-4A45-8179-88D13A17567F}"/>
                </a:ext>
              </a:extLst>
            </p:cNvPr>
            <p:cNvSpPr/>
            <p:nvPr/>
          </p:nvSpPr>
          <p:spPr>
            <a:xfrm>
              <a:off x="8238979" y="4740897"/>
              <a:ext cx="283263" cy="472104"/>
            </a:xfrm>
            <a:custGeom>
              <a:avLst/>
              <a:gdLst>
                <a:gd name="connsiteX0" fmla="*/ 102736 w 114300"/>
                <a:gd name="connsiteY0" fmla="*/ 59386 h 190500"/>
                <a:gd name="connsiteX1" fmla="*/ 105613 w 114300"/>
                <a:gd name="connsiteY1" fmla="*/ 61678 h 190500"/>
                <a:gd name="connsiteX2" fmla="*/ 108079 w 114300"/>
                <a:gd name="connsiteY2" fmla="*/ 64408 h 190500"/>
                <a:gd name="connsiteX3" fmla="*/ 110069 w 114300"/>
                <a:gd name="connsiteY3" fmla="*/ 67502 h 190500"/>
                <a:gd name="connsiteX4" fmla="*/ 111529 w 114300"/>
                <a:gd name="connsiteY4" fmla="*/ 70879 h 190500"/>
                <a:gd name="connsiteX5" fmla="*/ 112422 w 114300"/>
                <a:gd name="connsiteY5" fmla="*/ 74447 h 190500"/>
                <a:gd name="connsiteX6" fmla="*/ 112722 w 114300"/>
                <a:gd name="connsiteY6" fmla="*/ 78114 h 190500"/>
                <a:gd name="connsiteX7" fmla="*/ 112722 w 114300"/>
                <a:gd name="connsiteY7" fmla="*/ 174434 h 190500"/>
                <a:gd name="connsiteX8" fmla="*/ 112322 w 114300"/>
                <a:gd name="connsiteY8" fmla="*/ 177699 h 190500"/>
                <a:gd name="connsiteX9" fmla="*/ 111145 w 114300"/>
                <a:gd name="connsiteY9" fmla="*/ 180773 h 190500"/>
                <a:gd name="connsiteX10" fmla="*/ 109262 w 114300"/>
                <a:gd name="connsiteY10" fmla="*/ 183471 h 190500"/>
                <a:gd name="connsiteX11" fmla="*/ 106784 w 114300"/>
                <a:gd name="connsiteY11" fmla="*/ 185635 h 190500"/>
                <a:gd name="connsiteX12" fmla="*/ 103857 w 114300"/>
                <a:gd name="connsiteY12" fmla="*/ 187137 h 190500"/>
                <a:gd name="connsiteX13" fmla="*/ 100653 w 114300"/>
                <a:gd name="connsiteY13" fmla="*/ 187887 h 190500"/>
                <a:gd name="connsiteX14" fmla="*/ 97363 w 114300"/>
                <a:gd name="connsiteY14" fmla="*/ 187843 h 190500"/>
                <a:gd name="connsiteX15" fmla="*/ 94180 w 114300"/>
                <a:gd name="connsiteY15" fmla="*/ 187006 h 190500"/>
                <a:gd name="connsiteX16" fmla="*/ 91294 w 114300"/>
                <a:gd name="connsiteY16" fmla="*/ 185426 h 190500"/>
                <a:gd name="connsiteX17" fmla="*/ 19823 w 114300"/>
                <a:gd name="connsiteY17" fmla="*/ 134105 h 190500"/>
                <a:gd name="connsiteX18" fmla="*/ 16713 w 114300"/>
                <a:gd name="connsiteY18" fmla="*/ 131410 h 190500"/>
                <a:gd name="connsiteX19" fmla="*/ 14144 w 114300"/>
                <a:gd name="connsiteY19" fmla="*/ 128194 h 190500"/>
                <a:gd name="connsiteX20" fmla="*/ 12202 w 114300"/>
                <a:gd name="connsiteY20" fmla="*/ 124565 h 190500"/>
                <a:gd name="connsiteX21" fmla="*/ 10953 w 114300"/>
                <a:gd name="connsiteY21" fmla="*/ 120644 h 190500"/>
                <a:gd name="connsiteX22" fmla="*/ 10436 w 114300"/>
                <a:gd name="connsiteY22" fmla="*/ 116560 h 190500"/>
                <a:gd name="connsiteX23" fmla="*/ 7144 w 114300"/>
                <a:gd name="connsiteY23" fmla="*/ 21071 h 190500"/>
                <a:gd name="connsiteX24" fmla="*/ 7432 w 114300"/>
                <a:gd name="connsiteY24" fmla="*/ 17789 h 190500"/>
                <a:gd name="connsiteX25" fmla="*/ 8505 w 114300"/>
                <a:gd name="connsiteY25" fmla="*/ 14674 h 190500"/>
                <a:gd name="connsiteX26" fmla="*/ 10298 w 114300"/>
                <a:gd name="connsiteY26" fmla="*/ 11910 h 190500"/>
                <a:gd name="connsiteX27" fmla="*/ 12706 w 114300"/>
                <a:gd name="connsiteY27" fmla="*/ 9662 h 190500"/>
                <a:gd name="connsiteX28" fmla="*/ 15587 w 114300"/>
                <a:gd name="connsiteY28" fmla="*/ 8062 h 190500"/>
                <a:gd name="connsiteX29" fmla="*/ 18767 w 114300"/>
                <a:gd name="connsiteY29" fmla="*/ 7206 h 190500"/>
                <a:gd name="connsiteX30" fmla="*/ 22062 w 114300"/>
                <a:gd name="connsiteY30" fmla="*/ 7144 h 190500"/>
                <a:gd name="connsiteX31" fmla="*/ 25273 w 114300"/>
                <a:gd name="connsiteY31" fmla="*/ 7878 h 190500"/>
                <a:gd name="connsiteX32" fmla="*/ 28212 w 114300"/>
                <a:gd name="connsiteY32" fmla="*/ 9368 h 190500"/>
                <a:gd name="connsiteX33" fmla="*/ 102736 w 114300"/>
                <a:gd name="connsiteY33" fmla="*/ 59386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14300" h="190500">
                  <a:moveTo>
                    <a:pt x="102736" y="59386"/>
                  </a:moveTo>
                  <a:lnTo>
                    <a:pt x="105613" y="61678"/>
                  </a:lnTo>
                  <a:lnTo>
                    <a:pt x="108079" y="64408"/>
                  </a:lnTo>
                  <a:lnTo>
                    <a:pt x="110069" y="67502"/>
                  </a:lnTo>
                  <a:lnTo>
                    <a:pt x="111529" y="70879"/>
                  </a:lnTo>
                  <a:lnTo>
                    <a:pt x="112422" y="74447"/>
                  </a:lnTo>
                  <a:lnTo>
                    <a:pt x="112722" y="78114"/>
                  </a:lnTo>
                  <a:lnTo>
                    <a:pt x="112722" y="174434"/>
                  </a:lnTo>
                  <a:lnTo>
                    <a:pt x="112322" y="177699"/>
                  </a:lnTo>
                  <a:lnTo>
                    <a:pt x="111145" y="180773"/>
                  </a:lnTo>
                  <a:lnTo>
                    <a:pt x="109262" y="183471"/>
                  </a:lnTo>
                  <a:lnTo>
                    <a:pt x="106784" y="185635"/>
                  </a:lnTo>
                  <a:lnTo>
                    <a:pt x="103857" y="187137"/>
                  </a:lnTo>
                  <a:lnTo>
                    <a:pt x="100653" y="187887"/>
                  </a:lnTo>
                  <a:lnTo>
                    <a:pt x="97363" y="187843"/>
                  </a:lnTo>
                  <a:lnTo>
                    <a:pt x="94180" y="187006"/>
                  </a:lnTo>
                  <a:lnTo>
                    <a:pt x="91294" y="185426"/>
                  </a:lnTo>
                  <a:lnTo>
                    <a:pt x="19823" y="134105"/>
                  </a:lnTo>
                  <a:lnTo>
                    <a:pt x="16713" y="131410"/>
                  </a:lnTo>
                  <a:lnTo>
                    <a:pt x="14144" y="128194"/>
                  </a:lnTo>
                  <a:lnTo>
                    <a:pt x="12202" y="124565"/>
                  </a:lnTo>
                  <a:lnTo>
                    <a:pt x="10953" y="120644"/>
                  </a:lnTo>
                  <a:lnTo>
                    <a:pt x="10436" y="116560"/>
                  </a:lnTo>
                  <a:lnTo>
                    <a:pt x="7144" y="21071"/>
                  </a:lnTo>
                  <a:lnTo>
                    <a:pt x="7432" y="17789"/>
                  </a:lnTo>
                  <a:lnTo>
                    <a:pt x="8505" y="14674"/>
                  </a:lnTo>
                  <a:lnTo>
                    <a:pt x="10298" y="11910"/>
                  </a:lnTo>
                  <a:lnTo>
                    <a:pt x="12706" y="9662"/>
                  </a:lnTo>
                  <a:lnTo>
                    <a:pt x="15587" y="8062"/>
                  </a:lnTo>
                  <a:lnTo>
                    <a:pt x="18767" y="7206"/>
                  </a:lnTo>
                  <a:lnTo>
                    <a:pt x="22062" y="7144"/>
                  </a:lnTo>
                  <a:lnTo>
                    <a:pt x="25273" y="7878"/>
                  </a:lnTo>
                  <a:lnTo>
                    <a:pt x="28212" y="9368"/>
                  </a:lnTo>
                  <a:lnTo>
                    <a:pt x="102736" y="59386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BD9A8D8D-6A28-409C-BD9F-5FC65E8C32E2}"/>
                </a:ext>
              </a:extLst>
            </p:cNvPr>
            <p:cNvSpPr/>
            <p:nvPr/>
          </p:nvSpPr>
          <p:spPr>
            <a:xfrm>
              <a:off x="7943181" y="4542306"/>
              <a:ext cx="283263" cy="472104"/>
            </a:xfrm>
            <a:custGeom>
              <a:avLst/>
              <a:gdLst>
                <a:gd name="connsiteX0" fmla="*/ 102949 w 114300"/>
                <a:gd name="connsiteY0" fmla="*/ 59553 h 190500"/>
                <a:gd name="connsiteX1" fmla="*/ 106244 w 114300"/>
                <a:gd name="connsiteY1" fmla="*/ 62250 h 190500"/>
                <a:gd name="connsiteX2" fmla="*/ 108975 w 114300"/>
                <a:gd name="connsiteY2" fmla="*/ 65518 h 190500"/>
                <a:gd name="connsiteX3" fmla="*/ 111042 w 114300"/>
                <a:gd name="connsiteY3" fmla="*/ 69238 h 190500"/>
                <a:gd name="connsiteX4" fmla="*/ 112373 w 114300"/>
                <a:gd name="connsiteY4" fmla="*/ 73283 h 190500"/>
                <a:gd name="connsiteX5" fmla="*/ 112921 w 114300"/>
                <a:gd name="connsiteY5" fmla="*/ 77505 h 190500"/>
                <a:gd name="connsiteX6" fmla="*/ 116139 w 114300"/>
                <a:gd name="connsiteY6" fmla="*/ 170855 h 190500"/>
                <a:gd name="connsiteX7" fmla="*/ 115842 w 114300"/>
                <a:gd name="connsiteY7" fmla="*/ 174183 h 190500"/>
                <a:gd name="connsiteX8" fmla="*/ 114737 w 114300"/>
                <a:gd name="connsiteY8" fmla="*/ 177336 h 190500"/>
                <a:gd name="connsiteX9" fmla="*/ 112893 w 114300"/>
                <a:gd name="connsiteY9" fmla="*/ 180123 h 190500"/>
                <a:gd name="connsiteX10" fmla="*/ 110422 w 114300"/>
                <a:gd name="connsiteY10" fmla="*/ 182374 h 190500"/>
                <a:gd name="connsiteX11" fmla="*/ 107476 w 114300"/>
                <a:gd name="connsiteY11" fmla="*/ 183951 h 190500"/>
                <a:gd name="connsiteX12" fmla="*/ 104233 w 114300"/>
                <a:gd name="connsiteY12" fmla="*/ 184757 h 190500"/>
                <a:gd name="connsiteX13" fmla="*/ 100892 w 114300"/>
                <a:gd name="connsiteY13" fmla="*/ 184744 h 190500"/>
                <a:gd name="connsiteX14" fmla="*/ 97655 w 114300"/>
                <a:gd name="connsiteY14" fmla="*/ 183913 h 190500"/>
                <a:gd name="connsiteX15" fmla="*/ 94720 w 114300"/>
                <a:gd name="connsiteY15" fmla="*/ 182314 h 190500"/>
                <a:gd name="connsiteX16" fmla="*/ 22731 w 114300"/>
                <a:gd name="connsiteY16" fmla="*/ 130622 h 190500"/>
                <a:gd name="connsiteX17" fmla="*/ 19725 w 114300"/>
                <a:gd name="connsiteY17" fmla="*/ 128033 h 190500"/>
                <a:gd name="connsiteX18" fmla="*/ 17219 w 114300"/>
                <a:gd name="connsiteY18" fmla="*/ 124958 h 190500"/>
                <a:gd name="connsiteX19" fmla="*/ 15290 w 114300"/>
                <a:gd name="connsiteY19" fmla="*/ 121491 h 190500"/>
                <a:gd name="connsiteX20" fmla="*/ 13998 w 114300"/>
                <a:gd name="connsiteY20" fmla="*/ 117741 h 190500"/>
                <a:gd name="connsiteX21" fmla="*/ 13384 w 114300"/>
                <a:gd name="connsiteY21" fmla="*/ 113822 h 190500"/>
                <a:gd name="connsiteX22" fmla="*/ 7144 w 114300"/>
                <a:gd name="connsiteY22" fmla="*/ 21528 h 190500"/>
                <a:gd name="connsiteX23" fmla="*/ 7331 w 114300"/>
                <a:gd name="connsiteY23" fmla="*/ 18190 h 190500"/>
                <a:gd name="connsiteX24" fmla="*/ 8332 w 114300"/>
                <a:gd name="connsiteY24" fmla="*/ 14999 h 190500"/>
                <a:gd name="connsiteX25" fmla="*/ 10086 w 114300"/>
                <a:gd name="connsiteY25" fmla="*/ 12152 h 190500"/>
                <a:gd name="connsiteX26" fmla="*/ 12483 w 114300"/>
                <a:gd name="connsiteY26" fmla="*/ 9820 h 190500"/>
                <a:gd name="connsiteX27" fmla="*/ 15379 w 114300"/>
                <a:gd name="connsiteY27" fmla="*/ 8149 h 190500"/>
                <a:gd name="connsiteX28" fmla="*/ 18597 w 114300"/>
                <a:gd name="connsiteY28" fmla="*/ 7238 h 190500"/>
                <a:gd name="connsiteX29" fmla="*/ 21940 w 114300"/>
                <a:gd name="connsiteY29" fmla="*/ 7144 h 190500"/>
                <a:gd name="connsiteX30" fmla="*/ 25203 w 114300"/>
                <a:gd name="connsiteY30" fmla="*/ 7872 h 190500"/>
                <a:gd name="connsiteX31" fmla="*/ 28188 w 114300"/>
                <a:gd name="connsiteY31" fmla="*/ 9378 h 190500"/>
                <a:gd name="connsiteX32" fmla="*/ 102949 w 114300"/>
                <a:gd name="connsiteY32" fmla="*/ 59553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14300" h="190500">
                  <a:moveTo>
                    <a:pt x="102949" y="59553"/>
                  </a:moveTo>
                  <a:lnTo>
                    <a:pt x="106244" y="62250"/>
                  </a:lnTo>
                  <a:lnTo>
                    <a:pt x="108975" y="65518"/>
                  </a:lnTo>
                  <a:lnTo>
                    <a:pt x="111042" y="69238"/>
                  </a:lnTo>
                  <a:lnTo>
                    <a:pt x="112373" y="73283"/>
                  </a:lnTo>
                  <a:lnTo>
                    <a:pt x="112921" y="77505"/>
                  </a:lnTo>
                  <a:lnTo>
                    <a:pt x="116139" y="170855"/>
                  </a:lnTo>
                  <a:lnTo>
                    <a:pt x="115842" y="174183"/>
                  </a:lnTo>
                  <a:lnTo>
                    <a:pt x="114737" y="177336"/>
                  </a:lnTo>
                  <a:lnTo>
                    <a:pt x="112893" y="180123"/>
                  </a:lnTo>
                  <a:lnTo>
                    <a:pt x="110422" y="182374"/>
                  </a:lnTo>
                  <a:lnTo>
                    <a:pt x="107476" y="183951"/>
                  </a:lnTo>
                  <a:lnTo>
                    <a:pt x="104233" y="184757"/>
                  </a:lnTo>
                  <a:lnTo>
                    <a:pt x="100892" y="184744"/>
                  </a:lnTo>
                  <a:lnTo>
                    <a:pt x="97655" y="183913"/>
                  </a:lnTo>
                  <a:lnTo>
                    <a:pt x="94720" y="182314"/>
                  </a:lnTo>
                  <a:lnTo>
                    <a:pt x="22731" y="130622"/>
                  </a:lnTo>
                  <a:lnTo>
                    <a:pt x="19725" y="128033"/>
                  </a:lnTo>
                  <a:lnTo>
                    <a:pt x="17219" y="124958"/>
                  </a:lnTo>
                  <a:lnTo>
                    <a:pt x="15290" y="121491"/>
                  </a:lnTo>
                  <a:lnTo>
                    <a:pt x="13998" y="117741"/>
                  </a:lnTo>
                  <a:lnTo>
                    <a:pt x="13384" y="113822"/>
                  </a:lnTo>
                  <a:lnTo>
                    <a:pt x="7144" y="21528"/>
                  </a:lnTo>
                  <a:lnTo>
                    <a:pt x="7331" y="18190"/>
                  </a:lnTo>
                  <a:lnTo>
                    <a:pt x="8332" y="14999"/>
                  </a:lnTo>
                  <a:lnTo>
                    <a:pt x="10086" y="12152"/>
                  </a:lnTo>
                  <a:lnTo>
                    <a:pt x="12483" y="9820"/>
                  </a:lnTo>
                  <a:lnTo>
                    <a:pt x="15379" y="8149"/>
                  </a:lnTo>
                  <a:lnTo>
                    <a:pt x="18597" y="7238"/>
                  </a:lnTo>
                  <a:lnTo>
                    <a:pt x="21940" y="7144"/>
                  </a:lnTo>
                  <a:lnTo>
                    <a:pt x="25203" y="7872"/>
                  </a:lnTo>
                  <a:lnTo>
                    <a:pt x="28188" y="9378"/>
                  </a:lnTo>
                  <a:lnTo>
                    <a:pt x="102949" y="59553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B63BD719-D057-400D-8D93-08D072E0B2EF}"/>
                </a:ext>
              </a:extLst>
            </p:cNvPr>
            <p:cNvSpPr/>
            <p:nvPr/>
          </p:nvSpPr>
          <p:spPr>
            <a:xfrm>
              <a:off x="7918656" y="4179499"/>
              <a:ext cx="306868" cy="472104"/>
            </a:xfrm>
            <a:custGeom>
              <a:avLst/>
              <a:gdLst>
                <a:gd name="connsiteX0" fmla="*/ 107156 w 123825"/>
                <a:gd name="connsiteY0" fmla="*/ 58693 h 190500"/>
                <a:gd name="connsiteX1" fmla="*/ 110103 w 123825"/>
                <a:gd name="connsiteY1" fmla="*/ 60886 h 190500"/>
                <a:gd name="connsiteX2" fmla="*/ 112656 w 123825"/>
                <a:gd name="connsiteY2" fmla="*/ 63529 h 190500"/>
                <a:gd name="connsiteX3" fmla="*/ 114746 w 123825"/>
                <a:gd name="connsiteY3" fmla="*/ 66549 h 190500"/>
                <a:gd name="connsiteX4" fmla="*/ 116318 w 123825"/>
                <a:gd name="connsiteY4" fmla="*/ 69870 h 190500"/>
                <a:gd name="connsiteX5" fmla="*/ 117330 w 123825"/>
                <a:gd name="connsiteY5" fmla="*/ 73401 h 190500"/>
                <a:gd name="connsiteX6" fmla="*/ 117755 w 123825"/>
                <a:gd name="connsiteY6" fmla="*/ 77050 h 190500"/>
                <a:gd name="connsiteX7" fmla="*/ 120978 w 123825"/>
                <a:gd name="connsiteY7" fmla="*/ 170528 h 190500"/>
                <a:gd name="connsiteX8" fmla="*/ 120688 w 123825"/>
                <a:gd name="connsiteY8" fmla="*/ 173810 h 190500"/>
                <a:gd name="connsiteX9" fmla="*/ 119617 w 123825"/>
                <a:gd name="connsiteY9" fmla="*/ 176925 h 190500"/>
                <a:gd name="connsiteX10" fmla="*/ 117823 w 123825"/>
                <a:gd name="connsiteY10" fmla="*/ 179689 h 190500"/>
                <a:gd name="connsiteX11" fmla="*/ 115414 w 123825"/>
                <a:gd name="connsiteY11" fmla="*/ 181936 h 190500"/>
                <a:gd name="connsiteX12" fmla="*/ 112536 w 123825"/>
                <a:gd name="connsiteY12" fmla="*/ 183536 h 190500"/>
                <a:gd name="connsiteX13" fmla="*/ 109354 w 123825"/>
                <a:gd name="connsiteY13" fmla="*/ 184394 h 190500"/>
                <a:gd name="connsiteX14" fmla="*/ 106060 w 123825"/>
                <a:gd name="connsiteY14" fmla="*/ 184455 h 190500"/>
                <a:gd name="connsiteX15" fmla="*/ 102848 w 123825"/>
                <a:gd name="connsiteY15" fmla="*/ 183721 h 190500"/>
                <a:gd name="connsiteX16" fmla="*/ 99911 w 123825"/>
                <a:gd name="connsiteY16" fmla="*/ 182231 h 190500"/>
                <a:gd name="connsiteX17" fmla="*/ 23302 w 123825"/>
                <a:gd name="connsiteY17" fmla="*/ 130815 h 190500"/>
                <a:gd name="connsiteX18" fmla="*/ 20113 w 123825"/>
                <a:gd name="connsiteY18" fmla="*/ 128224 h 190500"/>
                <a:gd name="connsiteX19" fmla="*/ 17447 w 123825"/>
                <a:gd name="connsiteY19" fmla="*/ 125098 h 190500"/>
                <a:gd name="connsiteX20" fmla="*/ 15392 w 123825"/>
                <a:gd name="connsiteY20" fmla="*/ 121538 h 190500"/>
                <a:gd name="connsiteX21" fmla="*/ 14017 w 123825"/>
                <a:gd name="connsiteY21" fmla="*/ 117666 h 190500"/>
                <a:gd name="connsiteX22" fmla="*/ 13367 w 123825"/>
                <a:gd name="connsiteY22" fmla="*/ 113608 h 190500"/>
                <a:gd name="connsiteX23" fmla="*/ 7144 w 123825"/>
                <a:gd name="connsiteY23" fmla="*/ 21556 h 190500"/>
                <a:gd name="connsiteX24" fmla="*/ 7324 w 123825"/>
                <a:gd name="connsiteY24" fmla="*/ 18267 h 190500"/>
                <a:gd name="connsiteX25" fmla="*/ 8292 w 123825"/>
                <a:gd name="connsiteY25" fmla="*/ 15118 h 190500"/>
                <a:gd name="connsiteX26" fmla="*/ 9994 w 123825"/>
                <a:gd name="connsiteY26" fmla="*/ 12296 h 190500"/>
                <a:gd name="connsiteX27" fmla="*/ 12327 w 123825"/>
                <a:gd name="connsiteY27" fmla="*/ 9971 h 190500"/>
                <a:gd name="connsiteX28" fmla="*/ 15151 w 123825"/>
                <a:gd name="connsiteY28" fmla="*/ 8276 h 190500"/>
                <a:gd name="connsiteX29" fmla="*/ 18303 w 123825"/>
                <a:gd name="connsiteY29" fmla="*/ 7315 h 190500"/>
                <a:gd name="connsiteX30" fmla="*/ 21593 w 123825"/>
                <a:gd name="connsiteY30" fmla="*/ 7144 h 190500"/>
                <a:gd name="connsiteX31" fmla="*/ 24827 w 123825"/>
                <a:gd name="connsiteY31" fmla="*/ 7772 h 190500"/>
                <a:gd name="connsiteX32" fmla="*/ 27813 w 123825"/>
                <a:gd name="connsiteY32" fmla="*/ 9164 h 190500"/>
                <a:gd name="connsiteX33" fmla="*/ 107156 w 123825"/>
                <a:gd name="connsiteY33" fmla="*/ 58693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23825" h="190500">
                  <a:moveTo>
                    <a:pt x="107156" y="58693"/>
                  </a:moveTo>
                  <a:lnTo>
                    <a:pt x="110103" y="60886"/>
                  </a:lnTo>
                  <a:lnTo>
                    <a:pt x="112656" y="63529"/>
                  </a:lnTo>
                  <a:lnTo>
                    <a:pt x="114746" y="66549"/>
                  </a:lnTo>
                  <a:lnTo>
                    <a:pt x="116318" y="69870"/>
                  </a:lnTo>
                  <a:lnTo>
                    <a:pt x="117330" y="73401"/>
                  </a:lnTo>
                  <a:lnTo>
                    <a:pt x="117755" y="77050"/>
                  </a:lnTo>
                  <a:lnTo>
                    <a:pt x="120978" y="170528"/>
                  </a:lnTo>
                  <a:lnTo>
                    <a:pt x="120688" y="173810"/>
                  </a:lnTo>
                  <a:lnTo>
                    <a:pt x="119617" y="176925"/>
                  </a:lnTo>
                  <a:lnTo>
                    <a:pt x="117823" y="179689"/>
                  </a:lnTo>
                  <a:lnTo>
                    <a:pt x="115414" y="181936"/>
                  </a:lnTo>
                  <a:lnTo>
                    <a:pt x="112536" y="183536"/>
                  </a:lnTo>
                  <a:lnTo>
                    <a:pt x="109354" y="184394"/>
                  </a:lnTo>
                  <a:lnTo>
                    <a:pt x="106060" y="184455"/>
                  </a:lnTo>
                  <a:lnTo>
                    <a:pt x="102848" y="183721"/>
                  </a:lnTo>
                  <a:lnTo>
                    <a:pt x="99911" y="182231"/>
                  </a:lnTo>
                  <a:lnTo>
                    <a:pt x="23302" y="130815"/>
                  </a:lnTo>
                  <a:lnTo>
                    <a:pt x="20113" y="128224"/>
                  </a:lnTo>
                  <a:lnTo>
                    <a:pt x="17447" y="125098"/>
                  </a:lnTo>
                  <a:lnTo>
                    <a:pt x="15392" y="121538"/>
                  </a:lnTo>
                  <a:lnTo>
                    <a:pt x="14017" y="117666"/>
                  </a:lnTo>
                  <a:lnTo>
                    <a:pt x="13367" y="113608"/>
                  </a:lnTo>
                  <a:lnTo>
                    <a:pt x="7144" y="21556"/>
                  </a:lnTo>
                  <a:lnTo>
                    <a:pt x="7324" y="18267"/>
                  </a:lnTo>
                  <a:lnTo>
                    <a:pt x="8292" y="15118"/>
                  </a:lnTo>
                  <a:lnTo>
                    <a:pt x="9994" y="12296"/>
                  </a:lnTo>
                  <a:lnTo>
                    <a:pt x="12327" y="9971"/>
                  </a:lnTo>
                  <a:lnTo>
                    <a:pt x="15151" y="8276"/>
                  </a:lnTo>
                  <a:lnTo>
                    <a:pt x="18303" y="7315"/>
                  </a:lnTo>
                  <a:lnTo>
                    <a:pt x="21593" y="7144"/>
                  </a:lnTo>
                  <a:lnTo>
                    <a:pt x="24827" y="7772"/>
                  </a:lnTo>
                  <a:lnTo>
                    <a:pt x="27813" y="9164"/>
                  </a:lnTo>
                  <a:lnTo>
                    <a:pt x="107156" y="58693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6A500439-6AD3-466B-BFF1-78A89C5FDC56}"/>
                </a:ext>
              </a:extLst>
            </p:cNvPr>
            <p:cNvSpPr/>
            <p:nvPr/>
          </p:nvSpPr>
          <p:spPr>
            <a:xfrm>
              <a:off x="7610113" y="3986819"/>
              <a:ext cx="306868" cy="448499"/>
            </a:xfrm>
            <a:custGeom>
              <a:avLst/>
              <a:gdLst>
                <a:gd name="connsiteX0" fmla="*/ 107012 w 123825"/>
                <a:gd name="connsiteY0" fmla="*/ 58632 h 180975"/>
                <a:gd name="connsiteX1" fmla="*/ 110395 w 123825"/>
                <a:gd name="connsiteY1" fmla="*/ 61217 h 180975"/>
                <a:gd name="connsiteX2" fmla="*/ 113231 w 123825"/>
                <a:gd name="connsiteY2" fmla="*/ 64394 h 180975"/>
                <a:gd name="connsiteX3" fmla="*/ 115421 w 123825"/>
                <a:gd name="connsiteY3" fmla="*/ 68045 h 180975"/>
                <a:gd name="connsiteX4" fmla="*/ 116884 w 123825"/>
                <a:gd name="connsiteY4" fmla="*/ 72042 h 180975"/>
                <a:gd name="connsiteX5" fmla="*/ 117572 w 123825"/>
                <a:gd name="connsiteY5" fmla="*/ 76245 h 180975"/>
                <a:gd name="connsiteX6" fmla="*/ 123645 w 123825"/>
                <a:gd name="connsiteY6" fmla="*/ 166077 h 180975"/>
                <a:gd name="connsiteX7" fmla="*/ 123456 w 123825"/>
                <a:gd name="connsiteY7" fmla="*/ 169415 h 180975"/>
                <a:gd name="connsiteX8" fmla="*/ 122456 w 123825"/>
                <a:gd name="connsiteY8" fmla="*/ 172606 h 180975"/>
                <a:gd name="connsiteX9" fmla="*/ 120703 w 123825"/>
                <a:gd name="connsiteY9" fmla="*/ 175454 h 180975"/>
                <a:gd name="connsiteX10" fmla="*/ 118305 w 123825"/>
                <a:gd name="connsiteY10" fmla="*/ 177785 h 180975"/>
                <a:gd name="connsiteX11" fmla="*/ 115410 w 123825"/>
                <a:gd name="connsiteY11" fmla="*/ 179456 h 180975"/>
                <a:gd name="connsiteX12" fmla="*/ 112192 w 123825"/>
                <a:gd name="connsiteY12" fmla="*/ 180367 h 180975"/>
                <a:gd name="connsiteX13" fmla="*/ 108850 w 123825"/>
                <a:gd name="connsiteY13" fmla="*/ 180462 h 180975"/>
                <a:gd name="connsiteX14" fmla="*/ 105587 w 123825"/>
                <a:gd name="connsiteY14" fmla="*/ 179734 h 180975"/>
                <a:gd name="connsiteX15" fmla="*/ 102601 w 123825"/>
                <a:gd name="connsiteY15" fmla="*/ 178227 h 180975"/>
                <a:gd name="connsiteX16" fmla="*/ 25793 w 123825"/>
                <a:gd name="connsiteY16" fmla="*/ 126676 h 180975"/>
                <a:gd name="connsiteX17" fmla="*/ 22706 w 123825"/>
                <a:gd name="connsiteY17" fmla="*/ 124185 h 180975"/>
                <a:gd name="connsiteX18" fmla="*/ 20103 w 123825"/>
                <a:gd name="connsiteY18" fmla="*/ 121190 h 180975"/>
                <a:gd name="connsiteX19" fmla="*/ 18065 w 123825"/>
                <a:gd name="connsiteY19" fmla="*/ 117787 h 180975"/>
                <a:gd name="connsiteX20" fmla="*/ 16655 w 123825"/>
                <a:gd name="connsiteY20" fmla="*/ 114079 h 180975"/>
                <a:gd name="connsiteX21" fmla="*/ 15917 w 123825"/>
                <a:gd name="connsiteY21" fmla="*/ 110180 h 180975"/>
                <a:gd name="connsiteX22" fmla="*/ 7144 w 123825"/>
                <a:gd name="connsiteY22" fmla="*/ 21990 h 180975"/>
                <a:gd name="connsiteX23" fmla="*/ 7227 w 123825"/>
                <a:gd name="connsiteY23" fmla="*/ 18650 h 180975"/>
                <a:gd name="connsiteX24" fmla="*/ 8126 w 123825"/>
                <a:gd name="connsiteY24" fmla="*/ 15430 h 180975"/>
                <a:gd name="connsiteX25" fmla="*/ 9785 w 123825"/>
                <a:gd name="connsiteY25" fmla="*/ 12531 h 180975"/>
                <a:gd name="connsiteX26" fmla="*/ 12104 w 123825"/>
                <a:gd name="connsiteY26" fmla="*/ 10126 h 180975"/>
                <a:gd name="connsiteX27" fmla="*/ 14944 w 123825"/>
                <a:gd name="connsiteY27" fmla="*/ 8361 h 180975"/>
                <a:gd name="connsiteX28" fmla="*/ 18127 w 123825"/>
                <a:gd name="connsiteY28" fmla="*/ 7348 h 180975"/>
                <a:gd name="connsiteX29" fmla="*/ 21463 w 123825"/>
                <a:gd name="connsiteY29" fmla="*/ 7144 h 180975"/>
                <a:gd name="connsiteX30" fmla="*/ 24747 w 123825"/>
                <a:gd name="connsiteY30" fmla="*/ 7765 h 180975"/>
                <a:gd name="connsiteX31" fmla="*/ 27779 w 123825"/>
                <a:gd name="connsiteY31" fmla="*/ 9170 h 180975"/>
                <a:gd name="connsiteX32" fmla="*/ 107012 w 123825"/>
                <a:gd name="connsiteY32" fmla="*/ 58632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23825" h="180975">
                  <a:moveTo>
                    <a:pt x="107012" y="58632"/>
                  </a:moveTo>
                  <a:lnTo>
                    <a:pt x="110395" y="61217"/>
                  </a:lnTo>
                  <a:lnTo>
                    <a:pt x="113231" y="64394"/>
                  </a:lnTo>
                  <a:lnTo>
                    <a:pt x="115421" y="68045"/>
                  </a:lnTo>
                  <a:lnTo>
                    <a:pt x="116884" y="72042"/>
                  </a:lnTo>
                  <a:lnTo>
                    <a:pt x="117572" y="76245"/>
                  </a:lnTo>
                  <a:lnTo>
                    <a:pt x="123645" y="166077"/>
                  </a:lnTo>
                  <a:lnTo>
                    <a:pt x="123456" y="169415"/>
                  </a:lnTo>
                  <a:lnTo>
                    <a:pt x="122456" y="172606"/>
                  </a:lnTo>
                  <a:lnTo>
                    <a:pt x="120703" y="175454"/>
                  </a:lnTo>
                  <a:lnTo>
                    <a:pt x="118305" y="177785"/>
                  </a:lnTo>
                  <a:lnTo>
                    <a:pt x="115410" y="179456"/>
                  </a:lnTo>
                  <a:lnTo>
                    <a:pt x="112192" y="180367"/>
                  </a:lnTo>
                  <a:lnTo>
                    <a:pt x="108850" y="180462"/>
                  </a:lnTo>
                  <a:lnTo>
                    <a:pt x="105587" y="179734"/>
                  </a:lnTo>
                  <a:lnTo>
                    <a:pt x="102601" y="178227"/>
                  </a:lnTo>
                  <a:lnTo>
                    <a:pt x="25793" y="126676"/>
                  </a:lnTo>
                  <a:lnTo>
                    <a:pt x="22706" y="124185"/>
                  </a:lnTo>
                  <a:lnTo>
                    <a:pt x="20103" y="121190"/>
                  </a:lnTo>
                  <a:lnTo>
                    <a:pt x="18065" y="117787"/>
                  </a:lnTo>
                  <a:lnTo>
                    <a:pt x="16655" y="114079"/>
                  </a:lnTo>
                  <a:lnTo>
                    <a:pt x="15917" y="110180"/>
                  </a:lnTo>
                  <a:lnTo>
                    <a:pt x="7144" y="21990"/>
                  </a:lnTo>
                  <a:lnTo>
                    <a:pt x="7227" y="18650"/>
                  </a:lnTo>
                  <a:lnTo>
                    <a:pt x="8126" y="15430"/>
                  </a:lnTo>
                  <a:lnTo>
                    <a:pt x="9785" y="12531"/>
                  </a:lnTo>
                  <a:lnTo>
                    <a:pt x="12104" y="10126"/>
                  </a:lnTo>
                  <a:lnTo>
                    <a:pt x="14944" y="8361"/>
                  </a:lnTo>
                  <a:lnTo>
                    <a:pt x="18127" y="7348"/>
                  </a:lnTo>
                  <a:lnTo>
                    <a:pt x="21463" y="7144"/>
                  </a:lnTo>
                  <a:lnTo>
                    <a:pt x="24747" y="7765"/>
                  </a:lnTo>
                  <a:lnTo>
                    <a:pt x="27779" y="9170"/>
                  </a:lnTo>
                  <a:lnTo>
                    <a:pt x="107012" y="58632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8D492D4F-C26D-41EA-B3E1-11E197914946}"/>
                </a:ext>
              </a:extLst>
            </p:cNvPr>
            <p:cNvSpPr/>
            <p:nvPr/>
          </p:nvSpPr>
          <p:spPr>
            <a:xfrm>
              <a:off x="7645483" y="4342414"/>
              <a:ext cx="306868" cy="448499"/>
            </a:xfrm>
            <a:custGeom>
              <a:avLst/>
              <a:gdLst>
                <a:gd name="connsiteX0" fmla="*/ 103111 w 123825"/>
                <a:gd name="connsiteY0" fmla="*/ 59698 h 180975"/>
                <a:gd name="connsiteX1" fmla="*/ 106301 w 123825"/>
                <a:gd name="connsiteY1" fmla="*/ 62290 h 180975"/>
                <a:gd name="connsiteX2" fmla="*/ 108966 w 123825"/>
                <a:gd name="connsiteY2" fmla="*/ 65417 h 180975"/>
                <a:gd name="connsiteX3" fmla="*/ 111021 w 123825"/>
                <a:gd name="connsiteY3" fmla="*/ 68975 h 180975"/>
                <a:gd name="connsiteX4" fmla="*/ 112396 w 123825"/>
                <a:gd name="connsiteY4" fmla="*/ 72848 h 180975"/>
                <a:gd name="connsiteX5" fmla="*/ 113046 w 123825"/>
                <a:gd name="connsiteY5" fmla="*/ 76905 h 180975"/>
                <a:gd name="connsiteX6" fmla="*/ 119135 w 123825"/>
                <a:gd name="connsiteY6" fmla="*/ 166977 h 180975"/>
                <a:gd name="connsiteX7" fmla="*/ 118996 w 123825"/>
                <a:gd name="connsiteY7" fmla="*/ 170026 h 180975"/>
                <a:gd name="connsiteX8" fmla="*/ 118177 w 123825"/>
                <a:gd name="connsiteY8" fmla="*/ 172968 h 180975"/>
                <a:gd name="connsiteX9" fmla="*/ 116719 w 123825"/>
                <a:gd name="connsiteY9" fmla="*/ 175651 h 180975"/>
                <a:gd name="connsiteX10" fmla="*/ 114696 w 123825"/>
                <a:gd name="connsiteY10" fmla="*/ 177938 h 180975"/>
                <a:gd name="connsiteX11" fmla="*/ 112213 w 123825"/>
                <a:gd name="connsiteY11" fmla="*/ 179715 h 180975"/>
                <a:gd name="connsiteX12" fmla="*/ 109395 w 123825"/>
                <a:gd name="connsiteY12" fmla="*/ 180889 h 180975"/>
                <a:gd name="connsiteX13" fmla="*/ 106384 w 123825"/>
                <a:gd name="connsiteY13" fmla="*/ 181402 h 180975"/>
                <a:gd name="connsiteX14" fmla="*/ 103335 w 123825"/>
                <a:gd name="connsiteY14" fmla="*/ 181226 h 180975"/>
                <a:gd name="connsiteX15" fmla="*/ 100404 w 123825"/>
                <a:gd name="connsiteY15" fmla="*/ 180372 h 180975"/>
                <a:gd name="connsiteX16" fmla="*/ 97738 w 123825"/>
                <a:gd name="connsiteY16" fmla="*/ 178882 h 180975"/>
                <a:gd name="connsiteX17" fmla="*/ 25264 w 123825"/>
                <a:gd name="connsiteY17" fmla="*/ 126841 h 180975"/>
                <a:gd name="connsiteX18" fmla="*/ 22357 w 123825"/>
                <a:gd name="connsiteY18" fmla="*/ 124355 h 180975"/>
                <a:gd name="connsiteX19" fmla="*/ 19913 w 123825"/>
                <a:gd name="connsiteY19" fmla="*/ 121412 h 180975"/>
                <a:gd name="connsiteX20" fmla="*/ 18000 w 123825"/>
                <a:gd name="connsiteY20" fmla="*/ 118100 h 180975"/>
                <a:gd name="connsiteX21" fmla="*/ 16675 w 123825"/>
                <a:gd name="connsiteY21" fmla="*/ 114512 h 180975"/>
                <a:gd name="connsiteX22" fmla="*/ 15975 w 123825"/>
                <a:gd name="connsiteY22" fmla="*/ 110752 h 180975"/>
                <a:gd name="connsiteX23" fmla="*/ 7144 w 123825"/>
                <a:gd name="connsiteY23" fmla="*/ 21966 h 180975"/>
                <a:gd name="connsiteX24" fmla="*/ 7186 w 123825"/>
                <a:gd name="connsiteY24" fmla="*/ 18913 h 180975"/>
                <a:gd name="connsiteX25" fmla="*/ 7911 w 123825"/>
                <a:gd name="connsiteY25" fmla="*/ 15947 h 180975"/>
                <a:gd name="connsiteX26" fmla="*/ 9284 w 123825"/>
                <a:gd name="connsiteY26" fmla="*/ 13219 h 180975"/>
                <a:gd name="connsiteX27" fmla="*/ 11233 w 123825"/>
                <a:gd name="connsiteY27" fmla="*/ 10868 h 180975"/>
                <a:gd name="connsiteX28" fmla="*/ 13659 w 123825"/>
                <a:gd name="connsiteY28" fmla="*/ 9014 h 180975"/>
                <a:gd name="connsiteX29" fmla="*/ 16439 w 123825"/>
                <a:gd name="connsiteY29" fmla="*/ 7751 h 180975"/>
                <a:gd name="connsiteX30" fmla="*/ 19432 w 123825"/>
                <a:gd name="connsiteY30" fmla="*/ 7144 h 180975"/>
                <a:gd name="connsiteX31" fmla="*/ 22484 w 123825"/>
                <a:gd name="connsiteY31" fmla="*/ 7223 h 180975"/>
                <a:gd name="connsiteX32" fmla="*/ 25440 w 123825"/>
                <a:gd name="connsiteY32" fmla="*/ 7984 h 180975"/>
                <a:gd name="connsiteX33" fmla="*/ 28152 w 123825"/>
                <a:gd name="connsiteY33" fmla="*/ 9390 h 180975"/>
                <a:gd name="connsiteX34" fmla="*/ 103111 w 123825"/>
                <a:gd name="connsiteY34" fmla="*/ 59698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123825" h="180975">
                  <a:moveTo>
                    <a:pt x="103111" y="59698"/>
                  </a:moveTo>
                  <a:lnTo>
                    <a:pt x="106301" y="62290"/>
                  </a:lnTo>
                  <a:lnTo>
                    <a:pt x="108966" y="65417"/>
                  </a:lnTo>
                  <a:lnTo>
                    <a:pt x="111021" y="68975"/>
                  </a:lnTo>
                  <a:lnTo>
                    <a:pt x="112396" y="72848"/>
                  </a:lnTo>
                  <a:lnTo>
                    <a:pt x="113046" y="76905"/>
                  </a:lnTo>
                  <a:lnTo>
                    <a:pt x="119135" y="166977"/>
                  </a:lnTo>
                  <a:lnTo>
                    <a:pt x="118996" y="170026"/>
                  </a:lnTo>
                  <a:lnTo>
                    <a:pt x="118177" y="172968"/>
                  </a:lnTo>
                  <a:lnTo>
                    <a:pt x="116719" y="175651"/>
                  </a:lnTo>
                  <a:lnTo>
                    <a:pt x="114696" y="177938"/>
                  </a:lnTo>
                  <a:lnTo>
                    <a:pt x="112213" y="179715"/>
                  </a:lnTo>
                  <a:lnTo>
                    <a:pt x="109395" y="180889"/>
                  </a:lnTo>
                  <a:lnTo>
                    <a:pt x="106384" y="181402"/>
                  </a:lnTo>
                  <a:lnTo>
                    <a:pt x="103335" y="181226"/>
                  </a:lnTo>
                  <a:lnTo>
                    <a:pt x="100404" y="180372"/>
                  </a:lnTo>
                  <a:lnTo>
                    <a:pt x="97738" y="178882"/>
                  </a:lnTo>
                  <a:lnTo>
                    <a:pt x="25264" y="126841"/>
                  </a:lnTo>
                  <a:lnTo>
                    <a:pt x="22357" y="124355"/>
                  </a:lnTo>
                  <a:lnTo>
                    <a:pt x="19913" y="121412"/>
                  </a:lnTo>
                  <a:lnTo>
                    <a:pt x="18000" y="118100"/>
                  </a:lnTo>
                  <a:lnTo>
                    <a:pt x="16675" y="114512"/>
                  </a:lnTo>
                  <a:lnTo>
                    <a:pt x="15975" y="110752"/>
                  </a:lnTo>
                  <a:lnTo>
                    <a:pt x="7144" y="21966"/>
                  </a:lnTo>
                  <a:lnTo>
                    <a:pt x="7186" y="18913"/>
                  </a:lnTo>
                  <a:lnTo>
                    <a:pt x="7911" y="15947"/>
                  </a:lnTo>
                  <a:lnTo>
                    <a:pt x="9284" y="13219"/>
                  </a:lnTo>
                  <a:lnTo>
                    <a:pt x="11233" y="10868"/>
                  </a:lnTo>
                  <a:lnTo>
                    <a:pt x="13659" y="9014"/>
                  </a:lnTo>
                  <a:lnTo>
                    <a:pt x="16439" y="7751"/>
                  </a:lnTo>
                  <a:lnTo>
                    <a:pt x="19432" y="7144"/>
                  </a:lnTo>
                  <a:lnTo>
                    <a:pt x="22484" y="7223"/>
                  </a:lnTo>
                  <a:lnTo>
                    <a:pt x="25440" y="7984"/>
                  </a:lnTo>
                  <a:lnTo>
                    <a:pt x="28152" y="9390"/>
                  </a:lnTo>
                  <a:lnTo>
                    <a:pt x="103111" y="59698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210F2C65-1ED8-4D22-A13C-201FF8508A87}"/>
              </a:ext>
            </a:extLst>
          </p:cNvPr>
          <p:cNvGrpSpPr/>
          <p:nvPr/>
        </p:nvGrpSpPr>
        <p:grpSpPr>
          <a:xfrm>
            <a:off x="3071494" y="3310730"/>
            <a:ext cx="3288301" cy="1746149"/>
            <a:chOff x="2975091" y="3282975"/>
            <a:chExt cx="3393112" cy="1801806"/>
          </a:xfrm>
        </p:grpSpPr>
        <p:sp>
          <p:nvSpPr>
            <p:cNvPr id="3" name="Cylinder 2">
              <a:extLst>
                <a:ext uri="{FF2B5EF4-FFF2-40B4-BE49-F238E27FC236}">
                  <a16:creationId xmlns:a16="http://schemas.microsoft.com/office/drawing/2014/main" id="{F36AE2D1-6B18-4689-A8D4-F67110D175A0}"/>
                </a:ext>
              </a:extLst>
            </p:cNvPr>
            <p:cNvSpPr/>
            <p:nvPr/>
          </p:nvSpPr>
          <p:spPr>
            <a:xfrm>
              <a:off x="2975091" y="3282975"/>
              <a:ext cx="1282410" cy="1801806"/>
            </a:xfrm>
            <a:prstGeom prst="can">
              <a:avLst/>
            </a:prstGeom>
            <a:solidFill>
              <a:srgbClr val="03A0DB"/>
            </a:solidFill>
            <a:ln>
              <a:solidFill>
                <a:srgbClr val="038C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C55D248C-3FFE-473E-B85C-F445D9291F17}"/>
                </a:ext>
              </a:extLst>
            </p:cNvPr>
            <p:cNvGrpSpPr/>
            <p:nvPr/>
          </p:nvGrpSpPr>
          <p:grpSpPr>
            <a:xfrm>
              <a:off x="3313432" y="3305690"/>
              <a:ext cx="3054771" cy="1756377"/>
              <a:chOff x="3313432" y="3305690"/>
              <a:chExt cx="3054771" cy="1756377"/>
            </a:xfrm>
          </p:grpSpPr>
          <p:sp>
            <p:nvSpPr>
              <p:cNvPr id="4" name="Cylinder 3">
                <a:extLst>
                  <a:ext uri="{FF2B5EF4-FFF2-40B4-BE49-F238E27FC236}">
                    <a16:creationId xmlns:a16="http://schemas.microsoft.com/office/drawing/2014/main" id="{F012AF43-9DB9-481F-875A-5FF279BCA384}"/>
                  </a:ext>
                </a:extLst>
              </p:cNvPr>
              <p:cNvSpPr/>
              <p:nvPr/>
            </p:nvSpPr>
            <p:spPr>
              <a:xfrm>
                <a:off x="5009587" y="3306554"/>
                <a:ext cx="1358616" cy="1755513"/>
              </a:xfrm>
              <a:prstGeom prst="can">
                <a:avLst/>
              </a:prstGeom>
              <a:solidFill>
                <a:srgbClr val="03A0DB"/>
              </a:solidFill>
              <a:ln>
                <a:solidFill>
                  <a:srgbClr val="038CB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grpSp>
            <p:nvGrpSpPr>
              <p:cNvPr id="66" name="Group 65">
                <a:extLst>
                  <a:ext uri="{FF2B5EF4-FFF2-40B4-BE49-F238E27FC236}">
                    <a16:creationId xmlns:a16="http://schemas.microsoft.com/office/drawing/2014/main" id="{6994E39F-47D5-4AA9-957A-C856FB144C71}"/>
                  </a:ext>
                </a:extLst>
              </p:cNvPr>
              <p:cNvGrpSpPr/>
              <p:nvPr/>
            </p:nvGrpSpPr>
            <p:grpSpPr>
              <a:xfrm>
                <a:off x="3313432" y="3305690"/>
                <a:ext cx="2893264" cy="1241338"/>
                <a:chOff x="3326731" y="3099927"/>
                <a:chExt cx="2960682" cy="1270263"/>
              </a:xfrm>
            </p:grpSpPr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0DBA5D28-B810-456B-A79F-9739B83D5D2C}"/>
                    </a:ext>
                  </a:extLst>
                </p:cNvPr>
                <p:cNvSpPr txBox="1"/>
                <p:nvPr/>
              </p:nvSpPr>
              <p:spPr>
                <a:xfrm>
                  <a:off x="5317275" y="3099927"/>
                  <a:ext cx="97013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IN" sz="1400" b="1" i="1" dirty="0">
                      <a:solidFill>
                        <a:schemeClr val="bg1"/>
                      </a:solidFill>
                      <a:latin typeface="Corbel" panose="020B0503020204020204" pitchFamily="34" charset="0"/>
                    </a:rPr>
                    <a:t>Data Mart</a:t>
                  </a:r>
                </a:p>
              </p:txBody>
            </p:sp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7A65EE5B-9BDA-4C68-85ED-5BEE8D3A7DC6}"/>
                    </a:ext>
                  </a:extLst>
                </p:cNvPr>
                <p:cNvSpPr txBox="1"/>
                <p:nvPr/>
              </p:nvSpPr>
              <p:spPr>
                <a:xfrm>
                  <a:off x="3326731" y="3102713"/>
                  <a:ext cx="619845" cy="3249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IN" sz="1400" b="1" i="1" dirty="0">
                      <a:solidFill>
                        <a:schemeClr val="bg1"/>
                      </a:solidFill>
                      <a:latin typeface="Corbel" panose="020B0503020204020204" pitchFamily="34" charset="0"/>
                    </a:rPr>
                    <a:t>DWH</a:t>
                  </a:r>
                </a:p>
              </p:txBody>
            </p:sp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1C951D02-05B6-4636-9F57-8942D6A65F67}"/>
                    </a:ext>
                  </a:extLst>
                </p:cNvPr>
                <p:cNvSpPr txBox="1"/>
                <p:nvPr/>
              </p:nvSpPr>
              <p:spPr>
                <a:xfrm>
                  <a:off x="5360005" y="3817713"/>
                  <a:ext cx="619845" cy="5524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IN" sz="1400" b="1" i="1" dirty="0">
                      <a:solidFill>
                        <a:schemeClr val="bg1"/>
                      </a:solidFill>
                      <a:latin typeface="Corbel" panose="020B0503020204020204" pitchFamily="34" charset="0"/>
                    </a:rPr>
                    <a:t>DIM</a:t>
                  </a:r>
                </a:p>
                <a:p>
                  <a:pPr algn="ctr"/>
                  <a:r>
                    <a:rPr lang="en-IN" sz="1400" b="1" i="1" dirty="0">
                      <a:solidFill>
                        <a:schemeClr val="bg1"/>
                      </a:solidFill>
                      <a:latin typeface="Corbel" panose="020B0503020204020204" pitchFamily="34" charset="0"/>
                    </a:rPr>
                    <a:t>FACT</a:t>
                  </a:r>
                </a:p>
              </p:txBody>
            </p:sp>
          </p:grpSp>
        </p:grp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9C686A7F-66EA-4DA5-B2F2-A9E6A5955445}"/>
              </a:ext>
            </a:extLst>
          </p:cNvPr>
          <p:cNvGrpSpPr/>
          <p:nvPr/>
        </p:nvGrpSpPr>
        <p:grpSpPr>
          <a:xfrm>
            <a:off x="1133474" y="2393534"/>
            <a:ext cx="978439" cy="3643419"/>
            <a:chOff x="975298" y="2336545"/>
            <a:chExt cx="1009626" cy="3759550"/>
          </a:xfrm>
        </p:grpSpPr>
        <p:sp>
          <p:nvSpPr>
            <p:cNvPr id="99" name="Cylinder 98">
              <a:extLst>
                <a:ext uri="{FF2B5EF4-FFF2-40B4-BE49-F238E27FC236}">
                  <a16:creationId xmlns:a16="http://schemas.microsoft.com/office/drawing/2014/main" id="{F4FB4157-FF53-4DAA-A9F2-3A60D87D9266}"/>
                </a:ext>
              </a:extLst>
            </p:cNvPr>
            <p:cNvSpPr/>
            <p:nvPr/>
          </p:nvSpPr>
          <p:spPr>
            <a:xfrm>
              <a:off x="975298" y="2336545"/>
              <a:ext cx="1009626" cy="673616"/>
            </a:xfrm>
            <a:prstGeom prst="can">
              <a:avLst/>
            </a:prstGeom>
            <a:solidFill>
              <a:srgbClr val="03A0DB"/>
            </a:solidFill>
            <a:ln>
              <a:solidFill>
                <a:srgbClr val="038C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0" name="Flowchart: Multidocument 99">
              <a:extLst>
                <a:ext uri="{FF2B5EF4-FFF2-40B4-BE49-F238E27FC236}">
                  <a16:creationId xmlns:a16="http://schemas.microsoft.com/office/drawing/2014/main" id="{1BD0B388-D537-46A7-81DD-9F4D7A7A82F7}"/>
                </a:ext>
              </a:extLst>
            </p:cNvPr>
            <p:cNvSpPr/>
            <p:nvPr/>
          </p:nvSpPr>
          <p:spPr>
            <a:xfrm>
              <a:off x="979297" y="3726724"/>
              <a:ext cx="1001629" cy="702441"/>
            </a:xfrm>
            <a:prstGeom prst="flowChartMultidocument">
              <a:avLst/>
            </a:prstGeom>
            <a:solidFill>
              <a:srgbClr val="03A0DB"/>
            </a:solidFill>
            <a:ln>
              <a:solidFill>
                <a:srgbClr val="038C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61F0659A-9459-48FB-835B-6AE260EF9737}"/>
                </a:ext>
              </a:extLst>
            </p:cNvPr>
            <p:cNvGrpSpPr/>
            <p:nvPr/>
          </p:nvGrpSpPr>
          <p:grpSpPr>
            <a:xfrm>
              <a:off x="1114005" y="5187145"/>
              <a:ext cx="732212" cy="908950"/>
              <a:chOff x="1250207" y="5364067"/>
              <a:chExt cx="539717" cy="669992"/>
            </a:xfrm>
            <a:solidFill>
              <a:srgbClr val="03A0DB"/>
            </a:solidFill>
          </p:grpSpPr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3605D2FA-4E34-4C1B-88D1-4C282C485BD3}"/>
                  </a:ext>
                </a:extLst>
              </p:cNvPr>
              <p:cNvSpPr/>
              <p:nvPr/>
            </p:nvSpPr>
            <p:spPr>
              <a:xfrm>
                <a:off x="1250207" y="5364067"/>
                <a:ext cx="539717" cy="669992"/>
              </a:xfrm>
              <a:custGeom>
                <a:avLst/>
                <a:gdLst>
                  <a:gd name="connsiteX0" fmla="*/ 496100 w 552450"/>
                  <a:gd name="connsiteY0" fmla="*/ 72228 h 685800"/>
                  <a:gd name="connsiteX1" fmla="*/ 462763 w 552450"/>
                  <a:gd name="connsiteY1" fmla="*/ 72228 h 685800"/>
                  <a:gd name="connsiteX2" fmla="*/ 462763 w 552450"/>
                  <a:gd name="connsiteY2" fmla="*/ 7144 h 685800"/>
                  <a:gd name="connsiteX3" fmla="*/ 440541 w 552450"/>
                  <a:gd name="connsiteY3" fmla="*/ 7144 h 685800"/>
                  <a:gd name="connsiteX4" fmla="*/ 440541 w 552450"/>
                  <a:gd name="connsiteY4" fmla="*/ 72228 h 685800"/>
                  <a:gd name="connsiteX5" fmla="*/ 405613 w 552450"/>
                  <a:gd name="connsiteY5" fmla="*/ 72228 h 685800"/>
                  <a:gd name="connsiteX6" fmla="*/ 405613 w 552450"/>
                  <a:gd name="connsiteY6" fmla="*/ 7144 h 685800"/>
                  <a:gd name="connsiteX7" fmla="*/ 383391 w 552450"/>
                  <a:gd name="connsiteY7" fmla="*/ 7144 h 685800"/>
                  <a:gd name="connsiteX8" fmla="*/ 383391 w 552450"/>
                  <a:gd name="connsiteY8" fmla="*/ 72228 h 685800"/>
                  <a:gd name="connsiteX9" fmla="*/ 348463 w 552450"/>
                  <a:gd name="connsiteY9" fmla="*/ 72228 h 685800"/>
                  <a:gd name="connsiteX10" fmla="*/ 348463 w 552450"/>
                  <a:gd name="connsiteY10" fmla="*/ 7144 h 685800"/>
                  <a:gd name="connsiteX11" fmla="*/ 326241 w 552450"/>
                  <a:gd name="connsiteY11" fmla="*/ 7144 h 685800"/>
                  <a:gd name="connsiteX12" fmla="*/ 326241 w 552450"/>
                  <a:gd name="connsiteY12" fmla="*/ 72228 h 685800"/>
                  <a:gd name="connsiteX13" fmla="*/ 291313 w 552450"/>
                  <a:gd name="connsiteY13" fmla="*/ 72228 h 685800"/>
                  <a:gd name="connsiteX14" fmla="*/ 291313 w 552450"/>
                  <a:gd name="connsiteY14" fmla="*/ 7144 h 685800"/>
                  <a:gd name="connsiteX15" fmla="*/ 269081 w 552450"/>
                  <a:gd name="connsiteY15" fmla="*/ 7144 h 685800"/>
                  <a:gd name="connsiteX16" fmla="*/ 269081 w 552450"/>
                  <a:gd name="connsiteY16" fmla="*/ 72228 h 685800"/>
                  <a:gd name="connsiteX17" fmla="*/ 234163 w 552450"/>
                  <a:gd name="connsiteY17" fmla="*/ 72228 h 685800"/>
                  <a:gd name="connsiteX18" fmla="*/ 234163 w 552450"/>
                  <a:gd name="connsiteY18" fmla="*/ 7144 h 685800"/>
                  <a:gd name="connsiteX19" fmla="*/ 211931 w 552450"/>
                  <a:gd name="connsiteY19" fmla="*/ 7144 h 685800"/>
                  <a:gd name="connsiteX20" fmla="*/ 211931 w 552450"/>
                  <a:gd name="connsiteY20" fmla="*/ 72228 h 685800"/>
                  <a:gd name="connsiteX21" fmla="*/ 177013 w 552450"/>
                  <a:gd name="connsiteY21" fmla="*/ 72228 h 685800"/>
                  <a:gd name="connsiteX22" fmla="*/ 177013 w 552450"/>
                  <a:gd name="connsiteY22" fmla="*/ 7144 h 685800"/>
                  <a:gd name="connsiteX23" fmla="*/ 154781 w 552450"/>
                  <a:gd name="connsiteY23" fmla="*/ 7144 h 685800"/>
                  <a:gd name="connsiteX24" fmla="*/ 154781 w 552450"/>
                  <a:gd name="connsiteY24" fmla="*/ 72228 h 685800"/>
                  <a:gd name="connsiteX25" fmla="*/ 119863 w 552450"/>
                  <a:gd name="connsiteY25" fmla="*/ 72228 h 685800"/>
                  <a:gd name="connsiteX26" fmla="*/ 119863 w 552450"/>
                  <a:gd name="connsiteY26" fmla="*/ 7144 h 685800"/>
                  <a:gd name="connsiteX27" fmla="*/ 97631 w 552450"/>
                  <a:gd name="connsiteY27" fmla="*/ 7144 h 685800"/>
                  <a:gd name="connsiteX28" fmla="*/ 97631 w 552450"/>
                  <a:gd name="connsiteY28" fmla="*/ 72228 h 685800"/>
                  <a:gd name="connsiteX29" fmla="*/ 64294 w 552450"/>
                  <a:gd name="connsiteY29" fmla="*/ 72228 h 685800"/>
                  <a:gd name="connsiteX30" fmla="*/ 7144 w 552450"/>
                  <a:gd name="connsiteY30" fmla="*/ 129378 h 685800"/>
                  <a:gd name="connsiteX31" fmla="*/ 7144 w 552450"/>
                  <a:gd name="connsiteY31" fmla="*/ 561184 h 685800"/>
                  <a:gd name="connsiteX32" fmla="*/ 64294 w 552450"/>
                  <a:gd name="connsiteY32" fmla="*/ 618334 h 685800"/>
                  <a:gd name="connsiteX33" fmla="*/ 97631 w 552450"/>
                  <a:gd name="connsiteY33" fmla="*/ 618334 h 685800"/>
                  <a:gd name="connsiteX34" fmla="*/ 97631 w 552450"/>
                  <a:gd name="connsiteY34" fmla="*/ 683419 h 685800"/>
                  <a:gd name="connsiteX35" fmla="*/ 119863 w 552450"/>
                  <a:gd name="connsiteY35" fmla="*/ 683419 h 685800"/>
                  <a:gd name="connsiteX36" fmla="*/ 119863 w 552450"/>
                  <a:gd name="connsiteY36" fmla="*/ 618334 h 685800"/>
                  <a:gd name="connsiteX37" fmla="*/ 154781 w 552450"/>
                  <a:gd name="connsiteY37" fmla="*/ 618334 h 685800"/>
                  <a:gd name="connsiteX38" fmla="*/ 154781 w 552450"/>
                  <a:gd name="connsiteY38" fmla="*/ 683419 h 685800"/>
                  <a:gd name="connsiteX39" fmla="*/ 177013 w 552450"/>
                  <a:gd name="connsiteY39" fmla="*/ 683419 h 685800"/>
                  <a:gd name="connsiteX40" fmla="*/ 177013 w 552450"/>
                  <a:gd name="connsiteY40" fmla="*/ 618334 h 685800"/>
                  <a:gd name="connsiteX41" fmla="*/ 211931 w 552450"/>
                  <a:gd name="connsiteY41" fmla="*/ 618334 h 685800"/>
                  <a:gd name="connsiteX42" fmla="*/ 211931 w 552450"/>
                  <a:gd name="connsiteY42" fmla="*/ 683419 h 685800"/>
                  <a:gd name="connsiteX43" fmla="*/ 234163 w 552450"/>
                  <a:gd name="connsiteY43" fmla="*/ 683419 h 685800"/>
                  <a:gd name="connsiteX44" fmla="*/ 234163 w 552450"/>
                  <a:gd name="connsiteY44" fmla="*/ 618334 h 685800"/>
                  <a:gd name="connsiteX45" fmla="*/ 269081 w 552450"/>
                  <a:gd name="connsiteY45" fmla="*/ 618334 h 685800"/>
                  <a:gd name="connsiteX46" fmla="*/ 269081 w 552450"/>
                  <a:gd name="connsiteY46" fmla="*/ 683419 h 685800"/>
                  <a:gd name="connsiteX47" fmla="*/ 291313 w 552450"/>
                  <a:gd name="connsiteY47" fmla="*/ 683419 h 685800"/>
                  <a:gd name="connsiteX48" fmla="*/ 291313 w 552450"/>
                  <a:gd name="connsiteY48" fmla="*/ 618334 h 685800"/>
                  <a:gd name="connsiteX49" fmla="*/ 326241 w 552450"/>
                  <a:gd name="connsiteY49" fmla="*/ 618334 h 685800"/>
                  <a:gd name="connsiteX50" fmla="*/ 326241 w 552450"/>
                  <a:gd name="connsiteY50" fmla="*/ 683419 h 685800"/>
                  <a:gd name="connsiteX51" fmla="*/ 348463 w 552450"/>
                  <a:gd name="connsiteY51" fmla="*/ 683419 h 685800"/>
                  <a:gd name="connsiteX52" fmla="*/ 348463 w 552450"/>
                  <a:gd name="connsiteY52" fmla="*/ 618334 h 685800"/>
                  <a:gd name="connsiteX53" fmla="*/ 383391 w 552450"/>
                  <a:gd name="connsiteY53" fmla="*/ 618334 h 685800"/>
                  <a:gd name="connsiteX54" fmla="*/ 383391 w 552450"/>
                  <a:gd name="connsiteY54" fmla="*/ 683419 h 685800"/>
                  <a:gd name="connsiteX55" fmla="*/ 405613 w 552450"/>
                  <a:gd name="connsiteY55" fmla="*/ 683419 h 685800"/>
                  <a:gd name="connsiteX56" fmla="*/ 405613 w 552450"/>
                  <a:gd name="connsiteY56" fmla="*/ 618334 h 685800"/>
                  <a:gd name="connsiteX57" fmla="*/ 440541 w 552450"/>
                  <a:gd name="connsiteY57" fmla="*/ 618334 h 685800"/>
                  <a:gd name="connsiteX58" fmla="*/ 440541 w 552450"/>
                  <a:gd name="connsiteY58" fmla="*/ 683419 h 685800"/>
                  <a:gd name="connsiteX59" fmla="*/ 462763 w 552450"/>
                  <a:gd name="connsiteY59" fmla="*/ 683419 h 685800"/>
                  <a:gd name="connsiteX60" fmla="*/ 462763 w 552450"/>
                  <a:gd name="connsiteY60" fmla="*/ 618334 h 685800"/>
                  <a:gd name="connsiteX61" fmla="*/ 496100 w 552450"/>
                  <a:gd name="connsiteY61" fmla="*/ 618334 h 685800"/>
                  <a:gd name="connsiteX62" fmla="*/ 553250 w 552450"/>
                  <a:gd name="connsiteY62" fmla="*/ 561184 h 685800"/>
                  <a:gd name="connsiteX63" fmla="*/ 553250 w 552450"/>
                  <a:gd name="connsiteY63" fmla="*/ 129378 h 685800"/>
                  <a:gd name="connsiteX64" fmla="*/ 496100 w 552450"/>
                  <a:gd name="connsiteY64" fmla="*/ 72228 h 685800"/>
                  <a:gd name="connsiteX65" fmla="*/ 534200 w 552450"/>
                  <a:gd name="connsiteY65" fmla="*/ 561184 h 685800"/>
                  <a:gd name="connsiteX66" fmla="*/ 496100 w 552450"/>
                  <a:gd name="connsiteY66" fmla="*/ 599284 h 685800"/>
                  <a:gd name="connsiteX67" fmla="*/ 64294 w 552450"/>
                  <a:gd name="connsiteY67" fmla="*/ 599284 h 685800"/>
                  <a:gd name="connsiteX68" fmla="*/ 26194 w 552450"/>
                  <a:gd name="connsiteY68" fmla="*/ 561184 h 685800"/>
                  <a:gd name="connsiteX69" fmla="*/ 26194 w 552450"/>
                  <a:gd name="connsiteY69" fmla="*/ 129378 h 685800"/>
                  <a:gd name="connsiteX70" fmla="*/ 64294 w 552450"/>
                  <a:gd name="connsiteY70" fmla="*/ 91278 h 685800"/>
                  <a:gd name="connsiteX71" fmla="*/ 496100 w 552450"/>
                  <a:gd name="connsiteY71" fmla="*/ 91278 h 685800"/>
                  <a:gd name="connsiteX72" fmla="*/ 534200 w 552450"/>
                  <a:gd name="connsiteY72" fmla="*/ 129378 h 685800"/>
                  <a:gd name="connsiteX73" fmla="*/ 534200 w 552450"/>
                  <a:gd name="connsiteY73" fmla="*/ 561184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</a:cxnLst>
                <a:rect l="l" t="t" r="r" b="b"/>
                <a:pathLst>
                  <a:path w="552450" h="685800">
                    <a:moveTo>
                      <a:pt x="496100" y="72228"/>
                    </a:moveTo>
                    <a:lnTo>
                      <a:pt x="462763" y="72228"/>
                    </a:lnTo>
                    <a:lnTo>
                      <a:pt x="462763" y="7144"/>
                    </a:lnTo>
                    <a:lnTo>
                      <a:pt x="440541" y="7144"/>
                    </a:lnTo>
                    <a:lnTo>
                      <a:pt x="440541" y="72228"/>
                    </a:lnTo>
                    <a:lnTo>
                      <a:pt x="405613" y="72228"/>
                    </a:lnTo>
                    <a:lnTo>
                      <a:pt x="405613" y="7144"/>
                    </a:lnTo>
                    <a:lnTo>
                      <a:pt x="383391" y="7144"/>
                    </a:lnTo>
                    <a:lnTo>
                      <a:pt x="383391" y="72228"/>
                    </a:lnTo>
                    <a:lnTo>
                      <a:pt x="348463" y="72228"/>
                    </a:lnTo>
                    <a:lnTo>
                      <a:pt x="348463" y="7144"/>
                    </a:lnTo>
                    <a:lnTo>
                      <a:pt x="326241" y="7144"/>
                    </a:lnTo>
                    <a:lnTo>
                      <a:pt x="326241" y="72228"/>
                    </a:lnTo>
                    <a:lnTo>
                      <a:pt x="291313" y="72228"/>
                    </a:lnTo>
                    <a:lnTo>
                      <a:pt x="291313" y="7144"/>
                    </a:lnTo>
                    <a:lnTo>
                      <a:pt x="269081" y="7144"/>
                    </a:lnTo>
                    <a:lnTo>
                      <a:pt x="269081" y="72228"/>
                    </a:lnTo>
                    <a:lnTo>
                      <a:pt x="234163" y="72228"/>
                    </a:lnTo>
                    <a:lnTo>
                      <a:pt x="234163" y="7144"/>
                    </a:lnTo>
                    <a:lnTo>
                      <a:pt x="211931" y="7144"/>
                    </a:lnTo>
                    <a:lnTo>
                      <a:pt x="211931" y="72228"/>
                    </a:lnTo>
                    <a:lnTo>
                      <a:pt x="177013" y="72228"/>
                    </a:lnTo>
                    <a:lnTo>
                      <a:pt x="177013" y="7144"/>
                    </a:lnTo>
                    <a:lnTo>
                      <a:pt x="154781" y="7144"/>
                    </a:lnTo>
                    <a:lnTo>
                      <a:pt x="154781" y="72228"/>
                    </a:lnTo>
                    <a:lnTo>
                      <a:pt x="119863" y="72228"/>
                    </a:lnTo>
                    <a:lnTo>
                      <a:pt x="119863" y="7144"/>
                    </a:lnTo>
                    <a:lnTo>
                      <a:pt x="97631" y="7144"/>
                    </a:lnTo>
                    <a:lnTo>
                      <a:pt x="97631" y="72228"/>
                    </a:lnTo>
                    <a:lnTo>
                      <a:pt x="64294" y="72228"/>
                    </a:lnTo>
                    <a:cubicBezTo>
                      <a:pt x="32776" y="72228"/>
                      <a:pt x="7144" y="97860"/>
                      <a:pt x="7144" y="129378"/>
                    </a:cubicBezTo>
                    <a:lnTo>
                      <a:pt x="7144" y="561184"/>
                    </a:lnTo>
                    <a:cubicBezTo>
                      <a:pt x="7144" y="592703"/>
                      <a:pt x="32776" y="618334"/>
                      <a:pt x="64294" y="618334"/>
                    </a:cubicBezTo>
                    <a:lnTo>
                      <a:pt x="97631" y="618334"/>
                    </a:lnTo>
                    <a:lnTo>
                      <a:pt x="97631" y="683419"/>
                    </a:lnTo>
                    <a:lnTo>
                      <a:pt x="119863" y="683419"/>
                    </a:lnTo>
                    <a:lnTo>
                      <a:pt x="119863" y="618334"/>
                    </a:lnTo>
                    <a:lnTo>
                      <a:pt x="154781" y="618334"/>
                    </a:lnTo>
                    <a:lnTo>
                      <a:pt x="154781" y="683419"/>
                    </a:lnTo>
                    <a:lnTo>
                      <a:pt x="177013" y="683419"/>
                    </a:lnTo>
                    <a:lnTo>
                      <a:pt x="177013" y="618334"/>
                    </a:lnTo>
                    <a:lnTo>
                      <a:pt x="211931" y="618334"/>
                    </a:lnTo>
                    <a:lnTo>
                      <a:pt x="211931" y="683419"/>
                    </a:lnTo>
                    <a:lnTo>
                      <a:pt x="234163" y="683419"/>
                    </a:lnTo>
                    <a:lnTo>
                      <a:pt x="234163" y="618334"/>
                    </a:lnTo>
                    <a:lnTo>
                      <a:pt x="269081" y="618334"/>
                    </a:lnTo>
                    <a:lnTo>
                      <a:pt x="269081" y="683419"/>
                    </a:lnTo>
                    <a:lnTo>
                      <a:pt x="291313" y="683419"/>
                    </a:lnTo>
                    <a:lnTo>
                      <a:pt x="291313" y="618334"/>
                    </a:lnTo>
                    <a:lnTo>
                      <a:pt x="326241" y="618334"/>
                    </a:lnTo>
                    <a:lnTo>
                      <a:pt x="326241" y="683419"/>
                    </a:lnTo>
                    <a:lnTo>
                      <a:pt x="348463" y="683419"/>
                    </a:lnTo>
                    <a:lnTo>
                      <a:pt x="348463" y="618334"/>
                    </a:lnTo>
                    <a:lnTo>
                      <a:pt x="383391" y="618334"/>
                    </a:lnTo>
                    <a:lnTo>
                      <a:pt x="383391" y="683419"/>
                    </a:lnTo>
                    <a:lnTo>
                      <a:pt x="405613" y="683419"/>
                    </a:lnTo>
                    <a:lnTo>
                      <a:pt x="405613" y="618334"/>
                    </a:lnTo>
                    <a:lnTo>
                      <a:pt x="440541" y="618334"/>
                    </a:lnTo>
                    <a:lnTo>
                      <a:pt x="440541" y="683419"/>
                    </a:lnTo>
                    <a:lnTo>
                      <a:pt x="462763" y="683419"/>
                    </a:lnTo>
                    <a:lnTo>
                      <a:pt x="462763" y="618334"/>
                    </a:lnTo>
                    <a:lnTo>
                      <a:pt x="496100" y="618334"/>
                    </a:lnTo>
                    <a:cubicBezTo>
                      <a:pt x="527618" y="618334"/>
                      <a:pt x="553250" y="592703"/>
                      <a:pt x="553250" y="561184"/>
                    </a:cubicBezTo>
                    <a:lnTo>
                      <a:pt x="553250" y="129378"/>
                    </a:lnTo>
                    <a:cubicBezTo>
                      <a:pt x="553250" y="97860"/>
                      <a:pt x="527618" y="72228"/>
                      <a:pt x="496100" y="72228"/>
                    </a:cubicBezTo>
                    <a:close/>
                    <a:moveTo>
                      <a:pt x="534200" y="561184"/>
                    </a:moveTo>
                    <a:cubicBezTo>
                      <a:pt x="534200" y="582197"/>
                      <a:pt x="517112" y="599284"/>
                      <a:pt x="496100" y="599284"/>
                    </a:cubicBezTo>
                    <a:lnTo>
                      <a:pt x="64294" y="599284"/>
                    </a:lnTo>
                    <a:cubicBezTo>
                      <a:pt x="43282" y="599284"/>
                      <a:pt x="26194" y="582197"/>
                      <a:pt x="26194" y="561184"/>
                    </a:cubicBezTo>
                    <a:lnTo>
                      <a:pt x="26194" y="129378"/>
                    </a:lnTo>
                    <a:cubicBezTo>
                      <a:pt x="26194" y="108366"/>
                      <a:pt x="43282" y="91278"/>
                      <a:pt x="64294" y="91278"/>
                    </a:cubicBezTo>
                    <a:lnTo>
                      <a:pt x="496100" y="91278"/>
                    </a:lnTo>
                    <a:cubicBezTo>
                      <a:pt x="517112" y="91278"/>
                      <a:pt x="534200" y="108366"/>
                      <a:pt x="534200" y="129378"/>
                    </a:cubicBezTo>
                    <a:lnTo>
                      <a:pt x="534200" y="56118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0AAE9E28-BEDC-4FE9-92EE-4DF8F9680B52}"/>
                  </a:ext>
                </a:extLst>
              </p:cNvPr>
              <p:cNvSpPr/>
              <p:nvPr/>
            </p:nvSpPr>
            <p:spPr>
              <a:xfrm>
                <a:off x="1337055" y="5514499"/>
                <a:ext cx="372219" cy="372218"/>
              </a:xfrm>
              <a:custGeom>
                <a:avLst/>
                <a:gdLst>
                  <a:gd name="connsiteX0" fmla="*/ 7144 w 381000"/>
                  <a:gd name="connsiteY0" fmla="*/ 7144 h 381000"/>
                  <a:gd name="connsiteX1" fmla="*/ 375456 w 381000"/>
                  <a:gd name="connsiteY1" fmla="*/ 7144 h 381000"/>
                  <a:gd name="connsiteX2" fmla="*/ 375456 w 381000"/>
                  <a:gd name="connsiteY2" fmla="*/ 375456 h 381000"/>
                  <a:gd name="connsiteX3" fmla="*/ 7144 w 381000"/>
                  <a:gd name="connsiteY3" fmla="*/ 375456 h 381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1000" h="381000">
                    <a:moveTo>
                      <a:pt x="7144" y="7144"/>
                    </a:moveTo>
                    <a:lnTo>
                      <a:pt x="375456" y="7144"/>
                    </a:lnTo>
                    <a:lnTo>
                      <a:pt x="375456" y="375456"/>
                    </a:lnTo>
                    <a:lnTo>
                      <a:pt x="7144" y="37545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FFCB99F2-1366-447E-AE61-B546522EB817}"/>
              </a:ext>
            </a:extLst>
          </p:cNvPr>
          <p:cNvGrpSpPr/>
          <p:nvPr/>
        </p:nvGrpSpPr>
        <p:grpSpPr>
          <a:xfrm>
            <a:off x="10362573" y="3872763"/>
            <a:ext cx="567974" cy="544372"/>
            <a:chOff x="3650452" y="1084666"/>
            <a:chExt cx="4889501" cy="4686300"/>
          </a:xfrm>
          <a:solidFill>
            <a:srgbClr val="1060AE"/>
          </a:solidFill>
        </p:grpSpPr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5CB88358-3C0D-476D-ACFF-37EC291BFA68}"/>
                </a:ext>
              </a:extLst>
            </p:cNvPr>
            <p:cNvSpPr/>
            <p:nvPr/>
          </p:nvSpPr>
          <p:spPr>
            <a:xfrm>
              <a:off x="3650452" y="1084666"/>
              <a:ext cx="2857500" cy="4686300"/>
            </a:xfrm>
            <a:custGeom>
              <a:avLst/>
              <a:gdLst>
                <a:gd name="connsiteX0" fmla="*/ 2813747 w 2857500"/>
                <a:gd name="connsiteY0" fmla="*/ 29892 h 4686300"/>
                <a:gd name="connsiteX1" fmla="*/ 2727593 w 2857500"/>
                <a:gd name="connsiteY1" fmla="*/ 9575 h 4686300"/>
                <a:gd name="connsiteX2" fmla="*/ 85996 w 2857500"/>
                <a:gd name="connsiteY2" fmla="*/ 619175 h 4686300"/>
                <a:gd name="connsiteX3" fmla="*/ 7148 w 2857500"/>
                <a:gd name="connsiteY3" fmla="*/ 719150 h 4686300"/>
                <a:gd name="connsiteX4" fmla="*/ 7148 w 2857500"/>
                <a:gd name="connsiteY4" fmla="*/ 4173553 h 4686300"/>
                <a:gd name="connsiteX5" fmla="*/ 93302 w 2857500"/>
                <a:gd name="connsiteY5" fmla="*/ 4273937 h 4686300"/>
                <a:gd name="connsiteX6" fmla="*/ 2734899 w 2857500"/>
                <a:gd name="connsiteY6" fmla="*/ 4680340 h 4686300"/>
                <a:gd name="connsiteX7" fmla="*/ 2850761 w 2857500"/>
                <a:gd name="connsiteY7" fmla="*/ 4595368 h 4686300"/>
                <a:gd name="connsiteX8" fmla="*/ 2851942 w 2857500"/>
                <a:gd name="connsiteY8" fmla="*/ 4579966 h 4686300"/>
                <a:gd name="connsiteX9" fmla="*/ 2851942 w 2857500"/>
                <a:gd name="connsiteY9" fmla="*/ 109550 h 4686300"/>
                <a:gd name="connsiteX10" fmla="*/ 2813747 w 2857500"/>
                <a:gd name="connsiteY10" fmla="*/ 29892 h 4686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857500" h="4686300">
                  <a:moveTo>
                    <a:pt x="2813747" y="29892"/>
                  </a:moveTo>
                  <a:cubicBezTo>
                    <a:pt x="2789639" y="10309"/>
                    <a:pt x="2757902" y="2822"/>
                    <a:pt x="2727593" y="9575"/>
                  </a:cubicBezTo>
                  <a:lnTo>
                    <a:pt x="85996" y="619175"/>
                  </a:lnTo>
                  <a:cubicBezTo>
                    <a:pt x="39505" y="629862"/>
                    <a:pt x="6701" y="671448"/>
                    <a:pt x="7148" y="719150"/>
                  </a:cubicBezTo>
                  <a:lnTo>
                    <a:pt x="7148" y="4173553"/>
                  </a:lnTo>
                  <a:cubicBezTo>
                    <a:pt x="7167" y="4223683"/>
                    <a:pt x="43753" y="4266317"/>
                    <a:pt x="93302" y="4273937"/>
                  </a:cubicBezTo>
                  <a:lnTo>
                    <a:pt x="2734899" y="4680340"/>
                  </a:lnTo>
                  <a:cubicBezTo>
                    <a:pt x="2790363" y="4688865"/>
                    <a:pt x="2842236" y="4650822"/>
                    <a:pt x="2850761" y="4595368"/>
                  </a:cubicBezTo>
                  <a:cubicBezTo>
                    <a:pt x="2851542" y="4590272"/>
                    <a:pt x="2851942" y="4585119"/>
                    <a:pt x="2851942" y="4579966"/>
                  </a:cubicBezTo>
                  <a:lnTo>
                    <a:pt x="2851942" y="109550"/>
                  </a:lnTo>
                  <a:cubicBezTo>
                    <a:pt x="2852037" y="78565"/>
                    <a:pt x="2837969" y="49237"/>
                    <a:pt x="2813747" y="2989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C4367C97-1995-4FAB-B988-A7274ADE9524}"/>
                </a:ext>
              </a:extLst>
            </p:cNvPr>
            <p:cNvSpPr/>
            <p:nvPr/>
          </p:nvSpPr>
          <p:spPr>
            <a:xfrm>
              <a:off x="6292053" y="1491872"/>
              <a:ext cx="2247900" cy="3867150"/>
            </a:xfrm>
            <a:custGeom>
              <a:avLst/>
              <a:gdLst>
                <a:gd name="connsiteX0" fmla="*/ 2140753 w 2247900"/>
                <a:gd name="connsiteY0" fmla="*/ 3867941 h 3867150"/>
                <a:gd name="connsiteX1" fmla="*/ 108747 w 2247900"/>
                <a:gd name="connsiteY1" fmla="*/ 3867941 h 3867150"/>
                <a:gd name="connsiteX2" fmla="*/ 7144 w 2247900"/>
                <a:gd name="connsiteY2" fmla="*/ 3766338 h 3867150"/>
                <a:gd name="connsiteX3" fmla="*/ 108747 w 2247900"/>
                <a:gd name="connsiteY3" fmla="*/ 3664734 h 3867150"/>
                <a:gd name="connsiteX4" fmla="*/ 2039150 w 2247900"/>
                <a:gd name="connsiteY4" fmla="*/ 3664734 h 3867150"/>
                <a:gd name="connsiteX5" fmla="*/ 2039150 w 2247900"/>
                <a:gd name="connsiteY5" fmla="*/ 210341 h 3867150"/>
                <a:gd name="connsiteX6" fmla="*/ 108747 w 2247900"/>
                <a:gd name="connsiteY6" fmla="*/ 210341 h 3867150"/>
                <a:gd name="connsiteX7" fmla="*/ 7144 w 2247900"/>
                <a:gd name="connsiteY7" fmla="*/ 108737 h 3867150"/>
                <a:gd name="connsiteX8" fmla="*/ 108747 w 2247900"/>
                <a:gd name="connsiteY8" fmla="*/ 7144 h 3867150"/>
                <a:gd name="connsiteX9" fmla="*/ 2140744 w 2247900"/>
                <a:gd name="connsiteY9" fmla="*/ 7144 h 3867150"/>
                <a:gd name="connsiteX10" fmla="*/ 2242347 w 2247900"/>
                <a:gd name="connsiteY10" fmla="*/ 108747 h 3867150"/>
                <a:gd name="connsiteX11" fmla="*/ 2242347 w 2247900"/>
                <a:gd name="connsiteY11" fmla="*/ 3766347 h 3867150"/>
                <a:gd name="connsiteX12" fmla="*/ 2140753 w 2247900"/>
                <a:gd name="connsiteY12" fmla="*/ 3867941 h 386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247900" h="3867150">
                  <a:moveTo>
                    <a:pt x="2140753" y="3867941"/>
                  </a:moveTo>
                  <a:lnTo>
                    <a:pt x="108747" y="3867941"/>
                  </a:lnTo>
                  <a:cubicBezTo>
                    <a:pt x="52635" y="3867941"/>
                    <a:pt x="7144" y="3822449"/>
                    <a:pt x="7144" y="3766338"/>
                  </a:cubicBezTo>
                  <a:cubicBezTo>
                    <a:pt x="7144" y="3710226"/>
                    <a:pt x="52635" y="3664734"/>
                    <a:pt x="108747" y="3664734"/>
                  </a:cubicBezTo>
                  <a:lnTo>
                    <a:pt x="2039150" y="3664734"/>
                  </a:lnTo>
                  <a:lnTo>
                    <a:pt x="2039150" y="210341"/>
                  </a:lnTo>
                  <a:lnTo>
                    <a:pt x="108747" y="210341"/>
                  </a:lnTo>
                  <a:cubicBezTo>
                    <a:pt x="52635" y="210341"/>
                    <a:pt x="7144" y="164849"/>
                    <a:pt x="7144" y="108737"/>
                  </a:cubicBezTo>
                  <a:cubicBezTo>
                    <a:pt x="7144" y="52626"/>
                    <a:pt x="52635" y="7144"/>
                    <a:pt x="108747" y="7144"/>
                  </a:cubicBezTo>
                  <a:lnTo>
                    <a:pt x="2140744" y="7144"/>
                  </a:lnTo>
                  <a:cubicBezTo>
                    <a:pt x="2196856" y="7144"/>
                    <a:pt x="2242347" y="52635"/>
                    <a:pt x="2242347" y="108747"/>
                  </a:cubicBezTo>
                  <a:lnTo>
                    <a:pt x="2242347" y="3766347"/>
                  </a:lnTo>
                  <a:cubicBezTo>
                    <a:pt x="2242347" y="3822459"/>
                    <a:pt x="2196865" y="3867941"/>
                    <a:pt x="2140753" y="386794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AEE476E9-1B3B-4327-A338-214C66965133}"/>
                </a:ext>
              </a:extLst>
            </p:cNvPr>
            <p:cNvSpPr/>
            <p:nvPr/>
          </p:nvSpPr>
          <p:spPr>
            <a:xfrm>
              <a:off x="4055909" y="2708293"/>
              <a:ext cx="1838325" cy="1638300"/>
            </a:xfrm>
            <a:custGeom>
              <a:avLst/>
              <a:gdLst>
                <a:gd name="connsiteX0" fmla="*/ 1328897 w 1838325"/>
                <a:gd name="connsiteY0" fmla="*/ 1635526 h 1638300"/>
                <a:gd name="connsiteX1" fmla="*/ 1231361 w 1838325"/>
                <a:gd name="connsiteY1" fmla="*/ 1561965 h 1638300"/>
                <a:gd name="connsiteX2" fmla="*/ 922494 w 1838325"/>
                <a:gd name="connsiteY2" fmla="*/ 481344 h 1638300"/>
                <a:gd name="connsiteX3" fmla="*/ 613627 w 1838325"/>
                <a:gd name="connsiteY3" fmla="*/ 1561965 h 1638300"/>
                <a:gd name="connsiteX4" fmla="*/ 475591 w 1838325"/>
                <a:gd name="connsiteY4" fmla="*/ 1619210 h 1638300"/>
                <a:gd name="connsiteX5" fmla="*/ 418346 w 1838325"/>
                <a:gd name="connsiteY5" fmla="*/ 1561965 h 1638300"/>
                <a:gd name="connsiteX6" fmla="*/ 11952 w 1838325"/>
                <a:gd name="connsiteY6" fmla="*/ 139568 h 1638300"/>
                <a:gd name="connsiteX7" fmla="*/ 77979 w 1838325"/>
                <a:gd name="connsiteY7" fmla="*/ 11952 h 1638300"/>
                <a:gd name="connsiteX8" fmla="*/ 205595 w 1838325"/>
                <a:gd name="connsiteY8" fmla="*/ 77979 h 1638300"/>
                <a:gd name="connsiteX9" fmla="*/ 207233 w 1838325"/>
                <a:gd name="connsiteY9" fmla="*/ 83685 h 1638300"/>
                <a:gd name="connsiteX10" fmla="*/ 516091 w 1838325"/>
                <a:gd name="connsiteY10" fmla="*/ 1164096 h 1638300"/>
                <a:gd name="connsiteX11" fmla="*/ 824958 w 1838325"/>
                <a:gd name="connsiteY11" fmla="*/ 83485 h 1638300"/>
                <a:gd name="connsiteX12" fmla="*/ 962995 w 1838325"/>
                <a:gd name="connsiteY12" fmla="*/ 26239 h 1638300"/>
                <a:gd name="connsiteX13" fmla="*/ 1020240 w 1838325"/>
                <a:gd name="connsiteY13" fmla="*/ 83485 h 1638300"/>
                <a:gd name="connsiteX14" fmla="*/ 1328897 w 1838325"/>
                <a:gd name="connsiteY14" fmla="*/ 1164105 h 1638300"/>
                <a:gd name="connsiteX15" fmla="*/ 1637765 w 1838325"/>
                <a:gd name="connsiteY15" fmla="*/ 83694 h 1638300"/>
                <a:gd name="connsiteX16" fmla="*/ 1761066 w 1838325"/>
                <a:gd name="connsiteY16" fmla="*/ 13342 h 1638300"/>
                <a:gd name="connsiteX17" fmla="*/ 1763342 w 1838325"/>
                <a:gd name="connsiteY17" fmla="*/ 13990 h 1638300"/>
                <a:gd name="connsiteX18" fmla="*/ 1833037 w 1838325"/>
                <a:gd name="connsiteY18" fmla="*/ 139568 h 1638300"/>
                <a:gd name="connsiteX19" fmla="*/ 1426634 w 1838325"/>
                <a:gd name="connsiteY19" fmla="*/ 1561965 h 1638300"/>
                <a:gd name="connsiteX20" fmla="*/ 1328897 w 1838325"/>
                <a:gd name="connsiteY20" fmla="*/ 1635526 h 1638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838325" h="1638300">
                  <a:moveTo>
                    <a:pt x="1328897" y="1635526"/>
                  </a:moveTo>
                  <a:cubicBezTo>
                    <a:pt x="1283625" y="1635479"/>
                    <a:pt x="1243858" y="1605475"/>
                    <a:pt x="1231361" y="1561965"/>
                  </a:cubicBezTo>
                  <a:lnTo>
                    <a:pt x="922494" y="481344"/>
                  </a:lnTo>
                  <a:lnTo>
                    <a:pt x="613627" y="1561965"/>
                  </a:lnTo>
                  <a:cubicBezTo>
                    <a:pt x="591320" y="1615886"/>
                    <a:pt x="529521" y="1641518"/>
                    <a:pt x="475591" y="1619210"/>
                  </a:cubicBezTo>
                  <a:cubicBezTo>
                    <a:pt x="449664" y="1608485"/>
                    <a:pt x="429071" y="1587892"/>
                    <a:pt x="418346" y="1561965"/>
                  </a:cubicBezTo>
                  <a:lnTo>
                    <a:pt x="11952" y="139568"/>
                  </a:lnTo>
                  <a:cubicBezTo>
                    <a:pt x="-5060" y="86094"/>
                    <a:pt x="24506" y="28964"/>
                    <a:pt x="77979" y="11952"/>
                  </a:cubicBezTo>
                  <a:cubicBezTo>
                    <a:pt x="131453" y="-5060"/>
                    <a:pt x="188583" y="24506"/>
                    <a:pt x="205595" y="77979"/>
                  </a:cubicBezTo>
                  <a:cubicBezTo>
                    <a:pt x="206195" y="79865"/>
                    <a:pt x="206738" y="81770"/>
                    <a:pt x="207233" y="83685"/>
                  </a:cubicBezTo>
                  <a:lnTo>
                    <a:pt x="516091" y="1164096"/>
                  </a:lnTo>
                  <a:lnTo>
                    <a:pt x="824958" y="83485"/>
                  </a:lnTo>
                  <a:cubicBezTo>
                    <a:pt x="847266" y="29564"/>
                    <a:pt x="909064" y="3932"/>
                    <a:pt x="962995" y="26239"/>
                  </a:cubicBezTo>
                  <a:cubicBezTo>
                    <a:pt x="988922" y="36965"/>
                    <a:pt x="1009515" y="57558"/>
                    <a:pt x="1020240" y="83485"/>
                  </a:cubicBezTo>
                  <a:lnTo>
                    <a:pt x="1328897" y="1164105"/>
                  </a:lnTo>
                  <a:lnTo>
                    <a:pt x="1637765" y="83694"/>
                  </a:lnTo>
                  <a:cubicBezTo>
                    <a:pt x="1652386" y="30221"/>
                    <a:pt x="1707592" y="-1278"/>
                    <a:pt x="1761066" y="13342"/>
                  </a:cubicBezTo>
                  <a:cubicBezTo>
                    <a:pt x="1761828" y="13552"/>
                    <a:pt x="1762580" y="13771"/>
                    <a:pt x="1763342" y="13990"/>
                  </a:cubicBezTo>
                  <a:cubicBezTo>
                    <a:pt x="1817254" y="29440"/>
                    <a:pt x="1848448" y="85647"/>
                    <a:pt x="1833037" y="139568"/>
                  </a:cubicBezTo>
                  <a:lnTo>
                    <a:pt x="1426634" y="1561965"/>
                  </a:lnTo>
                  <a:cubicBezTo>
                    <a:pt x="1414118" y="1605551"/>
                    <a:pt x="1374236" y="1635564"/>
                    <a:pt x="1328897" y="1635526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9A498475-A506-47DB-8632-D12222F8200B}"/>
                </a:ext>
              </a:extLst>
            </p:cNvPr>
            <p:cNvSpPr/>
            <p:nvPr/>
          </p:nvSpPr>
          <p:spPr>
            <a:xfrm>
              <a:off x="6292053" y="2101463"/>
              <a:ext cx="1838325" cy="209550"/>
            </a:xfrm>
            <a:custGeom>
              <a:avLst/>
              <a:gdLst>
                <a:gd name="connsiteX0" fmla="*/ 1734350 w 1838325"/>
                <a:gd name="connsiteY0" fmla="*/ 210350 h 209550"/>
                <a:gd name="connsiteX1" fmla="*/ 108747 w 1838325"/>
                <a:gd name="connsiteY1" fmla="*/ 210350 h 209550"/>
                <a:gd name="connsiteX2" fmla="*/ 7144 w 1838325"/>
                <a:gd name="connsiteY2" fmla="*/ 108747 h 209550"/>
                <a:gd name="connsiteX3" fmla="*/ 108747 w 1838325"/>
                <a:gd name="connsiteY3" fmla="*/ 7144 h 209550"/>
                <a:gd name="connsiteX4" fmla="*/ 1734350 w 1838325"/>
                <a:gd name="connsiteY4" fmla="*/ 7144 h 209550"/>
                <a:gd name="connsiteX5" fmla="*/ 1835953 w 1838325"/>
                <a:gd name="connsiteY5" fmla="*/ 108747 h 209550"/>
                <a:gd name="connsiteX6" fmla="*/ 1734350 w 1838325"/>
                <a:gd name="connsiteY6" fmla="*/ 210350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38325" h="209550">
                  <a:moveTo>
                    <a:pt x="1734350" y="210350"/>
                  </a:moveTo>
                  <a:lnTo>
                    <a:pt x="108747" y="210350"/>
                  </a:lnTo>
                  <a:cubicBezTo>
                    <a:pt x="52635" y="210350"/>
                    <a:pt x="7144" y="164859"/>
                    <a:pt x="7144" y="108747"/>
                  </a:cubicBezTo>
                  <a:cubicBezTo>
                    <a:pt x="7144" y="52635"/>
                    <a:pt x="52635" y="7144"/>
                    <a:pt x="108747" y="7144"/>
                  </a:cubicBezTo>
                  <a:lnTo>
                    <a:pt x="1734350" y="7144"/>
                  </a:lnTo>
                  <a:cubicBezTo>
                    <a:pt x="1790462" y="7144"/>
                    <a:pt x="1835953" y="52635"/>
                    <a:pt x="1835953" y="108747"/>
                  </a:cubicBezTo>
                  <a:cubicBezTo>
                    <a:pt x="1835953" y="164868"/>
                    <a:pt x="1790462" y="210350"/>
                    <a:pt x="1734350" y="21035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584FB9EA-6AE2-435F-B7CB-624315F4F0A3}"/>
                </a:ext>
              </a:extLst>
            </p:cNvPr>
            <p:cNvSpPr/>
            <p:nvPr/>
          </p:nvSpPr>
          <p:spPr>
            <a:xfrm>
              <a:off x="6292053" y="2711063"/>
              <a:ext cx="1838325" cy="209550"/>
            </a:xfrm>
            <a:custGeom>
              <a:avLst/>
              <a:gdLst>
                <a:gd name="connsiteX0" fmla="*/ 1734350 w 1838325"/>
                <a:gd name="connsiteY0" fmla="*/ 210350 h 209550"/>
                <a:gd name="connsiteX1" fmla="*/ 108747 w 1838325"/>
                <a:gd name="connsiteY1" fmla="*/ 210350 h 209550"/>
                <a:gd name="connsiteX2" fmla="*/ 7144 w 1838325"/>
                <a:gd name="connsiteY2" fmla="*/ 108747 h 209550"/>
                <a:gd name="connsiteX3" fmla="*/ 108747 w 1838325"/>
                <a:gd name="connsiteY3" fmla="*/ 7144 h 209550"/>
                <a:gd name="connsiteX4" fmla="*/ 1734350 w 1838325"/>
                <a:gd name="connsiteY4" fmla="*/ 7144 h 209550"/>
                <a:gd name="connsiteX5" fmla="*/ 1835953 w 1838325"/>
                <a:gd name="connsiteY5" fmla="*/ 108747 h 209550"/>
                <a:gd name="connsiteX6" fmla="*/ 1734350 w 1838325"/>
                <a:gd name="connsiteY6" fmla="*/ 210350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38325" h="209550">
                  <a:moveTo>
                    <a:pt x="1734350" y="210350"/>
                  </a:moveTo>
                  <a:lnTo>
                    <a:pt x="108747" y="210350"/>
                  </a:lnTo>
                  <a:cubicBezTo>
                    <a:pt x="52635" y="210350"/>
                    <a:pt x="7144" y="164859"/>
                    <a:pt x="7144" y="108747"/>
                  </a:cubicBezTo>
                  <a:cubicBezTo>
                    <a:pt x="7144" y="52635"/>
                    <a:pt x="52635" y="7144"/>
                    <a:pt x="108747" y="7144"/>
                  </a:cubicBezTo>
                  <a:lnTo>
                    <a:pt x="1734350" y="7144"/>
                  </a:lnTo>
                  <a:cubicBezTo>
                    <a:pt x="1790462" y="7144"/>
                    <a:pt x="1835953" y="52635"/>
                    <a:pt x="1835953" y="108747"/>
                  </a:cubicBezTo>
                  <a:cubicBezTo>
                    <a:pt x="1835953" y="164859"/>
                    <a:pt x="1790462" y="210350"/>
                    <a:pt x="1734350" y="21035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5B1A244B-5B9C-4FF5-8C55-15018405B871}"/>
                </a:ext>
              </a:extLst>
            </p:cNvPr>
            <p:cNvSpPr/>
            <p:nvPr/>
          </p:nvSpPr>
          <p:spPr>
            <a:xfrm>
              <a:off x="6292053" y="3320663"/>
              <a:ext cx="1838325" cy="209550"/>
            </a:xfrm>
            <a:custGeom>
              <a:avLst/>
              <a:gdLst>
                <a:gd name="connsiteX0" fmla="*/ 1734350 w 1838325"/>
                <a:gd name="connsiteY0" fmla="*/ 210350 h 209550"/>
                <a:gd name="connsiteX1" fmla="*/ 108747 w 1838325"/>
                <a:gd name="connsiteY1" fmla="*/ 210350 h 209550"/>
                <a:gd name="connsiteX2" fmla="*/ 7144 w 1838325"/>
                <a:gd name="connsiteY2" fmla="*/ 108747 h 209550"/>
                <a:gd name="connsiteX3" fmla="*/ 108747 w 1838325"/>
                <a:gd name="connsiteY3" fmla="*/ 7144 h 209550"/>
                <a:gd name="connsiteX4" fmla="*/ 1734350 w 1838325"/>
                <a:gd name="connsiteY4" fmla="*/ 7144 h 209550"/>
                <a:gd name="connsiteX5" fmla="*/ 1835953 w 1838325"/>
                <a:gd name="connsiteY5" fmla="*/ 108747 h 209550"/>
                <a:gd name="connsiteX6" fmla="*/ 1734350 w 1838325"/>
                <a:gd name="connsiteY6" fmla="*/ 210350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38325" h="209550">
                  <a:moveTo>
                    <a:pt x="1734350" y="210350"/>
                  </a:moveTo>
                  <a:lnTo>
                    <a:pt x="108747" y="210350"/>
                  </a:lnTo>
                  <a:cubicBezTo>
                    <a:pt x="52635" y="210350"/>
                    <a:pt x="7144" y="164859"/>
                    <a:pt x="7144" y="108747"/>
                  </a:cubicBezTo>
                  <a:cubicBezTo>
                    <a:pt x="7144" y="52635"/>
                    <a:pt x="52635" y="7144"/>
                    <a:pt x="108747" y="7144"/>
                  </a:cubicBezTo>
                  <a:lnTo>
                    <a:pt x="1734350" y="7144"/>
                  </a:lnTo>
                  <a:cubicBezTo>
                    <a:pt x="1790462" y="7144"/>
                    <a:pt x="1835953" y="52635"/>
                    <a:pt x="1835953" y="108747"/>
                  </a:cubicBezTo>
                  <a:cubicBezTo>
                    <a:pt x="1835953" y="164868"/>
                    <a:pt x="1790462" y="210350"/>
                    <a:pt x="1734350" y="21035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F5B14E22-BA7F-49EE-808C-EC3C80F1850C}"/>
                </a:ext>
              </a:extLst>
            </p:cNvPr>
            <p:cNvSpPr/>
            <p:nvPr/>
          </p:nvSpPr>
          <p:spPr>
            <a:xfrm>
              <a:off x="6292053" y="3930263"/>
              <a:ext cx="1838325" cy="209550"/>
            </a:xfrm>
            <a:custGeom>
              <a:avLst/>
              <a:gdLst>
                <a:gd name="connsiteX0" fmla="*/ 1734350 w 1838325"/>
                <a:gd name="connsiteY0" fmla="*/ 210350 h 209550"/>
                <a:gd name="connsiteX1" fmla="*/ 108747 w 1838325"/>
                <a:gd name="connsiteY1" fmla="*/ 210350 h 209550"/>
                <a:gd name="connsiteX2" fmla="*/ 7144 w 1838325"/>
                <a:gd name="connsiteY2" fmla="*/ 108747 h 209550"/>
                <a:gd name="connsiteX3" fmla="*/ 108747 w 1838325"/>
                <a:gd name="connsiteY3" fmla="*/ 7144 h 209550"/>
                <a:gd name="connsiteX4" fmla="*/ 1734350 w 1838325"/>
                <a:gd name="connsiteY4" fmla="*/ 7144 h 209550"/>
                <a:gd name="connsiteX5" fmla="*/ 1835953 w 1838325"/>
                <a:gd name="connsiteY5" fmla="*/ 108747 h 209550"/>
                <a:gd name="connsiteX6" fmla="*/ 1734350 w 1838325"/>
                <a:gd name="connsiteY6" fmla="*/ 210350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38325" h="209550">
                  <a:moveTo>
                    <a:pt x="1734350" y="210350"/>
                  </a:moveTo>
                  <a:lnTo>
                    <a:pt x="108747" y="210350"/>
                  </a:lnTo>
                  <a:cubicBezTo>
                    <a:pt x="52635" y="210350"/>
                    <a:pt x="7144" y="164859"/>
                    <a:pt x="7144" y="108747"/>
                  </a:cubicBezTo>
                  <a:cubicBezTo>
                    <a:pt x="7144" y="52635"/>
                    <a:pt x="52635" y="7144"/>
                    <a:pt x="108747" y="7144"/>
                  </a:cubicBezTo>
                  <a:lnTo>
                    <a:pt x="1734350" y="7144"/>
                  </a:lnTo>
                  <a:cubicBezTo>
                    <a:pt x="1790462" y="7144"/>
                    <a:pt x="1835953" y="52635"/>
                    <a:pt x="1835953" y="108747"/>
                  </a:cubicBezTo>
                  <a:cubicBezTo>
                    <a:pt x="1835953" y="164868"/>
                    <a:pt x="1790462" y="210350"/>
                    <a:pt x="1734350" y="21035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A8DE7D43-B22F-4F7E-9729-D35B6F50B31E}"/>
                </a:ext>
              </a:extLst>
            </p:cNvPr>
            <p:cNvSpPr/>
            <p:nvPr/>
          </p:nvSpPr>
          <p:spPr>
            <a:xfrm>
              <a:off x="6292053" y="4539863"/>
              <a:ext cx="1838325" cy="209550"/>
            </a:xfrm>
            <a:custGeom>
              <a:avLst/>
              <a:gdLst>
                <a:gd name="connsiteX0" fmla="*/ 1734350 w 1838325"/>
                <a:gd name="connsiteY0" fmla="*/ 210350 h 209550"/>
                <a:gd name="connsiteX1" fmla="*/ 108747 w 1838325"/>
                <a:gd name="connsiteY1" fmla="*/ 210350 h 209550"/>
                <a:gd name="connsiteX2" fmla="*/ 7144 w 1838325"/>
                <a:gd name="connsiteY2" fmla="*/ 108747 h 209550"/>
                <a:gd name="connsiteX3" fmla="*/ 108747 w 1838325"/>
                <a:gd name="connsiteY3" fmla="*/ 7144 h 209550"/>
                <a:gd name="connsiteX4" fmla="*/ 1734350 w 1838325"/>
                <a:gd name="connsiteY4" fmla="*/ 7144 h 209550"/>
                <a:gd name="connsiteX5" fmla="*/ 1835953 w 1838325"/>
                <a:gd name="connsiteY5" fmla="*/ 108747 h 209550"/>
                <a:gd name="connsiteX6" fmla="*/ 1734350 w 1838325"/>
                <a:gd name="connsiteY6" fmla="*/ 210350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38325" h="209550">
                  <a:moveTo>
                    <a:pt x="1734350" y="210350"/>
                  </a:moveTo>
                  <a:lnTo>
                    <a:pt x="108747" y="210350"/>
                  </a:lnTo>
                  <a:cubicBezTo>
                    <a:pt x="52635" y="210350"/>
                    <a:pt x="7144" y="164859"/>
                    <a:pt x="7144" y="108747"/>
                  </a:cubicBezTo>
                  <a:cubicBezTo>
                    <a:pt x="7144" y="52635"/>
                    <a:pt x="52635" y="7144"/>
                    <a:pt x="108747" y="7144"/>
                  </a:cubicBezTo>
                  <a:lnTo>
                    <a:pt x="1734350" y="7144"/>
                  </a:lnTo>
                  <a:cubicBezTo>
                    <a:pt x="1790462" y="7144"/>
                    <a:pt x="1835953" y="52635"/>
                    <a:pt x="1835953" y="108747"/>
                  </a:cubicBezTo>
                  <a:cubicBezTo>
                    <a:pt x="1835953" y="164868"/>
                    <a:pt x="1790462" y="210350"/>
                    <a:pt x="1734350" y="21035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B2497427-B515-4F02-AB75-3343DF9E023D}"/>
              </a:ext>
            </a:extLst>
          </p:cNvPr>
          <p:cNvGrpSpPr/>
          <p:nvPr/>
        </p:nvGrpSpPr>
        <p:grpSpPr>
          <a:xfrm>
            <a:off x="10371411" y="2439701"/>
            <a:ext cx="550298" cy="527426"/>
            <a:chOff x="8812197" y="1504924"/>
            <a:chExt cx="2453506" cy="2351541"/>
          </a:xfrm>
          <a:solidFill>
            <a:srgbClr val="95B856"/>
          </a:solidFill>
        </p:grpSpPr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C70AFA14-BBB6-4BCC-9D93-3CE320F99C06}"/>
                </a:ext>
              </a:extLst>
            </p:cNvPr>
            <p:cNvSpPr/>
            <p:nvPr/>
          </p:nvSpPr>
          <p:spPr>
            <a:xfrm>
              <a:off x="8812197" y="1504924"/>
              <a:ext cx="1433866" cy="2351541"/>
            </a:xfrm>
            <a:custGeom>
              <a:avLst/>
              <a:gdLst>
                <a:gd name="connsiteX0" fmla="*/ 1411911 w 1433866"/>
                <a:gd name="connsiteY0" fmla="*/ 15000 h 2351540"/>
                <a:gd name="connsiteX1" fmla="*/ 1368680 w 1433866"/>
                <a:gd name="connsiteY1" fmla="*/ 4805 h 2351540"/>
                <a:gd name="connsiteX2" fmla="*/ 43152 w 1433866"/>
                <a:gd name="connsiteY2" fmla="*/ 310696 h 2351540"/>
                <a:gd name="connsiteX3" fmla="*/ 3587 w 1433866"/>
                <a:gd name="connsiteY3" fmla="*/ 360862 h 2351540"/>
                <a:gd name="connsiteX4" fmla="*/ 3587 w 1433866"/>
                <a:gd name="connsiteY4" fmla="*/ 2094249 h 2351540"/>
                <a:gd name="connsiteX5" fmla="*/ 46818 w 1433866"/>
                <a:gd name="connsiteY5" fmla="*/ 2144621 h 2351540"/>
                <a:gd name="connsiteX6" fmla="*/ 1372346 w 1433866"/>
                <a:gd name="connsiteY6" fmla="*/ 2348550 h 2351540"/>
                <a:gd name="connsiteX7" fmla="*/ 1430485 w 1433866"/>
                <a:gd name="connsiteY7" fmla="*/ 2305912 h 2351540"/>
                <a:gd name="connsiteX8" fmla="*/ 1431077 w 1433866"/>
                <a:gd name="connsiteY8" fmla="*/ 2298183 h 2351540"/>
                <a:gd name="connsiteX9" fmla="*/ 1431077 w 1433866"/>
                <a:gd name="connsiteY9" fmla="*/ 54971 h 2351540"/>
                <a:gd name="connsiteX10" fmla="*/ 1411911 w 1433866"/>
                <a:gd name="connsiteY10" fmla="*/ 15000 h 2351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33866" h="2351540">
                  <a:moveTo>
                    <a:pt x="1411911" y="15000"/>
                  </a:moveTo>
                  <a:cubicBezTo>
                    <a:pt x="1399814" y="5173"/>
                    <a:pt x="1383889" y="1416"/>
                    <a:pt x="1368680" y="4805"/>
                  </a:cubicBezTo>
                  <a:lnTo>
                    <a:pt x="43152" y="310696"/>
                  </a:lnTo>
                  <a:cubicBezTo>
                    <a:pt x="19823" y="316059"/>
                    <a:pt x="3362" y="336926"/>
                    <a:pt x="3587" y="360862"/>
                  </a:cubicBezTo>
                  <a:lnTo>
                    <a:pt x="3587" y="2094249"/>
                  </a:lnTo>
                  <a:cubicBezTo>
                    <a:pt x="3596" y="2119404"/>
                    <a:pt x="21955" y="2140797"/>
                    <a:pt x="46818" y="2144621"/>
                  </a:cubicBezTo>
                  <a:lnTo>
                    <a:pt x="1372346" y="2348550"/>
                  </a:lnTo>
                  <a:cubicBezTo>
                    <a:pt x="1400178" y="2352828"/>
                    <a:pt x="1426207" y="2333738"/>
                    <a:pt x="1430485" y="2305912"/>
                  </a:cubicBezTo>
                  <a:cubicBezTo>
                    <a:pt x="1430877" y="2303355"/>
                    <a:pt x="1431077" y="2300769"/>
                    <a:pt x="1431077" y="2298183"/>
                  </a:cubicBezTo>
                  <a:lnTo>
                    <a:pt x="1431077" y="54971"/>
                  </a:lnTo>
                  <a:cubicBezTo>
                    <a:pt x="1431125" y="39423"/>
                    <a:pt x="1424066" y="24707"/>
                    <a:pt x="1411911" y="150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B75D7731-D521-49D4-9F71-4E3D1D5CF99D}"/>
                </a:ext>
              </a:extLst>
            </p:cNvPr>
            <p:cNvSpPr/>
            <p:nvPr/>
          </p:nvSpPr>
          <p:spPr>
            <a:xfrm>
              <a:off x="10137728" y="1709256"/>
              <a:ext cx="1127975" cy="1940499"/>
            </a:xfrm>
            <a:custGeom>
              <a:avLst/>
              <a:gdLst>
                <a:gd name="connsiteX0" fmla="*/ 1074210 w 1127974"/>
                <a:gd name="connsiteY0" fmla="*/ 1940896 h 1940499"/>
                <a:gd name="connsiteX1" fmla="*/ 54568 w 1127974"/>
                <a:gd name="connsiteY1" fmla="*/ 1940896 h 1940499"/>
                <a:gd name="connsiteX2" fmla="*/ 3585 w 1127974"/>
                <a:gd name="connsiteY2" fmla="*/ 1889912 h 1940499"/>
                <a:gd name="connsiteX3" fmla="*/ 54568 w 1127974"/>
                <a:gd name="connsiteY3" fmla="*/ 1838929 h 1940499"/>
                <a:gd name="connsiteX4" fmla="*/ 1023226 w 1127974"/>
                <a:gd name="connsiteY4" fmla="*/ 1838929 h 1940499"/>
                <a:gd name="connsiteX5" fmla="*/ 1023226 w 1127974"/>
                <a:gd name="connsiteY5" fmla="*/ 105547 h 1940499"/>
                <a:gd name="connsiteX6" fmla="*/ 54568 w 1127974"/>
                <a:gd name="connsiteY6" fmla="*/ 105547 h 1940499"/>
                <a:gd name="connsiteX7" fmla="*/ 3585 w 1127974"/>
                <a:gd name="connsiteY7" fmla="*/ 54563 h 1940499"/>
                <a:gd name="connsiteX8" fmla="*/ 54568 w 1127974"/>
                <a:gd name="connsiteY8" fmla="*/ 3585 h 1940499"/>
                <a:gd name="connsiteX9" fmla="*/ 1074205 w 1127974"/>
                <a:gd name="connsiteY9" fmla="*/ 3585 h 1940499"/>
                <a:gd name="connsiteX10" fmla="*/ 1125188 w 1127974"/>
                <a:gd name="connsiteY10" fmla="*/ 54568 h 1940499"/>
                <a:gd name="connsiteX11" fmla="*/ 1125188 w 1127974"/>
                <a:gd name="connsiteY11" fmla="*/ 1889917 h 1940499"/>
                <a:gd name="connsiteX12" fmla="*/ 1074210 w 1127974"/>
                <a:gd name="connsiteY12" fmla="*/ 1940896 h 1940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27974" h="1940499">
                  <a:moveTo>
                    <a:pt x="1074210" y="1940896"/>
                  </a:moveTo>
                  <a:lnTo>
                    <a:pt x="54568" y="1940896"/>
                  </a:lnTo>
                  <a:cubicBezTo>
                    <a:pt x="26412" y="1940896"/>
                    <a:pt x="3585" y="1918069"/>
                    <a:pt x="3585" y="1889912"/>
                  </a:cubicBezTo>
                  <a:cubicBezTo>
                    <a:pt x="3585" y="1861756"/>
                    <a:pt x="26412" y="1838929"/>
                    <a:pt x="54568" y="1838929"/>
                  </a:cubicBezTo>
                  <a:lnTo>
                    <a:pt x="1023226" y="1838929"/>
                  </a:lnTo>
                  <a:lnTo>
                    <a:pt x="1023226" y="105547"/>
                  </a:lnTo>
                  <a:lnTo>
                    <a:pt x="54568" y="105547"/>
                  </a:lnTo>
                  <a:cubicBezTo>
                    <a:pt x="26412" y="105547"/>
                    <a:pt x="3585" y="82720"/>
                    <a:pt x="3585" y="54563"/>
                  </a:cubicBezTo>
                  <a:cubicBezTo>
                    <a:pt x="3585" y="26407"/>
                    <a:pt x="26412" y="3585"/>
                    <a:pt x="54568" y="3585"/>
                  </a:cubicBezTo>
                  <a:lnTo>
                    <a:pt x="1074205" y="3585"/>
                  </a:lnTo>
                  <a:cubicBezTo>
                    <a:pt x="1102361" y="3585"/>
                    <a:pt x="1125188" y="26412"/>
                    <a:pt x="1125188" y="54568"/>
                  </a:cubicBezTo>
                  <a:lnTo>
                    <a:pt x="1125188" y="1889917"/>
                  </a:lnTo>
                  <a:cubicBezTo>
                    <a:pt x="1125188" y="1918074"/>
                    <a:pt x="1102366" y="1940896"/>
                    <a:pt x="1074210" y="19408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515D0D3F-8DB5-4012-BBD2-772067E38376}"/>
                </a:ext>
              </a:extLst>
            </p:cNvPr>
            <p:cNvSpPr/>
            <p:nvPr/>
          </p:nvSpPr>
          <p:spPr>
            <a:xfrm>
              <a:off x="9219174" y="2217714"/>
              <a:ext cx="616563" cy="922454"/>
            </a:xfrm>
            <a:custGeom>
              <a:avLst/>
              <a:gdLst>
                <a:gd name="connsiteX0" fmla="*/ 565268 w 616562"/>
                <a:gd name="connsiteY0" fmla="*/ 922621 h 922454"/>
                <a:gd name="connsiteX1" fmla="*/ 522037 w 616562"/>
                <a:gd name="connsiteY1" fmla="*/ 898661 h 922454"/>
                <a:gd name="connsiteX2" fmla="*/ 12216 w 616562"/>
                <a:gd name="connsiteY2" fmla="*/ 82949 h 922454"/>
                <a:gd name="connsiteX3" fmla="*/ 26197 w 616562"/>
                <a:gd name="connsiteY3" fmla="*/ 12216 h 922454"/>
                <a:gd name="connsiteX4" fmla="*/ 96929 w 616562"/>
                <a:gd name="connsiteY4" fmla="*/ 26197 h 922454"/>
                <a:gd name="connsiteX5" fmla="*/ 98683 w 616562"/>
                <a:gd name="connsiteY5" fmla="*/ 29007 h 922454"/>
                <a:gd name="connsiteX6" fmla="*/ 608504 w 616562"/>
                <a:gd name="connsiteY6" fmla="*/ 844719 h 922454"/>
                <a:gd name="connsiteX7" fmla="*/ 592125 w 616562"/>
                <a:gd name="connsiteY7" fmla="*/ 914936 h 922454"/>
                <a:gd name="connsiteX8" fmla="*/ 565268 w 616562"/>
                <a:gd name="connsiteY8" fmla="*/ 922621 h 922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16562" h="922454">
                  <a:moveTo>
                    <a:pt x="565268" y="922621"/>
                  </a:moveTo>
                  <a:cubicBezTo>
                    <a:pt x="547689" y="922621"/>
                    <a:pt x="531353" y="913564"/>
                    <a:pt x="522037" y="898661"/>
                  </a:cubicBezTo>
                  <a:lnTo>
                    <a:pt x="12216" y="82949"/>
                  </a:lnTo>
                  <a:cubicBezTo>
                    <a:pt x="-3456" y="59558"/>
                    <a:pt x="2805" y="27889"/>
                    <a:pt x="26197" y="12216"/>
                  </a:cubicBezTo>
                  <a:cubicBezTo>
                    <a:pt x="49588" y="-3456"/>
                    <a:pt x="81257" y="2805"/>
                    <a:pt x="96929" y="26197"/>
                  </a:cubicBezTo>
                  <a:cubicBezTo>
                    <a:pt x="97546" y="27114"/>
                    <a:pt x="98129" y="28051"/>
                    <a:pt x="98683" y="29007"/>
                  </a:cubicBezTo>
                  <a:lnTo>
                    <a:pt x="608504" y="844719"/>
                  </a:lnTo>
                  <a:cubicBezTo>
                    <a:pt x="623369" y="868631"/>
                    <a:pt x="616037" y="900067"/>
                    <a:pt x="592125" y="914936"/>
                  </a:cubicBezTo>
                  <a:cubicBezTo>
                    <a:pt x="584061" y="919945"/>
                    <a:pt x="574760" y="922607"/>
                    <a:pt x="565268" y="922621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6FA218A4-F154-4EE1-81B7-DBC51B3F3449}"/>
                </a:ext>
              </a:extLst>
            </p:cNvPr>
            <p:cNvSpPr/>
            <p:nvPr/>
          </p:nvSpPr>
          <p:spPr>
            <a:xfrm>
              <a:off x="9220158" y="2217610"/>
              <a:ext cx="616563" cy="922454"/>
            </a:xfrm>
            <a:custGeom>
              <a:avLst/>
              <a:gdLst>
                <a:gd name="connsiteX0" fmla="*/ 54463 w 616562"/>
                <a:gd name="connsiteY0" fmla="*/ 922725 h 922454"/>
                <a:gd name="connsiteX1" fmla="*/ 3585 w 616562"/>
                <a:gd name="connsiteY1" fmla="*/ 871641 h 922454"/>
                <a:gd name="connsiteX2" fmla="*/ 11332 w 616562"/>
                <a:gd name="connsiteY2" fmla="*/ 844723 h 922454"/>
                <a:gd name="connsiteX3" fmla="*/ 521153 w 616562"/>
                <a:gd name="connsiteY3" fmla="*/ 29011 h 922454"/>
                <a:gd name="connsiteX4" fmla="*/ 590825 w 616562"/>
                <a:gd name="connsiteY4" fmla="*/ 10466 h 922454"/>
                <a:gd name="connsiteX5" fmla="*/ 609369 w 616562"/>
                <a:gd name="connsiteY5" fmla="*/ 80138 h 922454"/>
                <a:gd name="connsiteX6" fmla="*/ 607615 w 616562"/>
                <a:gd name="connsiteY6" fmla="*/ 82948 h 922454"/>
                <a:gd name="connsiteX7" fmla="*/ 97799 w 616562"/>
                <a:gd name="connsiteY7" fmla="*/ 898660 h 922454"/>
                <a:gd name="connsiteX8" fmla="*/ 54463 w 616562"/>
                <a:gd name="connsiteY8" fmla="*/ 922725 h 922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16562" h="922454">
                  <a:moveTo>
                    <a:pt x="54463" y="922725"/>
                  </a:moveTo>
                  <a:cubicBezTo>
                    <a:pt x="26307" y="922668"/>
                    <a:pt x="3527" y="899798"/>
                    <a:pt x="3585" y="871641"/>
                  </a:cubicBezTo>
                  <a:cubicBezTo>
                    <a:pt x="3604" y="862121"/>
                    <a:pt x="6290" y="852796"/>
                    <a:pt x="11332" y="844723"/>
                  </a:cubicBezTo>
                  <a:lnTo>
                    <a:pt x="521153" y="29011"/>
                  </a:lnTo>
                  <a:cubicBezTo>
                    <a:pt x="535272" y="4649"/>
                    <a:pt x="566468" y="-3653"/>
                    <a:pt x="590825" y="10466"/>
                  </a:cubicBezTo>
                  <a:cubicBezTo>
                    <a:pt x="615186" y="24585"/>
                    <a:pt x="623488" y="55781"/>
                    <a:pt x="609369" y="80138"/>
                  </a:cubicBezTo>
                  <a:cubicBezTo>
                    <a:pt x="608815" y="81093"/>
                    <a:pt x="608232" y="82030"/>
                    <a:pt x="607615" y="82948"/>
                  </a:cubicBezTo>
                  <a:lnTo>
                    <a:pt x="97799" y="898660"/>
                  </a:lnTo>
                  <a:cubicBezTo>
                    <a:pt x="88489" y="913635"/>
                    <a:pt x="72100" y="922740"/>
                    <a:pt x="54463" y="922725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7078F70A-15E5-4081-84EB-B00BE695A4B6}"/>
                </a:ext>
              </a:extLst>
            </p:cNvPr>
            <p:cNvSpPr/>
            <p:nvPr/>
          </p:nvSpPr>
          <p:spPr>
            <a:xfrm>
              <a:off x="10545586" y="1709251"/>
              <a:ext cx="105150" cy="1940499"/>
            </a:xfrm>
            <a:custGeom>
              <a:avLst/>
              <a:gdLst>
                <a:gd name="connsiteX0" fmla="*/ 54568 w 105150"/>
                <a:gd name="connsiteY0" fmla="*/ 1940901 h 1940499"/>
                <a:gd name="connsiteX1" fmla="*/ 3585 w 105150"/>
                <a:gd name="connsiteY1" fmla="*/ 1889917 h 1940499"/>
                <a:gd name="connsiteX2" fmla="*/ 3585 w 105150"/>
                <a:gd name="connsiteY2" fmla="*/ 54568 h 1940499"/>
                <a:gd name="connsiteX3" fmla="*/ 54568 w 105150"/>
                <a:gd name="connsiteY3" fmla="*/ 3585 h 1940499"/>
                <a:gd name="connsiteX4" fmla="*/ 105552 w 105150"/>
                <a:gd name="connsiteY4" fmla="*/ 54568 h 1940499"/>
                <a:gd name="connsiteX5" fmla="*/ 105552 w 105150"/>
                <a:gd name="connsiteY5" fmla="*/ 1889917 h 1940499"/>
                <a:gd name="connsiteX6" fmla="*/ 54568 w 105150"/>
                <a:gd name="connsiteY6" fmla="*/ 1940901 h 1940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5150" h="1940499">
                  <a:moveTo>
                    <a:pt x="54568" y="1940901"/>
                  </a:moveTo>
                  <a:cubicBezTo>
                    <a:pt x="26412" y="1940901"/>
                    <a:pt x="3585" y="1918074"/>
                    <a:pt x="3585" y="1889917"/>
                  </a:cubicBezTo>
                  <a:lnTo>
                    <a:pt x="3585" y="54568"/>
                  </a:lnTo>
                  <a:cubicBezTo>
                    <a:pt x="3585" y="26412"/>
                    <a:pt x="26412" y="3585"/>
                    <a:pt x="54568" y="3585"/>
                  </a:cubicBezTo>
                  <a:cubicBezTo>
                    <a:pt x="82725" y="3585"/>
                    <a:pt x="105552" y="26412"/>
                    <a:pt x="105552" y="54568"/>
                  </a:cubicBezTo>
                  <a:lnTo>
                    <a:pt x="105552" y="1889917"/>
                  </a:lnTo>
                  <a:cubicBezTo>
                    <a:pt x="105547" y="1918078"/>
                    <a:pt x="82725" y="1940901"/>
                    <a:pt x="54568" y="194090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043F6E00-853E-4CF6-9C03-66551ED6481D}"/>
                </a:ext>
              </a:extLst>
            </p:cNvPr>
            <p:cNvSpPr/>
            <p:nvPr/>
          </p:nvSpPr>
          <p:spPr>
            <a:xfrm>
              <a:off x="10137728" y="3238708"/>
              <a:ext cx="1127975" cy="105150"/>
            </a:xfrm>
            <a:custGeom>
              <a:avLst/>
              <a:gdLst>
                <a:gd name="connsiteX0" fmla="*/ 1074210 w 1127974"/>
                <a:gd name="connsiteY0" fmla="*/ 105552 h 105150"/>
                <a:gd name="connsiteX1" fmla="*/ 54568 w 1127974"/>
                <a:gd name="connsiteY1" fmla="*/ 105552 h 105150"/>
                <a:gd name="connsiteX2" fmla="*/ 3585 w 1127974"/>
                <a:gd name="connsiteY2" fmla="*/ 54568 h 105150"/>
                <a:gd name="connsiteX3" fmla="*/ 54568 w 1127974"/>
                <a:gd name="connsiteY3" fmla="*/ 3585 h 105150"/>
                <a:gd name="connsiteX4" fmla="*/ 1074205 w 1127974"/>
                <a:gd name="connsiteY4" fmla="*/ 3585 h 105150"/>
                <a:gd name="connsiteX5" fmla="*/ 1125188 w 1127974"/>
                <a:gd name="connsiteY5" fmla="*/ 54568 h 105150"/>
                <a:gd name="connsiteX6" fmla="*/ 1074210 w 1127974"/>
                <a:gd name="connsiteY6" fmla="*/ 105552 h 105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7974" h="105150">
                  <a:moveTo>
                    <a:pt x="1074210" y="105552"/>
                  </a:moveTo>
                  <a:lnTo>
                    <a:pt x="54568" y="105552"/>
                  </a:lnTo>
                  <a:cubicBezTo>
                    <a:pt x="26412" y="105552"/>
                    <a:pt x="3585" y="82724"/>
                    <a:pt x="3585" y="54568"/>
                  </a:cubicBezTo>
                  <a:cubicBezTo>
                    <a:pt x="3585" y="26412"/>
                    <a:pt x="26412" y="3585"/>
                    <a:pt x="54568" y="3585"/>
                  </a:cubicBezTo>
                  <a:lnTo>
                    <a:pt x="1074205" y="3585"/>
                  </a:lnTo>
                  <a:cubicBezTo>
                    <a:pt x="1102361" y="3585"/>
                    <a:pt x="1125188" y="26412"/>
                    <a:pt x="1125188" y="54568"/>
                  </a:cubicBezTo>
                  <a:cubicBezTo>
                    <a:pt x="1125188" y="82729"/>
                    <a:pt x="1102366" y="105552"/>
                    <a:pt x="1074210" y="10555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30B668B2-B0C5-4361-BAD0-5156C22965E3}"/>
                </a:ext>
              </a:extLst>
            </p:cNvPr>
            <p:cNvSpPr/>
            <p:nvPr/>
          </p:nvSpPr>
          <p:spPr>
            <a:xfrm>
              <a:off x="10137728" y="2932817"/>
              <a:ext cx="1127975" cy="105150"/>
            </a:xfrm>
            <a:custGeom>
              <a:avLst/>
              <a:gdLst>
                <a:gd name="connsiteX0" fmla="*/ 1074210 w 1127974"/>
                <a:gd name="connsiteY0" fmla="*/ 105552 h 105150"/>
                <a:gd name="connsiteX1" fmla="*/ 54568 w 1127974"/>
                <a:gd name="connsiteY1" fmla="*/ 105552 h 105150"/>
                <a:gd name="connsiteX2" fmla="*/ 3585 w 1127974"/>
                <a:gd name="connsiteY2" fmla="*/ 54568 h 105150"/>
                <a:gd name="connsiteX3" fmla="*/ 54568 w 1127974"/>
                <a:gd name="connsiteY3" fmla="*/ 3585 h 105150"/>
                <a:gd name="connsiteX4" fmla="*/ 1074205 w 1127974"/>
                <a:gd name="connsiteY4" fmla="*/ 3585 h 105150"/>
                <a:gd name="connsiteX5" fmla="*/ 1125188 w 1127974"/>
                <a:gd name="connsiteY5" fmla="*/ 54568 h 105150"/>
                <a:gd name="connsiteX6" fmla="*/ 1074210 w 1127974"/>
                <a:gd name="connsiteY6" fmla="*/ 105552 h 105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7974" h="105150">
                  <a:moveTo>
                    <a:pt x="1074210" y="105552"/>
                  </a:moveTo>
                  <a:lnTo>
                    <a:pt x="54568" y="105552"/>
                  </a:lnTo>
                  <a:cubicBezTo>
                    <a:pt x="26412" y="105552"/>
                    <a:pt x="3585" y="82724"/>
                    <a:pt x="3585" y="54568"/>
                  </a:cubicBezTo>
                  <a:cubicBezTo>
                    <a:pt x="3585" y="26412"/>
                    <a:pt x="26412" y="3585"/>
                    <a:pt x="54568" y="3585"/>
                  </a:cubicBezTo>
                  <a:lnTo>
                    <a:pt x="1074205" y="3585"/>
                  </a:lnTo>
                  <a:cubicBezTo>
                    <a:pt x="1102361" y="3585"/>
                    <a:pt x="1125188" y="26412"/>
                    <a:pt x="1125188" y="54568"/>
                  </a:cubicBezTo>
                  <a:cubicBezTo>
                    <a:pt x="1125188" y="82729"/>
                    <a:pt x="1102366" y="105552"/>
                    <a:pt x="1074210" y="10555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429E53A2-4701-4489-A76B-E3B585F0EFF8}"/>
                </a:ext>
              </a:extLst>
            </p:cNvPr>
            <p:cNvSpPr/>
            <p:nvPr/>
          </p:nvSpPr>
          <p:spPr>
            <a:xfrm>
              <a:off x="10137728" y="2626925"/>
              <a:ext cx="1127975" cy="105150"/>
            </a:xfrm>
            <a:custGeom>
              <a:avLst/>
              <a:gdLst>
                <a:gd name="connsiteX0" fmla="*/ 1074210 w 1127974"/>
                <a:gd name="connsiteY0" fmla="*/ 105552 h 105150"/>
                <a:gd name="connsiteX1" fmla="*/ 54568 w 1127974"/>
                <a:gd name="connsiteY1" fmla="*/ 105552 h 105150"/>
                <a:gd name="connsiteX2" fmla="*/ 3585 w 1127974"/>
                <a:gd name="connsiteY2" fmla="*/ 54568 h 105150"/>
                <a:gd name="connsiteX3" fmla="*/ 54568 w 1127974"/>
                <a:gd name="connsiteY3" fmla="*/ 3585 h 105150"/>
                <a:gd name="connsiteX4" fmla="*/ 1074205 w 1127974"/>
                <a:gd name="connsiteY4" fmla="*/ 3585 h 105150"/>
                <a:gd name="connsiteX5" fmla="*/ 1125188 w 1127974"/>
                <a:gd name="connsiteY5" fmla="*/ 54568 h 105150"/>
                <a:gd name="connsiteX6" fmla="*/ 1074210 w 1127974"/>
                <a:gd name="connsiteY6" fmla="*/ 105552 h 105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7974" h="105150">
                  <a:moveTo>
                    <a:pt x="1074210" y="105552"/>
                  </a:moveTo>
                  <a:lnTo>
                    <a:pt x="54568" y="105552"/>
                  </a:lnTo>
                  <a:cubicBezTo>
                    <a:pt x="26412" y="105552"/>
                    <a:pt x="3585" y="82724"/>
                    <a:pt x="3585" y="54568"/>
                  </a:cubicBezTo>
                  <a:cubicBezTo>
                    <a:pt x="3585" y="26412"/>
                    <a:pt x="26412" y="3585"/>
                    <a:pt x="54568" y="3585"/>
                  </a:cubicBezTo>
                  <a:lnTo>
                    <a:pt x="1074205" y="3585"/>
                  </a:lnTo>
                  <a:cubicBezTo>
                    <a:pt x="1102361" y="3585"/>
                    <a:pt x="1125188" y="26412"/>
                    <a:pt x="1125188" y="54568"/>
                  </a:cubicBezTo>
                  <a:cubicBezTo>
                    <a:pt x="1125188" y="82729"/>
                    <a:pt x="1102366" y="105552"/>
                    <a:pt x="1074210" y="10555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DB57ABED-906D-4FBD-9F70-CC7396337DD4}"/>
                </a:ext>
              </a:extLst>
            </p:cNvPr>
            <p:cNvSpPr/>
            <p:nvPr/>
          </p:nvSpPr>
          <p:spPr>
            <a:xfrm>
              <a:off x="10137728" y="2321034"/>
              <a:ext cx="1127975" cy="105150"/>
            </a:xfrm>
            <a:custGeom>
              <a:avLst/>
              <a:gdLst>
                <a:gd name="connsiteX0" fmla="*/ 1074210 w 1127974"/>
                <a:gd name="connsiteY0" fmla="*/ 105552 h 105150"/>
                <a:gd name="connsiteX1" fmla="*/ 54568 w 1127974"/>
                <a:gd name="connsiteY1" fmla="*/ 105552 h 105150"/>
                <a:gd name="connsiteX2" fmla="*/ 3585 w 1127974"/>
                <a:gd name="connsiteY2" fmla="*/ 54568 h 105150"/>
                <a:gd name="connsiteX3" fmla="*/ 54568 w 1127974"/>
                <a:gd name="connsiteY3" fmla="*/ 3585 h 105150"/>
                <a:gd name="connsiteX4" fmla="*/ 1074205 w 1127974"/>
                <a:gd name="connsiteY4" fmla="*/ 3585 h 105150"/>
                <a:gd name="connsiteX5" fmla="*/ 1125188 w 1127974"/>
                <a:gd name="connsiteY5" fmla="*/ 54568 h 105150"/>
                <a:gd name="connsiteX6" fmla="*/ 1074210 w 1127974"/>
                <a:gd name="connsiteY6" fmla="*/ 105552 h 105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7974" h="105150">
                  <a:moveTo>
                    <a:pt x="1074210" y="105552"/>
                  </a:moveTo>
                  <a:lnTo>
                    <a:pt x="54568" y="105552"/>
                  </a:lnTo>
                  <a:cubicBezTo>
                    <a:pt x="26412" y="105552"/>
                    <a:pt x="3585" y="82725"/>
                    <a:pt x="3585" y="54568"/>
                  </a:cubicBezTo>
                  <a:cubicBezTo>
                    <a:pt x="3585" y="26412"/>
                    <a:pt x="26412" y="3585"/>
                    <a:pt x="54568" y="3585"/>
                  </a:cubicBezTo>
                  <a:lnTo>
                    <a:pt x="1074205" y="3585"/>
                  </a:lnTo>
                  <a:cubicBezTo>
                    <a:pt x="1102361" y="3585"/>
                    <a:pt x="1125188" y="26412"/>
                    <a:pt x="1125188" y="54568"/>
                  </a:cubicBezTo>
                  <a:cubicBezTo>
                    <a:pt x="1125188" y="82725"/>
                    <a:pt x="1102366" y="105552"/>
                    <a:pt x="1074210" y="10555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7BAA7E42-CED9-42D0-8893-920076DB5840}"/>
                </a:ext>
              </a:extLst>
            </p:cNvPr>
            <p:cNvSpPr/>
            <p:nvPr/>
          </p:nvSpPr>
          <p:spPr>
            <a:xfrm>
              <a:off x="10137728" y="2015142"/>
              <a:ext cx="1127975" cy="105150"/>
            </a:xfrm>
            <a:custGeom>
              <a:avLst/>
              <a:gdLst>
                <a:gd name="connsiteX0" fmla="*/ 1074210 w 1127974"/>
                <a:gd name="connsiteY0" fmla="*/ 105552 h 105150"/>
                <a:gd name="connsiteX1" fmla="*/ 54568 w 1127974"/>
                <a:gd name="connsiteY1" fmla="*/ 105552 h 105150"/>
                <a:gd name="connsiteX2" fmla="*/ 3585 w 1127974"/>
                <a:gd name="connsiteY2" fmla="*/ 54568 h 105150"/>
                <a:gd name="connsiteX3" fmla="*/ 54568 w 1127974"/>
                <a:gd name="connsiteY3" fmla="*/ 3585 h 105150"/>
                <a:gd name="connsiteX4" fmla="*/ 1074205 w 1127974"/>
                <a:gd name="connsiteY4" fmla="*/ 3585 h 105150"/>
                <a:gd name="connsiteX5" fmla="*/ 1125188 w 1127974"/>
                <a:gd name="connsiteY5" fmla="*/ 54568 h 105150"/>
                <a:gd name="connsiteX6" fmla="*/ 1074210 w 1127974"/>
                <a:gd name="connsiteY6" fmla="*/ 105552 h 105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7974" h="105150">
                  <a:moveTo>
                    <a:pt x="1074210" y="105552"/>
                  </a:moveTo>
                  <a:lnTo>
                    <a:pt x="54568" y="105552"/>
                  </a:lnTo>
                  <a:cubicBezTo>
                    <a:pt x="26412" y="105552"/>
                    <a:pt x="3585" y="82725"/>
                    <a:pt x="3585" y="54568"/>
                  </a:cubicBezTo>
                  <a:cubicBezTo>
                    <a:pt x="3585" y="26412"/>
                    <a:pt x="26412" y="3585"/>
                    <a:pt x="54568" y="3585"/>
                  </a:cubicBezTo>
                  <a:lnTo>
                    <a:pt x="1074205" y="3585"/>
                  </a:lnTo>
                  <a:cubicBezTo>
                    <a:pt x="1102361" y="3585"/>
                    <a:pt x="1125188" y="26412"/>
                    <a:pt x="1125188" y="54568"/>
                  </a:cubicBezTo>
                  <a:cubicBezTo>
                    <a:pt x="1125188" y="82729"/>
                    <a:pt x="1102366" y="105552"/>
                    <a:pt x="1074210" y="10555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EF780F04-84DD-49B9-8879-B1EDF0B91597}"/>
              </a:ext>
            </a:extLst>
          </p:cNvPr>
          <p:cNvGrpSpPr/>
          <p:nvPr/>
        </p:nvGrpSpPr>
        <p:grpSpPr>
          <a:xfrm>
            <a:off x="10371413" y="5336278"/>
            <a:ext cx="550295" cy="550295"/>
            <a:chOff x="3038475" y="371475"/>
            <a:chExt cx="6108700" cy="6108700"/>
          </a:xfrm>
        </p:grpSpPr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0D9306AE-27FE-407D-91B7-9D5ED73C94E0}"/>
                </a:ext>
              </a:extLst>
            </p:cNvPr>
            <p:cNvSpPr/>
            <p:nvPr/>
          </p:nvSpPr>
          <p:spPr>
            <a:xfrm>
              <a:off x="4650845" y="3698864"/>
              <a:ext cx="807509" cy="2357890"/>
            </a:xfrm>
            <a:custGeom>
              <a:avLst/>
              <a:gdLst>
                <a:gd name="connsiteX0" fmla="*/ 12700 w 635000"/>
                <a:gd name="connsiteY0" fmla="*/ 1841500 h 1854200"/>
                <a:gd name="connsiteX1" fmla="*/ 622300 w 635000"/>
                <a:gd name="connsiteY1" fmla="*/ 1841500 h 1854200"/>
                <a:gd name="connsiteX2" fmla="*/ 622300 w 635000"/>
                <a:gd name="connsiteY2" fmla="*/ 12700 h 1854200"/>
                <a:gd name="connsiteX3" fmla="*/ 12700 w 635000"/>
                <a:gd name="connsiteY3" fmla="*/ 12700 h 185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5000" h="1854200">
                  <a:moveTo>
                    <a:pt x="12700" y="1841500"/>
                  </a:moveTo>
                  <a:lnTo>
                    <a:pt x="622300" y="1841500"/>
                  </a:lnTo>
                  <a:lnTo>
                    <a:pt x="62230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rgbClr val="EF4B4C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31C689B4-D0E5-4B1A-B297-A2D6351BAA1D}"/>
                </a:ext>
              </a:extLst>
            </p:cNvPr>
            <p:cNvSpPr/>
            <p:nvPr/>
          </p:nvSpPr>
          <p:spPr>
            <a:xfrm>
              <a:off x="3558645" y="4474046"/>
              <a:ext cx="807509" cy="1582707"/>
            </a:xfrm>
            <a:custGeom>
              <a:avLst/>
              <a:gdLst>
                <a:gd name="connsiteX0" fmla="*/ 12700 w 635000"/>
                <a:gd name="connsiteY0" fmla="*/ 1231900 h 1244600"/>
                <a:gd name="connsiteX1" fmla="*/ 622300 w 635000"/>
                <a:gd name="connsiteY1" fmla="*/ 1231900 h 1244600"/>
                <a:gd name="connsiteX2" fmla="*/ 622300 w 635000"/>
                <a:gd name="connsiteY2" fmla="*/ 12700 h 1244600"/>
                <a:gd name="connsiteX3" fmla="*/ 12700 w 635000"/>
                <a:gd name="connsiteY3" fmla="*/ 127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5000" h="1244600">
                  <a:moveTo>
                    <a:pt x="12700" y="1231900"/>
                  </a:moveTo>
                  <a:lnTo>
                    <a:pt x="622300" y="1231900"/>
                  </a:lnTo>
                  <a:lnTo>
                    <a:pt x="62230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rgbClr val="1060AE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E29DE506-807A-447D-876F-8ECF80EE95DA}"/>
                </a:ext>
              </a:extLst>
            </p:cNvPr>
            <p:cNvSpPr/>
            <p:nvPr/>
          </p:nvSpPr>
          <p:spPr>
            <a:xfrm>
              <a:off x="5743046" y="1890050"/>
              <a:ext cx="807509" cy="4166703"/>
            </a:xfrm>
            <a:custGeom>
              <a:avLst/>
              <a:gdLst>
                <a:gd name="connsiteX0" fmla="*/ 12700 w 635000"/>
                <a:gd name="connsiteY0" fmla="*/ 3263900 h 3276600"/>
                <a:gd name="connsiteX1" fmla="*/ 622300 w 635000"/>
                <a:gd name="connsiteY1" fmla="*/ 3263900 h 3276600"/>
                <a:gd name="connsiteX2" fmla="*/ 622300 w 635000"/>
                <a:gd name="connsiteY2" fmla="*/ 12700 h 3276600"/>
                <a:gd name="connsiteX3" fmla="*/ 12700 w 635000"/>
                <a:gd name="connsiteY3" fmla="*/ 12700 h 3276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5000" h="3276600">
                  <a:moveTo>
                    <a:pt x="12700" y="3263900"/>
                  </a:moveTo>
                  <a:lnTo>
                    <a:pt x="622300" y="3263900"/>
                  </a:lnTo>
                  <a:lnTo>
                    <a:pt x="62230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rgbClr val="F39C07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374F293F-6238-4843-B176-C02B557627B9}"/>
                </a:ext>
              </a:extLst>
            </p:cNvPr>
            <p:cNvSpPr/>
            <p:nvPr/>
          </p:nvSpPr>
          <p:spPr>
            <a:xfrm>
              <a:off x="6835246" y="3698864"/>
              <a:ext cx="807509" cy="2357890"/>
            </a:xfrm>
            <a:custGeom>
              <a:avLst/>
              <a:gdLst>
                <a:gd name="connsiteX0" fmla="*/ 12700 w 635000"/>
                <a:gd name="connsiteY0" fmla="*/ 1841500 h 1854200"/>
                <a:gd name="connsiteX1" fmla="*/ 622300 w 635000"/>
                <a:gd name="connsiteY1" fmla="*/ 1841500 h 1854200"/>
                <a:gd name="connsiteX2" fmla="*/ 622300 w 635000"/>
                <a:gd name="connsiteY2" fmla="*/ 12700 h 1854200"/>
                <a:gd name="connsiteX3" fmla="*/ 12700 w 635000"/>
                <a:gd name="connsiteY3" fmla="*/ 12700 h 185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5000" h="1854200">
                  <a:moveTo>
                    <a:pt x="12700" y="1841500"/>
                  </a:moveTo>
                  <a:lnTo>
                    <a:pt x="622300" y="1841500"/>
                  </a:lnTo>
                  <a:lnTo>
                    <a:pt x="62230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rgbClr val="95B85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3D2C111F-D012-4A9B-9651-DEA89B86ABDA}"/>
                </a:ext>
              </a:extLst>
            </p:cNvPr>
            <p:cNvSpPr/>
            <p:nvPr/>
          </p:nvSpPr>
          <p:spPr>
            <a:xfrm>
              <a:off x="7927453" y="598041"/>
              <a:ext cx="807509" cy="5458713"/>
            </a:xfrm>
            <a:custGeom>
              <a:avLst/>
              <a:gdLst>
                <a:gd name="connsiteX0" fmla="*/ 12700 w 635000"/>
                <a:gd name="connsiteY0" fmla="*/ 4279900 h 4292600"/>
                <a:gd name="connsiteX1" fmla="*/ 622300 w 635000"/>
                <a:gd name="connsiteY1" fmla="*/ 4279900 h 4292600"/>
                <a:gd name="connsiteX2" fmla="*/ 622300 w 635000"/>
                <a:gd name="connsiteY2" fmla="*/ 12700 h 4292600"/>
                <a:gd name="connsiteX3" fmla="*/ 12700 w 635000"/>
                <a:gd name="connsiteY3" fmla="*/ 12700 h 4292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5000" h="4292600">
                  <a:moveTo>
                    <a:pt x="12700" y="4279900"/>
                  </a:moveTo>
                  <a:lnTo>
                    <a:pt x="622300" y="4279900"/>
                  </a:lnTo>
                  <a:lnTo>
                    <a:pt x="62230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rgbClr val="03A0DB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498E61DA-5550-442B-AB34-B24A8FD6E37E}"/>
                </a:ext>
              </a:extLst>
            </p:cNvPr>
            <p:cNvSpPr/>
            <p:nvPr/>
          </p:nvSpPr>
          <p:spPr>
            <a:xfrm>
              <a:off x="3038475" y="371475"/>
              <a:ext cx="6108700" cy="6108700"/>
            </a:xfrm>
            <a:custGeom>
              <a:avLst/>
              <a:gdLst>
                <a:gd name="connsiteX0" fmla="*/ 212725 w 6108700"/>
                <a:gd name="connsiteY0" fmla="*/ 5902325 h 6108700"/>
                <a:gd name="connsiteX1" fmla="*/ 212725 w 6108700"/>
                <a:gd name="connsiteY1" fmla="*/ 9525 h 6108700"/>
                <a:gd name="connsiteX2" fmla="*/ 9525 w 6108700"/>
                <a:gd name="connsiteY2" fmla="*/ 9525 h 6108700"/>
                <a:gd name="connsiteX3" fmla="*/ 9525 w 6108700"/>
                <a:gd name="connsiteY3" fmla="*/ 6105525 h 6108700"/>
                <a:gd name="connsiteX4" fmla="*/ 6105525 w 6108700"/>
                <a:gd name="connsiteY4" fmla="*/ 6105525 h 6108700"/>
                <a:gd name="connsiteX5" fmla="*/ 6105525 w 6108700"/>
                <a:gd name="connsiteY5" fmla="*/ 5902325 h 6108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108700" h="6108700">
                  <a:moveTo>
                    <a:pt x="212725" y="5902325"/>
                  </a:moveTo>
                  <a:lnTo>
                    <a:pt x="212725" y="9525"/>
                  </a:lnTo>
                  <a:lnTo>
                    <a:pt x="9525" y="9525"/>
                  </a:lnTo>
                  <a:lnTo>
                    <a:pt x="9525" y="6105525"/>
                  </a:lnTo>
                  <a:lnTo>
                    <a:pt x="6105525" y="6105525"/>
                  </a:lnTo>
                  <a:lnTo>
                    <a:pt x="6105525" y="5902325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</p:grpSp>
      <p:sp>
        <p:nvSpPr>
          <p:cNvPr id="118" name="TextBox 117">
            <a:extLst>
              <a:ext uri="{FF2B5EF4-FFF2-40B4-BE49-F238E27FC236}">
                <a16:creationId xmlns:a16="http://schemas.microsoft.com/office/drawing/2014/main" id="{F5DDB805-D217-4B6E-92C5-82D00ADAB0F0}"/>
              </a:ext>
            </a:extLst>
          </p:cNvPr>
          <p:cNvSpPr txBox="1"/>
          <p:nvPr/>
        </p:nvSpPr>
        <p:spPr>
          <a:xfrm>
            <a:off x="3458893" y="3883063"/>
            <a:ext cx="5341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400" b="1" i="1" dirty="0">
                <a:solidFill>
                  <a:schemeClr val="bg1"/>
                </a:solidFill>
                <a:latin typeface="Corbel" panose="020B0503020204020204" pitchFamily="34" charset="0"/>
              </a:rPr>
              <a:t>STG</a:t>
            </a:r>
          </a:p>
          <a:p>
            <a:pPr algn="ctr"/>
            <a:r>
              <a:rPr lang="en-IN" sz="1400" b="1" i="1" dirty="0">
                <a:solidFill>
                  <a:schemeClr val="bg1"/>
                </a:solidFill>
                <a:latin typeface="Corbel" panose="020B0503020204020204" pitchFamily="34" charset="0"/>
              </a:rPr>
              <a:t>ODS</a:t>
            </a:r>
          </a:p>
        </p:txBody>
      </p:sp>
    </p:spTree>
    <p:extLst>
      <p:ext uri="{BB962C8B-B14F-4D97-AF65-F5344CB8AC3E}">
        <p14:creationId xmlns:p14="http://schemas.microsoft.com/office/powerpoint/2010/main" val="13893203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4294967295"/>
          </p:nvPr>
        </p:nvSpPr>
        <p:spPr>
          <a:xfrm>
            <a:off x="0" y="1473200"/>
            <a:ext cx="10563225" cy="4691063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fr-CH" sz="2000" dirty="0"/>
              <a:t>Objectif </a:t>
            </a:r>
            <a:r>
              <a:rPr lang="fr-CH" sz="1600" dirty="0"/>
              <a:t>:</a:t>
            </a:r>
          </a:p>
          <a:p>
            <a:pPr lvl="1"/>
            <a:r>
              <a:rPr lang="fr-CH" sz="1600" dirty="0"/>
              <a:t>xxx</a:t>
            </a:r>
          </a:p>
          <a:p>
            <a:r>
              <a:rPr lang="fr-CH" sz="2000" dirty="0"/>
              <a:t>Périmètre des tests : </a:t>
            </a:r>
          </a:p>
          <a:p>
            <a:pPr lvl="1"/>
            <a:r>
              <a:rPr lang="fr-CH" sz="1600" dirty="0"/>
              <a:t>xxx</a:t>
            </a:r>
          </a:p>
          <a:p>
            <a:pPr lvl="2"/>
            <a:r>
              <a:rPr lang="fr-CH" sz="1400" dirty="0" err="1"/>
              <a:t>xxxx</a:t>
            </a:r>
            <a:endParaRPr lang="fr-CH" sz="1400" dirty="0"/>
          </a:p>
          <a:p>
            <a:pPr lvl="1"/>
            <a:r>
              <a:rPr lang="fr-CH" sz="1600" dirty="0"/>
              <a:t>xxx</a:t>
            </a:r>
          </a:p>
          <a:p>
            <a:pPr lvl="2"/>
            <a:r>
              <a:rPr lang="fr-BE" sz="1400" dirty="0">
                <a:latin typeface="+mj-lt"/>
              </a:rPr>
              <a:t>xxx</a:t>
            </a:r>
          </a:p>
          <a:p>
            <a:r>
              <a:rPr lang="fr-CH" sz="2000" dirty="0"/>
              <a:t>Période : du 00/00/2019 au 00/00/2019 (pour les Métiers)</a:t>
            </a:r>
          </a:p>
          <a:p>
            <a:r>
              <a:rPr lang="fr-CH" sz="2000" dirty="0"/>
              <a:t>Un compte My-Calie sera attribué à chaque testeur</a:t>
            </a:r>
          </a:p>
          <a:p>
            <a:pPr lvl="1"/>
            <a:r>
              <a:rPr lang="fr-CH" sz="1200" dirty="0"/>
              <a:t>My-Calie est accessible en lançant l’application «MyCALIELogin.exe»</a:t>
            </a:r>
          </a:p>
          <a:p>
            <a:pPr lvl="2"/>
            <a:r>
              <a:rPr lang="fr-CH" dirty="0"/>
              <a:t>W:\Lislife\MyCalie applications\Recette\Login\FR</a:t>
            </a:r>
          </a:p>
          <a:p>
            <a:pPr lvl="1"/>
            <a:r>
              <a:rPr lang="fr-FR" sz="1200" dirty="0"/>
              <a:t>Les identifiants seront communiqués ultérieurement aux testeurs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4294967295"/>
          </p:nvPr>
        </p:nvSpPr>
        <p:spPr>
          <a:xfrm>
            <a:off x="0" y="6356350"/>
            <a:ext cx="2640013" cy="168275"/>
          </a:xfrm>
          <a:prstGeom prst="rect">
            <a:avLst/>
          </a:prstGeom>
        </p:spPr>
        <p:txBody>
          <a:bodyPr/>
          <a:lstStyle/>
          <a:p>
            <a:fld id="{95A937E8-D1FC-4752-BF61-0E2DA2B50E2B}" type="datetime1">
              <a:rPr lang="fr-LU" smtClean="0">
                <a:solidFill>
                  <a:prstClr val="white">
                    <a:lumMod val="50000"/>
                  </a:prstClr>
                </a:solidFill>
              </a:rPr>
              <a:t>28/05/2020</a:t>
            </a:fld>
            <a:endParaRPr lang="en-GB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630363" y="404813"/>
            <a:ext cx="10561637" cy="490537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fr-CH" dirty="0"/>
              <a:t>Contexte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03859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fr-CH" sz="2400" dirty="0"/>
              <a:t>Test du processus de bout en bout (en incluant les nouvelles fonctionnalités) : </a:t>
            </a:r>
          </a:p>
          <a:p>
            <a:pPr lvl="1"/>
            <a:r>
              <a:rPr lang="fr-CH" sz="1800" dirty="0"/>
              <a:t>Saisie des données dans le module de pré-souscription de </a:t>
            </a:r>
            <a:r>
              <a:rPr lang="fr-CH" sz="1800" dirty="0" err="1"/>
              <a:t>My</a:t>
            </a:r>
            <a:r>
              <a:rPr lang="fr-CH" sz="1800" dirty="0"/>
              <a:t>-Calie</a:t>
            </a:r>
          </a:p>
          <a:p>
            <a:pPr lvl="1"/>
            <a:r>
              <a:rPr lang="fr-CH" sz="1800" dirty="0"/>
              <a:t>Contrôle des impressions du dossier de souscription produit par </a:t>
            </a:r>
            <a:r>
              <a:rPr lang="fr-CH" sz="1800" dirty="0" err="1"/>
              <a:t>My</a:t>
            </a:r>
            <a:r>
              <a:rPr lang="fr-CH" sz="1800" dirty="0"/>
              <a:t>-Calie</a:t>
            </a:r>
          </a:p>
          <a:p>
            <a:pPr marL="457200" lvl="1" indent="0">
              <a:buNone/>
            </a:pPr>
            <a:endParaRPr lang="fr-CH" sz="1800" dirty="0"/>
          </a:p>
          <a:p>
            <a:r>
              <a:rPr lang="fr-CH" sz="2400" dirty="0"/>
              <a:t>Jeux de données pour les tests : </a:t>
            </a:r>
          </a:p>
          <a:p>
            <a:pPr lvl="1"/>
            <a:r>
              <a:rPr lang="fr-CH" sz="1800" dirty="0"/>
              <a:t>Saisie de dossiers de souscription reçus (réels) pour simuler des cas passants et ;</a:t>
            </a:r>
          </a:p>
          <a:p>
            <a:pPr lvl="1"/>
            <a:r>
              <a:rPr lang="fr-CH" sz="1800" dirty="0"/>
              <a:t>Saisie de données fictives pour vérifier la mise en place des contrôles (énumérés en workshop)</a:t>
            </a:r>
          </a:p>
          <a:p>
            <a:pPr marL="457200" lvl="1" indent="0">
              <a:buNone/>
            </a:pPr>
            <a:endParaRPr lang="fr-CH" sz="1800" dirty="0"/>
          </a:p>
          <a:p>
            <a:r>
              <a:rPr lang="fr-CH" sz="2400" dirty="0"/>
              <a:t>Responsabilités de l’IT : </a:t>
            </a:r>
          </a:p>
          <a:p>
            <a:pPr lvl="1"/>
            <a:r>
              <a:rPr lang="fr-CH" sz="1800" dirty="0"/>
              <a:t>Tests préliminaires, afin de détecter les éventuelles anomalies techniques, avant de relayer aux Métiers</a:t>
            </a:r>
          </a:p>
          <a:p>
            <a:pPr lvl="1"/>
            <a:r>
              <a:rPr lang="fr-CH" sz="1800" dirty="0"/>
              <a:t>Rôle de support aux Métiers en cas de questions (Guillaume G.A., Raphaël C., Amélie D.V)</a:t>
            </a:r>
          </a:p>
          <a:p>
            <a:pPr lvl="1"/>
            <a:r>
              <a:rPr lang="fr-CH" sz="1800" dirty="0"/>
              <a:t>Rôle d’intermédiaire avec Switch IT : les remontées des anomalies seront effectuées uniquement par L’IT</a:t>
            </a:r>
            <a:endParaRPr lang="fr-CH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814917" y="6356351"/>
            <a:ext cx="2639483" cy="168994"/>
          </a:xfrm>
        </p:spPr>
        <p:txBody>
          <a:bodyPr/>
          <a:lstStyle/>
          <a:p>
            <a:fld id="{59A7F118-31F0-4F92-8554-DBB3628057CE}" type="datetime1">
              <a:rPr lang="fr-LU" smtClean="0">
                <a:solidFill>
                  <a:prstClr val="white">
                    <a:lumMod val="50000"/>
                  </a:prstClr>
                </a:solidFill>
              </a:rPr>
              <a:t>28/05/2020</a:t>
            </a:fld>
            <a:endParaRPr lang="en-GB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815414" y="404664"/>
            <a:ext cx="10561671" cy="490066"/>
          </a:xfrm>
        </p:spPr>
        <p:txBody>
          <a:bodyPr/>
          <a:lstStyle/>
          <a:p>
            <a:r>
              <a:rPr lang="fr-CH" dirty="0"/>
              <a:t>Méthodologie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1366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814917" y="6356351"/>
            <a:ext cx="2639483" cy="168994"/>
          </a:xfrm>
        </p:spPr>
        <p:txBody>
          <a:bodyPr/>
          <a:lstStyle/>
          <a:p>
            <a:fld id="{68A8D204-7ABE-4AF9-B480-1B13036780CE}" type="datetime1">
              <a:rPr lang="fr-LU" smtClean="0">
                <a:solidFill>
                  <a:prstClr val="white">
                    <a:lumMod val="50000"/>
                  </a:prstClr>
                </a:solidFill>
              </a:rPr>
              <a:t>28/05/2020</a:t>
            </a:fld>
            <a:endParaRPr lang="en-GB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815414" y="404664"/>
            <a:ext cx="10561671" cy="490066"/>
          </a:xfrm>
        </p:spPr>
        <p:txBody>
          <a:bodyPr/>
          <a:lstStyle/>
          <a:p>
            <a:r>
              <a:rPr lang="fr-CH" dirty="0"/>
              <a:t>Rôles par services / testeurs 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8383095"/>
              </p:ext>
            </p:extLst>
          </p:nvPr>
        </p:nvGraphicFramePr>
        <p:xfrm>
          <a:off x="814917" y="1752615"/>
          <a:ext cx="10562168" cy="289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05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405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405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405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CH" sz="2000" dirty="0"/>
                        <a:t>Service 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sz="2000"/>
                        <a:t> Référent </a:t>
                      </a:r>
                      <a:r>
                        <a:rPr lang="fr-CH" sz="2000" baseline="0"/>
                        <a:t> 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sz="2000" dirty="0"/>
                        <a:t>Rôle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sz="2000" dirty="0"/>
                        <a:t>Rappel des charges </a:t>
                      </a:r>
                      <a:r>
                        <a:rPr lang="fr-CH" sz="2000" baseline="0" dirty="0"/>
                        <a:t>de test estimées *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H" dirty="0"/>
                        <a:t>Marketing 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CH" dirty="0"/>
                        <a:t>Anne VERDU </a:t>
                      </a:r>
                    </a:p>
                    <a:p>
                      <a:r>
                        <a:rPr lang="fr-CH" dirty="0"/>
                        <a:t>Justine BERNOLIN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CH" dirty="0"/>
                        <a:t>xxx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fr-CH" dirty="0"/>
                        <a:t>xx j/h 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H" dirty="0"/>
                        <a:t>Commercial 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CH" dirty="0"/>
                        <a:t>Rozenn LEBEC</a:t>
                      </a:r>
                    </a:p>
                    <a:p>
                      <a:r>
                        <a:rPr lang="fr-CH" dirty="0"/>
                        <a:t>Damien ROGER 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CH" dirty="0"/>
                        <a:t>xxx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dirty="0"/>
                        <a:t>xx</a:t>
                      </a:r>
                      <a:r>
                        <a:rPr lang="fr-CH" baseline="0" dirty="0"/>
                        <a:t> j/h </a:t>
                      </a:r>
                      <a:r>
                        <a:rPr lang="fr-CH" dirty="0"/>
                        <a:t>LU</a:t>
                      </a:r>
                      <a:r>
                        <a:rPr lang="fr-CH" baseline="0" dirty="0"/>
                        <a:t> </a:t>
                      </a:r>
                    </a:p>
                    <a:p>
                      <a:pPr algn="ctr"/>
                      <a:r>
                        <a:rPr lang="fr-CH" baseline="0" dirty="0"/>
                        <a:t>xx j/h FR </a:t>
                      </a:r>
                      <a:endParaRPr lang="fr-CH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H" dirty="0"/>
                        <a:t>Gestion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CH" dirty="0"/>
                        <a:t>Virginie</a:t>
                      </a:r>
                      <a:r>
                        <a:rPr lang="fr-CH" baseline="0" dirty="0"/>
                        <a:t> CHARTIER </a:t>
                      </a:r>
                    </a:p>
                    <a:p>
                      <a:r>
                        <a:rPr lang="fr-CH" baseline="0" dirty="0"/>
                        <a:t>Daniel MORALES </a:t>
                      </a:r>
                    </a:p>
                    <a:p>
                      <a:r>
                        <a:rPr lang="fr-CH" baseline="0" dirty="0"/>
                        <a:t>Ludivine EMMENECKER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CH" dirty="0"/>
                        <a:t>xxx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fr-CH" dirty="0"/>
                        <a:t>xx j/h LU</a:t>
                      </a:r>
                    </a:p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fr-CH" dirty="0"/>
                        <a:t>xx j/h FR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814917" y="5638103"/>
            <a:ext cx="68806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200" dirty="0"/>
              <a:t>* Comme discuté avec les responsables des départements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3187416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5703684" y="1511929"/>
            <a:ext cx="1446053" cy="45813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CH" u="sng" dirty="0"/>
              <a:t>Légende : </a:t>
            </a:r>
          </a:p>
          <a:p>
            <a:pPr marL="0" indent="0">
              <a:buNone/>
            </a:pPr>
            <a:endParaRPr lang="fr-CH" dirty="0"/>
          </a:p>
          <a:p>
            <a:pPr marL="0" indent="0">
              <a:buNone/>
            </a:pPr>
            <a:r>
              <a:rPr lang="fr-CH" b="1" dirty="0">
                <a:solidFill>
                  <a:srgbClr val="FF0000"/>
                </a:solidFill>
              </a:rPr>
              <a:t>01/02/2019</a:t>
            </a:r>
            <a:br>
              <a:rPr lang="fr-CH" b="1" dirty="0">
                <a:solidFill>
                  <a:srgbClr val="FF0000"/>
                </a:solidFill>
              </a:rPr>
            </a:br>
            <a:r>
              <a:rPr lang="fr-CH" b="1" dirty="0">
                <a:solidFill>
                  <a:srgbClr val="FF0000"/>
                </a:solidFill>
              </a:rPr>
              <a:t>29/03/2019</a:t>
            </a:r>
            <a:endParaRPr lang="fr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814917" y="6356351"/>
            <a:ext cx="2639483" cy="168994"/>
          </a:xfrm>
        </p:spPr>
        <p:txBody>
          <a:bodyPr/>
          <a:lstStyle/>
          <a:p>
            <a:fld id="{A9E5688A-3E8A-4AC6-951C-84105C12C4FF}" type="datetime1">
              <a:rPr lang="fr-LU" smtClean="0">
                <a:solidFill>
                  <a:prstClr val="white">
                    <a:lumMod val="50000"/>
                  </a:prstClr>
                </a:solidFill>
              </a:rPr>
              <a:t>28/05/2020</a:t>
            </a:fld>
            <a:endParaRPr lang="en-GB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815414" y="404664"/>
            <a:ext cx="10561671" cy="490066"/>
          </a:xfrm>
        </p:spPr>
        <p:txBody>
          <a:bodyPr/>
          <a:lstStyle/>
          <a:p>
            <a:r>
              <a:rPr lang="fr-CH" dirty="0"/>
              <a:t>Planning </a:t>
            </a:r>
            <a:endParaRPr lang="en-US" dirty="0"/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9422013"/>
              </p:ext>
            </p:extLst>
          </p:nvPr>
        </p:nvGraphicFramePr>
        <p:xfrm>
          <a:off x="814913" y="1611862"/>
          <a:ext cx="3048000" cy="438150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90500"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Février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rgbClr val="000000"/>
                      </a:fgClr>
                      <a:bgClr>
                        <a:srgbClr val="FFFFFF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0500"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90500"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Avril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rgbClr val="000000"/>
                      </a:fgClr>
                      <a:bgClr>
                        <a:srgbClr val="FFFFF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rgbClr val="000000"/>
                      </a:fgClr>
                      <a:bgClr>
                        <a:srgbClr val="FFFFFF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</a:tbl>
          </a:graphicData>
        </a:graphic>
      </p:graphicFrame>
      <p:grpSp>
        <p:nvGrpSpPr>
          <p:cNvPr id="18" name="Group 3"/>
          <p:cNvGrpSpPr>
            <a:grpSpLocks noChangeAspect="1"/>
          </p:cNvGrpSpPr>
          <p:nvPr/>
        </p:nvGrpSpPr>
        <p:grpSpPr bwMode="auto">
          <a:xfrm>
            <a:off x="5788025" y="2873509"/>
            <a:ext cx="615950" cy="214312"/>
            <a:chOff x="3646" y="1843"/>
            <a:chExt cx="388" cy="135"/>
          </a:xfrm>
        </p:grpSpPr>
        <p:sp>
          <p:nvSpPr>
            <p:cNvPr id="19" name="AutoShape 2"/>
            <p:cNvSpPr>
              <a:spLocks noChangeAspect="1" noChangeArrowheads="1" noTextEdit="1"/>
            </p:cNvSpPr>
            <p:nvPr/>
          </p:nvSpPr>
          <p:spPr bwMode="auto">
            <a:xfrm>
              <a:off x="3646" y="1843"/>
              <a:ext cx="388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0" name="Rectangle 4"/>
            <p:cNvSpPr>
              <a:spLocks noChangeArrowheads="1"/>
            </p:cNvSpPr>
            <p:nvPr/>
          </p:nvSpPr>
          <p:spPr bwMode="auto">
            <a:xfrm>
              <a:off x="3646" y="1843"/>
              <a:ext cx="388" cy="135"/>
            </a:xfrm>
            <a:prstGeom prst="rect">
              <a:avLst/>
            </a:prstGeom>
            <a:solidFill>
              <a:srgbClr val="5B9B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" name="Rectangle 5"/>
            <p:cNvSpPr>
              <a:spLocks noChangeArrowheads="1"/>
            </p:cNvSpPr>
            <p:nvPr/>
          </p:nvSpPr>
          <p:spPr bwMode="auto">
            <a:xfrm>
              <a:off x="3646" y="1843"/>
              <a:ext cx="6" cy="1"/>
            </a:xfrm>
            <a:prstGeom prst="rect">
              <a:avLst/>
            </a:prstGeom>
            <a:solidFill>
              <a:srgbClr val="D4D4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" name="Rectangle 6"/>
            <p:cNvSpPr>
              <a:spLocks noChangeArrowheads="1"/>
            </p:cNvSpPr>
            <p:nvPr/>
          </p:nvSpPr>
          <p:spPr bwMode="auto">
            <a:xfrm>
              <a:off x="4028" y="1843"/>
              <a:ext cx="6" cy="1"/>
            </a:xfrm>
            <a:prstGeom prst="rect">
              <a:avLst/>
            </a:prstGeom>
            <a:solidFill>
              <a:srgbClr val="D4D4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" name="Line 7"/>
            <p:cNvSpPr>
              <a:spLocks noChangeShapeType="1"/>
            </p:cNvSpPr>
            <p:nvPr/>
          </p:nvSpPr>
          <p:spPr bwMode="auto">
            <a:xfrm>
              <a:off x="3646" y="1978"/>
              <a:ext cx="1" cy="1"/>
            </a:xfrm>
            <a:prstGeom prst="line">
              <a:avLst/>
            </a:prstGeom>
            <a:noFill/>
            <a:ln w="0">
              <a:solidFill>
                <a:srgbClr val="D4D4D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" name="Rectangle 8"/>
            <p:cNvSpPr>
              <a:spLocks noChangeArrowheads="1"/>
            </p:cNvSpPr>
            <p:nvPr/>
          </p:nvSpPr>
          <p:spPr bwMode="auto">
            <a:xfrm>
              <a:off x="3646" y="1978"/>
              <a:ext cx="6" cy="6"/>
            </a:xfrm>
            <a:prstGeom prst="rect">
              <a:avLst/>
            </a:prstGeom>
            <a:solidFill>
              <a:srgbClr val="D4D4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5" name="Line 9"/>
            <p:cNvSpPr>
              <a:spLocks noChangeShapeType="1"/>
            </p:cNvSpPr>
            <p:nvPr/>
          </p:nvSpPr>
          <p:spPr bwMode="auto">
            <a:xfrm>
              <a:off x="4028" y="1978"/>
              <a:ext cx="1" cy="1"/>
            </a:xfrm>
            <a:prstGeom prst="line">
              <a:avLst/>
            </a:prstGeom>
            <a:noFill/>
            <a:ln w="0">
              <a:solidFill>
                <a:srgbClr val="D4D4D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6" name="Rectangle 10"/>
            <p:cNvSpPr>
              <a:spLocks noChangeArrowheads="1"/>
            </p:cNvSpPr>
            <p:nvPr/>
          </p:nvSpPr>
          <p:spPr bwMode="auto">
            <a:xfrm>
              <a:off x="4028" y="1978"/>
              <a:ext cx="6" cy="6"/>
            </a:xfrm>
            <a:prstGeom prst="rect">
              <a:avLst/>
            </a:prstGeom>
            <a:solidFill>
              <a:srgbClr val="D4D4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" name="Line 11"/>
            <p:cNvSpPr>
              <a:spLocks noChangeShapeType="1"/>
            </p:cNvSpPr>
            <p:nvPr/>
          </p:nvSpPr>
          <p:spPr bwMode="auto">
            <a:xfrm>
              <a:off x="4034" y="1843"/>
              <a:ext cx="1" cy="1"/>
            </a:xfrm>
            <a:prstGeom prst="line">
              <a:avLst/>
            </a:prstGeom>
            <a:noFill/>
            <a:ln w="0">
              <a:solidFill>
                <a:srgbClr val="D4D4D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8" name="Rectangle 12"/>
            <p:cNvSpPr>
              <a:spLocks noChangeArrowheads="1"/>
            </p:cNvSpPr>
            <p:nvPr/>
          </p:nvSpPr>
          <p:spPr bwMode="auto">
            <a:xfrm>
              <a:off x="4034" y="1843"/>
              <a:ext cx="6" cy="6"/>
            </a:xfrm>
            <a:prstGeom prst="rect">
              <a:avLst/>
            </a:prstGeom>
            <a:solidFill>
              <a:srgbClr val="D4D4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9" name="Line 13"/>
            <p:cNvSpPr>
              <a:spLocks noChangeShapeType="1"/>
            </p:cNvSpPr>
            <p:nvPr/>
          </p:nvSpPr>
          <p:spPr bwMode="auto">
            <a:xfrm>
              <a:off x="4034" y="1972"/>
              <a:ext cx="1" cy="1"/>
            </a:xfrm>
            <a:prstGeom prst="line">
              <a:avLst/>
            </a:prstGeom>
            <a:noFill/>
            <a:ln w="0">
              <a:solidFill>
                <a:srgbClr val="D4D4D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0" name="Rectangle 14"/>
            <p:cNvSpPr>
              <a:spLocks noChangeArrowheads="1"/>
            </p:cNvSpPr>
            <p:nvPr/>
          </p:nvSpPr>
          <p:spPr bwMode="auto">
            <a:xfrm>
              <a:off x="4034" y="1972"/>
              <a:ext cx="6" cy="6"/>
            </a:xfrm>
            <a:prstGeom prst="rect">
              <a:avLst/>
            </a:prstGeom>
            <a:solidFill>
              <a:srgbClr val="D4D4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31" name="Group 17"/>
          <p:cNvGrpSpPr>
            <a:grpSpLocks noChangeAspect="1"/>
          </p:cNvGrpSpPr>
          <p:nvPr/>
        </p:nvGrpSpPr>
        <p:grpSpPr bwMode="auto">
          <a:xfrm>
            <a:off x="5788025" y="3163294"/>
            <a:ext cx="620713" cy="217488"/>
            <a:chOff x="3646" y="2042"/>
            <a:chExt cx="391" cy="137"/>
          </a:xfrm>
        </p:grpSpPr>
        <p:sp>
          <p:nvSpPr>
            <p:cNvPr id="32" name="AutoShape 16"/>
            <p:cNvSpPr>
              <a:spLocks noChangeAspect="1" noChangeArrowheads="1" noTextEdit="1"/>
            </p:cNvSpPr>
            <p:nvPr/>
          </p:nvSpPr>
          <p:spPr bwMode="auto">
            <a:xfrm>
              <a:off x="3646" y="2042"/>
              <a:ext cx="391" cy="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3" name="Rectangle 18"/>
            <p:cNvSpPr>
              <a:spLocks noChangeArrowheads="1"/>
            </p:cNvSpPr>
            <p:nvPr/>
          </p:nvSpPr>
          <p:spPr bwMode="auto">
            <a:xfrm>
              <a:off x="3646" y="2042"/>
              <a:ext cx="391" cy="137"/>
            </a:xfrm>
            <a:prstGeom prst="rect">
              <a:avLst/>
            </a:prstGeom>
            <a:solidFill>
              <a:srgbClr val="BDD7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4" name="Rectangle 19"/>
            <p:cNvSpPr>
              <a:spLocks noChangeArrowheads="1"/>
            </p:cNvSpPr>
            <p:nvPr/>
          </p:nvSpPr>
          <p:spPr bwMode="auto">
            <a:xfrm>
              <a:off x="3646" y="2042"/>
              <a:ext cx="6" cy="1"/>
            </a:xfrm>
            <a:prstGeom prst="rect">
              <a:avLst/>
            </a:prstGeom>
            <a:solidFill>
              <a:srgbClr val="D4D4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5" name="Rectangle 20"/>
            <p:cNvSpPr>
              <a:spLocks noChangeArrowheads="1"/>
            </p:cNvSpPr>
            <p:nvPr/>
          </p:nvSpPr>
          <p:spPr bwMode="auto">
            <a:xfrm>
              <a:off x="4031" y="2042"/>
              <a:ext cx="6" cy="1"/>
            </a:xfrm>
            <a:prstGeom prst="rect">
              <a:avLst/>
            </a:prstGeom>
            <a:solidFill>
              <a:srgbClr val="D4D4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6" name="Line 21"/>
            <p:cNvSpPr>
              <a:spLocks noChangeShapeType="1"/>
            </p:cNvSpPr>
            <p:nvPr/>
          </p:nvSpPr>
          <p:spPr bwMode="auto">
            <a:xfrm>
              <a:off x="3646" y="2179"/>
              <a:ext cx="1" cy="1"/>
            </a:xfrm>
            <a:prstGeom prst="line">
              <a:avLst/>
            </a:prstGeom>
            <a:noFill/>
            <a:ln w="0">
              <a:solidFill>
                <a:srgbClr val="D4D4D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7" name="Rectangle 22"/>
            <p:cNvSpPr>
              <a:spLocks noChangeArrowheads="1"/>
            </p:cNvSpPr>
            <p:nvPr/>
          </p:nvSpPr>
          <p:spPr bwMode="auto">
            <a:xfrm>
              <a:off x="3646" y="2179"/>
              <a:ext cx="6" cy="6"/>
            </a:xfrm>
            <a:prstGeom prst="rect">
              <a:avLst/>
            </a:prstGeom>
            <a:solidFill>
              <a:srgbClr val="D4D4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8" name="Line 23"/>
            <p:cNvSpPr>
              <a:spLocks noChangeShapeType="1"/>
            </p:cNvSpPr>
            <p:nvPr/>
          </p:nvSpPr>
          <p:spPr bwMode="auto">
            <a:xfrm>
              <a:off x="4031" y="2179"/>
              <a:ext cx="1" cy="1"/>
            </a:xfrm>
            <a:prstGeom prst="line">
              <a:avLst/>
            </a:prstGeom>
            <a:noFill/>
            <a:ln w="0">
              <a:solidFill>
                <a:srgbClr val="D4D4D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9" name="Rectangle 24"/>
            <p:cNvSpPr>
              <a:spLocks noChangeArrowheads="1"/>
            </p:cNvSpPr>
            <p:nvPr/>
          </p:nvSpPr>
          <p:spPr bwMode="auto">
            <a:xfrm>
              <a:off x="4031" y="2179"/>
              <a:ext cx="6" cy="6"/>
            </a:xfrm>
            <a:prstGeom prst="rect">
              <a:avLst/>
            </a:prstGeom>
            <a:solidFill>
              <a:srgbClr val="D4D4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0" name="Line 25"/>
            <p:cNvSpPr>
              <a:spLocks noChangeShapeType="1"/>
            </p:cNvSpPr>
            <p:nvPr/>
          </p:nvSpPr>
          <p:spPr bwMode="auto">
            <a:xfrm>
              <a:off x="4037" y="2042"/>
              <a:ext cx="1" cy="1"/>
            </a:xfrm>
            <a:prstGeom prst="line">
              <a:avLst/>
            </a:prstGeom>
            <a:noFill/>
            <a:ln w="0">
              <a:solidFill>
                <a:srgbClr val="D4D4D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1" name="Rectangle 26"/>
            <p:cNvSpPr>
              <a:spLocks noChangeArrowheads="1"/>
            </p:cNvSpPr>
            <p:nvPr/>
          </p:nvSpPr>
          <p:spPr bwMode="auto">
            <a:xfrm>
              <a:off x="4037" y="2042"/>
              <a:ext cx="6" cy="6"/>
            </a:xfrm>
            <a:prstGeom prst="rect">
              <a:avLst/>
            </a:prstGeom>
            <a:solidFill>
              <a:srgbClr val="D4D4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2" name="Line 27"/>
            <p:cNvSpPr>
              <a:spLocks noChangeShapeType="1"/>
            </p:cNvSpPr>
            <p:nvPr/>
          </p:nvSpPr>
          <p:spPr bwMode="auto">
            <a:xfrm>
              <a:off x="4037" y="2173"/>
              <a:ext cx="1" cy="1"/>
            </a:xfrm>
            <a:prstGeom prst="line">
              <a:avLst/>
            </a:prstGeom>
            <a:noFill/>
            <a:ln w="0">
              <a:solidFill>
                <a:srgbClr val="D4D4D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3" name="Rectangle 28"/>
            <p:cNvSpPr>
              <a:spLocks noChangeArrowheads="1"/>
            </p:cNvSpPr>
            <p:nvPr/>
          </p:nvSpPr>
          <p:spPr bwMode="auto">
            <a:xfrm>
              <a:off x="4037" y="2173"/>
              <a:ext cx="6" cy="6"/>
            </a:xfrm>
            <a:prstGeom prst="rect">
              <a:avLst/>
            </a:prstGeom>
            <a:solidFill>
              <a:srgbClr val="D4D4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44" name="Group 31"/>
          <p:cNvGrpSpPr>
            <a:grpSpLocks noChangeAspect="1"/>
          </p:cNvGrpSpPr>
          <p:nvPr/>
        </p:nvGrpSpPr>
        <p:grpSpPr bwMode="auto">
          <a:xfrm>
            <a:off x="5790406" y="3450721"/>
            <a:ext cx="615950" cy="215900"/>
            <a:chOff x="3646" y="2245"/>
            <a:chExt cx="388" cy="136"/>
          </a:xfrm>
        </p:grpSpPr>
        <p:sp>
          <p:nvSpPr>
            <p:cNvPr id="45" name="AutoShape 30"/>
            <p:cNvSpPr>
              <a:spLocks noChangeAspect="1" noChangeArrowheads="1" noTextEdit="1"/>
            </p:cNvSpPr>
            <p:nvPr/>
          </p:nvSpPr>
          <p:spPr bwMode="auto">
            <a:xfrm>
              <a:off x="3646" y="2245"/>
              <a:ext cx="388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6" name="Rectangle 32"/>
            <p:cNvSpPr>
              <a:spLocks noChangeArrowheads="1"/>
            </p:cNvSpPr>
            <p:nvPr/>
          </p:nvSpPr>
          <p:spPr bwMode="auto">
            <a:xfrm>
              <a:off x="3646" y="2245"/>
              <a:ext cx="388" cy="13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7" name="Rectangle 33"/>
            <p:cNvSpPr>
              <a:spLocks noChangeArrowheads="1"/>
            </p:cNvSpPr>
            <p:nvPr/>
          </p:nvSpPr>
          <p:spPr bwMode="auto">
            <a:xfrm>
              <a:off x="3646" y="2245"/>
              <a:ext cx="6" cy="1"/>
            </a:xfrm>
            <a:prstGeom prst="rect">
              <a:avLst/>
            </a:prstGeom>
            <a:solidFill>
              <a:srgbClr val="D4D4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8" name="Rectangle 34"/>
            <p:cNvSpPr>
              <a:spLocks noChangeArrowheads="1"/>
            </p:cNvSpPr>
            <p:nvPr/>
          </p:nvSpPr>
          <p:spPr bwMode="auto">
            <a:xfrm>
              <a:off x="4028" y="2245"/>
              <a:ext cx="6" cy="1"/>
            </a:xfrm>
            <a:prstGeom prst="rect">
              <a:avLst/>
            </a:prstGeom>
            <a:solidFill>
              <a:srgbClr val="D4D4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9" name="Line 35"/>
            <p:cNvSpPr>
              <a:spLocks noChangeShapeType="1"/>
            </p:cNvSpPr>
            <p:nvPr/>
          </p:nvSpPr>
          <p:spPr bwMode="auto">
            <a:xfrm>
              <a:off x="3646" y="2381"/>
              <a:ext cx="1" cy="1"/>
            </a:xfrm>
            <a:prstGeom prst="line">
              <a:avLst/>
            </a:prstGeom>
            <a:noFill/>
            <a:ln w="0">
              <a:solidFill>
                <a:srgbClr val="D4D4D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0" name="Rectangle 36"/>
            <p:cNvSpPr>
              <a:spLocks noChangeArrowheads="1"/>
            </p:cNvSpPr>
            <p:nvPr/>
          </p:nvSpPr>
          <p:spPr bwMode="auto">
            <a:xfrm>
              <a:off x="3646" y="2381"/>
              <a:ext cx="6" cy="6"/>
            </a:xfrm>
            <a:prstGeom prst="rect">
              <a:avLst/>
            </a:prstGeom>
            <a:solidFill>
              <a:srgbClr val="D4D4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1" name="Line 37"/>
            <p:cNvSpPr>
              <a:spLocks noChangeShapeType="1"/>
            </p:cNvSpPr>
            <p:nvPr/>
          </p:nvSpPr>
          <p:spPr bwMode="auto">
            <a:xfrm>
              <a:off x="4028" y="2381"/>
              <a:ext cx="1" cy="1"/>
            </a:xfrm>
            <a:prstGeom prst="line">
              <a:avLst/>
            </a:prstGeom>
            <a:noFill/>
            <a:ln w="0">
              <a:solidFill>
                <a:srgbClr val="D4D4D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2" name="Rectangle 38"/>
            <p:cNvSpPr>
              <a:spLocks noChangeArrowheads="1"/>
            </p:cNvSpPr>
            <p:nvPr/>
          </p:nvSpPr>
          <p:spPr bwMode="auto">
            <a:xfrm>
              <a:off x="4028" y="2381"/>
              <a:ext cx="6" cy="6"/>
            </a:xfrm>
            <a:prstGeom prst="rect">
              <a:avLst/>
            </a:prstGeom>
            <a:solidFill>
              <a:srgbClr val="D4D4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3" name="Line 39"/>
            <p:cNvSpPr>
              <a:spLocks noChangeShapeType="1"/>
            </p:cNvSpPr>
            <p:nvPr/>
          </p:nvSpPr>
          <p:spPr bwMode="auto">
            <a:xfrm>
              <a:off x="4034" y="2245"/>
              <a:ext cx="1" cy="1"/>
            </a:xfrm>
            <a:prstGeom prst="line">
              <a:avLst/>
            </a:prstGeom>
            <a:noFill/>
            <a:ln w="0">
              <a:solidFill>
                <a:srgbClr val="D4D4D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4" name="Rectangle 40"/>
            <p:cNvSpPr>
              <a:spLocks noChangeArrowheads="1"/>
            </p:cNvSpPr>
            <p:nvPr/>
          </p:nvSpPr>
          <p:spPr bwMode="auto">
            <a:xfrm>
              <a:off x="4034" y="2245"/>
              <a:ext cx="6" cy="6"/>
            </a:xfrm>
            <a:prstGeom prst="rect">
              <a:avLst/>
            </a:prstGeom>
            <a:solidFill>
              <a:srgbClr val="D4D4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5" name="Line 41"/>
            <p:cNvSpPr>
              <a:spLocks noChangeShapeType="1"/>
            </p:cNvSpPr>
            <p:nvPr/>
          </p:nvSpPr>
          <p:spPr bwMode="auto">
            <a:xfrm>
              <a:off x="4034" y="2375"/>
              <a:ext cx="1" cy="1"/>
            </a:xfrm>
            <a:prstGeom prst="line">
              <a:avLst/>
            </a:prstGeom>
            <a:noFill/>
            <a:ln w="0">
              <a:solidFill>
                <a:srgbClr val="D4D4D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6" name="Rectangle 42"/>
            <p:cNvSpPr>
              <a:spLocks noChangeArrowheads="1"/>
            </p:cNvSpPr>
            <p:nvPr/>
          </p:nvSpPr>
          <p:spPr bwMode="auto">
            <a:xfrm>
              <a:off x="4034" y="2375"/>
              <a:ext cx="6" cy="6"/>
            </a:xfrm>
            <a:prstGeom prst="rect">
              <a:avLst/>
            </a:prstGeom>
            <a:solidFill>
              <a:srgbClr val="D4D4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57" name="Group 45"/>
          <p:cNvGrpSpPr>
            <a:grpSpLocks noChangeAspect="1"/>
          </p:cNvGrpSpPr>
          <p:nvPr/>
        </p:nvGrpSpPr>
        <p:grpSpPr bwMode="auto">
          <a:xfrm>
            <a:off x="5790406" y="3772214"/>
            <a:ext cx="615950" cy="214312"/>
            <a:chOff x="3646" y="2453"/>
            <a:chExt cx="388" cy="135"/>
          </a:xfrm>
        </p:grpSpPr>
        <p:sp>
          <p:nvSpPr>
            <p:cNvPr id="58" name="AutoShape 44"/>
            <p:cNvSpPr>
              <a:spLocks noChangeAspect="1" noChangeArrowheads="1" noTextEdit="1"/>
            </p:cNvSpPr>
            <p:nvPr/>
          </p:nvSpPr>
          <p:spPr bwMode="auto">
            <a:xfrm>
              <a:off x="3646" y="2453"/>
              <a:ext cx="388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9" name="Rectangle 46"/>
            <p:cNvSpPr>
              <a:spLocks noChangeArrowheads="1"/>
            </p:cNvSpPr>
            <p:nvPr/>
          </p:nvSpPr>
          <p:spPr bwMode="auto">
            <a:xfrm>
              <a:off x="3646" y="2453"/>
              <a:ext cx="388" cy="135"/>
            </a:xfrm>
            <a:prstGeom prst="rect">
              <a:avLst/>
            </a:prstGeom>
            <a:solidFill>
              <a:srgbClr val="A9D0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60" name="Rectangle 47"/>
            <p:cNvSpPr>
              <a:spLocks noChangeArrowheads="1"/>
            </p:cNvSpPr>
            <p:nvPr/>
          </p:nvSpPr>
          <p:spPr bwMode="auto">
            <a:xfrm>
              <a:off x="3646" y="2453"/>
              <a:ext cx="6" cy="1"/>
            </a:xfrm>
            <a:prstGeom prst="rect">
              <a:avLst/>
            </a:prstGeom>
            <a:solidFill>
              <a:srgbClr val="D4D4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61" name="Rectangle 48"/>
            <p:cNvSpPr>
              <a:spLocks noChangeArrowheads="1"/>
            </p:cNvSpPr>
            <p:nvPr/>
          </p:nvSpPr>
          <p:spPr bwMode="auto">
            <a:xfrm>
              <a:off x="4028" y="2453"/>
              <a:ext cx="6" cy="1"/>
            </a:xfrm>
            <a:prstGeom prst="rect">
              <a:avLst/>
            </a:prstGeom>
            <a:solidFill>
              <a:srgbClr val="D4D4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62" name="Line 49"/>
            <p:cNvSpPr>
              <a:spLocks noChangeShapeType="1"/>
            </p:cNvSpPr>
            <p:nvPr/>
          </p:nvSpPr>
          <p:spPr bwMode="auto">
            <a:xfrm>
              <a:off x="3646" y="2588"/>
              <a:ext cx="1" cy="1"/>
            </a:xfrm>
            <a:prstGeom prst="line">
              <a:avLst/>
            </a:prstGeom>
            <a:noFill/>
            <a:ln w="0">
              <a:solidFill>
                <a:srgbClr val="D4D4D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63" name="Rectangle 50"/>
            <p:cNvSpPr>
              <a:spLocks noChangeArrowheads="1"/>
            </p:cNvSpPr>
            <p:nvPr/>
          </p:nvSpPr>
          <p:spPr bwMode="auto">
            <a:xfrm>
              <a:off x="3646" y="2588"/>
              <a:ext cx="6" cy="6"/>
            </a:xfrm>
            <a:prstGeom prst="rect">
              <a:avLst/>
            </a:prstGeom>
            <a:solidFill>
              <a:srgbClr val="D4D4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64" name="Line 51"/>
            <p:cNvSpPr>
              <a:spLocks noChangeShapeType="1"/>
            </p:cNvSpPr>
            <p:nvPr/>
          </p:nvSpPr>
          <p:spPr bwMode="auto">
            <a:xfrm>
              <a:off x="4028" y="2588"/>
              <a:ext cx="1" cy="1"/>
            </a:xfrm>
            <a:prstGeom prst="line">
              <a:avLst/>
            </a:prstGeom>
            <a:noFill/>
            <a:ln w="0">
              <a:solidFill>
                <a:srgbClr val="D4D4D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65" name="Rectangle 52"/>
            <p:cNvSpPr>
              <a:spLocks noChangeArrowheads="1"/>
            </p:cNvSpPr>
            <p:nvPr/>
          </p:nvSpPr>
          <p:spPr bwMode="auto">
            <a:xfrm>
              <a:off x="4028" y="2588"/>
              <a:ext cx="6" cy="6"/>
            </a:xfrm>
            <a:prstGeom prst="rect">
              <a:avLst/>
            </a:prstGeom>
            <a:solidFill>
              <a:srgbClr val="D4D4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66" name="Line 53"/>
            <p:cNvSpPr>
              <a:spLocks noChangeShapeType="1"/>
            </p:cNvSpPr>
            <p:nvPr/>
          </p:nvSpPr>
          <p:spPr bwMode="auto">
            <a:xfrm>
              <a:off x="4034" y="2453"/>
              <a:ext cx="1" cy="1"/>
            </a:xfrm>
            <a:prstGeom prst="line">
              <a:avLst/>
            </a:prstGeom>
            <a:noFill/>
            <a:ln w="0">
              <a:solidFill>
                <a:srgbClr val="D4D4D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67" name="Rectangle 54"/>
            <p:cNvSpPr>
              <a:spLocks noChangeArrowheads="1"/>
            </p:cNvSpPr>
            <p:nvPr/>
          </p:nvSpPr>
          <p:spPr bwMode="auto">
            <a:xfrm>
              <a:off x="4034" y="2453"/>
              <a:ext cx="6" cy="6"/>
            </a:xfrm>
            <a:prstGeom prst="rect">
              <a:avLst/>
            </a:prstGeom>
            <a:solidFill>
              <a:srgbClr val="D4D4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68" name="Line 55"/>
            <p:cNvSpPr>
              <a:spLocks noChangeShapeType="1"/>
            </p:cNvSpPr>
            <p:nvPr/>
          </p:nvSpPr>
          <p:spPr bwMode="auto">
            <a:xfrm>
              <a:off x="4034" y="2582"/>
              <a:ext cx="1" cy="1"/>
            </a:xfrm>
            <a:prstGeom prst="line">
              <a:avLst/>
            </a:prstGeom>
            <a:noFill/>
            <a:ln w="0">
              <a:solidFill>
                <a:srgbClr val="D4D4D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69" name="Rectangle 56"/>
            <p:cNvSpPr>
              <a:spLocks noChangeArrowheads="1"/>
            </p:cNvSpPr>
            <p:nvPr/>
          </p:nvSpPr>
          <p:spPr bwMode="auto">
            <a:xfrm>
              <a:off x="4034" y="2582"/>
              <a:ext cx="6" cy="6"/>
            </a:xfrm>
            <a:prstGeom prst="rect">
              <a:avLst/>
            </a:prstGeom>
            <a:solidFill>
              <a:srgbClr val="D4D4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70" name="Group 59"/>
          <p:cNvGrpSpPr>
            <a:grpSpLocks noChangeAspect="1"/>
          </p:cNvGrpSpPr>
          <p:nvPr/>
        </p:nvGrpSpPr>
        <p:grpSpPr bwMode="auto">
          <a:xfrm>
            <a:off x="5788025" y="4354782"/>
            <a:ext cx="615950" cy="214312"/>
            <a:chOff x="3646" y="2809"/>
            <a:chExt cx="388" cy="135"/>
          </a:xfrm>
        </p:grpSpPr>
        <p:sp>
          <p:nvSpPr>
            <p:cNvPr id="71" name="AutoShape 58"/>
            <p:cNvSpPr>
              <a:spLocks noChangeAspect="1" noChangeArrowheads="1" noTextEdit="1"/>
            </p:cNvSpPr>
            <p:nvPr/>
          </p:nvSpPr>
          <p:spPr bwMode="auto">
            <a:xfrm>
              <a:off x="3646" y="2809"/>
              <a:ext cx="388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2" name="Rectangle 60"/>
            <p:cNvSpPr>
              <a:spLocks noChangeArrowheads="1"/>
            </p:cNvSpPr>
            <p:nvPr/>
          </p:nvSpPr>
          <p:spPr bwMode="auto">
            <a:xfrm>
              <a:off x="3646" y="2809"/>
              <a:ext cx="388" cy="135"/>
            </a:xfrm>
            <a:prstGeom prst="rect">
              <a:avLst/>
            </a:prstGeom>
            <a:solidFill>
              <a:srgbClr val="BDD7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fr-CH" dirty="0">
                  <a:solidFill>
                    <a:srgbClr val="7030A0"/>
                  </a:solidFill>
                </a:rPr>
                <a:t>x</a:t>
              </a:r>
              <a:endParaRPr lang="fr-FR" dirty="0">
                <a:solidFill>
                  <a:srgbClr val="7030A0"/>
                </a:solidFill>
              </a:endParaRPr>
            </a:p>
          </p:txBody>
        </p:sp>
        <p:sp>
          <p:nvSpPr>
            <p:cNvPr id="73" name="Rectangle 61"/>
            <p:cNvSpPr>
              <a:spLocks noChangeArrowheads="1"/>
            </p:cNvSpPr>
            <p:nvPr/>
          </p:nvSpPr>
          <p:spPr bwMode="auto">
            <a:xfrm>
              <a:off x="3646" y="2809"/>
              <a:ext cx="6" cy="1"/>
            </a:xfrm>
            <a:prstGeom prst="rect">
              <a:avLst/>
            </a:prstGeom>
            <a:solidFill>
              <a:srgbClr val="D4D4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4" name="Rectangle 62"/>
            <p:cNvSpPr>
              <a:spLocks noChangeArrowheads="1"/>
            </p:cNvSpPr>
            <p:nvPr/>
          </p:nvSpPr>
          <p:spPr bwMode="auto">
            <a:xfrm>
              <a:off x="4028" y="2809"/>
              <a:ext cx="6" cy="1"/>
            </a:xfrm>
            <a:prstGeom prst="rect">
              <a:avLst/>
            </a:prstGeom>
            <a:solidFill>
              <a:srgbClr val="D4D4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5" name="Line 63"/>
            <p:cNvSpPr>
              <a:spLocks noChangeShapeType="1"/>
            </p:cNvSpPr>
            <p:nvPr/>
          </p:nvSpPr>
          <p:spPr bwMode="auto">
            <a:xfrm>
              <a:off x="3646" y="2944"/>
              <a:ext cx="1" cy="1"/>
            </a:xfrm>
            <a:prstGeom prst="line">
              <a:avLst/>
            </a:prstGeom>
            <a:noFill/>
            <a:ln w="0">
              <a:solidFill>
                <a:srgbClr val="D4D4D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6" name="Rectangle 64"/>
            <p:cNvSpPr>
              <a:spLocks noChangeArrowheads="1"/>
            </p:cNvSpPr>
            <p:nvPr/>
          </p:nvSpPr>
          <p:spPr bwMode="auto">
            <a:xfrm>
              <a:off x="3646" y="2944"/>
              <a:ext cx="6" cy="6"/>
            </a:xfrm>
            <a:prstGeom prst="rect">
              <a:avLst/>
            </a:prstGeom>
            <a:solidFill>
              <a:srgbClr val="D4D4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7" name="Line 65"/>
            <p:cNvSpPr>
              <a:spLocks noChangeShapeType="1"/>
            </p:cNvSpPr>
            <p:nvPr/>
          </p:nvSpPr>
          <p:spPr bwMode="auto">
            <a:xfrm>
              <a:off x="4028" y="2944"/>
              <a:ext cx="1" cy="1"/>
            </a:xfrm>
            <a:prstGeom prst="line">
              <a:avLst/>
            </a:prstGeom>
            <a:noFill/>
            <a:ln w="0">
              <a:solidFill>
                <a:srgbClr val="D4D4D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8" name="Rectangle 66"/>
            <p:cNvSpPr>
              <a:spLocks noChangeArrowheads="1"/>
            </p:cNvSpPr>
            <p:nvPr/>
          </p:nvSpPr>
          <p:spPr bwMode="auto">
            <a:xfrm>
              <a:off x="4028" y="2944"/>
              <a:ext cx="6" cy="6"/>
            </a:xfrm>
            <a:prstGeom prst="rect">
              <a:avLst/>
            </a:prstGeom>
            <a:solidFill>
              <a:srgbClr val="D4D4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9" name="Line 67"/>
            <p:cNvSpPr>
              <a:spLocks noChangeShapeType="1"/>
            </p:cNvSpPr>
            <p:nvPr/>
          </p:nvSpPr>
          <p:spPr bwMode="auto">
            <a:xfrm>
              <a:off x="4034" y="2809"/>
              <a:ext cx="1" cy="1"/>
            </a:xfrm>
            <a:prstGeom prst="line">
              <a:avLst/>
            </a:prstGeom>
            <a:noFill/>
            <a:ln w="0">
              <a:solidFill>
                <a:srgbClr val="D4D4D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0" name="Rectangle 68"/>
            <p:cNvSpPr>
              <a:spLocks noChangeArrowheads="1"/>
            </p:cNvSpPr>
            <p:nvPr/>
          </p:nvSpPr>
          <p:spPr bwMode="auto">
            <a:xfrm>
              <a:off x="4034" y="2809"/>
              <a:ext cx="6" cy="6"/>
            </a:xfrm>
            <a:prstGeom prst="rect">
              <a:avLst/>
            </a:prstGeom>
            <a:solidFill>
              <a:srgbClr val="D4D4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1" name="Line 69"/>
            <p:cNvSpPr>
              <a:spLocks noChangeShapeType="1"/>
            </p:cNvSpPr>
            <p:nvPr/>
          </p:nvSpPr>
          <p:spPr bwMode="auto">
            <a:xfrm>
              <a:off x="4034" y="2938"/>
              <a:ext cx="1" cy="1"/>
            </a:xfrm>
            <a:prstGeom prst="line">
              <a:avLst/>
            </a:prstGeom>
            <a:noFill/>
            <a:ln w="0">
              <a:solidFill>
                <a:srgbClr val="D4D4D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2" name="Rectangle 70"/>
            <p:cNvSpPr>
              <a:spLocks noChangeArrowheads="1"/>
            </p:cNvSpPr>
            <p:nvPr/>
          </p:nvSpPr>
          <p:spPr bwMode="auto">
            <a:xfrm>
              <a:off x="4034" y="2938"/>
              <a:ext cx="6" cy="6"/>
            </a:xfrm>
            <a:prstGeom prst="rect">
              <a:avLst/>
            </a:prstGeom>
            <a:solidFill>
              <a:srgbClr val="D4D4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8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6928330" y="1526642"/>
            <a:ext cx="4448755" cy="458136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fr-CH" dirty="0"/>
          </a:p>
          <a:p>
            <a:pPr marL="0" indent="0">
              <a:buNone/>
            </a:pPr>
            <a:endParaRPr lang="fr-CH" dirty="0"/>
          </a:p>
          <a:p>
            <a:pPr marL="0" indent="0">
              <a:buNone/>
            </a:pPr>
            <a:r>
              <a:rPr lang="fr-CH" dirty="0"/>
              <a:t>Début de la campagne d’UAT.</a:t>
            </a:r>
          </a:p>
          <a:p>
            <a:pPr marL="0" indent="0">
              <a:buNone/>
            </a:pPr>
            <a:r>
              <a:rPr lang="fr-CH" dirty="0"/>
              <a:t>Fin de la campagne d’UAT.</a:t>
            </a:r>
          </a:p>
          <a:p>
            <a:pPr marL="0" indent="0">
              <a:buNone/>
            </a:pPr>
            <a:r>
              <a:rPr lang="fr-CH" dirty="0"/>
              <a:t>Tests IT</a:t>
            </a:r>
          </a:p>
          <a:p>
            <a:pPr marL="0" indent="0">
              <a:buNone/>
            </a:pPr>
            <a:r>
              <a:rPr lang="fr-CH" dirty="0"/>
              <a:t>Tests Métiers</a:t>
            </a:r>
          </a:p>
          <a:p>
            <a:pPr marL="0" indent="0">
              <a:buNone/>
            </a:pPr>
            <a:r>
              <a:rPr lang="fr-CH" dirty="0"/>
              <a:t>GO / NOGO.</a:t>
            </a:r>
          </a:p>
          <a:p>
            <a:pPr marL="0" indent="0">
              <a:buNone/>
            </a:pPr>
            <a:r>
              <a:rPr lang="fr-CH" dirty="0"/>
              <a:t>Mise en production</a:t>
            </a:r>
            <a:endParaRPr lang="fr-CH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fr-CH" dirty="0"/>
              <a:t>Meetings hebdomadaires entre l’ITO et Switch IT (suivi de la résolution des anomalies, priorisation des corrections des anomalies)</a:t>
            </a:r>
          </a:p>
          <a:p>
            <a:pPr marL="0" indent="0">
              <a:buNone/>
            </a:pPr>
            <a:endParaRPr lang="fr-CH" dirty="0"/>
          </a:p>
          <a:p>
            <a:pPr marL="0" indent="0">
              <a:buNone/>
            </a:pPr>
            <a:r>
              <a:rPr lang="fr-CH" i="1" dirty="0"/>
              <a:t>Les remontées des anomalies se fait en fin de journée à l’IT qui les transmet ensuite à Switch IT.  </a:t>
            </a:r>
          </a:p>
        </p:txBody>
      </p:sp>
    </p:spTree>
    <p:extLst>
      <p:ext uri="{BB962C8B-B14F-4D97-AF65-F5344CB8AC3E}">
        <p14:creationId xmlns:p14="http://schemas.microsoft.com/office/powerpoint/2010/main" val="34777501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EB29066-6745-4C1B-A4DC-19EAB72243B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0B5B3C-0804-445F-A6E0-7ACC8E81F35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696896-B61E-41B4-B464-9BE2B1787D8A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14917" y="6356351"/>
            <a:ext cx="2639483" cy="168994"/>
          </a:xfrm>
        </p:spPr>
        <p:txBody>
          <a:bodyPr/>
          <a:lstStyle/>
          <a:p>
            <a:fld id="{32A3B0A4-DCBB-4175-BB26-58857C544136}" type="datetime1">
              <a:rPr lang="fr-LU" smtClean="0">
                <a:solidFill>
                  <a:prstClr val="white">
                    <a:lumMod val="50000"/>
                  </a:prstClr>
                </a:solidFill>
              </a:rPr>
              <a:pPr/>
              <a:t>28/05/2020</a:t>
            </a:fld>
            <a:r>
              <a:rPr lang="fr-LU">
                <a:solidFill>
                  <a:prstClr val="white">
                    <a:lumMod val="50000"/>
                  </a:prstClr>
                </a:solidFill>
              </a:rPr>
              <a:t>C</a:t>
            </a:r>
            <a:endParaRPr lang="en-GB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FB4510D-7100-49AD-8279-3CAA4160F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8289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4009BC7-574C-422C-A571-FFDEDB658F8B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815414" y="980728"/>
            <a:ext cx="10561671" cy="288032"/>
          </a:xfrm>
        </p:spPr>
        <p:txBody>
          <a:bodyPr>
            <a:normAutofit fontScale="85000" lnSpcReduction="20000"/>
          </a:bodyPr>
          <a:lstStyle/>
          <a:p>
            <a:endParaRPr lang="fr-FR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E11FBC-29B7-4A56-B5FD-6FACE172E157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14917" y="6356351"/>
            <a:ext cx="2639483" cy="168994"/>
          </a:xfrm>
        </p:spPr>
        <p:txBody>
          <a:bodyPr/>
          <a:lstStyle/>
          <a:p>
            <a:fld id="{32A3B0A4-DCBB-4175-BB26-58857C544136}" type="datetime1">
              <a:rPr lang="fr-LU" smtClean="0">
                <a:solidFill>
                  <a:prstClr val="white">
                    <a:lumMod val="50000"/>
                  </a:prstClr>
                </a:solidFill>
              </a:rPr>
              <a:t>28/05/2020</a:t>
            </a:fld>
            <a:endParaRPr lang="en-GB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8EF2885-0827-44FE-859F-B2444D598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414" y="404664"/>
            <a:ext cx="10561671" cy="490066"/>
          </a:xfrm>
        </p:spPr>
        <p:txBody>
          <a:bodyPr/>
          <a:lstStyle/>
          <a:p>
            <a:r>
              <a:rPr lang="fr-FR" dirty="0"/>
              <a:t>PRESENTATION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E1C969E6-AFCC-45B6-9617-AFF6F596ED86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343677" y="2201817"/>
            <a:ext cx="3348868" cy="270429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bg1">
                  <a:lumMod val="75000"/>
                </a:schemeClr>
              </a:buClr>
              <a:buFont typeface="Wingdings" panose="05000000000000000000" pitchFamily="2" charset="2"/>
              <a:buChar char="§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endParaRPr lang="fr-BE" dirty="0"/>
          </a:p>
          <a:p>
            <a:pPr marL="0" indent="0">
              <a:buFont typeface="Wingdings" panose="05000000000000000000" pitchFamily="2" charset="2"/>
              <a:buNone/>
            </a:pPr>
            <a:r>
              <a:rPr lang="fr-BE" dirty="0"/>
              <a:t>                                           </a:t>
            </a:r>
            <a:endParaRPr lang="fr-BE" b="1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fr-BE" dirty="0"/>
              <a:t>                                           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fr-BE" dirty="0"/>
              <a:t>                                           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fr-BE" sz="2000" dirty="0"/>
              <a:t>                                                            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fr-BE" sz="1000" dirty="0"/>
              <a:t>                                                           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fr-BE" sz="1600" dirty="0"/>
              <a:t>            </a:t>
            </a:r>
            <a:r>
              <a:rPr lang="fr-BE" sz="1600" u="sng" dirty="0">
                <a:solidFill>
                  <a:srgbClr val="BEAF7D"/>
                </a:solidFill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</a:t>
            </a:r>
            <a:r>
              <a:rPr lang="en-US" sz="1600" u="sng" dirty="0" err="1">
                <a:solidFill>
                  <a:srgbClr val="BEAF7D"/>
                </a:solidFill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</a:t>
            </a:r>
            <a:r>
              <a:rPr lang="fr-BE" sz="1600" u="sng" dirty="0">
                <a:solidFill>
                  <a:srgbClr val="BEAF7D"/>
                </a:solidFill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</a:t>
            </a:r>
            <a:r>
              <a:rPr lang="en-US" sz="1600" u="sng" dirty="0" err="1">
                <a:solidFill>
                  <a:schemeClr val="accent1"/>
                </a:solidFill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assi</a:t>
            </a:r>
            <a:r>
              <a:rPr lang="fr-BE" sz="1600" u="sng" dirty="0">
                <a:solidFill>
                  <a:schemeClr val="accent1"/>
                </a:solidFill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@hotm</a:t>
            </a:r>
            <a:r>
              <a:rPr lang="fr-BE" sz="1600" u="sng" dirty="0">
                <a:solidFill>
                  <a:schemeClr val="accent1"/>
                </a:solidFill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ail</a:t>
            </a:r>
            <a:r>
              <a:rPr lang="fr-BE" sz="1600" u="sng" dirty="0">
                <a:solidFill>
                  <a:schemeClr val="accent1"/>
                </a:solidFill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.</a:t>
            </a:r>
            <a:r>
              <a:rPr lang="fr-BE" sz="1600" u="sng" dirty="0">
                <a:solidFill>
                  <a:schemeClr val="accent1"/>
                </a:solidFill>
              </a:rPr>
              <a:t>com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fr-BE" sz="900" dirty="0">
              <a:solidFill>
                <a:schemeClr val="accent1"/>
              </a:solidFill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fr-BE" sz="1600" dirty="0"/>
              <a:t>            @AinosDev</a:t>
            </a:r>
          </a:p>
          <a:p>
            <a:endParaRPr lang="LID4096" sz="1600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A9305FE9-6919-4C38-B358-746D34DAD913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470484" y="4406323"/>
            <a:ext cx="519179" cy="462283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05C0763B-1FC0-45D3-928B-FFB654505EB2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518777" y="4082778"/>
            <a:ext cx="422595" cy="333351"/>
          </a:xfrm>
          <a:prstGeom prst="rect">
            <a:avLst/>
          </a:prstGeom>
        </p:spPr>
      </p:pic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3FB4470A-D971-4D4E-8880-F1B07991C4E9}"/>
              </a:ext>
            </a:extLst>
          </p:cNvPr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4577883" y="1721796"/>
            <a:ext cx="7173070" cy="27042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64A33A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64A33A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64A33A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64A33A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64A33A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64A33A"/>
              </a:buClr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fr-BE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fr-BE" sz="3400" b="1" dirty="0">
                <a:solidFill>
                  <a:schemeClr val="accent6">
                    <a:lumMod val="75000"/>
                  </a:schemeClr>
                </a:solidFill>
              </a:rPr>
              <a:t>Mohamed DIBASSI                    </a:t>
            </a:r>
          </a:p>
          <a:p>
            <a:pPr marL="0" indent="0">
              <a:buNone/>
            </a:pPr>
            <a:r>
              <a:rPr lang="fr-BE" sz="3000" dirty="0"/>
              <a:t>Consultant senior MSBI                                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BE" sz="3000" dirty="0"/>
              <a:t> </a:t>
            </a:r>
          </a:p>
        </p:txBody>
      </p:sp>
      <p:pic>
        <p:nvPicPr>
          <p:cNvPr id="26" name="Picture 25" descr="A close up of a logo&#10;&#10;Description automatically generated">
            <a:extLst>
              <a:ext uri="{FF2B5EF4-FFF2-40B4-BE49-F238E27FC236}">
                <a16:creationId xmlns:a16="http://schemas.microsoft.com/office/drawing/2014/main" id="{E676F1ED-C166-4AC7-B795-272584207ABD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4927" y="4879122"/>
            <a:ext cx="1038981" cy="1229731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B98054C3-B8DE-4BBD-A4E0-E5D9F17AE8D6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1349" y="4867777"/>
            <a:ext cx="2580167" cy="1312660"/>
          </a:xfrm>
          <a:prstGeom prst="rect">
            <a:avLst/>
          </a:prstGeom>
        </p:spPr>
      </p:pic>
      <p:pic>
        <p:nvPicPr>
          <p:cNvPr id="28" name="Picture 2" descr="Mohamed Dibassi | LinkedIn">
            <a:extLst>
              <a:ext uri="{FF2B5EF4-FFF2-40B4-BE49-F238E27FC236}">
                <a16:creationId xmlns:a16="http://schemas.microsoft.com/office/drawing/2014/main" id="{5317EA8A-A5AC-4F72-8446-7EAE1DD1566B}"/>
              </a:ext>
            </a:extLst>
          </p:cNvPr>
          <p:cNvPicPr>
            <a:picLocks noChangeAspect="1" noChangeArrowheads="1"/>
          </p:cNvPicPr>
          <p:nvPr>
            <p:custDataLst>
              <p:tags r:id="rId7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5651" y="1993091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2163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" name="TextBox 1208"/>
          <p:cNvSpPr txBox="1"/>
          <p:nvPr/>
        </p:nvSpPr>
        <p:spPr>
          <a:xfrm>
            <a:off x="1801092" y="0"/>
            <a:ext cx="88669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>
                <a:latin typeface="Rockwell" panose="02060603020205020403" pitchFamily="18" charset="0"/>
              </a:rPr>
              <a:t>1. BI MOBILE : PROBLÉMATIQUE</a:t>
            </a:r>
          </a:p>
        </p:txBody>
      </p:sp>
      <p:sp>
        <p:nvSpPr>
          <p:cNvPr id="10" name="Oval 9"/>
          <p:cNvSpPr/>
          <p:nvPr/>
        </p:nvSpPr>
        <p:spPr>
          <a:xfrm>
            <a:off x="4412420" y="1832144"/>
            <a:ext cx="2779692" cy="2811458"/>
          </a:xfrm>
          <a:prstGeom prst="ellipse">
            <a:avLst/>
          </a:prstGeom>
          <a:solidFill>
            <a:schemeClr val="tx2">
              <a:lumMod val="8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75000"/>
              </a:prstClr>
            </a:outerShdw>
          </a:effectLst>
          <a:scene3d>
            <a:camera prst="perspectiveRelaxedModerately">
              <a:rot lat="18000000" lon="0" rev="0"/>
            </a:camera>
            <a:lightRig rig="threePt" dir="t">
              <a:rot lat="0" lon="0" rev="14400000"/>
            </a:lightRig>
          </a:scene3d>
          <a:sp3d extrusionH="190500">
            <a:bevelT w="101600" h="63500" prst="slope"/>
            <a:extrusionClr>
              <a:schemeClr val="accent1"/>
            </a:extrusionClr>
            <a:contourClr>
              <a:schemeClr val="accent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20" name="Group 619"/>
          <p:cNvGrpSpPr/>
          <p:nvPr/>
        </p:nvGrpSpPr>
        <p:grpSpPr>
          <a:xfrm>
            <a:off x="4716085" y="1504071"/>
            <a:ext cx="2172362" cy="2512453"/>
            <a:chOff x="3588846" y="1621665"/>
            <a:chExt cx="2172362" cy="2512453"/>
          </a:xfrm>
        </p:grpSpPr>
        <p:pic>
          <p:nvPicPr>
            <p:cNvPr id="621" name="Picture 620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7985" b="21066"/>
            <a:stretch/>
          </p:blipFill>
          <p:spPr>
            <a:xfrm>
              <a:off x="3623259" y="3348507"/>
              <a:ext cx="2103544" cy="785611"/>
            </a:xfrm>
            <a:prstGeom prst="rect">
              <a:avLst/>
            </a:prstGeom>
          </p:spPr>
        </p:pic>
        <p:grpSp>
          <p:nvGrpSpPr>
            <p:cNvPr id="622" name="Group 621"/>
            <p:cNvGrpSpPr/>
            <p:nvPr/>
          </p:nvGrpSpPr>
          <p:grpSpPr>
            <a:xfrm>
              <a:off x="3588846" y="1621665"/>
              <a:ext cx="2172362" cy="2172360"/>
              <a:chOff x="3144838" y="2008188"/>
              <a:chExt cx="2797175" cy="2797175"/>
            </a:xfrm>
            <a:effectLst>
              <a:outerShdw blurRad="63500" sx="101000" sy="101000" algn="ctr" rotWithShape="0">
                <a:prstClr val="black">
                  <a:alpha val="25000"/>
                </a:prstClr>
              </a:outerShdw>
            </a:effectLst>
          </p:grpSpPr>
          <p:sp>
            <p:nvSpPr>
              <p:cNvPr id="623" name="Freeform 399"/>
              <p:cNvSpPr>
                <a:spLocks/>
              </p:cNvSpPr>
              <p:nvPr/>
            </p:nvSpPr>
            <p:spPr bwMode="auto">
              <a:xfrm>
                <a:off x="3144838" y="2008188"/>
                <a:ext cx="2795588" cy="2797175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4"/>
                  </a:gs>
                  <a:gs pos="45000">
                    <a:schemeClr val="accent4">
                      <a:lumMod val="75000"/>
                    </a:schemeClr>
                  </a:gs>
                  <a:gs pos="75000">
                    <a:schemeClr val="accent4">
                      <a:lumMod val="5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24" name="Freeform 414"/>
              <p:cNvSpPr>
                <a:spLocks noEditPoints="1"/>
              </p:cNvSpPr>
              <p:nvPr/>
            </p:nvSpPr>
            <p:spPr bwMode="auto">
              <a:xfrm>
                <a:off x="3168651" y="2324101"/>
                <a:ext cx="2752725" cy="2306638"/>
              </a:xfrm>
              <a:custGeom>
                <a:avLst/>
                <a:gdLst>
                  <a:gd name="T0" fmla="*/ 1403 w 1734"/>
                  <a:gd name="T1" fmla="*/ 1277 h 1453"/>
                  <a:gd name="T2" fmla="*/ 1220 w 1734"/>
                  <a:gd name="T3" fmla="*/ 1267 h 1453"/>
                  <a:gd name="T4" fmla="*/ 312 w 1734"/>
                  <a:gd name="T5" fmla="*/ 1133 h 1453"/>
                  <a:gd name="T6" fmla="*/ 1631 w 1734"/>
                  <a:gd name="T7" fmla="*/ 958 h 1453"/>
                  <a:gd name="T8" fmla="*/ 1597 w 1734"/>
                  <a:gd name="T9" fmla="*/ 1153 h 1453"/>
                  <a:gd name="T10" fmla="*/ 1499 w 1734"/>
                  <a:gd name="T11" fmla="*/ 1190 h 1453"/>
                  <a:gd name="T12" fmla="*/ 1447 w 1734"/>
                  <a:gd name="T13" fmla="*/ 1082 h 1453"/>
                  <a:gd name="T14" fmla="*/ 1580 w 1734"/>
                  <a:gd name="T15" fmla="*/ 973 h 1453"/>
                  <a:gd name="T16" fmla="*/ 1654 w 1734"/>
                  <a:gd name="T17" fmla="*/ 913 h 1453"/>
                  <a:gd name="T18" fmla="*/ 1657 w 1734"/>
                  <a:gd name="T19" fmla="*/ 849 h 1453"/>
                  <a:gd name="T20" fmla="*/ 1500 w 1734"/>
                  <a:gd name="T21" fmla="*/ 838 h 1453"/>
                  <a:gd name="T22" fmla="*/ 1442 w 1734"/>
                  <a:gd name="T23" fmla="*/ 981 h 1453"/>
                  <a:gd name="T24" fmla="*/ 1621 w 1734"/>
                  <a:gd name="T25" fmla="*/ 849 h 1453"/>
                  <a:gd name="T26" fmla="*/ 1489 w 1734"/>
                  <a:gd name="T27" fmla="*/ 943 h 1453"/>
                  <a:gd name="T28" fmla="*/ 1585 w 1734"/>
                  <a:gd name="T29" fmla="*/ 839 h 1453"/>
                  <a:gd name="T30" fmla="*/ 1726 w 1734"/>
                  <a:gd name="T31" fmla="*/ 832 h 1453"/>
                  <a:gd name="T32" fmla="*/ 1678 w 1734"/>
                  <a:gd name="T33" fmla="*/ 787 h 1453"/>
                  <a:gd name="T34" fmla="*/ 1688 w 1734"/>
                  <a:gd name="T35" fmla="*/ 803 h 1453"/>
                  <a:gd name="T36" fmla="*/ 1717 w 1734"/>
                  <a:gd name="T37" fmla="*/ 829 h 1453"/>
                  <a:gd name="T38" fmla="*/ 215 w 1734"/>
                  <a:gd name="T39" fmla="*/ 691 h 1453"/>
                  <a:gd name="T40" fmla="*/ 224 w 1734"/>
                  <a:gd name="T41" fmla="*/ 657 h 1453"/>
                  <a:gd name="T42" fmla="*/ 276 w 1734"/>
                  <a:gd name="T43" fmla="*/ 662 h 1453"/>
                  <a:gd name="T44" fmla="*/ 148 w 1734"/>
                  <a:gd name="T45" fmla="*/ 664 h 1453"/>
                  <a:gd name="T46" fmla="*/ 1729 w 1734"/>
                  <a:gd name="T47" fmla="*/ 588 h 1453"/>
                  <a:gd name="T48" fmla="*/ 1720 w 1734"/>
                  <a:gd name="T49" fmla="*/ 621 h 1453"/>
                  <a:gd name="T50" fmla="*/ 1705 w 1734"/>
                  <a:gd name="T51" fmla="*/ 578 h 1453"/>
                  <a:gd name="T52" fmla="*/ 1372 w 1734"/>
                  <a:gd name="T53" fmla="*/ 481 h 1453"/>
                  <a:gd name="T54" fmla="*/ 1419 w 1734"/>
                  <a:gd name="T55" fmla="*/ 512 h 1453"/>
                  <a:gd name="T56" fmla="*/ 1333 w 1734"/>
                  <a:gd name="T57" fmla="*/ 403 h 1453"/>
                  <a:gd name="T58" fmla="*/ 1492 w 1734"/>
                  <a:gd name="T59" fmla="*/ 401 h 1453"/>
                  <a:gd name="T60" fmla="*/ 1027 w 1734"/>
                  <a:gd name="T61" fmla="*/ 206 h 1453"/>
                  <a:gd name="T62" fmla="*/ 1065 w 1734"/>
                  <a:gd name="T63" fmla="*/ 298 h 1453"/>
                  <a:gd name="T64" fmla="*/ 916 w 1734"/>
                  <a:gd name="T65" fmla="*/ 262 h 1453"/>
                  <a:gd name="T66" fmla="*/ 1031 w 1734"/>
                  <a:gd name="T67" fmla="*/ 310 h 1453"/>
                  <a:gd name="T68" fmla="*/ 1298 w 1734"/>
                  <a:gd name="T69" fmla="*/ 318 h 1453"/>
                  <a:gd name="T70" fmla="*/ 1219 w 1734"/>
                  <a:gd name="T71" fmla="*/ 289 h 1453"/>
                  <a:gd name="T72" fmla="*/ 1164 w 1734"/>
                  <a:gd name="T73" fmla="*/ 299 h 1453"/>
                  <a:gd name="T74" fmla="*/ 1258 w 1734"/>
                  <a:gd name="T75" fmla="*/ 183 h 1453"/>
                  <a:gd name="T76" fmla="*/ 1243 w 1734"/>
                  <a:gd name="T77" fmla="*/ 221 h 1453"/>
                  <a:gd name="T78" fmla="*/ 1363 w 1734"/>
                  <a:gd name="T79" fmla="*/ 170 h 1453"/>
                  <a:gd name="T80" fmla="*/ 1421 w 1734"/>
                  <a:gd name="T81" fmla="*/ 224 h 1453"/>
                  <a:gd name="T82" fmla="*/ 854 w 1734"/>
                  <a:gd name="T83" fmla="*/ 172 h 1453"/>
                  <a:gd name="T84" fmla="*/ 825 w 1734"/>
                  <a:gd name="T85" fmla="*/ 108 h 1453"/>
                  <a:gd name="T86" fmla="*/ 313 w 1734"/>
                  <a:gd name="T87" fmla="*/ 74 h 1453"/>
                  <a:gd name="T88" fmla="*/ 314 w 1734"/>
                  <a:gd name="T89" fmla="*/ 10 h 1453"/>
                  <a:gd name="T90" fmla="*/ 413 w 1734"/>
                  <a:gd name="T91" fmla="*/ 93 h 1453"/>
                  <a:gd name="T92" fmla="*/ 341 w 1734"/>
                  <a:gd name="T93" fmla="*/ 119 h 1453"/>
                  <a:gd name="T94" fmla="*/ 297 w 1734"/>
                  <a:gd name="T95" fmla="*/ 104 h 1453"/>
                  <a:gd name="T96" fmla="*/ 295 w 1734"/>
                  <a:gd name="T97" fmla="*/ 130 h 1453"/>
                  <a:gd name="T98" fmla="*/ 240 w 1734"/>
                  <a:gd name="T99" fmla="*/ 245 h 1453"/>
                  <a:gd name="T100" fmla="*/ 360 w 1734"/>
                  <a:gd name="T101" fmla="*/ 183 h 1453"/>
                  <a:gd name="T102" fmla="*/ 399 w 1734"/>
                  <a:gd name="T103" fmla="*/ 312 h 1453"/>
                  <a:gd name="T104" fmla="*/ 324 w 1734"/>
                  <a:gd name="T105" fmla="*/ 370 h 1453"/>
                  <a:gd name="T106" fmla="*/ 132 w 1734"/>
                  <a:gd name="T107" fmla="*/ 563 h 1453"/>
                  <a:gd name="T108" fmla="*/ 141 w 1734"/>
                  <a:gd name="T109" fmla="*/ 726 h 1453"/>
                  <a:gd name="T110" fmla="*/ 244 w 1734"/>
                  <a:gd name="T111" fmla="*/ 805 h 1453"/>
                  <a:gd name="T112" fmla="*/ 560 w 1734"/>
                  <a:gd name="T113" fmla="*/ 943 h 1453"/>
                  <a:gd name="T114" fmla="*/ 537 w 1734"/>
                  <a:gd name="T115" fmla="*/ 1265 h 1453"/>
                  <a:gd name="T116" fmla="*/ 597 w 1734"/>
                  <a:gd name="T117" fmla="*/ 1453 h 1453"/>
                  <a:gd name="T118" fmla="*/ 393 w 1734"/>
                  <a:gd name="T119" fmla="*/ 1241 h 1453"/>
                  <a:gd name="T120" fmla="*/ 200 w 1734"/>
                  <a:gd name="T121" fmla="*/ 806 h 1453"/>
                  <a:gd name="T122" fmla="*/ 24 w 1734"/>
                  <a:gd name="T123" fmla="*/ 667 h 1453"/>
                  <a:gd name="T124" fmla="*/ 314 w 1734"/>
                  <a:gd name="T125" fmla="*/ 24 h 14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734" h="1453">
                    <a:moveTo>
                      <a:pt x="1233" y="1273"/>
                    </a:moveTo>
                    <a:lnTo>
                      <a:pt x="1233" y="1274"/>
                    </a:lnTo>
                    <a:lnTo>
                      <a:pt x="1233" y="1282"/>
                    </a:lnTo>
                    <a:lnTo>
                      <a:pt x="1234" y="1288"/>
                    </a:lnTo>
                    <a:lnTo>
                      <a:pt x="1239" y="1293"/>
                    </a:lnTo>
                    <a:lnTo>
                      <a:pt x="1245" y="1296"/>
                    </a:lnTo>
                    <a:lnTo>
                      <a:pt x="1253" y="1302"/>
                    </a:lnTo>
                    <a:lnTo>
                      <a:pt x="1258" y="1308"/>
                    </a:lnTo>
                    <a:lnTo>
                      <a:pt x="1258" y="1316"/>
                    </a:lnTo>
                    <a:lnTo>
                      <a:pt x="1254" y="1327"/>
                    </a:lnTo>
                    <a:lnTo>
                      <a:pt x="1254" y="1327"/>
                    </a:lnTo>
                    <a:lnTo>
                      <a:pt x="1254" y="1327"/>
                    </a:lnTo>
                    <a:lnTo>
                      <a:pt x="1249" y="1328"/>
                    </a:lnTo>
                    <a:lnTo>
                      <a:pt x="1245" y="1328"/>
                    </a:lnTo>
                    <a:lnTo>
                      <a:pt x="1243" y="1329"/>
                    </a:lnTo>
                    <a:lnTo>
                      <a:pt x="1241" y="1329"/>
                    </a:lnTo>
                    <a:lnTo>
                      <a:pt x="1241" y="1329"/>
                    </a:lnTo>
                    <a:lnTo>
                      <a:pt x="1234" y="1328"/>
                    </a:lnTo>
                    <a:lnTo>
                      <a:pt x="1230" y="1327"/>
                    </a:lnTo>
                    <a:lnTo>
                      <a:pt x="1228" y="1327"/>
                    </a:lnTo>
                    <a:lnTo>
                      <a:pt x="1224" y="1327"/>
                    </a:lnTo>
                    <a:lnTo>
                      <a:pt x="1219" y="1325"/>
                    </a:lnTo>
                    <a:lnTo>
                      <a:pt x="1218" y="1325"/>
                    </a:lnTo>
                    <a:lnTo>
                      <a:pt x="1219" y="1324"/>
                    </a:lnTo>
                    <a:lnTo>
                      <a:pt x="1222" y="1316"/>
                    </a:lnTo>
                    <a:lnTo>
                      <a:pt x="1222" y="1311"/>
                    </a:lnTo>
                    <a:lnTo>
                      <a:pt x="1221" y="1306"/>
                    </a:lnTo>
                    <a:lnTo>
                      <a:pt x="1218" y="1301"/>
                    </a:lnTo>
                    <a:lnTo>
                      <a:pt x="1215" y="1300"/>
                    </a:lnTo>
                    <a:lnTo>
                      <a:pt x="1214" y="1298"/>
                    </a:lnTo>
                    <a:lnTo>
                      <a:pt x="1211" y="1295"/>
                    </a:lnTo>
                    <a:lnTo>
                      <a:pt x="1210" y="1293"/>
                    </a:lnTo>
                    <a:lnTo>
                      <a:pt x="1210" y="1289"/>
                    </a:lnTo>
                    <a:lnTo>
                      <a:pt x="1211" y="1284"/>
                    </a:lnTo>
                    <a:lnTo>
                      <a:pt x="1213" y="1281"/>
                    </a:lnTo>
                    <a:lnTo>
                      <a:pt x="1214" y="1276"/>
                    </a:lnTo>
                    <a:lnTo>
                      <a:pt x="1214" y="1276"/>
                    </a:lnTo>
                    <a:lnTo>
                      <a:pt x="1233" y="1273"/>
                    </a:lnTo>
                    <a:close/>
                    <a:moveTo>
                      <a:pt x="1424" y="1248"/>
                    </a:moveTo>
                    <a:lnTo>
                      <a:pt x="1422" y="1249"/>
                    </a:lnTo>
                    <a:lnTo>
                      <a:pt x="1412" y="1266"/>
                    </a:lnTo>
                    <a:lnTo>
                      <a:pt x="1403" y="1277"/>
                    </a:lnTo>
                    <a:lnTo>
                      <a:pt x="1396" y="1283"/>
                    </a:lnTo>
                    <a:lnTo>
                      <a:pt x="1391" y="1284"/>
                    </a:lnTo>
                    <a:lnTo>
                      <a:pt x="1388" y="1283"/>
                    </a:lnTo>
                    <a:lnTo>
                      <a:pt x="1387" y="1282"/>
                    </a:lnTo>
                    <a:lnTo>
                      <a:pt x="1387" y="1278"/>
                    </a:lnTo>
                    <a:lnTo>
                      <a:pt x="1387" y="1274"/>
                    </a:lnTo>
                    <a:lnTo>
                      <a:pt x="1388" y="1270"/>
                    </a:lnTo>
                    <a:lnTo>
                      <a:pt x="1391" y="1265"/>
                    </a:lnTo>
                    <a:lnTo>
                      <a:pt x="1395" y="1259"/>
                    </a:lnTo>
                    <a:lnTo>
                      <a:pt x="1398" y="1253"/>
                    </a:lnTo>
                    <a:lnTo>
                      <a:pt x="1403" y="1248"/>
                    </a:lnTo>
                    <a:lnTo>
                      <a:pt x="1408" y="1248"/>
                    </a:lnTo>
                    <a:lnTo>
                      <a:pt x="1408" y="1249"/>
                    </a:lnTo>
                    <a:lnTo>
                      <a:pt x="1409" y="1249"/>
                    </a:lnTo>
                    <a:lnTo>
                      <a:pt x="1412" y="1249"/>
                    </a:lnTo>
                    <a:lnTo>
                      <a:pt x="1414" y="1249"/>
                    </a:lnTo>
                    <a:lnTo>
                      <a:pt x="1416" y="1249"/>
                    </a:lnTo>
                    <a:lnTo>
                      <a:pt x="1421" y="1248"/>
                    </a:lnTo>
                    <a:lnTo>
                      <a:pt x="1424" y="1248"/>
                    </a:lnTo>
                    <a:close/>
                    <a:moveTo>
                      <a:pt x="1409" y="1243"/>
                    </a:moveTo>
                    <a:lnTo>
                      <a:pt x="1408" y="1244"/>
                    </a:lnTo>
                    <a:lnTo>
                      <a:pt x="1404" y="1247"/>
                    </a:lnTo>
                    <a:lnTo>
                      <a:pt x="1407" y="1244"/>
                    </a:lnTo>
                    <a:lnTo>
                      <a:pt x="1409" y="1243"/>
                    </a:lnTo>
                    <a:close/>
                    <a:moveTo>
                      <a:pt x="1244" y="1213"/>
                    </a:moveTo>
                    <a:lnTo>
                      <a:pt x="1244" y="1214"/>
                    </a:lnTo>
                    <a:lnTo>
                      <a:pt x="1244" y="1216"/>
                    </a:lnTo>
                    <a:lnTo>
                      <a:pt x="1244" y="1220"/>
                    </a:lnTo>
                    <a:lnTo>
                      <a:pt x="1242" y="1224"/>
                    </a:lnTo>
                    <a:lnTo>
                      <a:pt x="1238" y="1227"/>
                    </a:lnTo>
                    <a:lnTo>
                      <a:pt x="1234" y="1230"/>
                    </a:lnTo>
                    <a:lnTo>
                      <a:pt x="1230" y="1233"/>
                    </a:lnTo>
                    <a:lnTo>
                      <a:pt x="1226" y="1238"/>
                    </a:lnTo>
                    <a:lnTo>
                      <a:pt x="1224" y="1245"/>
                    </a:lnTo>
                    <a:lnTo>
                      <a:pt x="1225" y="1256"/>
                    </a:lnTo>
                    <a:lnTo>
                      <a:pt x="1225" y="1260"/>
                    </a:lnTo>
                    <a:lnTo>
                      <a:pt x="1225" y="1261"/>
                    </a:lnTo>
                    <a:lnTo>
                      <a:pt x="1225" y="1262"/>
                    </a:lnTo>
                    <a:lnTo>
                      <a:pt x="1225" y="1264"/>
                    </a:lnTo>
                    <a:lnTo>
                      <a:pt x="1225" y="1265"/>
                    </a:lnTo>
                    <a:lnTo>
                      <a:pt x="1225" y="1265"/>
                    </a:lnTo>
                    <a:lnTo>
                      <a:pt x="1220" y="1267"/>
                    </a:lnTo>
                    <a:lnTo>
                      <a:pt x="1216" y="1268"/>
                    </a:lnTo>
                    <a:lnTo>
                      <a:pt x="1214" y="1270"/>
                    </a:lnTo>
                    <a:lnTo>
                      <a:pt x="1211" y="1272"/>
                    </a:lnTo>
                    <a:lnTo>
                      <a:pt x="1210" y="1274"/>
                    </a:lnTo>
                    <a:lnTo>
                      <a:pt x="1209" y="1277"/>
                    </a:lnTo>
                    <a:lnTo>
                      <a:pt x="1208" y="1279"/>
                    </a:lnTo>
                    <a:lnTo>
                      <a:pt x="1208" y="1282"/>
                    </a:lnTo>
                    <a:lnTo>
                      <a:pt x="1207" y="1284"/>
                    </a:lnTo>
                    <a:lnTo>
                      <a:pt x="1205" y="1287"/>
                    </a:lnTo>
                    <a:lnTo>
                      <a:pt x="1203" y="1289"/>
                    </a:lnTo>
                    <a:lnTo>
                      <a:pt x="1201" y="1290"/>
                    </a:lnTo>
                    <a:lnTo>
                      <a:pt x="1199" y="1290"/>
                    </a:lnTo>
                    <a:lnTo>
                      <a:pt x="1199" y="1289"/>
                    </a:lnTo>
                    <a:lnTo>
                      <a:pt x="1197" y="1285"/>
                    </a:lnTo>
                    <a:lnTo>
                      <a:pt x="1196" y="1281"/>
                    </a:lnTo>
                    <a:lnTo>
                      <a:pt x="1193" y="1276"/>
                    </a:lnTo>
                    <a:lnTo>
                      <a:pt x="1187" y="1266"/>
                    </a:lnTo>
                    <a:lnTo>
                      <a:pt x="1185" y="1254"/>
                    </a:lnTo>
                    <a:lnTo>
                      <a:pt x="1185" y="1253"/>
                    </a:lnTo>
                    <a:lnTo>
                      <a:pt x="1186" y="1251"/>
                    </a:lnTo>
                    <a:lnTo>
                      <a:pt x="1186" y="1250"/>
                    </a:lnTo>
                    <a:lnTo>
                      <a:pt x="1186" y="1250"/>
                    </a:lnTo>
                    <a:lnTo>
                      <a:pt x="1186" y="1250"/>
                    </a:lnTo>
                    <a:lnTo>
                      <a:pt x="1191" y="1250"/>
                    </a:lnTo>
                    <a:lnTo>
                      <a:pt x="1194" y="1250"/>
                    </a:lnTo>
                    <a:lnTo>
                      <a:pt x="1198" y="1249"/>
                    </a:lnTo>
                    <a:lnTo>
                      <a:pt x="1201" y="1248"/>
                    </a:lnTo>
                    <a:lnTo>
                      <a:pt x="1204" y="1245"/>
                    </a:lnTo>
                    <a:lnTo>
                      <a:pt x="1207" y="1243"/>
                    </a:lnTo>
                    <a:lnTo>
                      <a:pt x="1210" y="1242"/>
                    </a:lnTo>
                    <a:lnTo>
                      <a:pt x="1214" y="1241"/>
                    </a:lnTo>
                    <a:lnTo>
                      <a:pt x="1218" y="1241"/>
                    </a:lnTo>
                    <a:lnTo>
                      <a:pt x="1219" y="1241"/>
                    </a:lnTo>
                    <a:lnTo>
                      <a:pt x="1219" y="1239"/>
                    </a:lnTo>
                    <a:lnTo>
                      <a:pt x="1220" y="1231"/>
                    </a:lnTo>
                    <a:lnTo>
                      <a:pt x="1225" y="1222"/>
                    </a:lnTo>
                    <a:lnTo>
                      <a:pt x="1231" y="1216"/>
                    </a:lnTo>
                    <a:lnTo>
                      <a:pt x="1241" y="1213"/>
                    </a:lnTo>
                    <a:lnTo>
                      <a:pt x="1244" y="1213"/>
                    </a:lnTo>
                    <a:lnTo>
                      <a:pt x="1244" y="1213"/>
                    </a:lnTo>
                    <a:close/>
                    <a:moveTo>
                      <a:pt x="310" y="1133"/>
                    </a:moveTo>
                    <a:lnTo>
                      <a:pt x="312" y="1133"/>
                    </a:lnTo>
                    <a:lnTo>
                      <a:pt x="313" y="1134"/>
                    </a:lnTo>
                    <a:lnTo>
                      <a:pt x="313" y="1135"/>
                    </a:lnTo>
                    <a:lnTo>
                      <a:pt x="314" y="1139"/>
                    </a:lnTo>
                    <a:lnTo>
                      <a:pt x="313" y="1141"/>
                    </a:lnTo>
                    <a:lnTo>
                      <a:pt x="312" y="1142"/>
                    </a:lnTo>
                    <a:lnTo>
                      <a:pt x="310" y="1142"/>
                    </a:lnTo>
                    <a:lnTo>
                      <a:pt x="309" y="1142"/>
                    </a:lnTo>
                    <a:lnTo>
                      <a:pt x="309" y="1142"/>
                    </a:lnTo>
                    <a:lnTo>
                      <a:pt x="308" y="1141"/>
                    </a:lnTo>
                    <a:lnTo>
                      <a:pt x="307" y="1139"/>
                    </a:lnTo>
                    <a:lnTo>
                      <a:pt x="307" y="1136"/>
                    </a:lnTo>
                    <a:lnTo>
                      <a:pt x="307" y="1135"/>
                    </a:lnTo>
                    <a:lnTo>
                      <a:pt x="308" y="1134"/>
                    </a:lnTo>
                    <a:lnTo>
                      <a:pt x="309" y="1133"/>
                    </a:lnTo>
                    <a:lnTo>
                      <a:pt x="310" y="1133"/>
                    </a:lnTo>
                    <a:close/>
                    <a:moveTo>
                      <a:pt x="438" y="929"/>
                    </a:moveTo>
                    <a:lnTo>
                      <a:pt x="437" y="930"/>
                    </a:lnTo>
                    <a:lnTo>
                      <a:pt x="434" y="931"/>
                    </a:lnTo>
                    <a:lnTo>
                      <a:pt x="433" y="934"/>
                    </a:lnTo>
                    <a:lnTo>
                      <a:pt x="433" y="935"/>
                    </a:lnTo>
                    <a:lnTo>
                      <a:pt x="433" y="936"/>
                    </a:lnTo>
                    <a:lnTo>
                      <a:pt x="434" y="936"/>
                    </a:lnTo>
                    <a:lnTo>
                      <a:pt x="435" y="936"/>
                    </a:lnTo>
                    <a:lnTo>
                      <a:pt x="438" y="936"/>
                    </a:lnTo>
                    <a:lnTo>
                      <a:pt x="439" y="934"/>
                    </a:lnTo>
                    <a:lnTo>
                      <a:pt x="440" y="932"/>
                    </a:lnTo>
                    <a:lnTo>
                      <a:pt x="440" y="931"/>
                    </a:lnTo>
                    <a:lnTo>
                      <a:pt x="439" y="930"/>
                    </a:lnTo>
                    <a:lnTo>
                      <a:pt x="439" y="929"/>
                    </a:lnTo>
                    <a:lnTo>
                      <a:pt x="438" y="929"/>
                    </a:lnTo>
                    <a:close/>
                    <a:moveTo>
                      <a:pt x="1623" y="920"/>
                    </a:moveTo>
                    <a:lnTo>
                      <a:pt x="1624" y="922"/>
                    </a:lnTo>
                    <a:lnTo>
                      <a:pt x="1624" y="923"/>
                    </a:lnTo>
                    <a:lnTo>
                      <a:pt x="1623" y="940"/>
                    </a:lnTo>
                    <a:lnTo>
                      <a:pt x="1620" y="949"/>
                    </a:lnTo>
                    <a:lnTo>
                      <a:pt x="1620" y="954"/>
                    </a:lnTo>
                    <a:lnTo>
                      <a:pt x="1620" y="957"/>
                    </a:lnTo>
                    <a:lnTo>
                      <a:pt x="1621" y="958"/>
                    </a:lnTo>
                    <a:lnTo>
                      <a:pt x="1623" y="959"/>
                    </a:lnTo>
                    <a:lnTo>
                      <a:pt x="1624" y="959"/>
                    </a:lnTo>
                    <a:lnTo>
                      <a:pt x="1627" y="959"/>
                    </a:lnTo>
                    <a:lnTo>
                      <a:pt x="1631" y="958"/>
                    </a:lnTo>
                    <a:lnTo>
                      <a:pt x="1635" y="956"/>
                    </a:lnTo>
                    <a:lnTo>
                      <a:pt x="1640" y="956"/>
                    </a:lnTo>
                    <a:lnTo>
                      <a:pt x="1643" y="956"/>
                    </a:lnTo>
                    <a:lnTo>
                      <a:pt x="1643" y="956"/>
                    </a:lnTo>
                    <a:lnTo>
                      <a:pt x="1643" y="957"/>
                    </a:lnTo>
                    <a:lnTo>
                      <a:pt x="1643" y="966"/>
                    </a:lnTo>
                    <a:lnTo>
                      <a:pt x="1643" y="973"/>
                    </a:lnTo>
                    <a:lnTo>
                      <a:pt x="1643" y="976"/>
                    </a:lnTo>
                    <a:lnTo>
                      <a:pt x="1643" y="977"/>
                    </a:lnTo>
                    <a:lnTo>
                      <a:pt x="1643" y="979"/>
                    </a:lnTo>
                    <a:lnTo>
                      <a:pt x="1644" y="979"/>
                    </a:lnTo>
                    <a:lnTo>
                      <a:pt x="1647" y="977"/>
                    </a:lnTo>
                    <a:lnTo>
                      <a:pt x="1649" y="976"/>
                    </a:lnTo>
                    <a:lnTo>
                      <a:pt x="1649" y="976"/>
                    </a:lnTo>
                    <a:lnTo>
                      <a:pt x="1650" y="977"/>
                    </a:lnTo>
                    <a:lnTo>
                      <a:pt x="1650" y="983"/>
                    </a:lnTo>
                    <a:lnTo>
                      <a:pt x="1649" y="989"/>
                    </a:lnTo>
                    <a:lnTo>
                      <a:pt x="1648" y="994"/>
                    </a:lnTo>
                    <a:lnTo>
                      <a:pt x="1647" y="1000"/>
                    </a:lnTo>
                    <a:lnTo>
                      <a:pt x="1646" y="1005"/>
                    </a:lnTo>
                    <a:lnTo>
                      <a:pt x="1646" y="1010"/>
                    </a:lnTo>
                    <a:lnTo>
                      <a:pt x="1646" y="1011"/>
                    </a:lnTo>
                    <a:lnTo>
                      <a:pt x="1647" y="1011"/>
                    </a:lnTo>
                    <a:lnTo>
                      <a:pt x="1654" y="1017"/>
                    </a:lnTo>
                    <a:lnTo>
                      <a:pt x="1658" y="1025"/>
                    </a:lnTo>
                    <a:lnTo>
                      <a:pt x="1658" y="1033"/>
                    </a:lnTo>
                    <a:lnTo>
                      <a:pt x="1657" y="1042"/>
                    </a:lnTo>
                    <a:lnTo>
                      <a:pt x="1655" y="1049"/>
                    </a:lnTo>
                    <a:lnTo>
                      <a:pt x="1650" y="1048"/>
                    </a:lnTo>
                    <a:lnTo>
                      <a:pt x="1654" y="1051"/>
                    </a:lnTo>
                    <a:lnTo>
                      <a:pt x="1654" y="1053"/>
                    </a:lnTo>
                    <a:lnTo>
                      <a:pt x="1653" y="1055"/>
                    </a:lnTo>
                    <a:lnTo>
                      <a:pt x="1652" y="1057"/>
                    </a:lnTo>
                    <a:lnTo>
                      <a:pt x="1650" y="1060"/>
                    </a:lnTo>
                    <a:lnTo>
                      <a:pt x="1648" y="1065"/>
                    </a:lnTo>
                    <a:lnTo>
                      <a:pt x="1646" y="1071"/>
                    </a:lnTo>
                    <a:lnTo>
                      <a:pt x="1643" y="1076"/>
                    </a:lnTo>
                    <a:lnTo>
                      <a:pt x="1631" y="1100"/>
                    </a:lnTo>
                    <a:lnTo>
                      <a:pt x="1616" y="1122"/>
                    </a:lnTo>
                    <a:lnTo>
                      <a:pt x="1616" y="1123"/>
                    </a:lnTo>
                    <a:lnTo>
                      <a:pt x="1601" y="1147"/>
                    </a:lnTo>
                    <a:lnTo>
                      <a:pt x="1597" y="1153"/>
                    </a:lnTo>
                    <a:lnTo>
                      <a:pt x="1592" y="1160"/>
                    </a:lnTo>
                    <a:lnTo>
                      <a:pt x="1589" y="1168"/>
                    </a:lnTo>
                    <a:lnTo>
                      <a:pt x="1586" y="1173"/>
                    </a:lnTo>
                    <a:lnTo>
                      <a:pt x="1585" y="1173"/>
                    </a:lnTo>
                    <a:lnTo>
                      <a:pt x="1584" y="1173"/>
                    </a:lnTo>
                    <a:lnTo>
                      <a:pt x="1580" y="1173"/>
                    </a:lnTo>
                    <a:lnTo>
                      <a:pt x="1578" y="1175"/>
                    </a:lnTo>
                    <a:lnTo>
                      <a:pt x="1575" y="1176"/>
                    </a:lnTo>
                    <a:lnTo>
                      <a:pt x="1573" y="1177"/>
                    </a:lnTo>
                    <a:lnTo>
                      <a:pt x="1572" y="1177"/>
                    </a:lnTo>
                    <a:lnTo>
                      <a:pt x="1572" y="1176"/>
                    </a:lnTo>
                    <a:lnTo>
                      <a:pt x="1572" y="1174"/>
                    </a:lnTo>
                    <a:lnTo>
                      <a:pt x="1573" y="1170"/>
                    </a:lnTo>
                    <a:lnTo>
                      <a:pt x="1574" y="1168"/>
                    </a:lnTo>
                    <a:lnTo>
                      <a:pt x="1576" y="1165"/>
                    </a:lnTo>
                    <a:lnTo>
                      <a:pt x="1578" y="1163"/>
                    </a:lnTo>
                    <a:lnTo>
                      <a:pt x="1574" y="1164"/>
                    </a:lnTo>
                    <a:lnTo>
                      <a:pt x="1569" y="1160"/>
                    </a:lnTo>
                    <a:lnTo>
                      <a:pt x="1570" y="1162"/>
                    </a:lnTo>
                    <a:lnTo>
                      <a:pt x="1568" y="1160"/>
                    </a:lnTo>
                    <a:lnTo>
                      <a:pt x="1569" y="1165"/>
                    </a:lnTo>
                    <a:lnTo>
                      <a:pt x="1562" y="1167"/>
                    </a:lnTo>
                    <a:lnTo>
                      <a:pt x="1562" y="1165"/>
                    </a:lnTo>
                    <a:lnTo>
                      <a:pt x="1563" y="1153"/>
                    </a:lnTo>
                    <a:lnTo>
                      <a:pt x="1561" y="1146"/>
                    </a:lnTo>
                    <a:lnTo>
                      <a:pt x="1558" y="1143"/>
                    </a:lnTo>
                    <a:lnTo>
                      <a:pt x="1555" y="1142"/>
                    </a:lnTo>
                    <a:lnTo>
                      <a:pt x="1551" y="1141"/>
                    </a:lnTo>
                    <a:lnTo>
                      <a:pt x="1541" y="1143"/>
                    </a:lnTo>
                    <a:lnTo>
                      <a:pt x="1533" y="1146"/>
                    </a:lnTo>
                    <a:lnTo>
                      <a:pt x="1528" y="1148"/>
                    </a:lnTo>
                    <a:lnTo>
                      <a:pt x="1524" y="1152"/>
                    </a:lnTo>
                    <a:lnTo>
                      <a:pt x="1521" y="1157"/>
                    </a:lnTo>
                    <a:lnTo>
                      <a:pt x="1518" y="1162"/>
                    </a:lnTo>
                    <a:lnTo>
                      <a:pt x="1516" y="1167"/>
                    </a:lnTo>
                    <a:lnTo>
                      <a:pt x="1512" y="1173"/>
                    </a:lnTo>
                    <a:lnTo>
                      <a:pt x="1509" y="1177"/>
                    </a:lnTo>
                    <a:lnTo>
                      <a:pt x="1504" y="1182"/>
                    </a:lnTo>
                    <a:lnTo>
                      <a:pt x="1504" y="1182"/>
                    </a:lnTo>
                    <a:lnTo>
                      <a:pt x="1502" y="1184"/>
                    </a:lnTo>
                    <a:lnTo>
                      <a:pt x="1501" y="1187"/>
                    </a:lnTo>
                    <a:lnTo>
                      <a:pt x="1499" y="1190"/>
                    </a:lnTo>
                    <a:lnTo>
                      <a:pt x="1495" y="1192"/>
                    </a:lnTo>
                    <a:lnTo>
                      <a:pt x="1493" y="1192"/>
                    </a:lnTo>
                    <a:lnTo>
                      <a:pt x="1489" y="1192"/>
                    </a:lnTo>
                    <a:lnTo>
                      <a:pt x="1486" y="1192"/>
                    </a:lnTo>
                    <a:lnTo>
                      <a:pt x="1483" y="1192"/>
                    </a:lnTo>
                    <a:lnTo>
                      <a:pt x="1481" y="1193"/>
                    </a:lnTo>
                    <a:lnTo>
                      <a:pt x="1479" y="1193"/>
                    </a:lnTo>
                    <a:lnTo>
                      <a:pt x="1471" y="1209"/>
                    </a:lnTo>
                    <a:lnTo>
                      <a:pt x="1466" y="1219"/>
                    </a:lnTo>
                    <a:lnTo>
                      <a:pt x="1429" y="1234"/>
                    </a:lnTo>
                    <a:lnTo>
                      <a:pt x="1430" y="1236"/>
                    </a:lnTo>
                    <a:lnTo>
                      <a:pt x="1431" y="1238"/>
                    </a:lnTo>
                    <a:lnTo>
                      <a:pt x="1431" y="1238"/>
                    </a:lnTo>
                    <a:lnTo>
                      <a:pt x="1430" y="1241"/>
                    </a:lnTo>
                    <a:lnTo>
                      <a:pt x="1429" y="1241"/>
                    </a:lnTo>
                    <a:lnTo>
                      <a:pt x="1429" y="1241"/>
                    </a:lnTo>
                    <a:lnTo>
                      <a:pt x="1427" y="1241"/>
                    </a:lnTo>
                    <a:lnTo>
                      <a:pt x="1427" y="1241"/>
                    </a:lnTo>
                    <a:lnTo>
                      <a:pt x="1426" y="1239"/>
                    </a:lnTo>
                    <a:lnTo>
                      <a:pt x="1427" y="1238"/>
                    </a:lnTo>
                    <a:lnTo>
                      <a:pt x="1427" y="1236"/>
                    </a:lnTo>
                    <a:lnTo>
                      <a:pt x="1422" y="1237"/>
                    </a:lnTo>
                    <a:lnTo>
                      <a:pt x="1421" y="1237"/>
                    </a:lnTo>
                    <a:lnTo>
                      <a:pt x="1413" y="1236"/>
                    </a:lnTo>
                    <a:lnTo>
                      <a:pt x="1407" y="1231"/>
                    </a:lnTo>
                    <a:lnTo>
                      <a:pt x="1401" y="1224"/>
                    </a:lnTo>
                    <a:lnTo>
                      <a:pt x="1401" y="1222"/>
                    </a:lnTo>
                    <a:lnTo>
                      <a:pt x="1401" y="1222"/>
                    </a:lnTo>
                    <a:lnTo>
                      <a:pt x="1405" y="1211"/>
                    </a:lnTo>
                    <a:lnTo>
                      <a:pt x="1408" y="1202"/>
                    </a:lnTo>
                    <a:lnTo>
                      <a:pt x="1409" y="1192"/>
                    </a:lnTo>
                    <a:lnTo>
                      <a:pt x="1408" y="1180"/>
                    </a:lnTo>
                    <a:lnTo>
                      <a:pt x="1405" y="1169"/>
                    </a:lnTo>
                    <a:lnTo>
                      <a:pt x="1404" y="1162"/>
                    </a:lnTo>
                    <a:lnTo>
                      <a:pt x="1404" y="1157"/>
                    </a:lnTo>
                    <a:lnTo>
                      <a:pt x="1404" y="1153"/>
                    </a:lnTo>
                    <a:lnTo>
                      <a:pt x="1405" y="1151"/>
                    </a:lnTo>
                    <a:lnTo>
                      <a:pt x="1405" y="1147"/>
                    </a:lnTo>
                    <a:lnTo>
                      <a:pt x="1407" y="1143"/>
                    </a:lnTo>
                    <a:lnTo>
                      <a:pt x="1408" y="1140"/>
                    </a:lnTo>
                    <a:lnTo>
                      <a:pt x="1409" y="1137"/>
                    </a:lnTo>
                    <a:lnTo>
                      <a:pt x="1447" y="1082"/>
                    </a:lnTo>
                    <a:lnTo>
                      <a:pt x="1453" y="1073"/>
                    </a:lnTo>
                    <a:lnTo>
                      <a:pt x="1459" y="1066"/>
                    </a:lnTo>
                    <a:lnTo>
                      <a:pt x="1469" y="1051"/>
                    </a:lnTo>
                    <a:lnTo>
                      <a:pt x="1482" y="1038"/>
                    </a:lnTo>
                    <a:lnTo>
                      <a:pt x="1489" y="1030"/>
                    </a:lnTo>
                    <a:lnTo>
                      <a:pt x="1494" y="1023"/>
                    </a:lnTo>
                    <a:lnTo>
                      <a:pt x="1498" y="1017"/>
                    </a:lnTo>
                    <a:lnTo>
                      <a:pt x="1500" y="1006"/>
                    </a:lnTo>
                    <a:lnTo>
                      <a:pt x="1502" y="1000"/>
                    </a:lnTo>
                    <a:lnTo>
                      <a:pt x="1504" y="996"/>
                    </a:lnTo>
                    <a:lnTo>
                      <a:pt x="1505" y="991"/>
                    </a:lnTo>
                    <a:lnTo>
                      <a:pt x="1507" y="987"/>
                    </a:lnTo>
                    <a:lnTo>
                      <a:pt x="1510" y="983"/>
                    </a:lnTo>
                    <a:lnTo>
                      <a:pt x="1513" y="980"/>
                    </a:lnTo>
                    <a:lnTo>
                      <a:pt x="1517" y="977"/>
                    </a:lnTo>
                    <a:lnTo>
                      <a:pt x="1521" y="975"/>
                    </a:lnTo>
                    <a:lnTo>
                      <a:pt x="1524" y="973"/>
                    </a:lnTo>
                    <a:lnTo>
                      <a:pt x="1527" y="969"/>
                    </a:lnTo>
                    <a:lnTo>
                      <a:pt x="1529" y="965"/>
                    </a:lnTo>
                    <a:lnTo>
                      <a:pt x="1530" y="960"/>
                    </a:lnTo>
                    <a:lnTo>
                      <a:pt x="1532" y="956"/>
                    </a:lnTo>
                    <a:lnTo>
                      <a:pt x="1536" y="946"/>
                    </a:lnTo>
                    <a:lnTo>
                      <a:pt x="1543" y="936"/>
                    </a:lnTo>
                    <a:lnTo>
                      <a:pt x="1544" y="935"/>
                    </a:lnTo>
                    <a:lnTo>
                      <a:pt x="1544" y="936"/>
                    </a:lnTo>
                    <a:lnTo>
                      <a:pt x="1545" y="942"/>
                    </a:lnTo>
                    <a:lnTo>
                      <a:pt x="1546" y="948"/>
                    </a:lnTo>
                    <a:lnTo>
                      <a:pt x="1547" y="954"/>
                    </a:lnTo>
                    <a:lnTo>
                      <a:pt x="1549" y="960"/>
                    </a:lnTo>
                    <a:lnTo>
                      <a:pt x="1549" y="966"/>
                    </a:lnTo>
                    <a:lnTo>
                      <a:pt x="1549" y="970"/>
                    </a:lnTo>
                    <a:lnTo>
                      <a:pt x="1546" y="975"/>
                    </a:lnTo>
                    <a:lnTo>
                      <a:pt x="1544" y="980"/>
                    </a:lnTo>
                    <a:lnTo>
                      <a:pt x="1540" y="988"/>
                    </a:lnTo>
                    <a:lnTo>
                      <a:pt x="1539" y="996"/>
                    </a:lnTo>
                    <a:lnTo>
                      <a:pt x="1544" y="1002"/>
                    </a:lnTo>
                    <a:lnTo>
                      <a:pt x="1545" y="1003"/>
                    </a:lnTo>
                    <a:lnTo>
                      <a:pt x="1545" y="1002"/>
                    </a:lnTo>
                    <a:lnTo>
                      <a:pt x="1553" y="997"/>
                    </a:lnTo>
                    <a:lnTo>
                      <a:pt x="1562" y="991"/>
                    </a:lnTo>
                    <a:lnTo>
                      <a:pt x="1569" y="983"/>
                    </a:lnTo>
                    <a:lnTo>
                      <a:pt x="1580" y="973"/>
                    </a:lnTo>
                    <a:lnTo>
                      <a:pt x="1581" y="970"/>
                    </a:lnTo>
                    <a:lnTo>
                      <a:pt x="1578" y="970"/>
                    </a:lnTo>
                    <a:lnTo>
                      <a:pt x="1578" y="969"/>
                    </a:lnTo>
                    <a:lnTo>
                      <a:pt x="1578" y="968"/>
                    </a:lnTo>
                    <a:lnTo>
                      <a:pt x="1578" y="966"/>
                    </a:lnTo>
                    <a:lnTo>
                      <a:pt x="1578" y="962"/>
                    </a:lnTo>
                    <a:lnTo>
                      <a:pt x="1579" y="952"/>
                    </a:lnTo>
                    <a:lnTo>
                      <a:pt x="1581" y="937"/>
                    </a:lnTo>
                    <a:lnTo>
                      <a:pt x="1581" y="936"/>
                    </a:lnTo>
                    <a:lnTo>
                      <a:pt x="1583" y="937"/>
                    </a:lnTo>
                    <a:lnTo>
                      <a:pt x="1585" y="939"/>
                    </a:lnTo>
                    <a:lnTo>
                      <a:pt x="1586" y="939"/>
                    </a:lnTo>
                    <a:lnTo>
                      <a:pt x="1589" y="937"/>
                    </a:lnTo>
                    <a:lnTo>
                      <a:pt x="1593" y="936"/>
                    </a:lnTo>
                    <a:lnTo>
                      <a:pt x="1600" y="931"/>
                    </a:lnTo>
                    <a:lnTo>
                      <a:pt x="1609" y="925"/>
                    </a:lnTo>
                    <a:lnTo>
                      <a:pt x="1610" y="924"/>
                    </a:lnTo>
                    <a:lnTo>
                      <a:pt x="1614" y="928"/>
                    </a:lnTo>
                    <a:lnTo>
                      <a:pt x="1615" y="925"/>
                    </a:lnTo>
                    <a:lnTo>
                      <a:pt x="1616" y="923"/>
                    </a:lnTo>
                    <a:lnTo>
                      <a:pt x="1619" y="922"/>
                    </a:lnTo>
                    <a:lnTo>
                      <a:pt x="1623" y="920"/>
                    </a:lnTo>
                    <a:close/>
                    <a:moveTo>
                      <a:pt x="1648" y="885"/>
                    </a:moveTo>
                    <a:lnTo>
                      <a:pt x="1650" y="886"/>
                    </a:lnTo>
                    <a:lnTo>
                      <a:pt x="1652" y="888"/>
                    </a:lnTo>
                    <a:lnTo>
                      <a:pt x="1653" y="889"/>
                    </a:lnTo>
                    <a:lnTo>
                      <a:pt x="1654" y="891"/>
                    </a:lnTo>
                    <a:lnTo>
                      <a:pt x="1655" y="894"/>
                    </a:lnTo>
                    <a:lnTo>
                      <a:pt x="1655" y="896"/>
                    </a:lnTo>
                    <a:lnTo>
                      <a:pt x="1657" y="899"/>
                    </a:lnTo>
                    <a:lnTo>
                      <a:pt x="1658" y="900"/>
                    </a:lnTo>
                    <a:lnTo>
                      <a:pt x="1659" y="901"/>
                    </a:lnTo>
                    <a:lnTo>
                      <a:pt x="1660" y="901"/>
                    </a:lnTo>
                    <a:lnTo>
                      <a:pt x="1660" y="902"/>
                    </a:lnTo>
                    <a:lnTo>
                      <a:pt x="1661" y="905"/>
                    </a:lnTo>
                    <a:lnTo>
                      <a:pt x="1660" y="908"/>
                    </a:lnTo>
                    <a:lnTo>
                      <a:pt x="1660" y="911"/>
                    </a:lnTo>
                    <a:lnTo>
                      <a:pt x="1658" y="914"/>
                    </a:lnTo>
                    <a:lnTo>
                      <a:pt x="1655" y="918"/>
                    </a:lnTo>
                    <a:lnTo>
                      <a:pt x="1654" y="918"/>
                    </a:lnTo>
                    <a:lnTo>
                      <a:pt x="1654" y="917"/>
                    </a:lnTo>
                    <a:lnTo>
                      <a:pt x="1654" y="913"/>
                    </a:lnTo>
                    <a:lnTo>
                      <a:pt x="1653" y="911"/>
                    </a:lnTo>
                    <a:lnTo>
                      <a:pt x="1652" y="908"/>
                    </a:lnTo>
                    <a:lnTo>
                      <a:pt x="1650" y="907"/>
                    </a:lnTo>
                    <a:lnTo>
                      <a:pt x="1648" y="906"/>
                    </a:lnTo>
                    <a:lnTo>
                      <a:pt x="1647" y="905"/>
                    </a:lnTo>
                    <a:lnTo>
                      <a:pt x="1644" y="903"/>
                    </a:lnTo>
                    <a:lnTo>
                      <a:pt x="1643" y="901"/>
                    </a:lnTo>
                    <a:lnTo>
                      <a:pt x="1642" y="899"/>
                    </a:lnTo>
                    <a:lnTo>
                      <a:pt x="1641" y="895"/>
                    </a:lnTo>
                    <a:lnTo>
                      <a:pt x="1641" y="891"/>
                    </a:lnTo>
                    <a:lnTo>
                      <a:pt x="1642" y="889"/>
                    </a:lnTo>
                    <a:lnTo>
                      <a:pt x="1642" y="888"/>
                    </a:lnTo>
                    <a:lnTo>
                      <a:pt x="1644" y="886"/>
                    </a:lnTo>
                    <a:lnTo>
                      <a:pt x="1646" y="886"/>
                    </a:lnTo>
                    <a:lnTo>
                      <a:pt x="1647" y="886"/>
                    </a:lnTo>
                    <a:lnTo>
                      <a:pt x="1648" y="885"/>
                    </a:lnTo>
                    <a:close/>
                    <a:moveTo>
                      <a:pt x="233" y="832"/>
                    </a:moveTo>
                    <a:lnTo>
                      <a:pt x="232" y="833"/>
                    </a:lnTo>
                    <a:lnTo>
                      <a:pt x="229" y="834"/>
                    </a:lnTo>
                    <a:lnTo>
                      <a:pt x="228" y="837"/>
                    </a:lnTo>
                    <a:lnTo>
                      <a:pt x="228" y="838"/>
                    </a:lnTo>
                    <a:lnTo>
                      <a:pt x="228" y="839"/>
                    </a:lnTo>
                    <a:lnTo>
                      <a:pt x="228" y="840"/>
                    </a:lnTo>
                    <a:lnTo>
                      <a:pt x="229" y="840"/>
                    </a:lnTo>
                    <a:lnTo>
                      <a:pt x="229" y="840"/>
                    </a:lnTo>
                    <a:lnTo>
                      <a:pt x="230" y="840"/>
                    </a:lnTo>
                    <a:lnTo>
                      <a:pt x="232" y="839"/>
                    </a:lnTo>
                    <a:lnTo>
                      <a:pt x="233" y="838"/>
                    </a:lnTo>
                    <a:lnTo>
                      <a:pt x="233" y="835"/>
                    </a:lnTo>
                    <a:lnTo>
                      <a:pt x="233" y="832"/>
                    </a:lnTo>
                    <a:close/>
                    <a:moveTo>
                      <a:pt x="1646" y="832"/>
                    </a:moveTo>
                    <a:lnTo>
                      <a:pt x="1647" y="835"/>
                    </a:lnTo>
                    <a:lnTo>
                      <a:pt x="1647" y="839"/>
                    </a:lnTo>
                    <a:lnTo>
                      <a:pt x="1647" y="843"/>
                    </a:lnTo>
                    <a:lnTo>
                      <a:pt x="1649" y="844"/>
                    </a:lnTo>
                    <a:lnTo>
                      <a:pt x="1650" y="842"/>
                    </a:lnTo>
                    <a:lnTo>
                      <a:pt x="1653" y="840"/>
                    </a:lnTo>
                    <a:lnTo>
                      <a:pt x="1654" y="840"/>
                    </a:lnTo>
                    <a:lnTo>
                      <a:pt x="1655" y="842"/>
                    </a:lnTo>
                    <a:lnTo>
                      <a:pt x="1657" y="843"/>
                    </a:lnTo>
                    <a:lnTo>
                      <a:pt x="1657" y="845"/>
                    </a:lnTo>
                    <a:lnTo>
                      <a:pt x="1657" y="849"/>
                    </a:lnTo>
                    <a:lnTo>
                      <a:pt x="1655" y="851"/>
                    </a:lnTo>
                    <a:lnTo>
                      <a:pt x="1655" y="852"/>
                    </a:lnTo>
                    <a:lnTo>
                      <a:pt x="1654" y="854"/>
                    </a:lnTo>
                    <a:lnTo>
                      <a:pt x="1653" y="854"/>
                    </a:lnTo>
                    <a:lnTo>
                      <a:pt x="1652" y="854"/>
                    </a:lnTo>
                    <a:lnTo>
                      <a:pt x="1649" y="852"/>
                    </a:lnTo>
                    <a:lnTo>
                      <a:pt x="1648" y="850"/>
                    </a:lnTo>
                    <a:lnTo>
                      <a:pt x="1647" y="849"/>
                    </a:lnTo>
                    <a:lnTo>
                      <a:pt x="1647" y="848"/>
                    </a:lnTo>
                    <a:lnTo>
                      <a:pt x="1644" y="848"/>
                    </a:lnTo>
                    <a:lnTo>
                      <a:pt x="1643" y="850"/>
                    </a:lnTo>
                    <a:lnTo>
                      <a:pt x="1640" y="852"/>
                    </a:lnTo>
                    <a:lnTo>
                      <a:pt x="1637" y="854"/>
                    </a:lnTo>
                    <a:lnTo>
                      <a:pt x="1633" y="854"/>
                    </a:lnTo>
                    <a:lnTo>
                      <a:pt x="1631" y="854"/>
                    </a:lnTo>
                    <a:lnTo>
                      <a:pt x="1629" y="852"/>
                    </a:lnTo>
                    <a:lnTo>
                      <a:pt x="1627" y="851"/>
                    </a:lnTo>
                    <a:lnTo>
                      <a:pt x="1627" y="850"/>
                    </a:lnTo>
                    <a:lnTo>
                      <a:pt x="1626" y="848"/>
                    </a:lnTo>
                    <a:lnTo>
                      <a:pt x="1627" y="845"/>
                    </a:lnTo>
                    <a:lnTo>
                      <a:pt x="1627" y="844"/>
                    </a:lnTo>
                    <a:lnTo>
                      <a:pt x="1629" y="842"/>
                    </a:lnTo>
                    <a:lnTo>
                      <a:pt x="1632" y="839"/>
                    </a:lnTo>
                    <a:lnTo>
                      <a:pt x="1633" y="838"/>
                    </a:lnTo>
                    <a:lnTo>
                      <a:pt x="1635" y="838"/>
                    </a:lnTo>
                    <a:lnTo>
                      <a:pt x="1636" y="838"/>
                    </a:lnTo>
                    <a:lnTo>
                      <a:pt x="1637" y="839"/>
                    </a:lnTo>
                    <a:lnTo>
                      <a:pt x="1638" y="839"/>
                    </a:lnTo>
                    <a:lnTo>
                      <a:pt x="1640" y="839"/>
                    </a:lnTo>
                    <a:lnTo>
                      <a:pt x="1640" y="839"/>
                    </a:lnTo>
                    <a:lnTo>
                      <a:pt x="1641" y="839"/>
                    </a:lnTo>
                    <a:lnTo>
                      <a:pt x="1642" y="838"/>
                    </a:lnTo>
                    <a:lnTo>
                      <a:pt x="1643" y="835"/>
                    </a:lnTo>
                    <a:lnTo>
                      <a:pt x="1646" y="833"/>
                    </a:lnTo>
                    <a:lnTo>
                      <a:pt x="1646" y="832"/>
                    </a:lnTo>
                    <a:close/>
                    <a:moveTo>
                      <a:pt x="1488" y="832"/>
                    </a:moveTo>
                    <a:lnTo>
                      <a:pt x="1490" y="832"/>
                    </a:lnTo>
                    <a:lnTo>
                      <a:pt x="1493" y="833"/>
                    </a:lnTo>
                    <a:lnTo>
                      <a:pt x="1494" y="834"/>
                    </a:lnTo>
                    <a:lnTo>
                      <a:pt x="1496" y="835"/>
                    </a:lnTo>
                    <a:lnTo>
                      <a:pt x="1499" y="837"/>
                    </a:lnTo>
                    <a:lnTo>
                      <a:pt x="1500" y="838"/>
                    </a:lnTo>
                    <a:lnTo>
                      <a:pt x="1502" y="839"/>
                    </a:lnTo>
                    <a:lnTo>
                      <a:pt x="1504" y="839"/>
                    </a:lnTo>
                    <a:lnTo>
                      <a:pt x="1502" y="844"/>
                    </a:lnTo>
                    <a:lnTo>
                      <a:pt x="1501" y="849"/>
                    </a:lnTo>
                    <a:lnTo>
                      <a:pt x="1501" y="852"/>
                    </a:lnTo>
                    <a:lnTo>
                      <a:pt x="1500" y="856"/>
                    </a:lnTo>
                    <a:lnTo>
                      <a:pt x="1498" y="862"/>
                    </a:lnTo>
                    <a:lnTo>
                      <a:pt x="1495" y="872"/>
                    </a:lnTo>
                    <a:lnTo>
                      <a:pt x="1489" y="886"/>
                    </a:lnTo>
                    <a:lnTo>
                      <a:pt x="1489" y="888"/>
                    </a:lnTo>
                    <a:lnTo>
                      <a:pt x="1490" y="888"/>
                    </a:lnTo>
                    <a:lnTo>
                      <a:pt x="1494" y="888"/>
                    </a:lnTo>
                    <a:lnTo>
                      <a:pt x="1498" y="889"/>
                    </a:lnTo>
                    <a:lnTo>
                      <a:pt x="1500" y="890"/>
                    </a:lnTo>
                    <a:lnTo>
                      <a:pt x="1502" y="891"/>
                    </a:lnTo>
                    <a:lnTo>
                      <a:pt x="1504" y="894"/>
                    </a:lnTo>
                    <a:lnTo>
                      <a:pt x="1505" y="896"/>
                    </a:lnTo>
                    <a:lnTo>
                      <a:pt x="1505" y="900"/>
                    </a:lnTo>
                    <a:lnTo>
                      <a:pt x="1505" y="905"/>
                    </a:lnTo>
                    <a:lnTo>
                      <a:pt x="1505" y="905"/>
                    </a:lnTo>
                    <a:lnTo>
                      <a:pt x="1504" y="905"/>
                    </a:lnTo>
                    <a:lnTo>
                      <a:pt x="1499" y="907"/>
                    </a:lnTo>
                    <a:lnTo>
                      <a:pt x="1495" y="907"/>
                    </a:lnTo>
                    <a:lnTo>
                      <a:pt x="1490" y="908"/>
                    </a:lnTo>
                    <a:lnTo>
                      <a:pt x="1487" y="907"/>
                    </a:lnTo>
                    <a:lnTo>
                      <a:pt x="1484" y="907"/>
                    </a:lnTo>
                    <a:lnTo>
                      <a:pt x="1483" y="906"/>
                    </a:lnTo>
                    <a:lnTo>
                      <a:pt x="1483" y="908"/>
                    </a:lnTo>
                    <a:lnTo>
                      <a:pt x="1482" y="911"/>
                    </a:lnTo>
                    <a:lnTo>
                      <a:pt x="1482" y="916"/>
                    </a:lnTo>
                    <a:lnTo>
                      <a:pt x="1481" y="919"/>
                    </a:lnTo>
                    <a:lnTo>
                      <a:pt x="1473" y="935"/>
                    </a:lnTo>
                    <a:lnTo>
                      <a:pt x="1469" y="946"/>
                    </a:lnTo>
                    <a:lnTo>
                      <a:pt x="1466" y="952"/>
                    </a:lnTo>
                    <a:lnTo>
                      <a:pt x="1464" y="957"/>
                    </a:lnTo>
                    <a:lnTo>
                      <a:pt x="1461" y="960"/>
                    </a:lnTo>
                    <a:lnTo>
                      <a:pt x="1459" y="964"/>
                    </a:lnTo>
                    <a:lnTo>
                      <a:pt x="1455" y="969"/>
                    </a:lnTo>
                    <a:lnTo>
                      <a:pt x="1452" y="973"/>
                    </a:lnTo>
                    <a:lnTo>
                      <a:pt x="1447" y="976"/>
                    </a:lnTo>
                    <a:lnTo>
                      <a:pt x="1445" y="977"/>
                    </a:lnTo>
                    <a:lnTo>
                      <a:pt x="1442" y="981"/>
                    </a:lnTo>
                    <a:lnTo>
                      <a:pt x="1439" y="983"/>
                    </a:lnTo>
                    <a:lnTo>
                      <a:pt x="1438" y="985"/>
                    </a:lnTo>
                    <a:lnTo>
                      <a:pt x="1438" y="983"/>
                    </a:lnTo>
                    <a:lnTo>
                      <a:pt x="1435" y="981"/>
                    </a:lnTo>
                    <a:lnTo>
                      <a:pt x="1431" y="977"/>
                    </a:lnTo>
                    <a:lnTo>
                      <a:pt x="1426" y="970"/>
                    </a:lnTo>
                    <a:lnTo>
                      <a:pt x="1424" y="962"/>
                    </a:lnTo>
                    <a:lnTo>
                      <a:pt x="1424" y="948"/>
                    </a:lnTo>
                    <a:lnTo>
                      <a:pt x="1426" y="936"/>
                    </a:lnTo>
                    <a:lnTo>
                      <a:pt x="1430" y="925"/>
                    </a:lnTo>
                    <a:lnTo>
                      <a:pt x="1435" y="918"/>
                    </a:lnTo>
                    <a:lnTo>
                      <a:pt x="1436" y="917"/>
                    </a:lnTo>
                    <a:lnTo>
                      <a:pt x="1437" y="916"/>
                    </a:lnTo>
                    <a:lnTo>
                      <a:pt x="1438" y="914"/>
                    </a:lnTo>
                    <a:lnTo>
                      <a:pt x="1438" y="909"/>
                    </a:lnTo>
                    <a:lnTo>
                      <a:pt x="1438" y="906"/>
                    </a:lnTo>
                    <a:lnTo>
                      <a:pt x="1437" y="901"/>
                    </a:lnTo>
                    <a:lnTo>
                      <a:pt x="1437" y="896"/>
                    </a:lnTo>
                    <a:lnTo>
                      <a:pt x="1437" y="891"/>
                    </a:lnTo>
                    <a:lnTo>
                      <a:pt x="1437" y="886"/>
                    </a:lnTo>
                    <a:lnTo>
                      <a:pt x="1438" y="883"/>
                    </a:lnTo>
                    <a:lnTo>
                      <a:pt x="1439" y="880"/>
                    </a:lnTo>
                    <a:lnTo>
                      <a:pt x="1441" y="874"/>
                    </a:lnTo>
                    <a:lnTo>
                      <a:pt x="1443" y="867"/>
                    </a:lnTo>
                    <a:lnTo>
                      <a:pt x="1443" y="866"/>
                    </a:lnTo>
                    <a:lnTo>
                      <a:pt x="1444" y="866"/>
                    </a:lnTo>
                    <a:lnTo>
                      <a:pt x="1460" y="863"/>
                    </a:lnTo>
                    <a:lnTo>
                      <a:pt x="1471" y="859"/>
                    </a:lnTo>
                    <a:lnTo>
                      <a:pt x="1477" y="851"/>
                    </a:lnTo>
                    <a:lnTo>
                      <a:pt x="1482" y="843"/>
                    </a:lnTo>
                    <a:lnTo>
                      <a:pt x="1484" y="832"/>
                    </a:lnTo>
                    <a:lnTo>
                      <a:pt x="1484" y="832"/>
                    </a:lnTo>
                    <a:lnTo>
                      <a:pt x="1487" y="832"/>
                    </a:lnTo>
                    <a:lnTo>
                      <a:pt x="1488" y="832"/>
                    </a:lnTo>
                    <a:close/>
                    <a:moveTo>
                      <a:pt x="1626" y="812"/>
                    </a:moveTo>
                    <a:lnTo>
                      <a:pt x="1629" y="817"/>
                    </a:lnTo>
                    <a:lnTo>
                      <a:pt x="1629" y="826"/>
                    </a:lnTo>
                    <a:lnTo>
                      <a:pt x="1627" y="832"/>
                    </a:lnTo>
                    <a:lnTo>
                      <a:pt x="1621" y="838"/>
                    </a:lnTo>
                    <a:lnTo>
                      <a:pt x="1620" y="839"/>
                    </a:lnTo>
                    <a:lnTo>
                      <a:pt x="1620" y="839"/>
                    </a:lnTo>
                    <a:lnTo>
                      <a:pt x="1621" y="849"/>
                    </a:lnTo>
                    <a:lnTo>
                      <a:pt x="1621" y="854"/>
                    </a:lnTo>
                    <a:lnTo>
                      <a:pt x="1620" y="859"/>
                    </a:lnTo>
                    <a:lnTo>
                      <a:pt x="1618" y="863"/>
                    </a:lnTo>
                    <a:lnTo>
                      <a:pt x="1618" y="863"/>
                    </a:lnTo>
                    <a:lnTo>
                      <a:pt x="1618" y="863"/>
                    </a:lnTo>
                    <a:lnTo>
                      <a:pt x="1609" y="866"/>
                    </a:lnTo>
                    <a:lnTo>
                      <a:pt x="1600" y="871"/>
                    </a:lnTo>
                    <a:lnTo>
                      <a:pt x="1591" y="877"/>
                    </a:lnTo>
                    <a:lnTo>
                      <a:pt x="1585" y="885"/>
                    </a:lnTo>
                    <a:lnTo>
                      <a:pt x="1581" y="895"/>
                    </a:lnTo>
                    <a:lnTo>
                      <a:pt x="1584" y="907"/>
                    </a:lnTo>
                    <a:lnTo>
                      <a:pt x="1584" y="908"/>
                    </a:lnTo>
                    <a:lnTo>
                      <a:pt x="1583" y="908"/>
                    </a:lnTo>
                    <a:lnTo>
                      <a:pt x="1580" y="908"/>
                    </a:lnTo>
                    <a:lnTo>
                      <a:pt x="1576" y="908"/>
                    </a:lnTo>
                    <a:lnTo>
                      <a:pt x="1572" y="909"/>
                    </a:lnTo>
                    <a:lnTo>
                      <a:pt x="1568" y="912"/>
                    </a:lnTo>
                    <a:lnTo>
                      <a:pt x="1563" y="916"/>
                    </a:lnTo>
                    <a:lnTo>
                      <a:pt x="1559" y="918"/>
                    </a:lnTo>
                    <a:lnTo>
                      <a:pt x="1557" y="919"/>
                    </a:lnTo>
                    <a:lnTo>
                      <a:pt x="1555" y="920"/>
                    </a:lnTo>
                    <a:lnTo>
                      <a:pt x="1552" y="920"/>
                    </a:lnTo>
                    <a:lnTo>
                      <a:pt x="1551" y="922"/>
                    </a:lnTo>
                    <a:lnTo>
                      <a:pt x="1549" y="922"/>
                    </a:lnTo>
                    <a:lnTo>
                      <a:pt x="1545" y="922"/>
                    </a:lnTo>
                    <a:lnTo>
                      <a:pt x="1543" y="919"/>
                    </a:lnTo>
                    <a:lnTo>
                      <a:pt x="1540" y="917"/>
                    </a:lnTo>
                    <a:lnTo>
                      <a:pt x="1539" y="914"/>
                    </a:lnTo>
                    <a:lnTo>
                      <a:pt x="1536" y="912"/>
                    </a:lnTo>
                    <a:lnTo>
                      <a:pt x="1535" y="911"/>
                    </a:lnTo>
                    <a:lnTo>
                      <a:pt x="1533" y="909"/>
                    </a:lnTo>
                    <a:lnTo>
                      <a:pt x="1530" y="908"/>
                    </a:lnTo>
                    <a:lnTo>
                      <a:pt x="1527" y="909"/>
                    </a:lnTo>
                    <a:lnTo>
                      <a:pt x="1527" y="909"/>
                    </a:lnTo>
                    <a:lnTo>
                      <a:pt x="1526" y="911"/>
                    </a:lnTo>
                    <a:lnTo>
                      <a:pt x="1526" y="913"/>
                    </a:lnTo>
                    <a:lnTo>
                      <a:pt x="1524" y="914"/>
                    </a:lnTo>
                    <a:lnTo>
                      <a:pt x="1521" y="922"/>
                    </a:lnTo>
                    <a:lnTo>
                      <a:pt x="1513" y="929"/>
                    </a:lnTo>
                    <a:lnTo>
                      <a:pt x="1506" y="936"/>
                    </a:lnTo>
                    <a:lnTo>
                      <a:pt x="1496" y="941"/>
                    </a:lnTo>
                    <a:lnTo>
                      <a:pt x="1489" y="943"/>
                    </a:lnTo>
                    <a:lnTo>
                      <a:pt x="1487" y="943"/>
                    </a:lnTo>
                    <a:lnTo>
                      <a:pt x="1484" y="942"/>
                    </a:lnTo>
                    <a:lnTo>
                      <a:pt x="1482" y="940"/>
                    </a:lnTo>
                    <a:lnTo>
                      <a:pt x="1482" y="939"/>
                    </a:lnTo>
                    <a:lnTo>
                      <a:pt x="1482" y="937"/>
                    </a:lnTo>
                    <a:lnTo>
                      <a:pt x="1494" y="926"/>
                    </a:lnTo>
                    <a:lnTo>
                      <a:pt x="1501" y="919"/>
                    </a:lnTo>
                    <a:lnTo>
                      <a:pt x="1506" y="914"/>
                    </a:lnTo>
                    <a:lnTo>
                      <a:pt x="1509" y="909"/>
                    </a:lnTo>
                    <a:lnTo>
                      <a:pt x="1509" y="907"/>
                    </a:lnTo>
                    <a:lnTo>
                      <a:pt x="1509" y="903"/>
                    </a:lnTo>
                    <a:lnTo>
                      <a:pt x="1509" y="900"/>
                    </a:lnTo>
                    <a:lnTo>
                      <a:pt x="1510" y="897"/>
                    </a:lnTo>
                    <a:lnTo>
                      <a:pt x="1510" y="895"/>
                    </a:lnTo>
                    <a:lnTo>
                      <a:pt x="1512" y="894"/>
                    </a:lnTo>
                    <a:lnTo>
                      <a:pt x="1516" y="891"/>
                    </a:lnTo>
                    <a:lnTo>
                      <a:pt x="1519" y="889"/>
                    </a:lnTo>
                    <a:lnTo>
                      <a:pt x="1523" y="888"/>
                    </a:lnTo>
                    <a:lnTo>
                      <a:pt x="1527" y="885"/>
                    </a:lnTo>
                    <a:lnTo>
                      <a:pt x="1529" y="883"/>
                    </a:lnTo>
                    <a:lnTo>
                      <a:pt x="1532" y="879"/>
                    </a:lnTo>
                    <a:lnTo>
                      <a:pt x="1536" y="869"/>
                    </a:lnTo>
                    <a:lnTo>
                      <a:pt x="1539" y="863"/>
                    </a:lnTo>
                    <a:lnTo>
                      <a:pt x="1541" y="860"/>
                    </a:lnTo>
                    <a:lnTo>
                      <a:pt x="1543" y="859"/>
                    </a:lnTo>
                    <a:lnTo>
                      <a:pt x="1545" y="857"/>
                    </a:lnTo>
                    <a:lnTo>
                      <a:pt x="1547" y="856"/>
                    </a:lnTo>
                    <a:lnTo>
                      <a:pt x="1550" y="855"/>
                    </a:lnTo>
                    <a:lnTo>
                      <a:pt x="1552" y="855"/>
                    </a:lnTo>
                    <a:lnTo>
                      <a:pt x="1555" y="855"/>
                    </a:lnTo>
                    <a:lnTo>
                      <a:pt x="1558" y="854"/>
                    </a:lnTo>
                    <a:lnTo>
                      <a:pt x="1561" y="852"/>
                    </a:lnTo>
                    <a:lnTo>
                      <a:pt x="1562" y="850"/>
                    </a:lnTo>
                    <a:lnTo>
                      <a:pt x="1563" y="848"/>
                    </a:lnTo>
                    <a:lnTo>
                      <a:pt x="1566" y="846"/>
                    </a:lnTo>
                    <a:lnTo>
                      <a:pt x="1567" y="846"/>
                    </a:lnTo>
                    <a:lnTo>
                      <a:pt x="1569" y="845"/>
                    </a:lnTo>
                    <a:lnTo>
                      <a:pt x="1573" y="846"/>
                    </a:lnTo>
                    <a:lnTo>
                      <a:pt x="1574" y="845"/>
                    </a:lnTo>
                    <a:lnTo>
                      <a:pt x="1578" y="844"/>
                    </a:lnTo>
                    <a:lnTo>
                      <a:pt x="1581" y="842"/>
                    </a:lnTo>
                    <a:lnTo>
                      <a:pt x="1585" y="839"/>
                    </a:lnTo>
                    <a:lnTo>
                      <a:pt x="1589" y="838"/>
                    </a:lnTo>
                    <a:lnTo>
                      <a:pt x="1592" y="837"/>
                    </a:lnTo>
                    <a:lnTo>
                      <a:pt x="1596" y="838"/>
                    </a:lnTo>
                    <a:lnTo>
                      <a:pt x="1598" y="840"/>
                    </a:lnTo>
                    <a:lnTo>
                      <a:pt x="1602" y="843"/>
                    </a:lnTo>
                    <a:lnTo>
                      <a:pt x="1604" y="846"/>
                    </a:lnTo>
                    <a:lnTo>
                      <a:pt x="1604" y="843"/>
                    </a:lnTo>
                    <a:lnTo>
                      <a:pt x="1607" y="831"/>
                    </a:lnTo>
                    <a:lnTo>
                      <a:pt x="1610" y="823"/>
                    </a:lnTo>
                    <a:lnTo>
                      <a:pt x="1616" y="817"/>
                    </a:lnTo>
                    <a:lnTo>
                      <a:pt x="1626" y="812"/>
                    </a:lnTo>
                    <a:lnTo>
                      <a:pt x="1626" y="812"/>
                    </a:lnTo>
                    <a:close/>
                    <a:moveTo>
                      <a:pt x="1734" y="797"/>
                    </a:moveTo>
                    <a:lnTo>
                      <a:pt x="1733" y="806"/>
                    </a:lnTo>
                    <a:lnTo>
                      <a:pt x="1721" y="868"/>
                    </a:lnTo>
                    <a:lnTo>
                      <a:pt x="1720" y="869"/>
                    </a:lnTo>
                    <a:lnTo>
                      <a:pt x="1720" y="869"/>
                    </a:lnTo>
                    <a:lnTo>
                      <a:pt x="1720" y="869"/>
                    </a:lnTo>
                    <a:lnTo>
                      <a:pt x="1718" y="871"/>
                    </a:lnTo>
                    <a:lnTo>
                      <a:pt x="1716" y="872"/>
                    </a:lnTo>
                    <a:lnTo>
                      <a:pt x="1714" y="875"/>
                    </a:lnTo>
                    <a:lnTo>
                      <a:pt x="1711" y="879"/>
                    </a:lnTo>
                    <a:lnTo>
                      <a:pt x="1707" y="882"/>
                    </a:lnTo>
                    <a:lnTo>
                      <a:pt x="1705" y="884"/>
                    </a:lnTo>
                    <a:lnTo>
                      <a:pt x="1703" y="885"/>
                    </a:lnTo>
                    <a:lnTo>
                      <a:pt x="1700" y="884"/>
                    </a:lnTo>
                    <a:lnTo>
                      <a:pt x="1699" y="883"/>
                    </a:lnTo>
                    <a:lnTo>
                      <a:pt x="1698" y="879"/>
                    </a:lnTo>
                    <a:lnTo>
                      <a:pt x="1697" y="877"/>
                    </a:lnTo>
                    <a:lnTo>
                      <a:pt x="1698" y="875"/>
                    </a:lnTo>
                    <a:lnTo>
                      <a:pt x="1703" y="873"/>
                    </a:lnTo>
                    <a:lnTo>
                      <a:pt x="1707" y="871"/>
                    </a:lnTo>
                    <a:lnTo>
                      <a:pt x="1711" y="867"/>
                    </a:lnTo>
                    <a:lnTo>
                      <a:pt x="1715" y="862"/>
                    </a:lnTo>
                    <a:lnTo>
                      <a:pt x="1718" y="857"/>
                    </a:lnTo>
                    <a:lnTo>
                      <a:pt x="1723" y="854"/>
                    </a:lnTo>
                    <a:lnTo>
                      <a:pt x="1723" y="852"/>
                    </a:lnTo>
                    <a:lnTo>
                      <a:pt x="1723" y="852"/>
                    </a:lnTo>
                    <a:lnTo>
                      <a:pt x="1724" y="849"/>
                    </a:lnTo>
                    <a:lnTo>
                      <a:pt x="1724" y="845"/>
                    </a:lnTo>
                    <a:lnTo>
                      <a:pt x="1724" y="840"/>
                    </a:lnTo>
                    <a:lnTo>
                      <a:pt x="1726" y="832"/>
                    </a:lnTo>
                    <a:lnTo>
                      <a:pt x="1727" y="820"/>
                    </a:lnTo>
                    <a:lnTo>
                      <a:pt x="1728" y="814"/>
                    </a:lnTo>
                    <a:lnTo>
                      <a:pt x="1728" y="809"/>
                    </a:lnTo>
                    <a:lnTo>
                      <a:pt x="1728" y="806"/>
                    </a:lnTo>
                    <a:lnTo>
                      <a:pt x="1729" y="805"/>
                    </a:lnTo>
                    <a:lnTo>
                      <a:pt x="1729" y="804"/>
                    </a:lnTo>
                    <a:lnTo>
                      <a:pt x="1729" y="804"/>
                    </a:lnTo>
                    <a:lnTo>
                      <a:pt x="1730" y="804"/>
                    </a:lnTo>
                    <a:lnTo>
                      <a:pt x="1733" y="805"/>
                    </a:lnTo>
                    <a:lnTo>
                      <a:pt x="1733" y="805"/>
                    </a:lnTo>
                    <a:lnTo>
                      <a:pt x="1733" y="803"/>
                    </a:lnTo>
                    <a:lnTo>
                      <a:pt x="1734" y="800"/>
                    </a:lnTo>
                    <a:lnTo>
                      <a:pt x="1734" y="798"/>
                    </a:lnTo>
                    <a:lnTo>
                      <a:pt x="1734" y="797"/>
                    </a:lnTo>
                    <a:close/>
                    <a:moveTo>
                      <a:pt x="1655" y="782"/>
                    </a:moveTo>
                    <a:lnTo>
                      <a:pt x="1654" y="785"/>
                    </a:lnTo>
                    <a:lnTo>
                      <a:pt x="1654" y="793"/>
                    </a:lnTo>
                    <a:lnTo>
                      <a:pt x="1653" y="800"/>
                    </a:lnTo>
                    <a:lnTo>
                      <a:pt x="1652" y="809"/>
                    </a:lnTo>
                    <a:lnTo>
                      <a:pt x="1652" y="812"/>
                    </a:lnTo>
                    <a:lnTo>
                      <a:pt x="1650" y="815"/>
                    </a:lnTo>
                    <a:lnTo>
                      <a:pt x="1649" y="817"/>
                    </a:lnTo>
                    <a:lnTo>
                      <a:pt x="1648" y="818"/>
                    </a:lnTo>
                    <a:lnTo>
                      <a:pt x="1647" y="818"/>
                    </a:lnTo>
                    <a:lnTo>
                      <a:pt x="1647" y="817"/>
                    </a:lnTo>
                    <a:lnTo>
                      <a:pt x="1647" y="812"/>
                    </a:lnTo>
                    <a:lnTo>
                      <a:pt x="1647" y="808"/>
                    </a:lnTo>
                    <a:lnTo>
                      <a:pt x="1646" y="802"/>
                    </a:lnTo>
                    <a:lnTo>
                      <a:pt x="1646" y="798"/>
                    </a:lnTo>
                    <a:lnTo>
                      <a:pt x="1646" y="795"/>
                    </a:lnTo>
                    <a:lnTo>
                      <a:pt x="1646" y="792"/>
                    </a:lnTo>
                    <a:lnTo>
                      <a:pt x="1648" y="789"/>
                    </a:lnTo>
                    <a:lnTo>
                      <a:pt x="1650" y="786"/>
                    </a:lnTo>
                    <a:lnTo>
                      <a:pt x="1653" y="783"/>
                    </a:lnTo>
                    <a:lnTo>
                      <a:pt x="1655" y="782"/>
                    </a:lnTo>
                    <a:close/>
                    <a:moveTo>
                      <a:pt x="1670" y="777"/>
                    </a:moveTo>
                    <a:lnTo>
                      <a:pt x="1670" y="783"/>
                    </a:lnTo>
                    <a:lnTo>
                      <a:pt x="1671" y="786"/>
                    </a:lnTo>
                    <a:lnTo>
                      <a:pt x="1672" y="787"/>
                    </a:lnTo>
                    <a:lnTo>
                      <a:pt x="1673" y="788"/>
                    </a:lnTo>
                    <a:lnTo>
                      <a:pt x="1676" y="788"/>
                    </a:lnTo>
                    <a:lnTo>
                      <a:pt x="1678" y="787"/>
                    </a:lnTo>
                    <a:lnTo>
                      <a:pt x="1681" y="786"/>
                    </a:lnTo>
                    <a:lnTo>
                      <a:pt x="1684" y="785"/>
                    </a:lnTo>
                    <a:lnTo>
                      <a:pt x="1687" y="783"/>
                    </a:lnTo>
                    <a:lnTo>
                      <a:pt x="1688" y="783"/>
                    </a:lnTo>
                    <a:lnTo>
                      <a:pt x="1690" y="783"/>
                    </a:lnTo>
                    <a:lnTo>
                      <a:pt x="1690" y="783"/>
                    </a:lnTo>
                    <a:lnTo>
                      <a:pt x="1690" y="783"/>
                    </a:lnTo>
                    <a:lnTo>
                      <a:pt x="1693" y="804"/>
                    </a:lnTo>
                    <a:lnTo>
                      <a:pt x="1694" y="825"/>
                    </a:lnTo>
                    <a:lnTo>
                      <a:pt x="1693" y="843"/>
                    </a:lnTo>
                    <a:lnTo>
                      <a:pt x="1690" y="857"/>
                    </a:lnTo>
                    <a:lnTo>
                      <a:pt x="1686" y="866"/>
                    </a:lnTo>
                    <a:lnTo>
                      <a:pt x="1684" y="867"/>
                    </a:lnTo>
                    <a:lnTo>
                      <a:pt x="1683" y="868"/>
                    </a:lnTo>
                    <a:lnTo>
                      <a:pt x="1682" y="867"/>
                    </a:lnTo>
                    <a:lnTo>
                      <a:pt x="1682" y="867"/>
                    </a:lnTo>
                    <a:lnTo>
                      <a:pt x="1681" y="866"/>
                    </a:lnTo>
                    <a:lnTo>
                      <a:pt x="1681" y="865"/>
                    </a:lnTo>
                    <a:lnTo>
                      <a:pt x="1681" y="862"/>
                    </a:lnTo>
                    <a:lnTo>
                      <a:pt x="1681" y="859"/>
                    </a:lnTo>
                    <a:lnTo>
                      <a:pt x="1682" y="854"/>
                    </a:lnTo>
                    <a:lnTo>
                      <a:pt x="1680" y="854"/>
                    </a:lnTo>
                    <a:lnTo>
                      <a:pt x="1678" y="856"/>
                    </a:lnTo>
                    <a:lnTo>
                      <a:pt x="1677" y="859"/>
                    </a:lnTo>
                    <a:lnTo>
                      <a:pt x="1676" y="860"/>
                    </a:lnTo>
                    <a:lnTo>
                      <a:pt x="1675" y="861"/>
                    </a:lnTo>
                    <a:lnTo>
                      <a:pt x="1673" y="861"/>
                    </a:lnTo>
                    <a:lnTo>
                      <a:pt x="1672" y="861"/>
                    </a:lnTo>
                    <a:lnTo>
                      <a:pt x="1671" y="860"/>
                    </a:lnTo>
                    <a:lnTo>
                      <a:pt x="1671" y="860"/>
                    </a:lnTo>
                    <a:lnTo>
                      <a:pt x="1670" y="848"/>
                    </a:lnTo>
                    <a:lnTo>
                      <a:pt x="1672" y="837"/>
                    </a:lnTo>
                    <a:lnTo>
                      <a:pt x="1675" y="825"/>
                    </a:lnTo>
                    <a:lnTo>
                      <a:pt x="1673" y="812"/>
                    </a:lnTo>
                    <a:lnTo>
                      <a:pt x="1673" y="811"/>
                    </a:lnTo>
                    <a:lnTo>
                      <a:pt x="1675" y="811"/>
                    </a:lnTo>
                    <a:lnTo>
                      <a:pt x="1678" y="810"/>
                    </a:lnTo>
                    <a:lnTo>
                      <a:pt x="1681" y="810"/>
                    </a:lnTo>
                    <a:lnTo>
                      <a:pt x="1684" y="808"/>
                    </a:lnTo>
                    <a:lnTo>
                      <a:pt x="1686" y="806"/>
                    </a:lnTo>
                    <a:lnTo>
                      <a:pt x="1687" y="805"/>
                    </a:lnTo>
                    <a:lnTo>
                      <a:pt x="1688" y="803"/>
                    </a:lnTo>
                    <a:lnTo>
                      <a:pt x="1684" y="804"/>
                    </a:lnTo>
                    <a:lnTo>
                      <a:pt x="1681" y="805"/>
                    </a:lnTo>
                    <a:lnTo>
                      <a:pt x="1677" y="805"/>
                    </a:lnTo>
                    <a:lnTo>
                      <a:pt x="1673" y="804"/>
                    </a:lnTo>
                    <a:lnTo>
                      <a:pt x="1670" y="803"/>
                    </a:lnTo>
                    <a:lnTo>
                      <a:pt x="1667" y="802"/>
                    </a:lnTo>
                    <a:lnTo>
                      <a:pt x="1665" y="798"/>
                    </a:lnTo>
                    <a:lnTo>
                      <a:pt x="1665" y="794"/>
                    </a:lnTo>
                    <a:lnTo>
                      <a:pt x="1665" y="791"/>
                    </a:lnTo>
                    <a:lnTo>
                      <a:pt x="1666" y="787"/>
                    </a:lnTo>
                    <a:lnTo>
                      <a:pt x="1667" y="783"/>
                    </a:lnTo>
                    <a:lnTo>
                      <a:pt x="1669" y="780"/>
                    </a:lnTo>
                    <a:lnTo>
                      <a:pt x="1670" y="777"/>
                    </a:lnTo>
                    <a:close/>
                    <a:moveTo>
                      <a:pt x="1716" y="726"/>
                    </a:moveTo>
                    <a:lnTo>
                      <a:pt x="1716" y="729"/>
                    </a:lnTo>
                    <a:lnTo>
                      <a:pt x="1717" y="738"/>
                    </a:lnTo>
                    <a:lnTo>
                      <a:pt x="1717" y="747"/>
                    </a:lnTo>
                    <a:lnTo>
                      <a:pt x="1716" y="752"/>
                    </a:lnTo>
                    <a:lnTo>
                      <a:pt x="1716" y="752"/>
                    </a:lnTo>
                    <a:lnTo>
                      <a:pt x="1715" y="752"/>
                    </a:lnTo>
                    <a:lnTo>
                      <a:pt x="1715" y="752"/>
                    </a:lnTo>
                    <a:lnTo>
                      <a:pt x="1712" y="751"/>
                    </a:lnTo>
                    <a:lnTo>
                      <a:pt x="1712" y="753"/>
                    </a:lnTo>
                    <a:lnTo>
                      <a:pt x="1712" y="765"/>
                    </a:lnTo>
                    <a:lnTo>
                      <a:pt x="1715" y="772"/>
                    </a:lnTo>
                    <a:lnTo>
                      <a:pt x="1716" y="775"/>
                    </a:lnTo>
                    <a:lnTo>
                      <a:pt x="1717" y="776"/>
                    </a:lnTo>
                    <a:lnTo>
                      <a:pt x="1718" y="776"/>
                    </a:lnTo>
                    <a:lnTo>
                      <a:pt x="1721" y="775"/>
                    </a:lnTo>
                    <a:lnTo>
                      <a:pt x="1722" y="774"/>
                    </a:lnTo>
                    <a:lnTo>
                      <a:pt x="1724" y="770"/>
                    </a:lnTo>
                    <a:lnTo>
                      <a:pt x="1727" y="766"/>
                    </a:lnTo>
                    <a:lnTo>
                      <a:pt x="1729" y="766"/>
                    </a:lnTo>
                    <a:lnTo>
                      <a:pt x="1728" y="778"/>
                    </a:lnTo>
                    <a:lnTo>
                      <a:pt x="1727" y="791"/>
                    </a:lnTo>
                    <a:lnTo>
                      <a:pt x="1724" y="805"/>
                    </a:lnTo>
                    <a:lnTo>
                      <a:pt x="1723" y="817"/>
                    </a:lnTo>
                    <a:lnTo>
                      <a:pt x="1721" y="826"/>
                    </a:lnTo>
                    <a:lnTo>
                      <a:pt x="1720" y="831"/>
                    </a:lnTo>
                    <a:lnTo>
                      <a:pt x="1718" y="831"/>
                    </a:lnTo>
                    <a:lnTo>
                      <a:pt x="1718" y="831"/>
                    </a:lnTo>
                    <a:lnTo>
                      <a:pt x="1717" y="829"/>
                    </a:lnTo>
                    <a:lnTo>
                      <a:pt x="1715" y="827"/>
                    </a:lnTo>
                    <a:lnTo>
                      <a:pt x="1715" y="829"/>
                    </a:lnTo>
                    <a:lnTo>
                      <a:pt x="1712" y="833"/>
                    </a:lnTo>
                    <a:lnTo>
                      <a:pt x="1711" y="837"/>
                    </a:lnTo>
                    <a:lnTo>
                      <a:pt x="1709" y="840"/>
                    </a:lnTo>
                    <a:lnTo>
                      <a:pt x="1706" y="844"/>
                    </a:lnTo>
                    <a:lnTo>
                      <a:pt x="1704" y="845"/>
                    </a:lnTo>
                    <a:lnTo>
                      <a:pt x="1701" y="846"/>
                    </a:lnTo>
                    <a:lnTo>
                      <a:pt x="1700" y="846"/>
                    </a:lnTo>
                    <a:lnTo>
                      <a:pt x="1700" y="845"/>
                    </a:lnTo>
                    <a:lnTo>
                      <a:pt x="1700" y="845"/>
                    </a:lnTo>
                    <a:lnTo>
                      <a:pt x="1701" y="829"/>
                    </a:lnTo>
                    <a:lnTo>
                      <a:pt x="1700" y="817"/>
                    </a:lnTo>
                    <a:lnTo>
                      <a:pt x="1699" y="804"/>
                    </a:lnTo>
                    <a:lnTo>
                      <a:pt x="1697" y="787"/>
                    </a:lnTo>
                    <a:lnTo>
                      <a:pt x="1695" y="785"/>
                    </a:lnTo>
                    <a:lnTo>
                      <a:pt x="1695" y="782"/>
                    </a:lnTo>
                    <a:lnTo>
                      <a:pt x="1697" y="780"/>
                    </a:lnTo>
                    <a:lnTo>
                      <a:pt x="1698" y="777"/>
                    </a:lnTo>
                    <a:lnTo>
                      <a:pt x="1699" y="775"/>
                    </a:lnTo>
                    <a:lnTo>
                      <a:pt x="1700" y="772"/>
                    </a:lnTo>
                    <a:lnTo>
                      <a:pt x="1703" y="760"/>
                    </a:lnTo>
                    <a:lnTo>
                      <a:pt x="1704" y="753"/>
                    </a:lnTo>
                    <a:lnTo>
                      <a:pt x="1705" y="746"/>
                    </a:lnTo>
                    <a:lnTo>
                      <a:pt x="1706" y="743"/>
                    </a:lnTo>
                    <a:lnTo>
                      <a:pt x="1707" y="741"/>
                    </a:lnTo>
                    <a:lnTo>
                      <a:pt x="1709" y="740"/>
                    </a:lnTo>
                    <a:lnTo>
                      <a:pt x="1709" y="740"/>
                    </a:lnTo>
                    <a:lnTo>
                      <a:pt x="1709" y="740"/>
                    </a:lnTo>
                    <a:lnTo>
                      <a:pt x="1710" y="740"/>
                    </a:lnTo>
                    <a:lnTo>
                      <a:pt x="1711" y="741"/>
                    </a:lnTo>
                    <a:lnTo>
                      <a:pt x="1712" y="738"/>
                    </a:lnTo>
                    <a:lnTo>
                      <a:pt x="1712" y="735"/>
                    </a:lnTo>
                    <a:lnTo>
                      <a:pt x="1714" y="731"/>
                    </a:lnTo>
                    <a:lnTo>
                      <a:pt x="1714" y="730"/>
                    </a:lnTo>
                    <a:lnTo>
                      <a:pt x="1715" y="728"/>
                    </a:lnTo>
                    <a:lnTo>
                      <a:pt x="1716" y="726"/>
                    </a:lnTo>
                    <a:close/>
                    <a:moveTo>
                      <a:pt x="209" y="688"/>
                    </a:moveTo>
                    <a:lnTo>
                      <a:pt x="211" y="689"/>
                    </a:lnTo>
                    <a:lnTo>
                      <a:pt x="215" y="689"/>
                    </a:lnTo>
                    <a:lnTo>
                      <a:pt x="216" y="689"/>
                    </a:lnTo>
                    <a:lnTo>
                      <a:pt x="215" y="691"/>
                    </a:lnTo>
                    <a:lnTo>
                      <a:pt x="213" y="695"/>
                    </a:lnTo>
                    <a:lnTo>
                      <a:pt x="212" y="697"/>
                    </a:lnTo>
                    <a:lnTo>
                      <a:pt x="211" y="700"/>
                    </a:lnTo>
                    <a:lnTo>
                      <a:pt x="209" y="701"/>
                    </a:lnTo>
                    <a:lnTo>
                      <a:pt x="206" y="701"/>
                    </a:lnTo>
                    <a:lnTo>
                      <a:pt x="202" y="700"/>
                    </a:lnTo>
                    <a:lnTo>
                      <a:pt x="200" y="698"/>
                    </a:lnTo>
                    <a:lnTo>
                      <a:pt x="199" y="695"/>
                    </a:lnTo>
                    <a:lnTo>
                      <a:pt x="199" y="692"/>
                    </a:lnTo>
                    <a:lnTo>
                      <a:pt x="200" y="690"/>
                    </a:lnTo>
                    <a:lnTo>
                      <a:pt x="202" y="689"/>
                    </a:lnTo>
                    <a:lnTo>
                      <a:pt x="204" y="689"/>
                    </a:lnTo>
                    <a:lnTo>
                      <a:pt x="206" y="689"/>
                    </a:lnTo>
                    <a:lnTo>
                      <a:pt x="209" y="688"/>
                    </a:lnTo>
                    <a:close/>
                    <a:moveTo>
                      <a:pt x="298" y="675"/>
                    </a:moveTo>
                    <a:lnTo>
                      <a:pt x="301" y="675"/>
                    </a:lnTo>
                    <a:lnTo>
                      <a:pt x="304" y="675"/>
                    </a:lnTo>
                    <a:lnTo>
                      <a:pt x="306" y="675"/>
                    </a:lnTo>
                    <a:lnTo>
                      <a:pt x="306" y="678"/>
                    </a:lnTo>
                    <a:lnTo>
                      <a:pt x="303" y="681"/>
                    </a:lnTo>
                    <a:lnTo>
                      <a:pt x="302" y="685"/>
                    </a:lnTo>
                    <a:lnTo>
                      <a:pt x="299" y="686"/>
                    </a:lnTo>
                    <a:lnTo>
                      <a:pt x="298" y="688"/>
                    </a:lnTo>
                    <a:lnTo>
                      <a:pt x="296" y="688"/>
                    </a:lnTo>
                    <a:lnTo>
                      <a:pt x="295" y="688"/>
                    </a:lnTo>
                    <a:lnTo>
                      <a:pt x="292" y="688"/>
                    </a:lnTo>
                    <a:lnTo>
                      <a:pt x="290" y="686"/>
                    </a:lnTo>
                    <a:lnTo>
                      <a:pt x="287" y="685"/>
                    </a:lnTo>
                    <a:lnTo>
                      <a:pt x="286" y="683"/>
                    </a:lnTo>
                    <a:lnTo>
                      <a:pt x="286" y="680"/>
                    </a:lnTo>
                    <a:lnTo>
                      <a:pt x="287" y="678"/>
                    </a:lnTo>
                    <a:lnTo>
                      <a:pt x="290" y="677"/>
                    </a:lnTo>
                    <a:lnTo>
                      <a:pt x="292" y="675"/>
                    </a:lnTo>
                    <a:lnTo>
                      <a:pt x="295" y="675"/>
                    </a:lnTo>
                    <a:lnTo>
                      <a:pt x="298" y="675"/>
                    </a:lnTo>
                    <a:close/>
                    <a:moveTo>
                      <a:pt x="183" y="634"/>
                    </a:moveTo>
                    <a:lnTo>
                      <a:pt x="183" y="634"/>
                    </a:lnTo>
                    <a:lnTo>
                      <a:pt x="188" y="643"/>
                    </a:lnTo>
                    <a:lnTo>
                      <a:pt x="195" y="646"/>
                    </a:lnTo>
                    <a:lnTo>
                      <a:pt x="206" y="650"/>
                    </a:lnTo>
                    <a:lnTo>
                      <a:pt x="216" y="652"/>
                    </a:lnTo>
                    <a:lnTo>
                      <a:pt x="224" y="657"/>
                    </a:lnTo>
                    <a:lnTo>
                      <a:pt x="230" y="664"/>
                    </a:lnTo>
                    <a:lnTo>
                      <a:pt x="233" y="678"/>
                    </a:lnTo>
                    <a:lnTo>
                      <a:pt x="233" y="678"/>
                    </a:lnTo>
                    <a:lnTo>
                      <a:pt x="233" y="678"/>
                    </a:lnTo>
                    <a:lnTo>
                      <a:pt x="236" y="678"/>
                    </a:lnTo>
                    <a:lnTo>
                      <a:pt x="236" y="678"/>
                    </a:lnTo>
                    <a:lnTo>
                      <a:pt x="238" y="679"/>
                    </a:lnTo>
                    <a:lnTo>
                      <a:pt x="238" y="677"/>
                    </a:lnTo>
                    <a:lnTo>
                      <a:pt x="238" y="675"/>
                    </a:lnTo>
                    <a:lnTo>
                      <a:pt x="238" y="674"/>
                    </a:lnTo>
                    <a:lnTo>
                      <a:pt x="238" y="672"/>
                    </a:lnTo>
                    <a:lnTo>
                      <a:pt x="238" y="668"/>
                    </a:lnTo>
                    <a:lnTo>
                      <a:pt x="236" y="664"/>
                    </a:lnTo>
                    <a:lnTo>
                      <a:pt x="236" y="662"/>
                    </a:lnTo>
                    <a:lnTo>
                      <a:pt x="236" y="660"/>
                    </a:lnTo>
                    <a:lnTo>
                      <a:pt x="238" y="660"/>
                    </a:lnTo>
                    <a:lnTo>
                      <a:pt x="239" y="658"/>
                    </a:lnTo>
                    <a:lnTo>
                      <a:pt x="240" y="658"/>
                    </a:lnTo>
                    <a:lnTo>
                      <a:pt x="242" y="658"/>
                    </a:lnTo>
                    <a:lnTo>
                      <a:pt x="242" y="661"/>
                    </a:lnTo>
                    <a:lnTo>
                      <a:pt x="244" y="663"/>
                    </a:lnTo>
                    <a:lnTo>
                      <a:pt x="244" y="666"/>
                    </a:lnTo>
                    <a:lnTo>
                      <a:pt x="245" y="667"/>
                    </a:lnTo>
                    <a:lnTo>
                      <a:pt x="245" y="667"/>
                    </a:lnTo>
                    <a:lnTo>
                      <a:pt x="246" y="667"/>
                    </a:lnTo>
                    <a:lnTo>
                      <a:pt x="247" y="667"/>
                    </a:lnTo>
                    <a:lnTo>
                      <a:pt x="250" y="664"/>
                    </a:lnTo>
                    <a:lnTo>
                      <a:pt x="252" y="662"/>
                    </a:lnTo>
                    <a:lnTo>
                      <a:pt x="253" y="660"/>
                    </a:lnTo>
                    <a:lnTo>
                      <a:pt x="256" y="657"/>
                    </a:lnTo>
                    <a:lnTo>
                      <a:pt x="256" y="657"/>
                    </a:lnTo>
                    <a:lnTo>
                      <a:pt x="257" y="657"/>
                    </a:lnTo>
                    <a:lnTo>
                      <a:pt x="258" y="657"/>
                    </a:lnTo>
                    <a:lnTo>
                      <a:pt x="261" y="657"/>
                    </a:lnTo>
                    <a:lnTo>
                      <a:pt x="262" y="658"/>
                    </a:lnTo>
                    <a:lnTo>
                      <a:pt x="263" y="658"/>
                    </a:lnTo>
                    <a:lnTo>
                      <a:pt x="266" y="661"/>
                    </a:lnTo>
                    <a:lnTo>
                      <a:pt x="268" y="662"/>
                    </a:lnTo>
                    <a:lnTo>
                      <a:pt x="269" y="663"/>
                    </a:lnTo>
                    <a:lnTo>
                      <a:pt x="273" y="663"/>
                    </a:lnTo>
                    <a:lnTo>
                      <a:pt x="274" y="663"/>
                    </a:lnTo>
                    <a:lnTo>
                      <a:pt x="276" y="662"/>
                    </a:lnTo>
                    <a:lnTo>
                      <a:pt x="278" y="662"/>
                    </a:lnTo>
                    <a:lnTo>
                      <a:pt x="278" y="663"/>
                    </a:lnTo>
                    <a:lnTo>
                      <a:pt x="278" y="666"/>
                    </a:lnTo>
                    <a:lnTo>
                      <a:pt x="278" y="668"/>
                    </a:lnTo>
                    <a:lnTo>
                      <a:pt x="278" y="674"/>
                    </a:lnTo>
                    <a:lnTo>
                      <a:pt x="275" y="679"/>
                    </a:lnTo>
                    <a:lnTo>
                      <a:pt x="272" y="684"/>
                    </a:lnTo>
                    <a:lnTo>
                      <a:pt x="263" y="690"/>
                    </a:lnTo>
                    <a:lnTo>
                      <a:pt x="255" y="694"/>
                    </a:lnTo>
                    <a:lnTo>
                      <a:pt x="246" y="695"/>
                    </a:lnTo>
                    <a:lnTo>
                      <a:pt x="242" y="695"/>
                    </a:lnTo>
                    <a:lnTo>
                      <a:pt x="238" y="692"/>
                    </a:lnTo>
                    <a:lnTo>
                      <a:pt x="235" y="690"/>
                    </a:lnTo>
                    <a:lnTo>
                      <a:pt x="233" y="686"/>
                    </a:lnTo>
                    <a:lnTo>
                      <a:pt x="232" y="680"/>
                    </a:lnTo>
                    <a:lnTo>
                      <a:pt x="232" y="679"/>
                    </a:lnTo>
                    <a:lnTo>
                      <a:pt x="230" y="679"/>
                    </a:lnTo>
                    <a:lnTo>
                      <a:pt x="228" y="680"/>
                    </a:lnTo>
                    <a:lnTo>
                      <a:pt x="224" y="679"/>
                    </a:lnTo>
                    <a:lnTo>
                      <a:pt x="222" y="679"/>
                    </a:lnTo>
                    <a:lnTo>
                      <a:pt x="219" y="678"/>
                    </a:lnTo>
                    <a:lnTo>
                      <a:pt x="218" y="677"/>
                    </a:lnTo>
                    <a:lnTo>
                      <a:pt x="217" y="677"/>
                    </a:lnTo>
                    <a:lnTo>
                      <a:pt x="215" y="677"/>
                    </a:lnTo>
                    <a:lnTo>
                      <a:pt x="216" y="678"/>
                    </a:lnTo>
                    <a:lnTo>
                      <a:pt x="215" y="679"/>
                    </a:lnTo>
                    <a:lnTo>
                      <a:pt x="215" y="680"/>
                    </a:lnTo>
                    <a:lnTo>
                      <a:pt x="215" y="683"/>
                    </a:lnTo>
                    <a:lnTo>
                      <a:pt x="213" y="681"/>
                    </a:lnTo>
                    <a:lnTo>
                      <a:pt x="199" y="668"/>
                    </a:lnTo>
                    <a:lnTo>
                      <a:pt x="185" y="658"/>
                    </a:lnTo>
                    <a:lnTo>
                      <a:pt x="176" y="652"/>
                    </a:lnTo>
                    <a:lnTo>
                      <a:pt x="166" y="651"/>
                    </a:lnTo>
                    <a:lnTo>
                      <a:pt x="161" y="651"/>
                    </a:lnTo>
                    <a:lnTo>
                      <a:pt x="156" y="654"/>
                    </a:lnTo>
                    <a:lnTo>
                      <a:pt x="152" y="657"/>
                    </a:lnTo>
                    <a:lnTo>
                      <a:pt x="152" y="657"/>
                    </a:lnTo>
                    <a:lnTo>
                      <a:pt x="152" y="658"/>
                    </a:lnTo>
                    <a:lnTo>
                      <a:pt x="150" y="661"/>
                    </a:lnTo>
                    <a:lnTo>
                      <a:pt x="150" y="662"/>
                    </a:lnTo>
                    <a:lnTo>
                      <a:pt x="149" y="663"/>
                    </a:lnTo>
                    <a:lnTo>
                      <a:pt x="148" y="664"/>
                    </a:lnTo>
                    <a:lnTo>
                      <a:pt x="147" y="663"/>
                    </a:lnTo>
                    <a:lnTo>
                      <a:pt x="147" y="663"/>
                    </a:lnTo>
                    <a:lnTo>
                      <a:pt x="147" y="662"/>
                    </a:lnTo>
                    <a:lnTo>
                      <a:pt x="147" y="661"/>
                    </a:lnTo>
                    <a:lnTo>
                      <a:pt x="148" y="660"/>
                    </a:lnTo>
                    <a:lnTo>
                      <a:pt x="149" y="657"/>
                    </a:lnTo>
                    <a:lnTo>
                      <a:pt x="149" y="656"/>
                    </a:lnTo>
                    <a:lnTo>
                      <a:pt x="149" y="656"/>
                    </a:lnTo>
                    <a:lnTo>
                      <a:pt x="150" y="651"/>
                    </a:lnTo>
                    <a:lnTo>
                      <a:pt x="152" y="647"/>
                    </a:lnTo>
                    <a:lnTo>
                      <a:pt x="153" y="644"/>
                    </a:lnTo>
                    <a:lnTo>
                      <a:pt x="156" y="641"/>
                    </a:lnTo>
                    <a:lnTo>
                      <a:pt x="160" y="639"/>
                    </a:lnTo>
                    <a:lnTo>
                      <a:pt x="165" y="637"/>
                    </a:lnTo>
                    <a:lnTo>
                      <a:pt x="173" y="635"/>
                    </a:lnTo>
                    <a:lnTo>
                      <a:pt x="175" y="635"/>
                    </a:lnTo>
                    <a:lnTo>
                      <a:pt x="183" y="634"/>
                    </a:lnTo>
                    <a:lnTo>
                      <a:pt x="183" y="634"/>
                    </a:lnTo>
                    <a:close/>
                    <a:moveTo>
                      <a:pt x="1705" y="487"/>
                    </a:moveTo>
                    <a:lnTo>
                      <a:pt x="1706" y="490"/>
                    </a:lnTo>
                    <a:lnTo>
                      <a:pt x="1707" y="495"/>
                    </a:lnTo>
                    <a:lnTo>
                      <a:pt x="1710" y="503"/>
                    </a:lnTo>
                    <a:lnTo>
                      <a:pt x="1712" y="515"/>
                    </a:lnTo>
                    <a:lnTo>
                      <a:pt x="1715" y="530"/>
                    </a:lnTo>
                    <a:lnTo>
                      <a:pt x="1717" y="543"/>
                    </a:lnTo>
                    <a:lnTo>
                      <a:pt x="1720" y="557"/>
                    </a:lnTo>
                    <a:lnTo>
                      <a:pt x="1720" y="566"/>
                    </a:lnTo>
                    <a:lnTo>
                      <a:pt x="1718" y="572"/>
                    </a:lnTo>
                    <a:lnTo>
                      <a:pt x="1718" y="574"/>
                    </a:lnTo>
                    <a:lnTo>
                      <a:pt x="1718" y="575"/>
                    </a:lnTo>
                    <a:lnTo>
                      <a:pt x="1720" y="580"/>
                    </a:lnTo>
                    <a:lnTo>
                      <a:pt x="1720" y="580"/>
                    </a:lnTo>
                    <a:lnTo>
                      <a:pt x="1721" y="586"/>
                    </a:lnTo>
                    <a:lnTo>
                      <a:pt x="1724" y="586"/>
                    </a:lnTo>
                    <a:lnTo>
                      <a:pt x="1724" y="583"/>
                    </a:lnTo>
                    <a:lnTo>
                      <a:pt x="1724" y="581"/>
                    </a:lnTo>
                    <a:lnTo>
                      <a:pt x="1726" y="581"/>
                    </a:lnTo>
                    <a:lnTo>
                      <a:pt x="1726" y="581"/>
                    </a:lnTo>
                    <a:lnTo>
                      <a:pt x="1727" y="581"/>
                    </a:lnTo>
                    <a:lnTo>
                      <a:pt x="1727" y="582"/>
                    </a:lnTo>
                    <a:lnTo>
                      <a:pt x="1728" y="584"/>
                    </a:lnTo>
                    <a:lnTo>
                      <a:pt x="1729" y="588"/>
                    </a:lnTo>
                    <a:lnTo>
                      <a:pt x="1729" y="594"/>
                    </a:lnTo>
                    <a:lnTo>
                      <a:pt x="1729" y="594"/>
                    </a:lnTo>
                    <a:lnTo>
                      <a:pt x="1730" y="595"/>
                    </a:lnTo>
                    <a:lnTo>
                      <a:pt x="1732" y="597"/>
                    </a:lnTo>
                    <a:lnTo>
                      <a:pt x="1732" y="598"/>
                    </a:lnTo>
                    <a:lnTo>
                      <a:pt x="1733" y="601"/>
                    </a:lnTo>
                    <a:lnTo>
                      <a:pt x="1733" y="604"/>
                    </a:lnTo>
                    <a:lnTo>
                      <a:pt x="1733" y="606"/>
                    </a:lnTo>
                    <a:lnTo>
                      <a:pt x="1733" y="609"/>
                    </a:lnTo>
                    <a:lnTo>
                      <a:pt x="1733" y="611"/>
                    </a:lnTo>
                    <a:lnTo>
                      <a:pt x="1733" y="612"/>
                    </a:lnTo>
                    <a:lnTo>
                      <a:pt x="1732" y="612"/>
                    </a:lnTo>
                    <a:lnTo>
                      <a:pt x="1732" y="612"/>
                    </a:lnTo>
                    <a:lnTo>
                      <a:pt x="1730" y="612"/>
                    </a:lnTo>
                    <a:lnTo>
                      <a:pt x="1730" y="611"/>
                    </a:lnTo>
                    <a:lnTo>
                      <a:pt x="1730" y="609"/>
                    </a:lnTo>
                    <a:lnTo>
                      <a:pt x="1729" y="605"/>
                    </a:lnTo>
                    <a:lnTo>
                      <a:pt x="1729" y="600"/>
                    </a:lnTo>
                    <a:lnTo>
                      <a:pt x="1728" y="597"/>
                    </a:lnTo>
                    <a:lnTo>
                      <a:pt x="1728" y="597"/>
                    </a:lnTo>
                    <a:lnTo>
                      <a:pt x="1726" y="595"/>
                    </a:lnTo>
                    <a:lnTo>
                      <a:pt x="1724" y="593"/>
                    </a:lnTo>
                    <a:lnTo>
                      <a:pt x="1724" y="590"/>
                    </a:lnTo>
                    <a:lnTo>
                      <a:pt x="1724" y="589"/>
                    </a:lnTo>
                    <a:lnTo>
                      <a:pt x="1721" y="589"/>
                    </a:lnTo>
                    <a:lnTo>
                      <a:pt x="1720" y="590"/>
                    </a:lnTo>
                    <a:lnTo>
                      <a:pt x="1720" y="590"/>
                    </a:lnTo>
                    <a:lnTo>
                      <a:pt x="1718" y="592"/>
                    </a:lnTo>
                    <a:lnTo>
                      <a:pt x="1718" y="594"/>
                    </a:lnTo>
                    <a:lnTo>
                      <a:pt x="1720" y="598"/>
                    </a:lnTo>
                    <a:lnTo>
                      <a:pt x="1721" y="604"/>
                    </a:lnTo>
                    <a:lnTo>
                      <a:pt x="1722" y="609"/>
                    </a:lnTo>
                    <a:lnTo>
                      <a:pt x="1721" y="614"/>
                    </a:lnTo>
                    <a:lnTo>
                      <a:pt x="1721" y="615"/>
                    </a:lnTo>
                    <a:lnTo>
                      <a:pt x="1722" y="615"/>
                    </a:lnTo>
                    <a:lnTo>
                      <a:pt x="1723" y="616"/>
                    </a:lnTo>
                    <a:lnTo>
                      <a:pt x="1724" y="617"/>
                    </a:lnTo>
                    <a:lnTo>
                      <a:pt x="1726" y="621"/>
                    </a:lnTo>
                    <a:lnTo>
                      <a:pt x="1726" y="623"/>
                    </a:lnTo>
                    <a:lnTo>
                      <a:pt x="1726" y="623"/>
                    </a:lnTo>
                    <a:lnTo>
                      <a:pt x="1724" y="624"/>
                    </a:lnTo>
                    <a:lnTo>
                      <a:pt x="1720" y="621"/>
                    </a:lnTo>
                    <a:lnTo>
                      <a:pt x="1721" y="626"/>
                    </a:lnTo>
                    <a:lnTo>
                      <a:pt x="1720" y="626"/>
                    </a:lnTo>
                    <a:lnTo>
                      <a:pt x="1720" y="629"/>
                    </a:lnTo>
                    <a:lnTo>
                      <a:pt x="1720" y="634"/>
                    </a:lnTo>
                    <a:lnTo>
                      <a:pt x="1720" y="638"/>
                    </a:lnTo>
                    <a:lnTo>
                      <a:pt x="1720" y="640"/>
                    </a:lnTo>
                    <a:lnTo>
                      <a:pt x="1718" y="643"/>
                    </a:lnTo>
                    <a:lnTo>
                      <a:pt x="1716" y="644"/>
                    </a:lnTo>
                    <a:lnTo>
                      <a:pt x="1715" y="645"/>
                    </a:lnTo>
                    <a:lnTo>
                      <a:pt x="1715" y="644"/>
                    </a:lnTo>
                    <a:lnTo>
                      <a:pt x="1715" y="639"/>
                    </a:lnTo>
                    <a:lnTo>
                      <a:pt x="1715" y="635"/>
                    </a:lnTo>
                    <a:lnTo>
                      <a:pt x="1714" y="633"/>
                    </a:lnTo>
                    <a:lnTo>
                      <a:pt x="1712" y="631"/>
                    </a:lnTo>
                    <a:lnTo>
                      <a:pt x="1711" y="629"/>
                    </a:lnTo>
                    <a:lnTo>
                      <a:pt x="1710" y="627"/>
                    </a:lnTo>
                    <a:lnTo>
                      <a:pt x="1709" y="624"/>
                    </a:lnTo>
                    <a:lnTo>
                      <a:pt x="1707" y="622"/>
                    </a:lnTo>
                    <a:lnTo>
                      <a:pt x="1707" y="620"/>
                    </a:lnTo>
                    <a:lnTo>
                      <a:pt x="1709" y="618"/>
                    </a:lnTo>
                    <a:lnTo>
                      <a:pt x="1709" y="618"/>
                    </a:lnTo>
                    <a:lnTo>
                      <a:pt x="1709" y="617"/>
                    </a:lnTo>
                    <a:lnTo>
                      <a:pt x="1709" y="616"/>
                    </a:lnTo>
                    <a:lnTo>
                      <a:pt x="1709" y="615"/>
                    </a:lnTo>
                    <a:lnTo>
                      <a:pt x="1709" y="611"/>
                    </a:lnTo>
                    <a:lnTo>
                      <a:pt x="1709" y="607"/>
                    </a:lnTo>
                    <a:lnTo>
                      <a:pt x="1709" y="601"/>
                    </a:lnTo>
                    <a:lnTo>
                      <a:pt x="1709" y="601"/>
                    </a:lnTo>
                    <a:lnTo>
                      <a:pt x="1709" y="600"/>
                    </a:lnTo>
                    <a:lnTo>
                      <a:pt x="1710" y="600"/>
                    </a:lnTo>
                    <a:lnTo>
                      <a:pt x="1712" y="601"/>
                    </a:lnTo>
                    <a:lnTo>
                      <a:pt x="1714" y="601"/>
                    </a:lnTo>
                    <a:lnTo>
                      <a:pt x="1715" y="605"/>
                    </a:lnTo>
                    <a:lnTo>
                      <a:pt x="1715" y="601"/>
                    </a:lnTo>
                    <a:lnTo>
                      <a:pt x="1715" y="600"/>
                    </a:lnTo>
                    <a:lnTo>
                      <a:pt x="1714" y="583"/>
                    </a:lnTo>
                    <a:lnTo>
                      <a:pt x="1712" y="584"/>
                    </a:lnTo>
                    <a:lnTo>
                      <a:pt x="1710" y="584"/>
                    </a:lnTo>
                    <a:lnTo>
                      <a:pt x="1709" y="584"/>
                    </a:lnTo>
                    <a:lnTo>
                      <a:pt x="1707" y="583"/>
                    </a:lnTo>
                    <a:lnTo>
                      <a:pt x="1706" y="581"/>
                    </a:lnTo>
                    <a:lnTo>
                      <a:pt x="1705" y="578"/>
                    </a:lnTo>
                    <a:lnTo>
                      <a:pt x="1705" y="577"/>
                    </a:lnTo>
                    <a:lnTo>
                      <a:pt x="1705" y="576"/>
                    </a:lnTo>
                    <a:lnTo>
                      <a:pt x="1705" y="574"/>
                    </a:lnTo>
                    <a:lnTo>
                      <a:pt x="1706" y="571"/>
                    </a:lnTo>
                    <a:lnTo>
                      <a:pt x="1707" y="567"/>
                    </a:lnTo>
                    <a:lnTo>
                      <a:pt x="1710" y="565"/>
                    </a:lnTo>
                    <a:lnTo>
                      <a:pt x="1711" y="565"/>
                    </a:lnTo>
                    <a:lnTo>
                      <a:pt x="1711" y="564"/>
                    </a:lnTo>
                    <a:lnTo>
                      <a:pt x="1710" y="547"/>
                    </a:lnTo>
                    <a:lnTo>
                      <a:pt x="1709" y="533"/>
                    </a:lnTo>
                    <a:lnTo>
                      <a:pt x="1706" y="524"/>
                    </a:lnTo>
                    <a:lnTo>
                      <a:pt x="1704" y="513"/>
                    </a:lnTo>
                    <a:lnTo>
                      <a:pt x="1700" y="500"/>
                    </a:lnTo>
                    <a:lnTo>
                      <a:pt x="1699" y="498"/>
                    </a:lnTo>
                    <a:lnTo>
                      <a:pt x="1701" y="498"/>
                    </a:lnTo>
                    <a:lnTo>
                      <a:pt x="1701" y="498"/>
                    </a:lnTo>
                    <a:lnTo>
                      <a:pt x="1703" y="497"/>
                    </a:lnTo>
                    <a:lnTo>
                      <a:pt x="1703" y="496"/>
                    </a:lnTo>
                    <a:lnTo>
                      <a:pt x="1703" y="495"/>
                    </a:lnTo>
                    <a:lnTo>
                      <a:pt x="1703" y="492"/>
                    </a:lnTo>
                    <a:lnTo>
                      <a:pt x="1703" y="490"/>
                    </a:lnTo>
                    <a:lnTo>
                      <a:pt x="1704" y="489"/>
                    </a:lnTo>
                    <a:lnTo>
                      <a:pt x="1705" y="487"/>
                    </a:lnTo>
                    <a:close/>
                    <a:moveTo>
                      <a:pt x="1310" y="378"/>
                    </a:moveTo>
                    <a:lnTo>
                      <a:pt x="1306" y="379"/>
                    </a:lnTo>
                    <a:lnTo>
                      <a:pt x="1305" y="379"/>
                    </a:lnTo>
                    <a:lnTo>
                      <a:pt x="1305" y="381"/>
                    </a:lnTo>
                    <a:lnTo>
                      <a:pt x="1313" y="399"/>
                    </a:lnTo>
                    <a:lnTo>
                      <a:pt x="1324" y="416"/>
                    </a:lnTo>
                    <a:lnTo>
                      <a:pt x="1338" y="432"/>
                    </a:lnTo>
                    <a:lnTo>
                      <a:pt x="1355" y="451"/>
                    </a:lnTo>
                    <a:lnTo>
                      <a:pt x="1356" y="451"/>
                    </a:lnTo>
                    <a:lnTo>
                      <a:pt x="1358" y="453"/>
                    </a:lnTo>
                    <a:lnTo>
                      <a:pt x="1359" y="455"/>
                    </a:lnTo>
                    <a:lnTo>
                      <a:pt x="1361" y="460"/>
                    </a:lnTo>
                    <a:lnTo>
                      <a:pt x="1361" y="464"/>
                    </a:lnTo>
                    <a:lnTo>
                      <a:pt x="1362" y="468"/>
                    </a:lnTo>
                    <a:lnTo>
                      <a:pt x="1362" y="472"/>
                    </a:lnTo>
                    <a:lnTo>
                      <a:pt x="1363" y="475"/>
                    </a:lnTo>
                    <a:lnTo>
                      <a:pt x="1365" y="478"/>
                    </a:lnTo>
                    <a:lnTo>
                      <a:pt x="1369" y="479"/>
                    </a:lnTo>
                    <a:lnTo>
                      <a:pt x="1372" y="481"/>
                    </a:lnTo>
                    <a:lnTo>
                      <a:pt x="1375" y="483"/>
                    </a:lnTo>
                    <a:lnTo>
                      <a:pt x="1378" y="484"/>
                    </a:lnTo>
                    <a:lnTo>
                      <a:pt x="1380" y="486"/>
                    </a:lnTo>
                    <a:lnTo>
                      <a:pt x="1381" y="490"/>
                    </a:lnTo>
                    <a:lnTo>
                      <a:pt x="1382" y="492"/>
                    </a:lnTo>
                    <a:lnTo>
                      <a:pt x="1382" y="496"/>
                    </a:lnTo>
                    <a:lnTo>
                      <a:pt x="1382" y="498"/>
                    </a:lnTo>
                    <a:lnTo>
                      <a:pt x="1381" y="502"/>
                    </a:lnTo>
                    <a:lnTo>
                      <a:pt x="1382" y="506"/>
                    </a:lnTo>
                    <a:lnTo>
                      <a:pt x="1382" y="508"/>
                    </a:lnTo>
                    <a:lnTo>
                      <a:pt x="1384" y="509"/>
                    </a:lnTo>
                    <a:lnTo>
                      <a:pt x="1384" y="510"/>
                    </a:lnTo>
                    <a:lnTo>
                      <a:pt x="1387" y="514"/>
                    </a:lnTo>
                    <a:lnTo>
                      <a:pt x="1391" y="517"/>
                    </a:lnTo>
                    <a:lnTo>
                      <a:pt x="1396" y="518"/>
                    </a:lnTo>
                    <a:lnTo>
                      <a:pt x="1398" y="520"/>
                    </a:lnTo>
                    <a:lnTo>
                      <a:pt x="1402" y="521"/>
                    </a:lnTo>
                    <a:lnTo>
                      <a:pt x="1405" y="524"/>
                    </a:lnTo>
                    <a:lnTo>
                      <a:pt x="1407" y="526"/>
                    </a:lnTo>
                    <a:lnTo>
                      <a:pt x="1409" y="527"/>
                    </a:lnTo>
                    <a:lnTo>
                      <a:pt x="1410" y="530"/>
                    </a:lnTo>
                    <a:lnTo>
                      <a:pt x="1412" y="533"/>
                    </a:lnTo>
                    <a:lnTo>
                      <a:pt x="1414" y="537"/>
                    </a:lnTo>
                    <a:lnTo>
                      <a:pt x="1415" y="538"/>
                    </a:lnTo>
                    <a:lnTo>
                      <a:pt x="1416" y="540"/>
                    </a:lnTo>
                    <a:lnTo>
                      <a:pt x="1420" y="541"/>
                    </a:lnTo>
                    <a:lnTo>
                      <a:pt x="1422" y="542"/>
                    </a:lnTo>
                    <a:lnTo>
                      <a:pt x="1425" y="542"/>
                    </a:lnTo>
                    <a:lnTo>
                      <a:pt x="1426" y="542"/>
                    </a:lnTo>
                    <a:lnTo>
                      <a:pt x="1427" y="541"/>
                    </a:lnTo>
                    <a:lnTo>
                      <a:pt x="1429" y="538"/>
                    </a:lnTo>
                    <a:lnTo>
                      <a:pt x="1429" y="536"/>
                    </a:lnTo>
                    <a:lnTo>
                      <a:pt x="1429" y="535"/>
                    </a:lnTo>
                    <a:lnTo>
                      <a:pt x="1427" y="533"/>
                    </a:lnTo>
                    <a:lnTo>
                      <a:pt x="1425" y="533"/>
                    </a:lnTo>
                    <a:lnTo>
                      <a:pt x="1424" y="532"/>
                    </a:lnTo>
                    <a:lnTo>
                      <a:pt x="1422" y="530"/>
                    </a:lnTo>
                    <a:lnTo>
                      <a:pt x="1421" y="526"/>
                    </a:lnTo>
                    <a:lnTo>
                      <a:pt x="1420" y="521"/>
                    </a:lnTo>
                    <a:lnTo>
                      <a:pt x="1420" y="518"/>
                    </a:lnTo>
                    <a:lnTo>
                      <a:pt x="1420" y="515"/>
                    </a:lnTo>
                    <a:lnTo>
                      <a:pt x="1419" y="512"/>
                    </a:lnTo>
                    <a:lnTo>
                      <a:pt x="1418" y="509"/>
                    </a:lnTo>
                    <a:lnTo>
                      <a:pt x="1415" y="507"/>
                    </a:lnTo>
                    <a:lnTo>
                      <a:pt x="1413" y="503"/>
                    </a:lnTo>
                    <a:lnTo>
                      <a:pt x="1409" y="501"/>
                    </a:lnTo>
                    <a:lnTo>
                      <a:pt x="1405" y="498"/>
                    </a:lnTo>
                    <a:lnTo>
                      <a:pt x="1403" y="496"/>
                    </a:lnTo>
                    <a:lnTo>
                      <a:pt x="1399" y="492"/>
                    </a:lnTo>
                    <a:lnTo>
                      <a:pt x="1398" y="487"/>
                    </a:lnTo>
                    <a:lnTo>
                      <a:pt x="1396" y="483"/>
                    </a:lnTo>
                    <a:lnTo>
                      <a:pt x="1395" y="480"/>
                    </a:lnTo>
                    <a:lnTo>
                      <a:pt x="1393" y="476"/>
                    </a:lnTo>
                    <a:lnTo>
                      <a:pt x="1392" y="473"/>
                    </a:lnTo>
                    <a:lnTo>
                      <a:pt x="1390" y="470"/>
                    </a:lnTo>
                    <a:lnTo>
                      <a:pt x="1386" y="468"/>
                    </a:lnTo>
                    <a:lnTo>
                      <a:pt x="1382" y="466"/>
                    </a:lnTo>
                    <a:lnTo>
                      <a:pt x="1380" y="464"/>
                    </a:lnTo>
                    <a:lnTo>
                      <a:pt x="1378" y="463"/>
                    </a:lnTo>
                    <a:lnTo>
                      <a:pt x="1375" y="461"/>
                    </a:lnTo>
                    <a:lnTo>
                      <a:pt x="1373" y="457"/>
                    </a:lnTo>
                    <a:lnTo>
                      <a:pt x="1372" y="452"/>
                    </a:lnTo>
                    <a:lnTo>
                      <a:pt x="1370" y="449"/>
                    </a:lnTo>
                    <a:lnTo>
                      <a:pt x="1369" y="445"/>
                    </a:lnTo>
                    <a:lnTo>
                      <a:pt x="1368" y="441"/>
                    </a:lnTo>
                    <a:lnTo>
                      <a:pt x="1365" y="438"/>
                    </a:lnTo>
                    <a:lnTo>
                      <a:pt x="1362" y="433"/>
                    </a:lnTo>
                    <a:lnTo>
                      <a:pt x="1359" y="429"/>
                    </a:lnTo>
                    <a:lnTo>
                      <a:pt x="1356" y="427"/>
                    </a:lnTo>
                    <a:lnTo>
                      <a:pt x="1352" y="423"/>
                    </a:lnTo>
                    <a:lnTo>
                      <a:pt x="1350" y="421"/>
                    </a:lnTo>
                    <a:lnTo>
                      <a:pt x="1347" y="418"/>
                    </a:lnTo>
                    <a:lnTo>
                      <a:pt x="1346" y="417"/>
                    </a:lnTo>
                    <a:lnTo>
                      <a:pt x="1345" y="416"/>
                    </a:lnTo>
                    <a:lnTo>
                      <a:pt x="1344" y="415"/>
                    </a:lnTo>
                    <a:lnTo>
                      <a:pt x="1344" y="415"/>
                    </a:lnTo>
                    <a:lnTo>
                      <a:pt x="1342" y="413"/>
                    </a:lnTo>
                    <a:lnTo>
                      <a:pt x="1341" y="411"/>
                    </a:lnTo>
                    <a:lnTo>
                      <a:pt x="1340" y="410"/>
                    </a:lnTo>
                    <a:lnTo>
                      <a:pt x="1340" y="406"/>
                    </a:lnTo>
                    <a:lnTo>
                      <a:pt x="1339" y="405"/>
                    </a:lnTo>
                    <a:lnTo>
                      <a:pt x="1336" y="404"/>
                    </a:lnTo>
                    <a:lnTo>
                      <a:pt x="1335" y="404"/>
                    </a:lnTo>
                    <a:lnTo>
                      <a:pt x="1333" y="403"/>
                    </a:lnTo>
                    <a:lnTo>
                      <a:pt x="1331" y="401"/>
                    </a:lnTo>
                    <a:lnTo>
                      <a:pt x="1329" y="400"/>
                    </a:lnTo>
                    <a:lnTo>
                      <a:pt x="1328" y="399"/>
                    </a:lnTo>
                    <a:lnTo>
                      <a:pt x="1327" y="395"/>
                    </a:lnTo>
                    <a:lnTo>
                      <a:pt x="1324" y="392"/>
                    </a:lnTo>
                    <a:lnTo>
                      <a:pt x="1323" y="390"/>
                    </a:lnTo>
                    <a:lnTo>
                      <a:pt x="1321" y="386"/>
                    </a:lnTo>
                    <a:lnTo>
                      <a:pt x="1318" y="382"/>
                    </a:lnTo>
                    <a:lnTo>
                      <a:pt x="1315" y="381"/>
                    </a:lnTo>
                    <a:lnTo>
                      <a:pt x="1312" y="378"/>
                    </a:lnTo>
                    <a:lnTo>
                      <a:pt x="1310" y="378"/>
                    </a:lnTo>
                    <a:close/>
                    <a:moveTo>
                      <a:pt x="1438" y="349"/>
                    </a:moveTo>
                    <a:lnTo>
                      <a:pt x="1433" y="354"/>
                    </a:lnTo>
                    <a:lnTo>
                      <a:pt x="1435" y="354"/>
                    </a:lnTo>
                    <a:lnTo>
                      <a:pt x="1439" y="364"/>
                    </a:lnTo>
                    <a:lnTo>
                      <a:pt x="1443" y="369"/>
                    </a:lnTo>
                    <a:lnTo>
                      <a:pt x="1445" y="372"/>
                    </a:lnTo>
                    <a:lnTo>
                      <a:pt x="1447" y="375"/>
                    </a:lnTo>
                    <a:lnTo>
                      <a:pt x="1448" y="377"/>
                    </a:lnTo>
                    <a:lnTo>
                      <a:pt x="1448" y="378"/>
                    </a:lnTo>
                    <a:lnTo>
                      <a:pt x="1449" y="378"/>
                    </a:lnTo>
                    <a:lnTo>
                      <a:pt x="1454" y="379"/>
                    </a:lnTo>
                    <a:lnTo>
                      <a:pt x="1458" y="381"/>
                    </a:lnTo>
                    <a:lnTo>
                      <a:pt x="1461" y="383"/>
                    </a:lnTo>
                    <a:lnTo>
                      <a:pt x="1464" y="387"/>
                    </a:lnTo>
                    <a:lnTo>
                      <a:pt x="1467" y="389"/>
                    </a:lnTo>
                    <a:lnTo>
                      <a:pt x="1470" y="393"/>
                    </a:lnTo>
                    <a:lnTo>
                      <a:pt x="1475" y="394"/>
                    </a:lnTo>
                    <a:lnTo>
                      <a:pt x="1475" y="394"/>
                    </a:lnTo>
                    <a:lnTo>
                      <a:pt x="1475" y="396"/>
                    </a:lnTo>
                    <a:lnTo>
                      <a:pt x="1475" y="400"/>
                    </a:lnTo>
                    <a:lnTo>
                      <a:pt x="1475" y="404"/>
                    </a:lnTo>
                    <a:lnTo>
                      <a:pt x="1475" y="407"/>
                    </a:lnTo>
                    <a:lnTo>
                      <a:pt x="1475" y="409"/>
                    </a:lnTo>
                    <a:lnTo>
                      <a:pt x="1476" y="409"/>
                    </a:lnTo>
                    <a:lnTo>
                      <a:pt x="1478" y="410"/>
                    </a:lnTo>
                    <a:lnTo>
                      <a:pt x="1481" y="410"/>
                    </a:lnTo>
                    <a:lnTo>
                      <a:pt x="1482" y="409"/>
                    </a:lnTo>
                    <a:lnTo>
                      <a:pt x="1484" y="409"/>
                    </a:lnTo>
                    <a:lnTo>
                      <a:pt x="1486" y="407"/>
                    </a:lnTo>
                    <a:lnTo>
                      <a:pt x="1488" y="405"/>
                    </a:lnTo>
                    <a:lnTo>
                      <a:pt x="1492" y="401"/>
                    </a:lnTo>
                    <a:lnTo>
                      <a:pt x="1494" y="398"/>
                    </a:lnTo>
                    <a:lnTo>
                      <a:pt x="1499" y="393"/>
                    </a:lnTo>
                    <a:lnTo>
                      <a:pt x="1499" y="392"/>
                    </a:lnTo>
                    <a:lnTo>
                      <a:pt x="1504" y="394"/>
                    </a:lnTo>
                    <a:lnTo>
                      <a:pt x="1502" y="392"/>
                    </a:lnTo>
                    <a:lnTo>
                      <a:pt x="1501" y="388"/>
                    </a:lnTo>
                    <a:lnTo>
                      <a:pt x="1500" y="384"/>
                    </a:lnTo>
                    <a:lnTo>
                      <a:pt x="1498" y="381"/>
                    </a:lnTo>
                    <a:lnTo>
                      <a:pt x="1496" y="379"/>
                    </a:lnTo>
                    <a:lnTo>
                      <a:pt x="1495" y="381"/>
                    </a:lnTo>
                    <a:lnTo>
                      <a:pt x="1492" y="383"/>
                    </a:lnTo>
                    <a:lnTo>
                      <a:pt x="1488" y="386"/>
                    </a:lnTo>
                    <a:lnTo>
                      <a:pt x="1484" y="386"/>
                    </a:lnTo>
                    <a:lnTo>
                      <a:pt x="1477" y="383"/>
                    </a:lnTo>
                    <a:lnTo>
                      <a:pt x="1469" y="377"/>
                    </a:lnTo>
                    <a:lnTo>
                      <a:pt x="1461" y="367"/>
                    </a:lnTo>
                    <a:lnTo>
                      <a:pt x="1450" y="356"/>
                    </a:lnTo>
                    <a:lnTo>
                      <a:pt x="1439" y="349"/>
                    </a:lnTo>
                    <a:lnTo>
                      <a:pt x="1438" y="349"/>
                    </a:lnTo>
                    <a:close/>
                    <a:moveTo>
                      <a:pt x="990" y="232"/>
                    </a:moveTo>
                    <a:lnTo>
                      <a:pt x="992" y="233"/>
                    </a:lnTo>
                    <a:lnTo>
                      <a:pt x="1004" y="242"/>
                    </a:lnTo>
                    <a:lnTo>
                      <a:pt x="1011" y="255"/>
                    </a:lnTo>
                    <a:lnTo>
                      <a:pt x="1015" y="265"/>
                    </a:lnTo>
                    <a:lnTo>
                      <a:pt x="1015" y="270"/>
                    </a:lnTo>
                    <a:lnTo>
                      <a:pt x="1015" y="274"/>
                    </a:lnTo>
                    <a:lnTo>
                      <a:pt x="1014" y="278"/>
                    </a:lnTo>
                    <a:lnTo>
                      <a:pt x="1011" y="280"/>
                    </a:lnTo>
                    <a:lnTo>
                      <a:pt x="1010" y="281"/>
                    </a:lnTo>
                    <a:lnTo>
                      <a:pt x="1010" y="282"/>
                    </a:lnTo>
                    <a:lnTo>
                      <a:pt x="1010" y="281"/>
                    </a:lnTo>
                    <a:lnTo>
                      <a:pt x="1003" y="279"/>
                    </a:lnTo>
                    <a:lnTo>
                      <a:pt x="999" y="274"/>
                    </a:lnTo>
                    <a:lnTo>
                      <a:pt x="997" y="265"/>
                    </a:lnTo>
                    <a:lnTo>
                      <a:pt x="996" y="253"/>
                    </a:lnTo>
                    <a:lnTo>
                      <a:pt x="994" y="247"/>
                    </a:lnTo>
                    <a:lnTo>
                      <a:pt x="994" y="242"/>
                    </a:lnTo>
                    <a:lnTo>
                      <a:pt x="993" y="239"/>
                    </a:lnTo>
                    <a:lnTo>
                      <a:pt x="992" y="235"/>
                    </a:lnTo>
                    <a:lnTo>
                      <a:pt x="990" y="232"/>
                    </a:lnTo>
                    <a:close/>
                    <a:moveTo>
                      <a:pt x="1026" y="204"/>
                    </a:moveTo>
                    <a:lnTo>
                      <a:pt x="1027" y="206"/>
                    </a:lnTo>
                    <a:lnTo>
                      <a:pt x="1036" y="216"/>
                    </a:lnTo>
                    <a:lnTo>
                      <a:pt x="1044" y="223"/>
                    </a:lnTo>
                    <a:lnTo>
                      <a:pt x="1055" y="228"/>
                    </a:lnTo>
                    <a:lnTo>
                      <a:pt x="1066" y="233"/>
                    </a:lnTo>
                    <a:lnTo>
                      <a:pt x="1080" y="239"/>
                    </a:lnTo>
                    <a:lnTo>
                      <a:pt x="1095" y="247"/>
                    </a:lnTo>
                    <a:lnTo>
                      <a:pt x="1106" y="258"/>
                    </a:lnTo>
                    <a:lnTo>
                      <a:pt x="1106" y="259"/>
                    </a:lnTo>
                    <a:lnTo>
                      <a:pt x="1102" y="259"/>
                    </a:lnTo>
                    <a:lnTo>
                      <a:pt x="1100" y="259"/>
                    </a:lnTo>
                    <a:lnTo>
                      <a:pt x="1097" y="259"/>
                    </a:lnTo>
                    <a:lnTo>
                      <a:pt x="1096" y="261"/>
                    </a:lnTo>
                    <a:lnTo>
                      <a:pt x="1094" y="262"/>
                    </a:lnTo>
                    <a:lnTo>
                      <a:pt x="1094" y="262"/>
                    </a:lnTo>
                    <a:lnTo>
                      <a:pt x="1094" y="263"/>
                    </a:lnTo>
                    <a:lnTo>
                      <a:pt x="1094" y="265"/>
                    </a:lnTo>
                    <a:lnTo>
                      <a:pt x="1095" y="268"/>
                    </a:lnTo>
                    <a:lnTo>
                      <a:pt x="1096" y="272"/>
                    </a:lnTo>
                    <a:lnTo>
                      <a:pt x="1096" y="274"/>
                    </a:lnTo>
                    <a:lnTo>
                      <a:pt x="1096" y="276"/>
                    </a:lnTo>
                    <a:lnTo>
                      <a:pt x="1095" y="280"/>
                    </a:lnTo>
                    <a:lnTo>
                      <a:pt x="1094" y="281"/>
                    </a:lnTo>
                    <a:lnTo>
                      <a:pt x="1090" y="282"/>
                    </a:lnTo>
                    <a:lnTo>
                      <a:pt x="1085" y="284"/>
                    </a:lnTo>
                    <a:lnTo>
                      <a:pt x="1080" y="284"/>
                    </a:lnTo>
                    <a:lnTo>
                      <a:pt x="1078" y="284"/>
                    </a:lnTo>
                    <a:lnTo>
                      <a:pt x="1078" y="285"/>
                    </a:lnTo>
                    <a:lnTo>
                      <a:pt x="1079" y="291"/>
                    </a:lnTo>
                    <a:lnTo>
                      <a:pt x="1079" y="295"/>
                    </a:lnTo>
                    <a:lnTo>
                      <a:pt x="1080" y="297"/>
                    </a:lnTo>
                    <a:lnTo>
                      <a:pt x="1080" y="298"/>
                    </a:lnTo>
                    <a:lnTo>
                      <a:pt x="1080" y="299"/>
                    </a:lnTo>
                    <a:lnTo>
                      <a:pt x="1080" y="299"/>
                    </a:lnTo>
                    <a:lnTo>
                      <a:pt x="1079" y="302"/>
                    </a:lnTo>
                    <a:lnTo>
                      <a:pt x="1078" y="304"/>
                    </a:lnTo>
                    <a:lnTo>
                      <a:pt x="1076" y="306"/>
                    </a:lnTo>
                    <a:lnTo>
                      <a:pt x="1074" y="306"/>
                    </a:lnTo>
                    <a:lnTo>
                      <a:pt x="1074" y="306"/>
                    </a:lnTo>
                    <a:lnTo>
                      <a:pt x="1073" y="306"/>
                    </a:lnTo>
                    <a:lnTo>
                      <a:pt x="1072" y="302"/>
                    </a:lnTo>
                    <a:lnTo>
                      <a:pt x="1068" y="299"/>
                    </a:lnTo>
                    <a:lnTo>
                      <a:pt x="1065" y="298"/>
                    </a:lnTo>
                    <a:lnTo>
                      <a:pt x="1061" y="297"/>
                    </a:lnTo>
                    <a:lnTo>
                      <a:pt x="1055" y="296"/>
                    </a:lnTo>
                    <a:lnTo>
                      <a:pt x="1045" y="295"/>
                    </a:lnTo>
                    <a:lnTo>
                      <a:pt x="1039" y="292"/>
                    </a:lnTo>
                    <a:lnTo>
                      <a:pt x="1036" y="286"/>
                    </a:lnTo>
                    <a:lnTo>
                      <a:pt x="1036" y="286"/>
                    </a:lnTo>
                    <a:lnTo>
                      <a:pt x="1077" y="282"/>
                    </a:lnTo>
                    <a:lnTo>
                      <a:pt x="1077" y="281"/>
                    </a:lnTo>
                    <a:lnTo>
                      <a:pt x="1078" y="276"/>
                    </a:lnTo>
                    <a:lnTo>
                      <a:pt x="1078" y="273"/>
                    </a:lnTo>
                    <a:lnTo>
                      <a:pt x="1077" y="269"/>
                    </a:lnTo>
                    <a:lnTo>
                      <a:pt x="1070" y="262"/>
                    </a:lnTo>
                    <a:lnTo>
                      <a:pt x="1056" y="256"/>
                    </a:lnTo>
                    <a:lnTo>
                      <a:pt x="1038" y="252"/>
                    </a:lnTo>
                    <a:lnTo>
                      <a:pt x="1027" y="250"/>
                    </a:lnTo>
                    <a:lnTo>
                      <a:pt x="1019" y="244"/>
                    </a:lnTo>
                    <a:lnTo>
                      <a:pt x="1011" y="236"/>
                    </a:lnTo>
                    <a:lnTo>
                      <a:pt x="1006" y="230"/>
                    </a:lnTo>
                    <a:lnTo>
                      <a:pt x="1000" y="225"/>
                    </a:lnTo>
                    <a:lnTo>
                      <a:pt x="996" y="223"/>
                    </a:lnTo>
                    <a:lnTo>
                      <a:pt x="990" y="221"/>
                    </a:lnTo>
                    <a:lnTo>
                      <a:pt x="990" y="221"/>
                    </a:lnTo>
                    <a:lnTo>
                      <a:pt x="988" y="221"/>
                    </a:lnTo>
                    <a:lnTo>
                      <a:pt x="981" y="230"/>
                    </a:lnTo>
                    <a:lnTo>
                      <a:pt x="974" y="235"/>
                    </a:lnTo>
                    <a:lnTo>
                      <a:pt x="965" y="239"/>
                    </a:lnTo>
                    <a:lnTo>
                      <a:pt x="954" y="240"/>
                    </a:lnTo>
                    <a:lnTo>
                      <a:pt x="949" y="240"/>
                    </a:lnTo>
                    <a:lnTo>
                      <a:pt x="945" y="240"/>
                    </a:lnTo>
                    <a:lnTo>
                      <a:pt x="939" y="239"/>
                    </a:lnTo>
                    <a:lnTo>
                      <a:pt x="937" y="239"/>
                    </a:lnTo>
                    <a:lnTo>
                      <a:pt x="937" y="241"/>
                    </a:lnTo>
                    <a:lnTo>
                      <a:pt x="939" y="246"/>
                    </a:lnTo>
                    <a:lnTo>
                      <a:pt x="940" y="250"/>
                    </a:lnTo>
                    <a:lnTo>
                      <a:pt x="939" y="253"/>
                    </a:lnTo>
                    <a:lnTo>
                      <a:pt x="937" y="257"/>
                    </a:lnTo>
                    <a:lnTo>
                      <a:pt x="935" y="259"/>
                    </a:lnTo>
                    <a:lnTo>
                      <a:pt x="931" y="261"/>
                    </a:lnTo>
                    <a:lnTo>
                      <a:pt x="928" y="262"/>
                    </a:lnTo>
                    <a:lnTo>
                      <a:pt x="922" y="262"/>
                    </a:lnTo>
                    <a:lnTo>
                      <a:pt x="918" y="262"/>
                    </a:lnTo>
                    <a:lnTo>
                      <a:pt x="916" y="262"/>
                    </a:lnTo>
                    <a:lnTo>
                      <a:pt x="916" y="263"/>
                    </a:lnTo>
                    <a:lnTo>
                      <a:pt x="916" y="268"/>
                    </a:lnTo>
                    <a:lnTo>
                      <a:pt x="916" y="273"/>
                    </a:lnTo>
                    <a:lnTo>
                      <a:pt x="914" y="278"/>
                    </a:lnTo>
                    <a:lnTo>
                      <a:pt x="913" y="282"/>
                    </a:lnTo>
                    <a:lnTo>
                      <a:pt x="912" y="287"/>
                    </a:lnTo>
                    <a:lnTo>
                      <a:pt x="912" y="292"/>
                    </a:lnTo>
                    <a:lnTo>
                      <a:pt x="913" y="297"/>
                    </a:lnTo>
                    <a:lnTo>
                      <a:pt x="913" y="298"/>
                    </a:lnTo>
                    <a:lnTo>
                      <a:pt x="912" y="298"/>
                    </a:lnTo>
                    <a:lnTo>
                      <a:pt x="908" y="299"/>
                    </a:lnTo>
                    <a:lnTo>
                      <a:pt x="905" y="301"/>
                    </a:lnTo>
                    <a:lnTo>
                      <a:pt x="901" y="304"/>
                    </a:lnTo>
                    <a:lnTo>
                      <a:pt x="895" y="310"/>
                    </a:lnTo>
                    <a:lnTo>
                      <a:pt x="885" y="319"/>
                    </a:lnTo>
                    <a:lnTo>
                      <a:pt x="882" y="322"/>
                    </a:lnTo>
                    <a:lnTo>
                      <a:pt x="877" y="324"/>
                    </a:lnTo>
                    <a:lnTo>
                      <a:pt x="873" y="325"/>
                    </a:lnTo>
                    <a:lnTo>
                      <a:pt x="868" y="325"/>
                    </a:lnTo>
                    <a:lnTo>
                      <a:pt x="863" y="325"/>
                    </a:lnTo>
                    <a:lnTo>
                      <a:pt x="859" y="325"/>
                    </a:lnTo>
                    <a:lnTo>
                      <a:pt x="855" y="326"/>
                    </a:lnTo>
                    <a:lnTo>
                      <a:pt x="851" y="327"/>
                    </a:lnTo>
                    <a:lnTo>
                      <a:pt x="849" y="329"/>
                    </a:lnTo>
                    <a:lnTo>
                      <a:pt x="851" y="330"/>
                    </a:lnTo>
                    <a:lnTo>
                      <a:pt x="860" y="332"/>
                    </a:lnTo>
                    <a:lnTo>
                      <a:pt x="868" y="333"/>
                    </a:lnTo>
                    <a:lnTo>
                      <a:pt x="880" y="331"/>
                    </a:lnTo>
                    <a:lnTo>
                      <a:pt x="892" y="326"/>
                    </a:lnTo>
                    <a:lnTo>
                      <a:pt x="905" y="320"/>
                    </a:lnTo>
                    <a:lnTo>
                      <a:pt x="920" y="313"/>
                    </a:lnTo>
                    <a:lnTo>
                      <a:pt x="937" y="308"/>
                    </a:lnTo>
                    <a:lnTo>
                      <a:pt x="962" y="306"/>
                    </a:lnTo>
                    <a:lnTo>
                      <a:pt x="980" y="306"/>
                    </a:lnTo>
                    <a:lnTo>
                      <a:pt x="997" y="303"/>
                    </a:lnTo>
                    <a:lnTo>
                      <a:pt x="1008" y="299"/>
                    </a:lnTo>
                    <a:lnTo>
                      <a:pt x="1015" y="297"/>
                    </a:lnTo>
                    <a:lnTo>
                      <a:pt x="1021" y="295"/>
                    </a:lnTo>
                    <a:lnTo>
                      <a:pt x="1021" y="293"/>
                    </a:lnTo>
                    <a:lnTo>
                      <a:pt x="1021" y="295"/>
                    </a:lnTo>
                    <a:lnTo>
                      <a:pt x="1028" y="302"/>
                    </a:lnTo>
                    <a:lnTo>
                      <a:pt x="1031" y="310"/>
                    </a:lnTo>
                    <a:lnTo>
                      <a:pt x="1032" y="320"/>
                    </a:lnTo>
                    <a:lnTo>
                      <a:pt x="1032" y="329"/>
                    </a:lnTo>
                    <a:lnTo>
                      <a:pt x="1034" y="337"/>
                    </a:lnTo>
                    <a:lnTo>
                      <a:pt x="1039" y="344"/>
                    </a:lnTo>
                    <a:lnTo>
                      <a:pt x="1039" y="344"/>
                    </a:lnTo>
                    <a:lnTo>
                      <a:pt x="1040" y="344"/>
                    </a:lnTo>
                    <a:lnTo>
                      <a:pt x="1047" y="343"/>
                    </a:lnTo>
                    <a:lnTo>
                      <a:pt x="1053" y="343"/>
                    </a:lnTo>
                    <a:lnTo>
                      <a:pt x="1068" y="344"/>
                    </a:lnTo>
                    <a:lnTo>
                      <a:pt x="1084" y="349"/>
                    </a:lnTo>
                    <a:lnTo>
                      <a:pt x="1099" y="355"/>
                    </a:lnTo>
                    <a:lnTo>
                      <a:pt x="1113" y="360"/>
                    </a:lnTo>
                    <a:lnTo>
                      <a:pt x="1129" y="365"/>
                    </a:lnTo>
                    <a:lnTo>
                      <a:pt x="1145" y="366"/>
                    </a:lnTo>
                    <a:lnTo>
                      <a:pt x="1147" y="366"/>
                    </a:lnTo>
                    <a:lnTo>
                      <a:pt x="1146" y="365"/>
                    </a:lnTo>
                    <a:lnTo>
                      <a:pt x="1144" y="354"/>
                    </a:lnTo>
                    <a:lnTo>
                      <a:pt x="1145" y="347"/>
                    </a:lnTo>
                    <a:lnTo>
                      <a:pt x="1146" y="341"/>
                    </a:lnTo>
                    <a:lnTo>
                      <a:pt x="1148" y="338"/>
                    </a:lnTo>
                    <a:lnTo>
                      <a:pt x="1152" y="337"/>
                    </a:lnTo>
                    <a:lnTo>
                      <a:pt x="1156" y="336"/>
                    </a:lnTo>
                    <a:lnTo>
                      <a:pt x="1161" y="336"/>
                    </a:lnTo>
                    <a:lnTo>
                      <a:pt x="1170" y="337"/>
                    </a:lnTo>
                    <a:lnTo>
                      <a:pt x="1182" y="339"/>
                    </a:lnTo>
                    <a:lnTo>
                      <a:pt x="1204" y="343"/>
                    </a:lnTo>
                    <a:lnTo>
                      <a:pt x="1221" y="346"/>
                    </a:lnTo>
                    <a:lnTo>
                      <a:pt x="1233" y="348"/>
                    </a:lnTo>
                    <a:lnTo>
                      <a:pt x="1242" y="348"/>
                    </a:lnTo>
                    <a:lnTo>
                      <a:pt x="1253" y="347"/>
                    </a:lnTo>
                    <a:lnTo>
                      <a:pt x="1264" y="343"/>
                    </a:lnTo>
                    <a:lnTo>
                      <a:pt x="1265" y="343"/>
                    </a:lnTo>
                    <a:lnTo>
                      <a:pt x="1266" y="343"/>
                    </a:lnTo>
                    <a:lnTo>
                      <a:pt x="1278" y="346"/>
                    </a:lnTo>
                    <a:lnTo>
                      <a:pt x="1285" y="347"/>
                    </a:lnTo>
                    <a:lnTo>
                      <a:pt x="1290" y="348"/>
                    </a:lnTo>
                    <a:lnTo>
                      <a:pt x="1293" y="348"/>
                    </a:lnTo>
                    <a:lnTo>
                      <a:pt x="1295" y="349"/>
                    </a:lnTo>
                    <a:lnTo>
                      <a:pt x="1295" y="347"/>
                    </a:lnTo>
                    <a:lnTo>
                      <a:pt x="1295" y="337"/>
                    </a:lnTo>
                    <a:lnTo>
                      <a:pt x="1296" y="327"/>
                    </a:lnTo>
                    <a:lnTo>
                      <a:pt x="1298" y="318"/>
                    </a:lnTo>
                    <a:lnTo>
                      <a:pt x="1298" y="308"/>
                    </a:lnTo>
                    <a:lnTo>
                      <a:pt x="1296" y="303"/>
                    </a:lnTo>
                    <a:lnTo>
                      <a:pt x="1295" y="298"/>
                    </a:lnTo>
                    <a:lnTo>
                      <a:pt x="1294" y="295"/>
                    </a:lnTo>
                    <a:lnTo>
                      <a:pt x="1291" y="291"/>
                    </a:lnTo>
                    <a:lnTo>
                      <a:pt x="1291" y="290"/>
                    </a:lnTo>
                    <a:lnTo>
                      <a:pt x="1290" y="290"/>
                    </a:lnTo>
                    <a:lnTo>
                      <a:pt x="1288" y="290"/>
                    </a:lnTo>
                    <a:lnTo>
                      <a:pt x="1287" y="291"/>
                    </a:lnTo>
                    <a:lnTo>
                      <a:pt x="1285" y="293"/>
                    </a:lnTo>
                    <a:lnTo>
                      <a:pt x="1284" y="296"/>
                    </a:lnTo>
                    <a:lnTo>
                      <a:pt x="1284" y="298"/>
                    </a:lnTo>
                    <a:lnTo>
                      <a:pt x="1283" y="302"/>
                    </a:lnTo>
                    <a:lnTo>
                      <a:pt x="1283" y="306"/>
                    </a:lnTo>
                    <a:lnTo>
                      <a:pt x="1282" y="309"/>
                    </a:lnTo>
                    <a:lnTo>
                      <a:pt x="1281" y="313"/>
                    </a:lnTo>
                    <a:lnTo>
                      <a:pt x="1279" y="314"/>
                    </a:lnTo>
                    <a:lnTo>
                      <a:pt x="1277" y="315"/>
                    </a:lnTo>
                    <a:lnTo>
                      <a:pt x="1273" y="316"/>
                    </a:lnTo>
                    <a:lnTo>
                      <a:pt x="1270" y="315"/>
                    </a:lnTo>
                    <a:lnTo>
                      <a:pt x="1267" y="315"/>
                    </a:lnTo>
                    <a:lnTo>
                      <a:pt x="1264" y="314"/>
                    </a:lnTo>
                    <a:lnTo>
                      <a:pt x="1262" y="314"/>
                    </a:lnTo>
                    <a:lnTo>
                      <a:pt x="1260" y="310"/>
                    </a:lnTo>
                    <a:lnTo>
                      <a:pt x="1260" y="307"/>
                    </a:lnTo>
                    <a:lnTo>
                      <a:pt x="1260" y="303"/>
                    </a:lnTo>
                    <a:lnTo>
                      <a:pt x="1261" y="301"/>
                    </a:lnTo>
                    <a:lnTo>
                      <a:pt x="1262" y="296"/>
                    </a:lnTo>
                    <a:lnTo>
                      <a:pt x="1262" y="292"/>
                    </a:lnTo>
                    <a:lnTo>
                      <a:pt x="1262" y="291"/>
                    </a:lnTo>
                    <a:lnTo>
                      <a:pt x="1261" y="291"/>
                    </a:lnTo>
                    <a:lnTo>
                      <a:pt x="1258" y="292"/>
                    </a:lnTo>
                    <a:lnTo>
                      <a:pt x="1254" y="293"/>
                    </a:lnTo>
                    <a:lnTo>
                      <a:pt x="1250" y="296"/>
                    </a:lnTo>
                    <a:lnTo>
                      <a:pt x="1247" y="298"/>
                    </a:lnTo>
                    <a:lnTo>
                      <a:pt x="1243" y="301"/>
                    </a:lnTo>
                    <a:lnTo>
                      <a:pt x="1238" y="301"/>
                    </a:lnTo>
                    <a:lnTo>
                      <a:pt x="1236" y="301"/>
                    </a:lnTo>
                    <a:lnTo>
                      <a:pt x="1236" y="301"/>
                    </a:lnTo>
                    <a:lnTo>
                      <a:pt x="1236" y="301"/>
                    </a:lnTo>
                    <a:lnTo>
                      <a:pt x="1234" y="299"/>
                    </a:lnTo>
                    <a:lnTo>
                      <a:pt x="1219" y="289"/>
                    </a:lnTo>
                    <a:lnTo>
                      <a:pt x="1207" y="280"/>
                    </a:lnTo>
                    <a:lnTo>
                      <a:pt x="1198" y="272"/>
                    </a:lnTo>
                    <a:lnTo>
                      <a:pt x="1192" y="264"/>
                    </a:lnTo>
                    <a:lnTo>
                      <a:pt x="1188" y="257"/>
                    </a:lnTo>
                    <a:lnTo>
                      <a:pt x="1186" y="247"/>
                    </a:lnTo>
                    <a:lnTo>
                      <a:pt x="1186" y="246"/>
                    </a:lnTo>
                    <a:lnTo>
                      <a:pt x="1185" y="246"/>
                    </a:lnTo>
                    <a:lnTo>
                      <a:pt x="1177" y="247"/>
                    </a:lnTo>
                    <a:lnTo>
                      <a:pt x="1173" y="249"/>
                    </a:lnTo>
                    <a:lnTo>
                      <a:pt x="1169" y="250"/>
                    </a:lnTo>
                    <a:lnTo>
                      <a:pt x="1167" y="252"/>
                    </a:lnTo>
                    <a:lnTo>
                      <a:pt x="1165" y="257"/>
                    </a:lnTo>
                    <a:lnTo>
                      <a:pt x="1167" y="263"/>
                    </a:lnTo>
                    <a:lnTo>
                      <a:pt x="1170" y="272"/>
                    </a:lnTo>
                    <a:lnTo>
                      <a:pt x="1173" y="279"/>
                    </a:lnTo>
                    <a:lnTo>
                      <a:pt x="1175" y="285"/>
                    </a:lnTo>
                    <a:lnTo>
                      <a:pt x="1174" y="290"/>
                    </a:lnTo>
                    <a:lnTo>
                      <a:pt x="1173" y="295"/>
                    </a:lnTo>
                    <a:lnTo>
                      <a:pt x="1173" y="296"/>
                    </a:lnTo>
                    <a:lnTo>
                      <a:pt x="1173" y="297"/>
                    </a:lnTo>
                    <a:lnTo>
                      <a:pt x="1175" y="298"/>
                    </a:lnTo>
                    <a:lnTo>
                      <a:pt x="1179" y="301"/>
                    </a:lnTo>
                    <a:lnTo>
                      <a:pt x="1182" y="301"/>
                    </a:lnTo>
                    <a:lnTo>
                      <a:pt x="1186" y="301"/>
                    </a:lnTo>
                    <a:lnTo>
                      <a:pt x="1191" y="302"/>
                    </a:lnTo>
                    <a:lnTo>
                      <a:pt x="1197" y="302"/>
                    </a:lnTo>
                    <a:lnTo>
                      <a:pt x="1203" y="303"/>
                    </a:lnTo>
                    <a:lnTo>
                      <a:pt x="1208" y="307"/>
                    </a:lnTo>
                    <a:lnTo>
                      <a:pt x="1210" y="313"/>
                    </a:lnTo>
                    <a:lnTo>
                      <a:pt x="1210" y="315"/>
                    </a:lnTo>
                    <a:lnTo>
                      <a:pt x="1210" y="316"/>
                    </a:lnTo>
                    <a:lnTo>
                      <a:pt x="1210" y="318"/>
                    </a:lnTo>
                    <a:lnTo>
                      <a:pt x="1210" y="318"/>
                    </a:lnTo>
                    <a:lnTo>
                      <a:pt x="1204" y="319"/>
                    </a:lnTo>
                    <a:lnTo>
                      <a:pt x="1198" y="319"/>
                    </a:lnTo>
                    <a:lnTo>
                      <a:pt x="1186" y="316"/>
                    </a:lnTo>
                    <a:lnTo>
                      <a:pt x="1179" y="313"/>
                    </a:lnTo>
                    <a:lnTo>
                      <a:pt x="1174" y="306"/>
                    </a:lnTo>
                    <a:lnTo>
                      <a:pt x="1173" y="299"/>
                    </a:lnTo>
                    <a:lnTo>
                      <a:pt x="1171" y="298"/>
                    </a:lnTo>
                    <a:lnTo>
                      <a:pt x="1170" y="298"/>
                    </a:lnTo>
                    <a:lnTo>
                      <a:pt x="1164" y="299"/>
                    </a:lnTo>
                    <a:lnTo>
                      <a:pt x="1161" y="299"/>
                    </a:lnTo>
                    <a:lnTo>
                      <a:pt x="1157" y="298"/>
                    </a:lnTo>
                    <a:lnTo>
                      <a:pt x="1153" y="297"/>
                    </a:lnTo>
                    <a:lnTo>
                      <a:pt x="1151" y="295"/>
                    </a:lnTo>
                    <a:lnTo>
                      <a:pt x="1148" y="291"/>
                    </a:lnTo>
                    <a:lnTo>
                      <a:pt x="1146" y="287"/>
                    </a:lnTo>
                    <a:lnTo>
                      <a:pt x="1142" y="282"/>
                    </a:lnTo>
                    <a:lnTo>
                      <a:pt x="1136" y="272"/>
                    </a:lnTo>
                    <a:lnTo>
                      <a:pt x="1131" y="265"/>
                    </a:lnTo>
                    <a:lnTo>
                      <a:pt x="1127" y="262"/>
                    </a:lnTo>
                    <a:lnTo>
                      <a:pt x="1120" y="259"/>
                    </a:lnTo>
                    <a:lnTo>
                      <a:pt x="1117" y="257"/>
                    </a:lnTo>
                    <a:lnTo>
                      <a:pt x="1114" y="255"/>
                    </a:lnTo>
                    <a:lnTo>
                      <a:pt x="1113" y="251"/>
                    </a:lnTo>
                    <a:lnTo>
                      <a:pt x="1112" y="247"/>
                    </a:lnTo>
                    <a:lnTo>
                      <a:pt x="1111" y="244"/>
                    </a:lnTo>
                    <a:lnTo>
                      <a:pt x="1110" y="241"/>
                    </a:lnTo>
                    <a:lnTo>
                      <a:pt x="1107" y="238"/>
                    </a:lnTo>
                    <a:lnTo>
                      <a:pt x="1093" y="230"/>
                    </a:lnTo>
                    <a:lnTo>
                      <a:pt x="1076" y="224"/>
                    </a:lnTo>
                    <a:lnTo>
                      <a:pt x="1061" y="219"/>
                    </a:lnTo>
                    <a:lnTo>
                      <a:pt x="1048" y="212"/>
                    </a:lnTo>
                    <a:lnTo>
                      <a:pt x="1043" y="210"/>
                    </a:lnTo>
                    <a:lnTo>
                      <a:pt x="1039" y="207"/>
                    </a:lnTo>
                    <a:lnTo>
                      <a:pt x="1036" y="206"/>
                    </a:lnTo>
                    <a:lnTo>
                      <a:pt x="1033" y="205"/>
                    </a:lnTo>
                    <a:lnTo>
                      <a:pt x="1028" y="204"/>
                    </a:lnTo>
                    <a:lnTo>
                      <a:pt x="1026" y="204"/>
                    </a:lnTo>
                    <a:close/>
                    <a:moveTo>
                      <a:pt x="1258" y="167"/>
                    </a:moveTo>
                    <a:lnTo>
                      <a:pt x="1256" y="168"/>
                    </a:lnTo>
                    <a:lnTo>
                      <a:pt x="1256" y="170"/>
                    </a:lnTo>
                    <a:lnTo>
                      <a:pt x="1254" y="172"/>
                    </a:lnTo>
                    <a:lnTo>
                      <a:pt x="1253" y="172"/>
                    </a:lnTo>
                    <a:lnTo>
                      <a:pt x="1250" y="173"/>
                    </a:lnTo>
                    <a:lnTo>
                      <a:pt x="1248" y="175"/>
                    </a:lnTo>
                    <a:lnTo>
                      <a:pt x="1245" y="176"/>
                    </a:lnTo>
                    <a:lnTo>
                      <a:pt x="1244" y="177"/>
                    </a:lnTo>
                    <a:lnTo>
                      <a:pt x="1243" y="179"/>
                    </a:lnTo>
                    <a:lnTo>
                      <a:pt x="1245" y="179"/>
                    </a:lnTo>
                    <a:lnTo>
                      <a:pt x="1250" y="179"/>
                    </a:lnTo>
                    <a:lnTo>
                      <a:pt x="1255" y="181"/>
                    </a:lnTo>
                    <a:lnTo>
                      <a:pt x="1258" y="183"/>
                    </a:lnTo>
                    <a:lnTo>
                      <a:pt x="1260" y="187"/>
                    </a:lnTo>
                    <a:lnTo>
                      <a:pt x="1262" y="192"/>
                    </a:lnTo>
                    <a:lnTo>
                      <a:pt x="1262" y="193"/>
                    </a:lnTo>
                    <a:lnTo>
                      <a:pt x="1261" y="193"/>
                    </a:lnTo>
                    <a:lnTo>
                      <a:pt x="1251" y="194"/>
                    </a:lnTo>
                    <a:lnTo>
                      <a:pt x="1244" y="196"/>
                    </a:lnTo>
                    <a:lnTo>
                      <a:pt x="1241" y="199"/>
                    </a:lnTo>
                    <a:lnTo>
                      <a:pt x="1238" y="201"/>
                    </a:lnTo>
                    <a:lnTo>
                      <a:pt x="1238" y="201"/>
                    </a:lnTo>
                    <a:lnTo>
                      <a:pt x="1237" y="201"/>
                    </a:lnTo>
                    <a:lnTo>
                      <a:pt x="1233" y="196"/>
                    </a:lnTo>
                    <a:lnTo>
                      <a:pt x="1230" y="193"/>
                    </a:lnTo>
                    <a:lnTo>
                      <a:pt x="1228" y="192"/>
                    </a:lnTo>
                    <a:lnTo>
                      <a:pt x="1225" y="187"/>
                    </a:lnTo>
                    <a:lnTo>
                      <a:pt x="1220" y="182"/>
                    </a:lnTo>
                    <a:lnTo>
                      <a:pt x="1216" y="179"/>
                    </a:lnTo>
                    <a:lnTo>
                      <a:pt x="1214" y="178"/>
                    </a:lnTo>
                    <a:lnTo>
                      <a:pt x="1211" y="177"/>
                    </a:lnTo>
                    <a:lnTo>
                      <a:pt x="1209" y="177"/>
                    </a:lnTo>
                    <a:lnTo>
                      <a:pt x="1207" y="176"/>
                    </a:lnTo>
                    <a:lnTo>
                      <a:pt x="1207" y="178"/>
                    </a:lnTo>
                    <a:lnTo>
                      <a:pt x="1205" y="194"/>
                    </a:lnTo>
                    <a:lnTo>
                      <a:pt x="1203" y="207"/>
                    </a:lnTo>
                    <a:lnTo>
                      <a:pt x="1198" y="222"/>
                    </a:lnTo>
                    <a:lnTo>
                      <a:pt x="1197" y="223"/>
                    </a:lnTo>
                    <a:lnTo>
                      <a:pt x="1199" y="223"/>
                    </a:lnTo>
                    <a:lnTo>
                      <a:pt x="1203" y="225"/>
                    </a:lnTo>
                    <a:lnTo>
                      <a:pt x="1207" y="227"/>
                    </a:lnTo>
                    <a:lnTo>
                      <a:pt x="1210" y="229"/>
                    </a:lnTo>
                    <a:lnTo>
                      <a:pt x="1214" y="232"/>
                    </a:lnTo>
                    <a:lnTo>
                      <a:pt x="1216" y="234"/>
                    </a:lnTo>
                    <a:lnTo>
                      <a:pt x="1220" y="235"/>
                    </a:lnTo>
                    <a:lnTo>
                      <a:pt x="1225" y="236"/>
                    </a:lnTo>
                    <a:lnTo>
                      <a:pt x="1228" y="235"/>
                    </a:lnTo>
                    <a:lnTo>
                      <a:pt x="1231" y="234"/>
                    </a:lnTo>
                    <a:lnTo>
                      <a:pt x="1233" y="233"/>
                    </a:lnTo>
                    <a:lnTo>
                      <a:pt x="1236" y="230"/>
                    </a:lnTo>
                    <a:lnTo>
                      <a:pt x="1237" y="228"/>
                    </a:lnTo>
                    <a:lnTo>
                      <a:pt x="1238" y="225"/>
                    </a:lnTo>
                    <a:lnTo>
                      <a:pt x="1239" y="224"/>
                    </a:lnTo>
                    <a:lnTo>
                      <a:pt x="1241" y="223"/>
                    </a:lnTo>
                    <a:lnTo>
                      <a:pt x="1243" y="221"/>
                    </a:lnTo>
                    <a:lnTo>
                      <a:pt x="1245" y="219"/>
                    </a:lnTo>
                    <a:lnTo>
                      <a:pt x="1248" y="218"/>
                    </a:lnTo>
                    <a:lnTo>
                      <a:pt x="1253" y="218"/>
                    </a:lnTo>
                    <a:lnTo>
                      <a:pt x="1254" y="218"/>
                    </a:lnTo>
                    <a:lnTo>
                      <a:pt x="1256" y="218"/>
                    </a:lnTo>
                    <a:lnTo>
                      <a:pt x="1259" y="218"/>
                    </a:lnTo>
                    <a:lnTo>
                      <a:pt x="1260" y="219"/>
                    </a:lnTo>
                    <a:lnTo>
                      <a:pt x="1266" y="223"/>
                    </a:lnTo>
                    <a:lnTo>
                      <a:pt x="1273" y="227"/>
                    </a:lnTo>
                    <a:lnTo>
                      <a:pt x="1285" y="229"/>
                    </a:lnTo>
                    <a:lnTo>
                      <a:pt x="1301" y="230"/>
                    </a:lnTo>
                    <a:lnTo>
                      <a:pt x="1321" y="229"/>
                    </a:lnTo>
                    <a:lnTo>
                      <a:pt x="1323" y="229"/>
                    </a:lnTo>
                    <a:lnTo>
                      <a:pt x="1322" y="227"/>
                    </a:lnTo>
                    <a:lnTo>
                      <a:pt x="1319" y="223"/>
                    </a:lnTo>
                    <a:lnTo>
                      <a:pt x="1317" y="219"/>
                    </a:lnTo>
                    <a:lnTo>
                      <a:pt x="1315" y="217"/>
                    </a:lnTo>
                    <a:lnTo>
                      <a:pt x="1313" y="215"/>
                    </a:lnTo>
                    <a:lnTo>
                      <a:pt x="1311" y="213"/>
                    </a:lnTo>
                    <a:lnTo>
                      <a:pt x="1301" y="207"/>
                    </a:lnTo>
                    <a:lnTo>
                      <a:pt x="1290" y="201"/>
                    </a:lnTo>
                    <a:lnTo>
                      <a:pt x="1284" y="199"/>
                    </a:lnTo>
                    <a:lnTo>
                      <a:pt x="1278" y="195"/>
                    </a:lnTo>
                    <a:lnTo>
                      <a:pt x="1272" y="192"/>
                    </a:lnTo>
                    <a:lnTo>
                      <a:pt x="1268" y="189"/>
                    </a:lnTo>
                    <a:lnTo>
                      <a:pt x="1266" y="187"/>
                    </a:lnTo>
                    <a:lnTo>
                      <a:pt x="1265" y="185"/>
                    </a:lnTo>
                    <a:lnTo>
                      <a:pt x="1264" y="183"/>
                    </a:lnTo>
                    <a:lnTo>
                      <a:pt x="1264" y="181"/>
                    </a:lnTo>
                    <a:lnTo>
                      <a:pt x="1264" y="176"/>
                    </a:lnTo>
                    <a:lnTo>
                      <a:pt x="1264" y="173"/>
                    </a:lnTo>
                    <a:lnTo>
                      <a:pt x="1264" y="171"/>
                    </a:lnTo>
                    <a:lnTo>
                      <a:pt x="1261" y="168"/>
                    </a:lnTo>
                    <a:lnTo>
                      <a:pt x="1259" y="167"/>
                    </a:lnTo>
                    <a:lnTo>
                      <a:pt x="1258" y="167"/>
                    </a:lnTo>
                    <a:close/>
                    <a:moveTo>
                      <a:pt x="1373" y="161"/>
                    </a:moveTo>
                    <a:lnTo>
                      <a:pt x="1372" y="161"/>
                    </a:lnTo>
                    <a:lnTo>
                      <a:pt x="1370" y="161"/>
                    </a:lnTo>
                    <a:lnTo>
                      <a:pt x="1370" y="164"/>
                    </a:lnTo>
                    <a:lnTo>
                      <a:pt x="1367" y="168"/>
                    </a:lnTo>
                    <a:lnTo>
                      <a:pt x="1364" y="167"/>
                    </a:lnTo>
                    <a:lnTo>
                      <a:pt x="1363" y="170"/>
                    </a:lnTo>
                    <a:lnTo>
                      <a:pt x="1361" y="175"/>
                    </a:lnTo>
                    <a:lnTo>
                      <a:pt x="1359" y="177"/>
                    </a:lnTo>
                    <a:lnTo>
                      <a:pt x="1357" y="178"/>
                    </a:lnTo>
                    <a:lnTo>
                      <a:pt x="1355" y="179"/>
                    </a:lnTo>
                    <a:lnTo>
                      <a:pt x="1353" y="181"/>
                    </a:lnTo>
                    <a:lnTo>
                      <a:pt x="1351" y="181"/>
                    </a:lnTo>
                    <a:lnTo>
                      <a:pt x="1352" y="182"/>
                    </a:lnTo>
                    <a:lnTo>
                      <a:pt x="1357" y="189"/>
                    </a:lnTo>
                    <a:lnTo>
                      <a:pt x="1363" y="196"/>
                    </a:lnTo>
                    <a:lnTo>
                      <a:pt x="1370" y="205"/>
                    </a:lnTo>
                    <a:lnTo>
                      <a:pt x="1391" y="224"/>
                    </a:lnTo>
                    <a:lnTo>
                      <a:pt x="1399" y="232"/>
                    </a:lnTo>
                    <a:lnTo>
                      <a:pt x="1408" y="239"/>
                    </a:lnTo>
                    <a:lnTo>
                      <a:pt x="1408" y="239"/>
                    </a:lnTo>
                    <a:lnTo>
                      <a:pt x="1408" y="240"/>
                    </a:lnTo>
                    <a:lnTo>
                      <a:pt x="1405" y="244"/>
                    </a:lnTo>
                    <a:lnTo>
                      <a:pt x="1404" y="249"/>
                    </a:lnTo>
                    <a:lnTo>
                      <a:pt x="1405" y="256"/>
                    </a:lnTo>
                    <a:lnTo>
                      <a:pt x="1408" y="267"/>
                    </a:lnTo>
                    <a:lnTo>
                      <a:pt x="1409" y="267"/>
                    </a:lnTo>
                    <a:lnTo>
                      <a:pt x="1410" y="267"/>
                    </a:lnTo>
                    <a:lnTo>
                      <a:pt x="1414" y="268"/>
                    </a:lnTo>
                    <a:lnTo>
                      <a:pt x="1419" y="269"/>
                    </a:lnTo>
                    <a:lnTo>
                      <a:pt x="1424" y="270"/>
                    </a:lnTo>
                    <a:lnTo>
                      <a:pt x="1429" y="273"/>
                    </a:lnTo>
                    <a:lnTo>
                      <a:pt x="1433" y="274"/>
                    </a:lnTo>
                    <a:lnTo>
                      <a:pt x="1438" y="274"/>
                    </a:lnTo>
                    <a:lnTo>
                      <a:pt x="1441" y="274"/>
                    </a:lnTo>
                    <a:lnTo>
                      <a:pt x="1443" y="274"/>
                    </a:lnTo>
                    <a:lnTo>
                      <a:pt x="1444" y="273"/>
                    </a:lnTo>
                    <a:lnTo>
                      <a:pt x="1444" y="272"/>
                    </a:lnTo>
                    <a:lnTo>
                      <a:pt x="1441" y="259"/>
                    </a:lnTo>
                    <a:lnTo>
                      <a:pt x="1433" y="251"/>
                    </a:lnTo>
                    <a:lnTo>
                      <a:pt x="1421" y="241"/>
                    </a:lnTo>
                    <a:lnTo>
                      <a:pt x="1419" y="238"/>
                    </a:lnTo>
                    <a:lnTo>
                      <a:pt x="1416" y="235"/>
                    </a:lnTo>
                    <a:lnTo>
                      <a:pt x="1415" y="233"/>
                    </a:lnTo>
                    <a:lnTo>
                      <a:pt x="1414" y="232"/>
                    </a:lnTo>
                    <a:lnTo>
                      <a:pt x="1415" y="229"/>
                    </a:lnTo>
                    <a:lnTo>
                      <a:pt x="1416" y="228"/>
                    </a:lnTo>
                    <a:lnTo>
                      <a:pt x="1418" y="227"/>
                    </a:lnTo>
                    <a:lnTo>
                      <a:pt x="1421" y="224"/>
                    </a:lnTo>
                    <a:lnTo>
                      <a:pt x="1424" y="223"/>
                    </a:lnTo>
                    <a:lnTo>
                      <a:pt x="1424" y="221"/>
                    </a:lnTo>
                    <a:lnTo>
                      <a:pt x="1424" y="219"/>
                    </a:lnTo>
                    <a:lnTo>
                      <a:pt x="1422" y="218"/>
                    </a:lnTo>
                    <a:lnTo>
                      <a:pt x="1420" y="218"/>
                    </a:lnTo>
                    <a:lnTo>
                      <a:pt x="1416" y="218"/>
                    </a:lnTo>
                    <a:lnTo>
                      <a:pt x="1413" y="217"/>
                    </a:lnTo>
                    <a:lnTo>
                      <a:pt x="1409" y="216"/>
                    </a:lnTo>
                    <a:lnTo>
                      <a:pt x="1405" y="213"/>
                    </a:lnTo>
                    <a:lnTo>
                      <a:pt x="1399" y="208"/>
                    </a:lnTo>
                    <a:lnTo>
                      <a:pt x="1395" y="205"/>
                    </a:lnTo>
                    <a:lnTo>
                      <a:pt x="1390" y="200"/>
                    </a:lnTo>
                    <a:lnTo>
                      <a:pt x="1386" y="195"/>
                    </a:lnTo>
                    <a:lnTo>
                      <a:pt x="1381" y="190"/>
                    </a:lnTo>
                    <a:lnTo>
                      <a:pt x="1376" y="187"/>
                    </a:lnTo>
                    <a:lnTo>
                      <a:pt x="1376" y="185"/>
                    </a:lnTo>
                    <a:lnTo>
                      <a:pt x="1378" y="185"/>
                    </a:lnTo>
                    <a:lnTo>
                      <a:pt x="1379" y="184"/>
                    </a:lnTo>
                    <a:lnTo>
                      <a:pt x="1380" y="184"/>
                    </a:lnTo>
                    <a:lnTo>
                      <a:pt x="1381" y="179"/>
                    </a:lnTo>
                    <a:lnTo>
                      <a:pt x="1382" y="175"/>
                    </a:lnTo>
                    <a:lnTo>
                      <a:pt x="1382" y="171"/>
                    </a:lnTo>
                    <a:lnTo>
                      <a:pt x="1384" y="166"/>
                    </a:lnTo>
                    <a:lnTo>
                      <a:pt x="1385" y="165"/>
                    </a:lnTo>
                    <a:lnTo>
                      <a:pt x="1384" y="165"/>
                    </a:lnTo>
                    <a:lnTo>
                      <a:pt x="1379" y="162"/>
                    </a:lnTo>
                    <a:lnTo>
                      <a:pt x="1376" y="161"/>
                    </a:lnTo>
                    <a:lnTo>
                      <a:pt x="1373" y="161"/>
                    </a:lnTo>
                    <a:close/>
                    <a:moveTo>
                      <a:pt x="891" y="156"/>
                    </a:moveTo>
                    <a:lnTo>
                      <a:pt x="890" y="159"/>
                    </a:lnTo>
                    <a:lnTo>
                      <a:pt x="890" y="161"/>
                    </a:lnTo>
                    <a:lnTo>
                      <a:pt x="888" y="162"/>
                    </a:lnTo>
                    <a:lnTo>
                      <a:pt x="885" y="164"/>
                    </a:lnTo>
                    <a:lnTo>
                      <a:pt x="880" y="164"/>
                    </a:lnTo>
                    <a:lnTo>
                      <a:pt x="872" y="165"/>
                    </a:lnTo>
                    <a:lnTo>
                      <a:pt x="862" y="165"/>
                    </a:lnTo>
                    <a:lnTo>
                      <a:pt x="859" y="165"/>
                    </a:lnTo>
                    <a:lnTo>
                      <a:pt x="856" y="166"/>
                    </a:lnTo>
                    <a:lnTo>
                      <a:pt x="855" y="166"/>
                    </a:lnTo>
                    <a:lnTo>
                      <a:pt x="854" y="168"/>
                    </a:lnTo>
                    <a:lnTo>
                      <a:pt x="854" y="170"/>
                    </a:lnTo>
                    <a:lnTo>
                      <a:pt x="854" y="172"/>
                    </a:lnTo>
                    <a:lnTo>
                      <a:pt x="854" y="175"/>
                    </a:lnTo>
                    <a:lnTo>
                      <a:pt x="855" y="176"/>
                    </a:lnTo>
                    <a:lnTo>
                      <a:pt x="855" y="177"/>
                    </a:lnTo>
                    <a:lnTo>
                      <a:pt x="856" y="177"/>
                    </a:lnTo>
                    <a:lnTo>
                      <a:pt x="859" y="176"/>
                    </a:lnTo>
                    <a:lnTo>
                      <a:pt x="861" y="175"/>
                    </a:lnTo>
                    <a:lnTo>
                      <a:pt x="863" y="175"/>
                    </a:lnTo>
                    <a:lnTo>
                      <a:pt x="868" y="173"/>
                    </a:lnTo>
                    <a:lnTo>
                      <a:pt x="873" y="172"/>
                    </a:lnTo>
                    <a:lnTo>
                      <a:pt x="886" y="168"/>
                    </a:lnTo>
                    <a:lnTo>
                      <a:pt x="895" y="165"/>
                    </a:lnTo>
                    <a:lnTo>
                      <a:pt x="897" y="162"/>
                    </a:lnTo>
                    <a:lnTo>
                      <a:pt x="897" y="160"/>
                    </a:lnTo>
                    <a:lnTo>
                      <a:pt x="895" y="159"/>
                    </a:lnTo>
                    <a:lnTo>
                      <a:pt x="892" y="158"/>
                    </a:lnTo>
                    <a:lnTo>
                      <a:pt x="891" y="156"/>
                    </a:lnTo>
                    <a:close/>
                    <a:moveTo>
                      <a:pt x="839" y="118"/>
                    </a:moveTo>
                    <a:lnTo>
                      <a:pt x="838" y="118"/>
                    </a:lnTo>
                    <a:lnTo>
                      <a:pt x="832" y="119"/>
                    </a:lnTo>
                    <a:lnTo>
                      <a:pt x="827" y="121"/>
                    </a:lnTo>
                    <a:lnTo>
                      <a:pt x="823" y="125"/>
                    </a:lnTo>
                    <a:lnTo>
                      <a:pt x="822" y="125"/>
                    </a:lnTo>
                    <a:lnTo>
                      <a:pt x="823" y="126"/>
                    </a:lnTo>
                    <a:lnTo>
                      <a:pt x="825" y="130"/>
                    </a:lnTo>
                    <a:lnTo>
                      <a:pt x="826" y="133"/>
                    </a:lnTo>
                    <a:lnTo>
                      <a:pt x="827" y="137"/>
                    </a:lnTo>
                    <a:lnTo>
                      <a:pt x="828" y="139"/>
                    </a:lnTo>
                    <a:lnTo>
                      <a:pt x="828" y="141"/>
                    </a:lnTo>
                    <a:lnTo>
                      <a:pt x="829" y="141"/>
                    </a:lnTo>
                    <a:lnTo>
                      <a:pt x="834" y="137"/>
                    </a:lnTo>
                    <a:lnTo>
                      <a:pt x="838" y="135"/>
                    </a:lnTo>
                    <a:lnTo>
                      <a:pt x="840" y="133"/>
                    </a:lnTo>
                    <a:lnTo>
                      <a:pt x="842" y="131"/>
                    </a:lnTo>
                    <a:lnTo>
                      <a:pt x="843" y="130"/>
                    </a:lnTo>
                    <a:lnTo>
                      <a:pt x="844" y="127"/>
                    </a:lnTo>
                    <a:lnTo>
                      <a:pt x="844" y="125"/>
                    </a:lnTo>
                    <a:lnTo>
                      <a:pt x="845" y="124"/>
                    </a:lnTo>
                    <a:lnTo>
                      <a:pt x="839" y="118"/>
                    </a:lnTo>
                    <a:close/>
                    <a:moveTo>
                      <a:pt x="832" y="105"/>
                    </a:moveTo>
                    <a:lnTo>
                      <a:pt x="829" y="105"/>
                    </a:lnTo>
                    <a:lnTo>
                      <a:pt x="827" y="107"/>
                    </a:lnTo>
                    <a:lnTo>
                      <a:pt x="825" y="108"/>
                    </a:lnTo>
                    <a:lnTo>
                      <a:pt x="823" y="110"/>
                    </a:lnTo>
                    <a:lnTo>
                      <a:pt x="826" y="110"/>
                    </a:lnTo>
                    <a:lnTo>
                      <a:pt x="827" y="110"/>
                    </a:lnTo>
                    <a:lnTo>
                      <a:pt x="828" y="110"/>
                    </a:lnTo>
                    <a:lnTo>
                      <a:pt x="831" y="109"/>
                    </a:lnTo>
                    <a:lnTo>
                      <a:pt x="831" y="108"/>
                    </a:lnTo>
                    <a:lnTo>
                      <a:pt x="832" y="105"/>
                    </a:lnTo>
                    <a:close/>
                    <a:moveTo>
                      <a:pt x="963" y="56"/>
                    </a:moveTo>
                    <a:lnTo>
                      <a:pt x="962" y="56"/>
                    </a:lnTo>
                    <a:lnTo>
                      <a:pt x="958" y="58"/>
                    </a:lnTo>
                    <a:lnTo>
                      <a:pt x="954" y="59"/>
                    </a:lnTo>
                    <a:lnTo>
                      <a:pt x="952" y="61"/>
                    </a:lnTo>
                    <a:lnTo>
                      <a:pt x="949" y="63"/>
                    </a:lnTo>
                    <a:lnTo>
                      <a:pt x="949" y="63"/>
                    </a:lnTo>
                    <a:lnTo>
                      <a:pt x="951" y="70"/>
                    </a:lnTo>
                    <a:lnTo>
                      <a:pt x="952" y="70"/>
                    </a:lnTo>
                    <a:lnTo>
                      <a:pt x="960" y="70"/>
                    </a:lnTo>
                    <a:lnTo>
                      <a:pt x="966" y="74"/>
                    </a:lnTo>
                    <a:lnTo>
                      <a:pt x="971" y="79"/>
                    </a:lnTo>
                    <a:lnTo>
                      <a:pt x="976" y="87"/>
                    </a:lnTo>
                    <a:lnTo>
                      <a:pt x="976" y="87"/>
                    </a:lnTo>
                    <a:lnTo>
                      <a:pt x="975" y="93"/>
                    </a:lnTo>
                    <a:lnTo>
                      <a:pt x="987" y="85"/>
                    </a:lnTo>
                    <a:lnTo>
                      <a:pt x="986" y="84"/>
                    </a:lnTo>
                    <a:lnTo>
                      <a:pt x="981" y="78"/>
                    </a:lnTo>
                    <a:lnTo>
                      <a:pt x="977" y="73"/>
                    </a:lnTo>
                    <a:lnTo>
                      <a:pt x="973" y="68"/>
                    </a:lnTo>
                    <a:lnTo>
                      <a:pt x="963" y="56"/>
                    </a:lnTo>
                    <a:lnTo>
                      <a:pt x="963" y="56"/>
                    </a:lnTo>
                    <a:close/>
                    <a:moveTo>
                      <a:pt x="326" y="44"/>
                    </a:moveTo>
                    <a:lnTo>
                      <a:pt x="325" y="45"/>
                    </a:lnTo>
                    <a:lnTo>
                      <a:pt x="320" y="50"/>
                    </a:lnTo>
                    <a:lnTo>
                      <a:pt x="316" y="54"/>
                    </a:lnTo>
                    <a:lnTo>
                      <a:pt x="314" y="58"/>
                    </a:lnTo>
                    <a:lnTo>
                      <a:pt x="312" y="62"/>
                    </a:lnTo>
                    <a:lnTo>
                      <a:pt x="309" y="65"/>
                    </a:lnTo>
                    <a:lnTo>
                      <a:pt x="314" y="63"/>
                    </a:lnTo>
                    <a:lnTo>
                      <a:pt x="320" y="61"/>
                    </a:lnTo>
                    <a:lnTo>
                      <a:pt x="319" y="62"/>
                    </a:lnTo>
                    <a:lnTo>
                      <a:pt x="316" y="67"/>
                    </a:lnTo>
                    <a:lnTo>
                      <a:pt x="314" y="71"/>
                    </a:lnTo>
                    <a:lnTo>
                      <a:pt x="313" y="74"/>
                    </a:lnTo>
                    <a:lnTo>
                      <a:pt x="312" y="76"/>
                    </a:lnTo>
                    <a:lnTo>
                      <a:pt x="313" y="78"/>
                    </a:lnTo>
                    <a:lnTo>
                      <a:pt x="318" y="74"/>
                    </a:lnTo>
                    <a:lnTo>
                      <a:pt x="325" y="67"/>
                    </a:lnTo>
                    <a:lnTo>
                      <a:pt x="332" y="59"/>
                    </a:lnTo>
                    <a:lnTo>
                      <a:pt x="332" y="59"/>
                    </a:lnTo>
                    <a:lnTo>
                      <a:pt x="332" y="58"/>
                    </a:lnTo>
                    <a:lnTo>
                      <a:pt x="331" y="54"/>
                    </a:lnTo>
                    <a:lnTo>
                      <a:pt x="330" y="50"/>
                    </a:lnTo>
                    <a:lnTo>
                      <a:pt x="327" y="46"/>
                    </a:lnTo>
                    <a:lnTo>
                      <a:pt x="326" y="44"/>
                    </a:lnTo>
                    <a:close/>
                    <a:moveTo>
                      <a:pt x="303" y="30"/>
                    </a:moveTo>
                    <a:lnTo>
                      <a:pt x="290" y="46"/>
                    </a:lnTo>
                    <a:lnTo>
                      <a:pt x="281" y="58"/>
                    </a:lnTo>
                    <a:lnTo>
                      <a:pt x="274" y="67"/>
                    </a:lnTo>
                    <a:lnTo>
                      <a:pt x="276" y="68"/>
                    </a:lnTo>
                    <a:lnTo>
                      <a:pt x="285" y="63"/>
                    </a:lnTo>
                    <a:lnTo>
                      <a:pt x="295" y="58"/>
                    </a:lnTo>
                    <a:lnTo>
                      <a:pt x="301" y="51"/>
                    </a:lnTo>
                    <a:lnTo>
                      <a:pt x="299" y="48"/>
                    </a:lnTo>
                    <a:lnTo>
                      <a:pt x="298" y="50"/>
                    </a:lnTo>
                    <a:lnTo>
                      <a:pt x="297" y="48"/>
                    </a:lnTo>
                    <a:lnTo>
                      <a:pt x="299" y="45"/>
                    </a:lnTo>
                    <a:lnTo>
                      <a:pt x="301" y="42"/>
                    </a:lnTo>
                    <a:lnTo>
                      <a:pt x="302" y="39"/>
                    </a:lnTo>
                    <a:lnTo>
                      <a:pt x="303" y="35"/>
                    </a:lnTo>
                    <a:lnTo>
                      <a:pt x="306" y="31"/>
                    </a:lnTo>
                    <a:lnTo>
                      <a:pt x="303" y="30"/>
                    </a:lnTo>
                    <a:close/>
                    <a:moveTo>
                      <a:pt x="312" y="11"/>
                    </a:moveTo>
                    <a:lnTo>
                      <a:pt x="314" y="12"/>
                    </a:lnTo>
                    <a:lnTo>
                      <a:pt x="313" y="13"/>
                    </a:lnTo>
                    <a:lnTo>
                      <a:pt x="312" y="13"/>
                    </a:lnTo>
                    <a:lnTo>
                      <a:pt x="310" y="14"/>
                    </a:lnTo>
                    <a:lnTo>
                      <a:pt x="309" y="13"/>
                    </a:lnTo>
                    <a:lnTo>
                      <a:pt x="309" y="12"/>
                    </a:lnTo>
                    <a:lnTo>
                      <a:pt x="310" y="12"/>
                    </a:lnTo>
                    <a:lnTo>
                      <a:pt x="310" y="11"/>
                    </a:lnTo>
                    <a:lnTo>
                      <a:pt x="312" y="11"/>
                    </a:lnTo>
                    <a:close/>
                    <a:moveTo>
                      <a:pt x="314" y="10"/>
                    </a:moveTo>
                    <a:lnTo>
                      <a:pt x="318" y="10"/>
                    </a:lnTo>
                    <a:lnTo>
                      <a:pt x="315" y="11"/>
                    </a:lnTo>
                    <a:lnTo>
                      <a:pt x="314" y="10"/>
                    </a:lnTo>
                    <a:close/>
                    <a:moveTo>
                      <a:pt x="403" y="0"/>
                    </a:moveTo>
                    <a:lnTo>
                      <a:pt x="401" y="1"/>
                    </a:lnTo>
                    <a:lnTo>
                      <a:pt x="394" y="10"/>
                    </a:lnTo>
                    <a:lnTo>
                      <a:pt x="394" y="11"/>
                    </a:lnTo>
                    <a:lnTo>
                      <a:pt x="389" y="16"/>
                    </a:lnTo>
                    <a:lnTo>
                      <a:pt x="387" y="19"/>
                    </a:lnTo>
                    <a:lnTo>
                      <a:pt x="392" y="18"/>
                    </a:lnTo>
                    <a:lnTo>
                      <a:pt x="396" y="17"/>
                    </a:lnTo>
                    <a:lnTo>
                      <a:pt x="400" y="16"/>
                    </a:lnTo>
                    <a:lnTo>
                      <a:pt x="404" y="14"/>
                    </a:lnTo>
                    <a:lnTo>
                      <a:pt x="406" y="14"/>
                    </a:lnTo>
                    <a:lnTo>
                      <a:pt x="409" y="14"/>
                    </a:lnTo>
                    <a:lnTo>
                      <a:pt x="411" y="14"/>
                    </a:lnTo>
                    <a:lnTo>
                      <a:pt x="413" y="16"/>
                    </a:lnTo>
                    <a:lnTo>
                      <a:pt x="415" y="17"/>
                    </a:lnTo>
                    <a:lnTo>
                      <a:pt x="416" y="17"/>
                    </a:lnTo>
                    <a:lnTo>
                      <a:pt x="416" y="24"/>
                    </a:lnTo>
                    <a:lnTo>
                      <a:pt x="423" y="23"/>
                    </a:lnTo>
                    <a:lnTo>
                      <a:pt x="423" y="23"/>
                    </a:lnTo>
                    <a:lnTo>
                      <a:pt x="424" y="24"/>
                    </a:lnTo>
                    <a:lnTo>
                      <a:pt x="426" y="28"/>
                    </a:lnTo>
                    <a:lnTo>
                      <a:pt x="428" y="33"/>
                    </a:lnTo>
                    <a:lnTo>
                      <a:pt x="433" y="44"/>
                    </a:lnTo>
                    <a:lnTo>
                      <a:pt x="433" y="44"/>
                    </a:lnTo>
                    <a:lnTo>
                      <a:pt x="424" y="50"/>
                    </a:lnTo>
                    <a:lnTo>
                      <a:pt x="424" y="56"/>
                    </a:lnTo>
                    <a:lnTo>
                      <a:pt x="432" y="56"/>
                    </a:lnTo>
                    <a:lnTo>
                      <a:pt x="432" y="56"/>
                    </a:lnTo>
                    <a:lnTo>
                      <a:pt x="434" y="59"/>
                    </a:lnTo>
                    <a:lnTo>
                      <a:pt x="437" y="63"/>
                    </a:lnTo>
                    <a:lnTo>
                      <a:pt x="440" y="67"/>
                    </a:lnTo>
                    <a:lnTo>
                      <a:pt x="443" y="70"/>
                    </a:lnTo>
                    <a:lnTo>
                      <a:pt x="445" y="75"/>
                    </a:lnTo>
                    <a:lnTo>
                      <a:pt x="445" y="76"/>
                    </a:lnTo>
                    <a:lnTo>
                      <a:pt x="445" y="76"/>
                    </a:lnTo>
                    <a:lnTo>
                      <a:pt x="435" y="86"/>
                    </a:lnTo>
                    <a:lnTo>
                      <a:pt x="428" y="93"/>
                    </a:lnTo>
                    <a:lnTo>
                      <a:pt x="420" y="101"/>
                    </a:lnTo>
                    <a:lnTo>
                      <a:pt x="418" y="101"/>
                    </a:lnTo>
                    <a:lnTo>
                      <a:pt x="418" y="101"/>
                    </a:lnTo>
                    <a:lnTo>
                      <a:pt x="416" y="97"/>
                    </a:lnTo>
                    <a:lnTo>
                      <a:pt x="413" y="93"/>
                    </a:lnTo>
                    <a:lnTo>
                      <a:pt x="411" y="88"/>
                    </a:lnTo>
                    <a:lnTo>
                      <a:pt x="411" y="87"/>
                    </a:lnTo>
                    <a:lnTo>
                      <a:pt x="404" y="87"/>
                    </a:lnTo>
                    <a:lnTo>
                      <a:pt x="400" y="92"/>
                    </a:lnTo>
                    <a:lnTo>
                      <a:pt x="400" y="92"/>
                    </a:lnTo>
                    <a:lnTo>
                      <a:pt x="403" y="97"/>
                    </a:lnTo>
                    <a:lnTo>
                      <a:pt x="406" y="101"/>
                    </a:lnTo>
                    <a:lnTo>
                      <a:pt x="410" y="104"/>
                    </a:lnTo>
                    <a:lnTo>
                      <a:pt x="410" y="104"/>
                    </a:lnTo>
                    <a:lnTo>
                      <a:pt x="410" y="105"/>
                    </a:lnTo>
                    <a:lnTo>
                      <a:pt x="409" y="108"/>
                    </a:lnTo>
                    <a:lnTo>
                      <a:pt x="409" y="110"/>
                    </a:lnTo>
                    <a:lnTo>
                      <a:pt x="406" y="114"/>
                    </a:lnTo>
                    <a:lnTo>
                      <a:pt x="405" y="120"/>
                    </a:lnTo>
                    <a:lnTo>
                      <a:pt x="400" y="131"/>
                    </a:lnTo>
                    <a:lnTo>
                      <a:pt x="400" y="131"/>
                    </a:lnTo>
                    <a:lnTo>
                      <a:pt x="396" y="126"/>
                    </a:lnTo>
                    <a:lnTo>
                      <a:pt x="398" y="131"/>
                    </a:lnTo>
                    <a:lnTo>
                      <a:pt x="394" y="126"/>
                    </a:lnTo>
                    <a:lnTo>
                      <a:pt x="394" y="131"/>
                    </a:lnTo>
                    <a:lnTo>
                      <a:pt x="392" y="127"/>
                    </a:lnTo>
                    <a:lnTo>
                      <a:pt x="392" y="128"/>
                    </a:lnTo>
                    <a:lnTo>
                      <a:pt x="390" y="127"/>
                    </a:lnTo>
                    <a:lnTo>
                      <a:pt x="390" y="132"/>
                    </a:lnTo>
                    <a:lnTo>
                      <a:pt x="389" y="133"/>
                    </a:lnTo>
                    <a:lnTo>
                      <a:pt x="387" y="138"/>
                    </a:lnTo>
                    <a:lnTo>
                      <a:pt x="381" y="145"/>
                    </a:lnTo>
                    <a:lnTo>
                      <a:pt x="380" y="145"/>
                    </a:lnTo>
                    <a:lnTo>
                      <a:pt x="376" y="144"/>
                    </a:lnTo>
                    <a:lnTo>
                      <a:pt x="372" y="142"/>
                    </a:lnTo>
                    <a:lnTo>
                      <a:pt x="369" y="139"/>
                    </a:lnTo>
                    <a:lnTo>
                      <a:pt x="364" y="138"/>
                    </a:lnTo>
                    <a:lnTo>
                      <a:pt x="359" y="137"/>
                    </a:lnTo>
                    <a:lnTo>
                      <a:pt x="359" y="137"/>
                    </a:lnTo>
                    <a:lnTo>
                      <a:pt x="359" y="137"/>
                    </a:lnTo>
                    <a:lnTo>
                      <a:pt x="358" y="131"/>
                    </a:lnTo>
                    <a:lnTo>
                      <a:pt x="356" y="126"/>
                    </a:lnTo>
                    <a:lnTo>
                      <a:pt x="356" y="121"/>
                    </a:lnTo>
                    <a:lnTo>
                      <a:pt x="356" y="120"/>
                    </a:lnTo>
                    <a:lnTo>
                      <a:pt x="352" y="115"/>
                    </a:lnTo>
                    <a:lnTo>
                      <a:pt x="350" y="115"/>
                    </a:lnTo>
                    <a:lnTo>
                      <a:pt x="341" y="119"/>
                    </a:lnTo>
                    <a:lnTo>
                      <a:pt x="335" y="121"/>
                    </a:lnTo>
                    <a:lnTo>
                      <a:pt x="331" y="121"/>
                    </a:lnTo>
                    <a:lnTo>
                      <a:pt x="327" y="121"/>
                    </a:lnTo>
                    <a:lnTo>
                      <a:pt x="327" y="121"/>
                    </a:lnTo>
                    <a:lnTo>
                      <a:pt x="327" y="121"/>
                    </a:lnTo>
                    <a:lnTo>
                      <a:pt x="330" y="114"/>
                    </a:lnTo>
                    <a:lnTo>
                      <a:pt x="332" y="109"/>
                    </a:lnTo>
                    <a:lnTo>
                      <a:pt x="335" y="105"/>
                    </a:lnTo>
                    <a:lnTo>
                      <a:pt x="338" y="103"/>
                    </a:lnTo>
                    <a:lnTo>
                      <a:pt x="343" y="102"/>
                    </a:lnTo>
                    <a:lnTo>
                      <a:pt x="348" y="103"/>
                    </a:lnTo>
                    <a:lnTo>
                      <a:pt x="349" y="103"/>
                    </a:lnTo>
                    <a:lnTo>
                      <a:pt x="352" y="101"/>
                    </a:lnTo>
                    <a:lnTo>
                      <a:pt x="363" y="88"/>
                    </a:lnTo>
                    <a:lnTo>
                      <a:pt x="371" y="81"/>
                    </a:lnTo>
                    <a:lnTo>
                      <a:pt x="377" y="75"/>
                    </a:lnTo>
                    <a:lnTo>
                      <a:pt x="381" y="71"/>
                    </a:lnTo>
                    <a:lnTo>
                      <a:pt x="383" y="69"/>
                    </a:lnTo>
                    <a:lnTo>
                      <a:pt x="384" y="69"/>
                    </a:lnTo>
                    <a:lnTo>
                      <a:pt x="384" y="68"/>
                    </a:lnTo>
                    <a:lnTo>
                      <a:pt x="382" y="61"/>
                    </a:lnTo>
                    <a:lnTo>
                      <a:pt x="373" y="58"/>
                    </a:lnTo>
                    <a:lnTo>
                      <a:pt x="380" y="52"/>
                    </a:lnTo>
                    <a:lnTo>
                      <a:pt x="377" y="46"/>
                    </a:lnTo>
                    <a:lnTo>
                      <a:pt x="376" y="46"/>
                    </a:lnTo>
                    <a:lnTo>
                      <a:pt x="371" y="47"/>
                    </a:lnTo>
                    <a:lnTo>
                      <a:pt x="367" y="48"/>
                    </a:lnTo>
                    <a:lnTo>
                      <a:pt x="363" y="50"/>
                    </a:lnTo>
                    <a:lnTo>
                      <a:pt x="358" y="51"/>
                    </a:lnTo>
                    <a:lnTo>
                      <a:pt x="354" y="53"/>
                    </a:lnTo>
                    <a:lnTo>
                      <a:pt x="353" y="54"/>
                    </a:lnTo>
                    <a:lnTo>
                      <a:pt x="353" y="54"/>
                    </a:lnTo>
                    <a:lnTo>
                      <a:pt x="353" y="54"/>
                    </a:lnTo>
                    <a:lnTo>
                      <a:pt x="343" y="73"/>
                    </a:lnTo>
                    <a:lnTo>
                      <a:pt x="333" y="85"/>
                    </a:lnTo>
                    <a:lnTo>
                      <a:pt x="325" y="93"/>
                    </a:lnTo>
                    <a:lnTo>
                      <a:pt x="318" y="97"/>
                    </a:lnTo>
                    <a:lnTo>
                      <a:pt x="310" y="99"/>
                    </a:lnTo>
                    <a:lnTo>
                      <a:pt x="304" y="99"/>
                    </a:lnTo>
                    <a:lnTo>
                      <a:pt x="301" y="99"/>
                    </a:lnTo>
                    <a:lnTo>
                      <a:pt x="299" y="101"/>
                    </a:lnTo>
                    <a:lnTo>
                      <a:pt x="297" y="104"/>
                    </a:lnTo>
                    <a:lnTo>
                      <a:pt x="295" y="107"/>
                    </a:lnTo>
                    <a:lnTo>
                      <a:pt x="298" y="105"/>
                    </a:lnTo>
                    <a:lnTo>
                      <a:pt x="299" y="105"/>
                    </a:lnTo>
                    <a:lnTo>
                      <a:pt x="301" y="105"/>
                    </a:lnTo>
                    <a:lnTo>
                      <a:pt x="302" y="107"/>
                    </a:lnTo>
                    <a:lnTo>
                      <a:pt x="303" y="108"/>
                    </a:lnTo>
                    <a:lnTo>
                      <a:pt x="304" y="110"/>
                    </a:lnTo>
                    <a:lnTo>
                      <a:pt x="306" y="114"/>
                    </a:lnTo>
                    <a:lnTo>
                      <a:pt x="306" y="116"/>
                    </a:lnTo>
                    <a:lnTo>
                      <a:pt x="308" y="115"/>
                    </a:lnTo>
                    <a:lnTo>
                      <a:pt x="308" y="115"/>
                    </a:lnTo>
                    <a:lnTo>
                      <a:pt x="309" y="115"/>
                    </a:lnTo>
                    <a:lnTo>
                      <a:pt x="310" y="115"/>
                    </a:lnTo>
                    <a:lnTo>
                      <a:pt x="310" y="116"/>
                    </a:lnTo>
                    <a:lnTo>
                      <a:pt x="309" y="118"/>
                    </a:lnTo>
                    <a:lnTo>
                      <a:pt x="309" y="118"/>
                    </a:lnTo>
                    <a:lnTo>
                      <a:pt x="309" y="119"/>
                    </a:lnTo>
                    <a:lnTo>
                      <a:pt x="308" y="120"/>
                    </a:lnTo>
                    <a:lnTo>
                      <a:pt x="307" y="122"/>
                    </a:lnTo>
                    <a:lnTo>
                      <a:pt x="304" y="125"/>
                    </a:lnTo>
                    <a:lnTo>
                      <a:pt x="303" y="126"/>
                    </a:lnTo>
                    <a:lnTo>
                      <a:pt x="302" y="128"/>
                    </a:lnTo>
                    <a:lnTo>
                      <a:pt x="304" y="128"/>
                    </a:lnTo>
                    <a:lnTo>
                      <a:pt x="306" y="130"/>
                    </a:lnTo>
                    <a:lnTo>
                      <a:pt x="308" y="130"/>
                    </a:lnTo>
                    <a:lnTo>
                      <a:pt x="308" y="130"/>
                    </a:lnTo>
                    <a:lnTo>
                      <a:pt x="308" y="131"/>
                    </a:lnTo>
                    <a:lnTo>
                      <a:pt x="308" y="133"/>
                    </a:lnTo>
                    <a:lnTo>
                      <a:pt x="307" y="136"/>
                    </a:lnTo>
                    <a:lnTo>
                      <a:pt x="306" y="138"/>
                    </a:lnTo>
                    <a:lnTo>
                      <a:pt x="304" y="139"/>
                    </a:lnTo>
                    <a:lnTo>
                      <a:pt x="303" y="139"/>
                    </a:lnTo>
                    <a:lnTo>
                      <a:pt x="303" y="139"/>
                    </a:lnTo>
                    <a:lnTo>
                      <a:pt x="302" y="141"/>
                    </a:lnTo>
                    <a:lnTo>
                      <a:pt x="301" y="141"/>
                    </a:lnTo>
                    <a:lnTo>
                      <a:pt x="298" y="142"/>
                    </a:lnTo>
                    <a:lnTo>
                      <a:pt x="297" y="142"/>
                    </a:lnTo>
                    <a:lnTo>
                      <a:pt x="296" y="141"/>
                    </a:lnTo>
                    <a:lnTo>
                      <a:pt x="296" y="138"/>
                    </a:lnTo>
                    <a:lnTo>
                      <a:pt x="296" y="135"/>
                    </a:lnTo>
                    <a:lnTo>
                      <a:pt x="296" y="132"/>
                    </a:lnTo>
                    <a:lnTo>
                      <a:pt x="295" y="130"/>
                    </a:lnTo>
                    <a:lnTo>
                      <a:pt x="292" y="131"/>
                    </a:lnTo>
                    <a:lnTo>
                      <a:pt x="292" y="132"/>
                    </a:lnTo>
                    <a:lnTo>
                      <a:pt x="291" y="133"/>
                    </a:lnTo>
                    <a:lnTo>
                      <a:pt x="286" y="137"/>
                    </a:lnTo>
                    <a:lnTo>
                      <a:pt x="280" y="141"/>
                    </a:lnTo>
                    <a:lnTo>
                      <a:pt x="274" y="144"/>
                    </a:lnTo>
                    <a:lnTo>
                      <a:pt x="269" y="149"/>
                    </a:lnTo>
                    <a:lnTo>
                      <a:pt x="261" y="155"/>
                    </a:lnTo>
                    <a:lnTo>
                      <a:pt x="251" y="160"/>
                    </a:lnTo>
                    <a:lnTo>
                      <a:pt x="241" y="164"/>
                    </a:lnTo>
                    <a:lnTo>
                      <a:pt x="240" y="164"/>
                    </a:lnTo>
                    <a:lnTo>
                      <a:pt x="233" y="173"/>
                    </a:lnTo>
                    <a:lnTo>
                      <a:pt x="233" y="175"/>
                    </a:lnTo>
                    <a:lnTo>
                      <a:pt x="233" y="176"/>
                    </a:lnTo>
                    <a:lnTo>
                      <a:pt x="233" y="177"/>
                    </a:lnTo>
                    <a:lnTo>
                      <a:pt x="233" y="179"/>
                    </a:lnTo>
                    <a:lnTo>
                      <a:pt x="232" y="181"/>
                    </a:lnTo>
                    <a:lnTo>
                      <a:pt x="230" y="182"/>
                    </a:lnTo>
                    <a:lnTo>
                      <a:pt x="232" y="182"/>
                    </a:lnTo>
                    <a:lnTo>
                      <a:pt x="232" y="187"/>
                    </a:lnTo>
                    <a:lnTo>
                      <a:pt x="232" y="193"/>
                    </a:lnTo>
                    <a:lnTo>
                      <a:pt x="229" y="200"/>
                    </a:lnTo>
                    <a:lnTo>
                      <a:pt x="221" y="207"/>
                    </a:lnTo>
                    <a:lnTo>
                      <a:pt x="219" y="210"/>
                    </a:lnTo>
                    <a:lnTo>
                      <a:pt x="217" y="211"/>
                    </a:lnTo>
                    <a:lnTo>
                      <a:pt x="216" y="212"/>
                    </a:lnTo>
                    <a:lnTo>
                      <a:pt x="213" y="216"/>
                    </a:lnTo>
                    <a:lnTo>
                      <a:pt x="212" y="218"/>
                    </a:lnTo>
                    <a:lnTo>
                      <a:pt x="210" y="222"/>
                    </a:lnTo>
                    <a:lnTo>
                      <a:pt x="209" y="225"/>
                    </a:lnTo>
                    <a:lnTo>
                      <a:pt x="206" y="227"/>
                    </a:lnTo>
                    <a:lnTo>
                      <a:pt x="212" y="228"/>
                    </a:lnTo>
                    <a:lnTo>
                      <a:pt x="212" y="228"/>
                    </a:lnTo>
                    <a:lnTo>
                      <a:pt x="213" y="233"/>
                    </a:lnTo>
                    <a:lnTo>
                      <a:pt x="213" y="236"/>
                    </a:lnTo>
                    <a:lnTo>
                      <a:pt x="213" y="241"/>
                    </a:lnTo>
                    <a:lnTo>
                      <a:pt x="213" y="242"/>
                    </a:lnTo>
                    <a:lnTo>
                      <a:pt x="215" y="242"/>
                    </a:lnTo>
                    <a:lnTo>
                      <a:pt x="227" y="244"/>
                    </a:lnTo>
                    <a:lnTo>
                      <a:pt x="234" y="245"/>
                    </a:lnTo>
                    <a:lnTo>
                      <a:pt x="238" y="245"/>
                    </a:lnTo>
                    <a:lnTo>
                      <a:pt x="240" y="245"/>
                    </a:lnTo>
                    <a:lnTo>
                      <a:pt x="241" y="245"/>
                    </a:lnTo>
                    <a:lnTo>
                      <a:pt x="244" y="244"/>
                    </a:lnTo>
                    <a:lnTo>
                      <a:pt x="245" y="244"/>
                    </a:lnTo>
                    <a:lnTo>
                      <a:pt x="244" y="245"/>
                    </a:lnTo>
                    <a:lnTo>
                      <a:pt x="239" y="257"/>
                    </a:lnTo>
                    <a:lnTo>
                      <a:pt x="236" y="265"/>
                    </a:lnTo>
                    <a:lnTo>
                      <a:pt x="235" y="273"/>
                    </a:lnTo>
                    <a:lnTo>
                      <a:pt x="235" y="278"/>
                    </a:lnTo>
                    <a:lnTo>
                      <a:pt x="236" y="281"/>
                    </a:lnTo>
                    <a:lnTo>
                      <a:pt x="238" y="281"/>
                    </a:lnTo>
                    <a:lnTo>
                      <a:pt x="246" y="282"/>
                    </a:lnTo>
                    <a:lnTo>
                      <a:pt x="249" y="278"/>
                    </a:lnTo>
                    <a:lnTo>
                      <a:pt x="252" y="263"/>
                    </a:lnTo>
                    <a:lnTo>
                      <a:pt x="258" y="250"/>
                    </a:lnTo>
                    <a:lnTo>
                      <a:pt x="266" y="236"/>
                    </a:lnTo>
                    <a:lnTo>
                      <a:pt x="273" y="223"/>
                    </a:lnTo>
                    <a:lnTo>
                      <a:pt x="279" y="210"/>
                    </a:lnTo>
                    <a:lnTo>
                      <a:pt x="281" y="195"/>
                    </a:lnTo>
                    <a:lnTo>
                      <a:pt x="281" y="194"/>
                    </a:lnTo>
                    <a:lnTo>
                      <a:pt x="282" y="194"/>
                    </a:lnTo>
                    <a:lnTo>
                      <a:pt x="290" y="188"/>
                    </a:lnTo>
                    <a:lnTo>
                      <a:pt x="295" y="178"/>
                    </a:lnTo>
                    <a:lnTo>
                      <a:pt x="298" y="170"/>
                    </a:lnTo>
                    <a:lnTo>
                      <a:pt x="302" y="159"/>
                    </a:lnTo>
                    <a:lnTo>
                      <a:pt x="309" y="148"/>
                    </a:lnTo>
                    <a:lnTo>
                      <a:pt x="319" y="141"/>
                    </a:lnTo>
                    <a:lnTo>
                      <a:pt x="321" y="139"/>
                    </a:lnTo>
                    <a:lnTo>
                      <a:pt x="324" y="139"/>
                    </a:lnTo>
                    <a:lnTo>
                      <a:pt x="327" y="139"/>
                    </a:lnTo>
                    <a:lnTo>
                      <a:pt x="331" y="142"/>
                    </a:lnTo>
                    <a:lnTo>
                      <a:pt x="337" y="145"/>
                    </a:lnTo>
                    <a:lnTo>
                      <a:pt x="346" y="151"/>
                    </a:lnTo>
                    <a:lnTo>
                      <a:pt x="359" y="159"/>
                    </a:lnTo>
                    <a:lnTo>
                      <a:pt x="359" y="159"/>
                    </a:lnTo>
                    <a:lnTo>
                      <a:pt x="359" y="160"/>
                    </a:lnTo>
                    <a:lnTo>
                      <a:pt x="354" y="170"/>
                    </a:lnTo>
                    <a:lnTo>
                      <a:pt x="352" y="177"/>
                    </a:lnTo>
                    <a:lnTo>
                      <a:pt x="352" y="182"/>
                    </a:lnTo>
                    <a:lnTo>
                      <a:pt x="352" y="187"/>
                    </a:lnTo>
                    <a:lnTo>
                      <a:pt x="353" y="189"/>
                    </a:lnTo>
                    <a:lnTo>
                      <a:pt x="354" y="188"/>
                    </a:lnTo>
                    <a:lnTo>
                      <a:pt x="360" y="183"/>
                    </a:lnTo>
                    <a:lnTo>
                      <a:pt x="367" y="177"/>
                    </a:lnTo>
                    <a:lnTo>
                      <a:pt x="375" y="170"/>
                    </a:lnTo>
                    <a:lnTo>
                      <a:pt x="383" y="164"/>
                    </a:lnTo>
                    <a:lnTo>
                      <a:pt x="393" y="160"/>
                    </a:lnTo>
                    <a:lnTo>
                      <a:pt x="393" y="160"/>
                    </a:lnTo>
                    <a:lnTo>
                      <a:pt x="393" y="161"/>
                    </a:lnTo>
                    <a:lnTo>
                      <a:pt x="395" y="188"/>
                    </a:lnTo>
                    <a:lnTo>
                      <a:pt x="396" y="215"/>
                    </a:lnTo>
                    <a:lnTo>
                      <a:pt x="396" y="216"/>
                    </a:lnTo>
                    <a:lnTo>
                      <a:pt x="398" y="216"/>
                    </a:lnTo>
                    <a:lnTo>
                      <a:pt x="410" y="221"/>
                    </a:lnTo>
                    <a:lnTo>
                      <a:pt x="418" y="224"/>
                    </a:lnTo>
                    <a:lnTo>
                      <a:pt x="424" y="228"/>
                    </a:lnTo>
                    <a:lnTo>
                      <a:pt x="428" y="232"/>
                    </a:lnTo>
                    <a:lnTo>
                      <a:pt x="433" y="238"/>
                    </a:lnTo>
                    <a:lnTo>
                      <a:pt x="433" y="238"/>
                    </a:lnTo>
                    <a:lnTo>
                      <a:pt x="433" y="238"/>
                    </a:lnTo>
                    <a:lnTo>
                      <a:pt x="429" y="253"/>
                    </a:lnTo>
                    <a:lnTo>
                      <a:pt x="427" y="264"/>
                    </a:lnTo>
                    <a:lnTo>
                      <a:pt x="424" y="272"/>
                    </a:lnTo>
                    <a:lnTo>
                      <a:pt x="420" y="278"/>
                    </a:lnTo>
                    <a:lnTo>
                      <a:pt x="418" y="279"/>
                    </a:lnTo>
                    <a:lnTo>
                      <a:pt x="421" y="280"/>
                    </a:lnTo>
                    <a:lnTo>
                      <a:pt x="429" y="281"/>
                    </a:lnTo>
                    <a:lnTo>
                      <a:pt x="437" y="285"/>
                    </a:lnTo>
                    <a:lnTo>
                      <a:pt x="443" y="291"/>
                    </a:lnTo>
                    <a:lnTo>
                      <a:pt x="445" y="298"/>
                    </a:lnTo>
                    <a:lnTo>
                      <a:pt x="445" y="308"/>
                    </a:lnTo>
                    <a:lnTo>
                      <a:pt x="441" y="320"/>
                    </a:lnTo>
                    <a:lnTo>
                      <a:pt x="441" y="321"/>
                    </a:lnTo>
                    <a:lnTo>
                      <a:pt x="440" y="320"/>
                    </a:lnTo>
                    <a:lnTo>
                      <a:pt x="437" y="319"/>
                    </a:lnTo>
                    <a:lnTo>
                      <a:pt x="432" y="318"/>
                    </a:lnTo>
                    <a:lnTo>
                      <a:pt x="427" y="316"/>
                    </a:lnTo>
                    <a:lnTo>
                      <a:pt x="426" y="316"/>
                    </a:lnTo>
                    <a:lnTo>
                      <a:pt x="421" y="322"/>
                    </a:lnTo>
                    <a:lnTo>
                      <a:pt x="421" y="322"/>
                    </a:lnTo>
                    <a:lnTo>
                      <a:pt x="416" y="320"/>
                    </a:lnTo>
                    <a:lnTo>
                      <a:pt x="412" y="318"/>
                    </a:lnTo>
                    <a:lnTo>
                      <a:pt x="407" y="315"/>
                    </a:lnTo>
                    <a:lnTo>
                      <a:pt x="404" y="313"/>
                    </a:lnTo>
                    <a:lnTo>
                      <a:pt x="399" y="312"/>
                    </a:lnTo>
                    <a:lnTo>
                      <a:pt x="399" y="310"/>
                    </a:lnTo>
                    <a:lnTo>
                      <a:pt x="394" y="313"/>
                    </a:lnTo>
                    <a:lnTo>
                      <a:pt x="384" y="313"/>
                    </a:lnTo>
                    <a:lnTo>
                      <a:pt x="384" y="312"/>
                    </a:lnTo>
                    <a:lnTo>
                      <a:pt x="394" y="295"/>
                    </a:lnTo>
                    <a:lnTo>
                      <a:pt x="400" y="284"/>
                    </a:lnTo>
                    <a:lnTo>
                      <a:pt x="404" y="276"/>
                    </a:lnTo>
                    <a:lnTo>
                      <a:pt x="405" y="272"/>
                    </a:lnTo>
                    <a:lnTo>
                      <a:pt x="407" y="269"/>
                    </a:lnTo>
                    <a:lnTo>
                      <a:pt x="404" y="270"/>
                    </a:lnTo>
                    <a:lnTo>
                      <a:pt x="400" y="272"/>
                    </a:lnTo>
                    <a:lnTo>
                      <a:pt x="394" y="273"/>
                    </a:lnTo>
                    <a:lnTo>
                      <a:pt x="386" y="275"/>
                    </a:lnTo>
                    <a:lnTo>
                      <a:pt x="373" y="280"/>
                    </a:lnTo>
                    <a:lnTo>
                      <a:pt x="356" y="285"/>
                    </a:lnTo>
                    <a:lnTo>
                      <a:pt x="335" y="292"/>
                    </a:lnTo>
                    <a:lnTo>
                      <a:pt x="333" y="292"/>
                    </a:lnTo>
                    <a:lnTo>
                      <a:pt x="331" y="298"/>
                    </a:lnTo>
                    <a:lnTo>
                      <a:pt x="338" y="297"/>
                    </a:lnTo>
                    <a:lnTo>
                      <a:pt x="344" y="303"/>
                    </a:lnTo>
                    <a:lnTo>
                      <a:pt x="344" y="304"/>
                    </a:lnTo>
                    <a:lnTo>
                      <a:pt x="341" y="313"/>
                    </a:lnTo>
                    <a:lnTo>
                      <a:pt x="338" y="320"/>
                    </a:lnTo>
                    <a:lnTo>
                      <a:pt x="338" y="325"/>
                    </a:lnTo>
                    <a:lnTo>
                      <a:pt x="341" y="330"/>
                    </a:lnTo>
                    <a:lnTo>
                      <a:pt x="346" y="337"/>
                    </a:lnTo>
                    <a:lnTo>
                      <a:pt x="346" y="338"/>
                    </a:lnTo>
                    <a:lnTo>
                      <a:pt x="347" y="337"/>
                    </a:lnTo>
                    <a:lnTo>
                      <a:pt x="353" y="336"/>
                    </a:lnTo>
                    <a:lnTo>
                      <a:pt x="360" y="332"/>
                    </a:lnTo>
                    <a:lnTo>
                      <a:pt x="365" y="330"/>
                    </a:lnTo>
                    <a:lnTo>
                      <a:pt x="371" y="327"/>
                    </a:lnTo>
                    <a:lnTo>
                      <a:pt x="377" y="326"/>
                    </a:lnTo>
                    <a:lnTo>
                      <a:pt x="377" y="326"/>
                    </a:lnTo>
                    <a:lnTo>
                      <a:pt x="383" y="333"/>
                    </a:lnTo>
                    <a:lnTo>
                      <a:pt x="382" y="335"/>
                    </a:lnTo>
                    <a:lnTo>
                      <a:pt x="376" y="339"/>
                    </a:lnTo>
                    <a:lnTo>
                      <a:pt x="366" y="346"/>
                    </a:lnTo>
                    <a:lnTo>
                      <a:pt x="355" y="353"/>
                    </a:lnTo>
                    <a:lnTo>
                      <a:pt x="344" y="359"/>
                    </a:lnTo>
                    <a:lnTo>
                      <a:pt x="333" y="365"/>
                    </a:lnTo>
                    <a:lnTo>
                      <a:pt x="324" y="370"/>
                    </a:lnTo>
                    <a:lnTo>
                      <a:pt x="319" y="372"/>
                    </a:lnTo>
                    <a:lnTo>
                      <a:pt x="319" y="372"/>
                    </a:lnTo>
                    <a:lnTo>
                      <a:pt x="318" y="371"/>
                    </a:lnTo>
                    <a:lnTo>
                      <a:pt x="316" y="370"/>
                    </a:lnTo>
                    <a:lnTo>
                      <a:pt x="315" y="369"/>
                    </a:lnTo>
                    <a:lnTo>
                      <a:pt x="314" y="366"/>
                    </a:lnTo>
                    <a:lnTo>
                      <a:pt x="313" y="358"/>
                    </a:lnTo>
                    <a:lnTo>
                      <a:pt x="310" y="360"/>
                    </a:lnTo>
                    <a:lnTo>
                      <a:pt x="292" y="375"/>
                    </a:lnTo>
                    <a:lnTo>
                      <a:pt x="278" y="388"/>
                    </a:lnTo>
                    <a:lnTo>
                      <a:pt x="267" y="400"/>
                    </a:lnTo>
                    <a:lnTo>
                      <a:pt x="257" y="412"/>
                    </a:lnTo>
                    <a:lnTo>
                      <a:pt x="249" y="427"/>
                    </a:lnTo>
                    <a:lnTo>
                      <a:pt x="240" y="443"/>
                    </a:lnTo>
                    <a:lnTo>
                      <a:pt x="229" y="463"/>
                    </a:lnTo>
                    <a:lnTo>
                      <a:pt x="219" y="479"/>
                    </a:lnTo>
                    <a:lnTo>
                      <a:pt x="209" y="492"/>
                    </a:lnTo>
                    <a:lnTo>
                      <a:pt x="199" y="506"/>
                    </a:lnTo>
                    <a:lnTo>
                      <a:pt x="189" y="519"/>
                    </a:lnTo>
                    <a:lnTo>
                      <a:pt x="183" y="533"/>
                    </a:lnTo>
                    <a:lnTo>
                      <a:pt x="181" y="548"/>
                    </a:lnTo>
                    <a:lnTo>
                      <a:pt x="182" y="561"/>
                    </a:lnTo>
                    <a:lnTo>
                      <a:pt x="183" y="576"/>
                    </a:lnTo>
                    <a:lnTo>
                      <a:pt x="185" y="597"/>
                    </a:lnTo>
                    <a:lnTo>
                      <a:pt x="183" y="618"/>
                    </a:lnTo>
                    <a:lnTo>
                      <a:pt x="183" y="620"/>
                    </a:lnTo>
                    <a:lnTo>
                      <a:pt x="183" y="618"/>
                    </a:lnTo>
                    <a:lnTo>
                      <a:pt x="171" y="612"/>
                    </a:lnTo>
                    <a:lnTo>
                      <a:pt x="165" y="604"/>
                    </a:lnTo>
                    <a:lnTo>
                      <a:pt x="161" y="594"/>
                    </a:lnTo>
                    <a:lnTo>
                      <a:pt x="159" y="582"/>
                    </a:lnTo>
                    <a:lnTo>
                      <a:pt x="156" y="571"/>
                    </a:lnTo>
                    <a:lnTo>
                      <a:pt x="153" y="561"/>
                    </a:lnTo>
                    <a:lnTo>
                      <a:pt x="152" y="560"/>
                    </a:lnTo>
                    <a:lnTo>
                      <a:pt x="150" y="560"/>
                    </a:lnTo>
                    <a:lnTo>
                      <a:pt x="147" y="561"/>
                    </a:lnTo>
                    <a:lnTo>
                      <a:pt x="143" y="563"/>
                    </a:lnTo>
                    <a:lnTo>
                      <a:pt x="139" y="563"/>
                    </a:lnTo>
                    <a:lnTo>
                      <a:pt x="137" y="563"/>
                    </a:lnTo>
                    <a:lnTo>
                      <a:pt x="135" y="563"/>
                    </a:lnTo>
                    <a:lnTo>
                      <a:pt x="132" y="563"/>
                    </a:lnTo>
                    <a:lnTo>
                      <a:pt x="132" y="563"/>
                    </a:lnTo>
                    <a:lnTo>
                      <a:pt x="132" y="563"/>
                    </a:lnTo>
                    <a:lnTo>
                      <a:pt x="128" y="563"/>
                    </a:lnTo>
                    <a:lnTo>
                      <a:pt x="124" y="563"/>
                    </a:lnTo>
                    <a:lnTo>
                      <a:pt x="124" y="563"/>
                    </a:lnTo>
                    <a:lnTo>
                      <a:pt x="122" y="564"/>
                    </a:lnTo>
                    <a:lnTo>
                      <a:pt x="121" y="570"/>
                    </a:lnTo>
                    <a:lnTo>
                      <a:pt x="119" y="575"/>
                    </a:lnTo>
                    <a:lnTo>
                      <a:pt x="118" y="580"/>
                    </a:lnTo>
                    <a:lnTo>
                      <a:pt x="118" y="581"/>
                    </a:lnTo>
                    <a:lnTo>
                      <a:pt x="116" y="581"/>
                    </a:lnTo>
                    <a:lnTo>
                      <a:pt x="111" y="578"/>
                    </a:lnTo>
                    <a:lnTo>
                      <a:pt x="107" y="576"/>
                    </a:lnTo>
                    <a:lnTo>
                      <a:pt x="103" y="576"/>
                    </a:lnTo>
                    <a:lnTo>
                      <a:pt x="102" y="576"/>
                    </a:lnTo>
                    <a:lnTo>
                      <a:pt x="91" y="582"/>
                    </a:lnTo>
                    <a:lnTo>
                      <a:pt x="81" y="594"/>
                    </a:lnTo>
                    <a:lnTo>
                      <a:pt x="74" y="611"/>
                    </a:lnTo>
                    <a:lnTo>
                      <a:pt x="70" y="628"/>
                    </a:lnTo>
                    <a:lnTo>
                      <a:pt x="69" y="646"/>
                    </a:lnTo>
                    <a:lnTo>
                      <a:pt x="69" y="664"/>
                    </a:lnTo>
                    <a:lnTo>
                      <a:pt x="73" y="681"/>
                    </a:lnTo>
                    <a:lnTo>
                      <a:pt x="79" y="695"/>
                    </a:lnTo>
                    <a:lnTo>
                      <a:pt x="86" y="707"/>
                    </a:lnTo>
                    <a:lnTo>
                      <a:pt x="87" y="707"/>
                    </a:lnTo>
                    <a:lnTo>
                      <a:pt x="99" y="704"/>
                    </a:lnTo>
                    <a:lnTo>
                      <a:pt x="101" y="704"/>
                    </a:lnTo>
                    <a:lnTo>
                      <a:pt x="107" y="688"/>
                    </a:lnTo>
                    <a:lnTo>
                      <a:pt x="111" y="675"/>
                    </a:lnTo>
                    <a:lnTo>
                      <a:pt x="116" y="668"/>
                    </a:lnTo>
                    <a:lnTo>
                      <a:pt x="120" y="664"/>
                    </a:lnTo>
                    <a:lnTo>
                      <a:pt x="124" y="662"/>
                    </a:lnTo>
                    <a:lnTo>
                      <a:pt x="130" y="660"/>
                    </a:lnTo>
                    <a:lnTo>
                      <a:pt x="130" y="660"/>
                    </a:lnTo>
                    <a:lnTo>
                      <a:pt x="131" y="660"/>
                    </a:lnTo>
                    <a:lnTo>
                      <a:pt x="132" y="674"/>
                    </a:lnTo>
                    <a:lnTo>
                      <a:pt x="130" y="689"/>
                    </a:lnTo>
                    <a:lnTo>
                      <a:pt x="128" y="701"/>
                    </a:lnTo>
                    <a:lnTo>
                      <a:pt x="130" y="714"/>
                    </a:lnTo>
                    <a:lnTo>
                      <a:pt x="133" y="726"/>
                    </a:lnTo>
                    <a:lnTo>
                      <a:pt x="135" y="726"/>
                    </a:lnTo>
                    <a:lnTo>
                      <a:pt x="135" y="726"/>
                    </a:lnTo>
                    <a:lnTo>
                      <a:pt x="141" y="726"/>
                    </a:lnTo>
                    <a:lnTo>
                      <a:pt x="147" y="726"/>
                    </a:lnTo>
                    <a:lnTo>
                      <a:pt x="152" y="726"/>
                    </a:lnTo>
                    <a:lnTo>
                      <a:pt x="155" y="728"/>
                    </a:lnTo>
                    <a:lnTo>
                      <a:pt x="159" y="729"/>
                    </a:lnTo>
                    <a:lnTo>
                      <a:pt x="161" y="732"/>
                    </a:lnTo>
                    <a:lnTo>
                      <a:pt x="164" y="736"/>
                    </a:lnTo>
                    <a:lnTo>
                      <a:pt x="165" y="741"/>
                    </a:lnTo>
                    <a:lnTo>
                      <a:pt x="165" y="746"/>
                    </a:lnTo>
                    <a:lnTo>
                      <a:pt x="165" y="758"/>
                    </a:lnTo>
                    <a:lnTo>
                      <a:pt x="166" y="770"/>
                    </a:lnTo>
                    <a:lnTo>
                      <a:pt x="168" y="781"/>
                    </a:lnTo>
                    <a:lnTo>
                      <a:pt x="173" y="789"/>
                    </a:lnTo>
                    <a:lnTo>
                      <a:pt x="176" y="792"/>
                    </a:lnTo>
                    <a:lnTo>
                      <a:pt x="179" y="794"/>
                    </a:lnTo>
                    <a:lnTo>
                      <a:pt x="184" y="794"/>
                    </a:lnTo>
                    <a:lnTo>
                      <a:pt x="188" y="794"/>
                    </a:lnTo>
                    <a:lnTo>
                      <a:pt x="192" y="793"/>
                    </a:lnTo>
                    <a:lnTo>
                      <a:pt x="196" y="791"/>
                    </a:lnTo>
                    <a:lnTo>
                      <a:pt x="202" y="788"/>
                    </a:lnTo>
                    <a:lnTo>
                      <a:pt x="209" y="788"/>
                    </a:lnTo>
                    <a:lnTo>
                      <a:pt x="213" y="788"/>
                    </a:lnTo>
                    <a:lnTo>
                      <a:pt x="217" y="789"/>
                    </a:lnTo>
                    <a:lnTo>
                      <a:pt x="219" y="791"/>
                    </a:lnTo>
                    <a:lnTo>
                      <a:pt x="221" y="792"/>
                    </a:lnTo>
                    <a:lnTo>
                      <a:pt x="222" y="793"/>
                    </a:lnTo>
                    <a:lnTo>
                      <a:pt x="223" y="795"/>
                    </a:lnTo>
                    <a:lnTo>
                      <a:pt x="224" y="797"/>
                    </a:lnTo>
                    <a:lnTo>
                      <a:pt x="225" y="799"/>
                    </a:lnTo>
                    <a:lnTo>
                      <a:pt x="227" y="799"/>
                    </a:lnTo>
                    <a:lnTo>
                      <a:pt x="228" y="802"/>
                    </a:lnTo>
                    <a:lnTo>
                      <a:pt x="230" y="803"/>
                    </a:lnTo>
                    <a:lnTo>
                      <a:pt x="233" y="804"/>
                    </a:lnTo>
                    <a:lnTo>
                      <a:pt x="234" y="805"/>
                    </a:lnTo>
                    <a:lnTo>
                      <a:pt x="232" y="815"/>
                    </a:lnTo>
                    <a:lnTo>
                      <a:pt x="234" y="812"/>
                    </a:lnTo>
                    <a:lnTo>
                      <a:pt x="238" y="809"/>
                    </a:lnTo>
                    <a:lnTo>
                      <a:pt x="240" y="805"/>
                    </a:lnTo>
                    <a:lnTo>
                      <a:pt x="240" y="805"/>
                    </a:lnTo>
                    <a:lnTo>
                      <a:pt x="240" y="805"/>
                    </a:lnTo>
                    <a:lnTo>
                      <a:pt x="241" y="805"/>
                    </a:lnTo>
                    <a:lnTo>
                      <a:pt x="242" y="805"/>
                    </a:lnTo>
                    <a:lnTo>
                      <a:pt x="244" y="805"/>
                    </a:lnTo>
                    <a:lnTo>
                      <a:pt x="244" y="805"/>
                    </a:lnTo>
                    <a:lnTo>
                      <a:pt x="247" y="810"/>
                    </a:lnTo>
                    <a:lnTo>
                      <a:pt x="251" y="815"/>
                    </a:lnTo>
                    <a:lnTo>
                      <a:pt x="253" y="818"/>
                    </a:lnTo>
                    <a:lnTo>
                      <a:pt x="255" y="820"/>
                    </a:lnTo>
                    <a:lnTo>
                      <a:pt x="255" y="820"/>
                    </a:lnTo>
                    <a:lnTo>
                      <a:pt x="259" y="820"/>
                    </a:lnTo>
                    <a:lnTo>
                      <a:pt x="264" y="821"/>
                    </a:lnTo>
                    <a:lnTo>
                      <a:pt x="270" y="820"/>
                    </a:lnTo>
                    <a:lnTo>
                      <a:pt x="278" y="820"/>
                    </a:lnTo>
                    <a:lnTo>
                      <a:pt x="287" y="817"/>
                    </a:lnTo>
                    <a:lnTo>
                      <a:pt x="302" y="815"/>
                    </a:lnTo>
                    <a:lnTo>
                      <a:pt x="320" y="811"/>
                    </a:lnTo>
                    <a:lnTo>
                      <a:pt x="321" y="810"/>
                    </a:lnTo>
                    <a:lnTo>
                      <a:pt x="321" y="811"/>
                    </a:lnTo>
                    <a:lnTo>
                      <a:pt x="326" y="825"/>
                    </a:lnTo>
                    <a:lnTo>
                      <a:pt x="335" y="834"/>
                    </a:lnTo>
                    <a:lnTo>
                      <a:pt x="346" y="843"/>
                    </a:lnTo>
                    <a:lnTo>
                      <a:pt x="356" y="851"/>
                    </a:lnTo>
                    <a:lnTo>
                      <a:pt x="366" y="862"/>
                    </a:lnTo>
                    <a:lnTo>
                      <a:pt x="366" y="863"/>
                    </a:lnTo>
                    <a:lnTo>
                      <a:pt x="367" y="862"/>
                    </a:lnTo>
                    <a:lnTo>
                      <a:pt x="371" y="861"/>
                    </a:lnTo>
                    <a:lnTo>
                      <a:pt x="375" y="860"/>
                    </a:lnTo>
                    <a:lnTo>
                      <a:pt x="382" y="860"/>
                    </a:lnTo>
                    <a:lnTo>
                      <a:pt x="392" y="859"/>
                    </a:lnTo>
                    <a:lnTo>
                      <a:pt x="409" y="857"/>
                    </a:lnTo>
                    <a:lnTo>
                      <a:pt x="409" y="857"/>
                    </a:lnTo>
                    <a:lnTo>
                      <a:pt x="410" y="859"/>
                    </a:lnTo>
                    <a:lnTo>
                      <a:pt x="423" y="874"/>
                    </a:lnTo>
                    <a:lnTo>
                      <a:pt x="433" y="888"/>
                    </a:lnTo>
                    <a:lnTo>
                      <a:pt x="440" y="896"/>
                    </a:lnTo>
                    <a:lnTo>
                      <a:pt x="444" y="902"/>
                    </a:lnTo>
                    <a:lnTo>
                      <a:pt x="446" y="908"/>
                    </a:lnTo>
                    <a:lnTo>
                      <a:pt x="449" y="912"/>
                    </a:lnTo>
                    <a:lnTo>
                      <a:pt x="449" y="917"/>
                    </a:lnTo>
                    <a:lnTo>
                      <a:pt x="450" y="918"/>
                    </a:lnTo>
                    <a:lnTo>
                      <a:pt x="451" y="918"/>
                    </a:lnTo>
                    <a:lnTo>
                      <a:pt x="480" y="920"/>
                    </a:lnTo>
                    <a:lnTo>
                      <a:pt x="508" y="928"/>
                    </a:lnTo>
                    <a:lnTo>
                      <a:pt x="535" y="936"/>
                    </a:lnTo>
                    <a:lnTo>
                      <a:pt x="560" y="943"/>
                    </a:lnTo>
                    <a:lnTo>
                      <a:pt x="587" y="949"/>
                    </a:lnTo>
                    <a:lnTo>
                      <a:pt x="615" y="953"/>
                    </a:lnTo>
                    <a:lnTo>
                      <a:pt x="615" y="953"/>
                    </a:lnTo>
                    <a:lnTo>
                      <a:pt x="615" y="953"/>
                    </a:lnTo>
                    <a:lnTo>
                      <a:pt x="617" y="957"/>
                    </a:lnTo>
                    <a:lnTo>
                      <a:pt x="620" y="962"/>
                    </a:lnTo>
                    <a:lnTo>
                      <a:pt x="621" y="966"/>
                    </a:lnTo>
                    <a:lnTo>
                      <a:pt x="621" y="970"/>
                    </a:lnTo>
                    <a:lnTo>
                      <a:pt x="618" y="986"/>
                    </a:lnTo>
                    <a:lnTo>
                      <a:pt x="614" y="999"/>
                    </a:lnTo>
                    <a:lnTo>
                      <a:pt x="607" y="1013"/>
                    </a:lnTo>
                    <a:lnTo>
                      <a:pt x="600" y="1028"/>
                    </a:lnTo>
                    <a:lnTo>
                      <a:pt x="595" y="1046"/>
                    </a:lnTo>
                    <a:lnTo>
                      <a:pt x="594" y="1070"/>
                    </a:lnTo>
                    <a:lnTo>
                      <a:pt x="598" y="1091"/>
                    </a:lnTo>
                    <a:lnTo>
                      <a:pt x="600" y="1113"/>
                    </a:lnTo>
                    <a:lnTo>
                      <a:pt x="600" y="1136"/>
                    </a:lnTo>
                    <a:lnTo>
                      <a:pt x="600" y="1140"/>
                    </a:lnTo>
                    <a:lnTo>
                      <a:pt x="599" y="1146"/>
                    </a:lnTo>
                    <a:lnTo>
                      <a:pt x="598" y="1146"/>
                    </a:lnTo>
                    <a:lnTo>
                      <a:pt x="593" y="1146"/>
                    </a:lnTo>
                    <a:lnTo>
                      <a:pt x="584" y="1148"/>
                    </a:lnTo>
                    <a:lnTo>
                      <a:pt x="576" y="1152"/>
                    </a:lnTo>
                    <a:lnTo>
                      <a:pt x="565" y="1159"/>
                    </a:lnTo>
                    <a:lnTo>
                      <a:pt x="552" y="1171"/>
                    </a:lnTo>
                    <a:lnTo>
                      <a:pt x="552" y="1171"/>
                    </a:lnTo>
                    <a:lnTo>
                      <a:pt x="552" y="1173"/>
                    </a:lnTo>
                    <a:lnTo>
                      <a:pt x="553" y="1186"/>
                    </a:lnTo>
                    <a:lnTo>
                      <a:pt x="554" y="1199"/>
                    </a:lnTo>
                    <a:lnTo>
                      <a:pt x="554" y="1213"/>
                    </a:lnTo>
                    <a:lnTo>
                      <a:pt x="557" y="1226"/>
                    </a:lnTo>
                    <a:lnTo>
                      <a:pt x="557" y="1226"/>
                    </a:lnTo>
                    <a:lnTo>
                      <a:pt x="551" y="1233"/>
                    </a:lnTo>
                    <a:lnTo>
                      <a:pt x="543" y="1233"/>
                    </a:lnTo>
                    <a:lnTo>
                      <a:pt x="544" y="1236"/>
                    </a:lnTo>
                    <a:lnTo>
                      <a:pt x="547" y="1239"/>
                    </a:lnTo>
                    <a:lnTo>
                      <a:pt x="549" y="1243"/>
                    </a:lnTo>
                    <a:lnTo>
                      <a:pt x="552" y="1247"/>
                    </a:lnTo>
                    <a:lnTo>
                      <a:pt x="552" y="1248"/>
                    </a:lnTo>
                    <a:lnTo>
                      <a:pt x="552" y="1248"/>
                    </a:lnTo>
                    <a:lnTo>
                      <a:pt x="543" y="1257"/>
                    </a:lnTo>
                    <a:lnTo>
                      <a:pt x="537" y="1265"/>
                    </a:lnTo>
                    <a:lnTo>
                      <a:pt x="534" y="1268"/>
                    </a:lnTo>
                    <a:lnTo>
                      <a:pt x="530" y="1271"/>
                    </a:lnTo>
                    <a:lnTo>
                      <a:pt x="526" y="1271"/>
                    </a:lnTo>
                    <a:lnTo>
                      <a:pt x="524" y="1272"/>
                    </a:lnTo>
                    <a:lnTo>
                      <a:pt x="525" y="1273"/>
                    </a:lnTo>
                    <a:lnTo>
                      <a:pt x="532" y="1283"/>
                    </a:lnTo>
                    <a:lnTo>
                      <a:pt x="537" y="1289"/>
                    </a:lnTo>
                    <a:lnTo>
                      <a:pt x="540" y="1293"/>
                    </a:lnTo>
                    <a:lnTo>
                      <a:pt x="541" y="1296"/>
                    </a:lnTo>
                    <a:lnTo>
                      <a:pt x="541" y="1300"/>
                    </a:lnTo>
                    <a:lnTo>
                      <a:pt x="541" y="1300"/>
                    </a:lnTo>
                    <a:lnTo>
                      <a:pt x="541" y="1300"/>
                    </a:lnTo>
                    <a:lnTo>
                      <a:pt x="531" y="1307"/>
                    </a:lnTo>
                    <a:lnTo>
                      <a:pt x="524" y="1312"/>
                    </a:lnTo>
                    <a:lnTo>
                      <a:pt x="518" y="1313"/>
                    </a:lnTo>
                    <a:lnTo>
                      <a:pt x="514" y="1312"/>
                    </a:lnTo>
                    <a:lnTo>
                      <a:pt x="512" y="1312"/>
                    </a:lnTo>
                    <a:lnTo>
                      <a:pt x="513" y="1314"/>
                    </a:lnTo>
                    <a:lnTo>
                      <a:pt x="517" y="1319"/>
                    </a:lnTo>
                    <a:lnTo>
                      <a:pt x="519" y="1325"/>
                    </a:lnTo>
                    <a:lnTo>
                      <a:pt x="521" y="1330"/>
                    </a:lnTo>
                    <a:lnTo>
                      <a:pt x="521" y="1330"/>
                    </a:lnTo>
                    <a:lnTo>
                      <a:pt x="515" y="1336"/>
                    </a:lnTo>
                    <a:lnTo>
                      <a:pt x="517" y="1339"/>
                    </a:lnTo>
                    <a:lnTo>
                      <a:pt x="517" y="1340"/>
                    </a:lnTo>
                    <a:lnTo>
                      <a:pt x="527" y="1345"/>
                    </a:lnTo>
                    <a:lnTo>
                      <a:pt x="534" y="1353"/>
                    </a:lnTo>
                    <a:lnTo>
                      <a:pt x="536" y="1363"/>
                    </a:lnTo>
                    <a:lnTo>
                      <a:pt x="536" y="1376"/>
                    </a:lnTo>
                    <a:lnTo>
                      <a:pt x="536" y="1378"/>
                    </a:lnTo>
                    <a:lnTo>
                      <a:pt x="536" y="1378"/>
                    </a:lnTo>
                    <a:lnTo>
                      <a:pt x="548" y="1385"/>
                    </a:lnTo>
                    <a:lnTo>
                      <a:pt x="558" y="1395"/>
                    </a:lnTo>
                    <a:lnTo>
                      <a:pt x="564" y="1407"/>
                    </a:lnTo>
                    <a:lnTo>
                      <a:pt x="572" y="1419"/>
                    </a:lnTo>
                    <a:lnTo>
                      <a:pt x="581" y="1430"/>
                    </a:lnTo>
                    <a:lnTo>
                      <a:pt x="594" y="1436"/>
                    </a:lnTo>
                    <a:lnTo>
                      <a:pt x="606" y="1441"/>
                    </a:lnTo>
                    <a:lnTo>
                      <a:pt x="615" y="1443"/>
                    </a:lnTo>
                    <a:lnTo>
                      <a:pt x="624" y="1448"/>
                    </a:lnTo>
                    <a:lnTo>
                      <a:pt x="626" y="1448"/>
                    </a:lnTo>
                    <a:lnTo>
                      <a:pt x="597" y="1453"/>
                    </a:lnTo>
                    <a:lnTo>
                      <a:pt x="593" y="1450"/>
                    </a:lnTo>
                    <a:lnTo>
                      <a:pt x="593" y="1444"/>
                    </a:lnTo>
                    <a:lnTo>
                      <a:pt x="591" y="1448"/>
                    </a:lnTo>
                    <a:lnTo>
                      <a:pt x="589" y="1447"/>
                    </a:lnTo>
                    <a:lnTo>
                      <a:pt x="589" y="1441"/>
                    </a:lnTo>
                    <a:lnTo>
                      <a:pt x="586" y="1445"/>
                    </a:lnTo>
                    <a:lnTo>
                      <a:pt x="584" y="1444"/>
                    </a:lnTo>
                    <a:lnTo>
                      <a:pt x="582" y="1444"/>
                    </a:lnTo>
                    <a:lnTo>
                      <a:pt x="564" y="1436"/>
                    </a:lnTo>
                    <a:lnTo>
                      <a:pt x="547" y="1425"/>
                    </a:lnTo>
                    <a:lnTo>
                      <a:pt x="532" y="1416"/>
                    </a:lnTo>
                    <a:lnTo>
                      <a:pt x="518" y="1409"/>
                    </a:lnTo>
                    <a:lnTo>
                      <a:pt x="506" y="1399"/>
                    </a:lnTo>
                    <a:lnTo>
                      <a:pt x="498" y="1392"/>
                    </a:lnTo>
                    <a:lnTo>
                      <a:pt x="494" y="1388"/>
                    </a:lnTo>
                    <a:lnTo>
                      <a:pt x="490" y="1384"/>
                    </a:lnTo>
                    <a:lnTo>
                      <a:pt x="486" y="1380"/>
                    </a:lnTo>
                    <a:lnTo>
                      <a:pt x="486" y="1380"/>
                    </a:lnTo>
                    <a:lnTo>
                      <a:pt x="491" y="1374"/>
                    </a:lnTo>
                    <a:lnTo>
                      <a:pt x="490" y="1373"/>
                    </a:lnTo>
                    <a:lnTo>
                      <a:pt x="486" y="1368"/>
                    </a:lnTo>
                    <a:lnTo>
                      <a:pt x="481" y="1362"/>
                    </a:lnTo>
                    <a:lnTo>
                      <a:pt x="477" y="1357"/>
                    </a:lnTo>
                    <a:lnTo>
                      <a:pt x="475" y="1356"/>
                    </a:lnTo>
                    <a:lnTo>
                      <a:pt x="475" y="1356"/>
                    </a:lnTo>
                    <a:lnTo>
                      <a:pt x="474" y="1357"/>
                    </a:lnTo>
                    <a:lnTo>
                      <a:pt x="472" y="1356"/>
                    </a:lnTo>
                    <a:lnTo>
                      <a:pt x="470" y="1355"/>
                    </a:lnTo>
                    <a:lnTo>
                      <a:pt x="469" y="1353"/>
                    </a:lnTo>
                    <a:lnTo>
                      <a:pt x="468" y="1352"/>
                    </a:lnTo>
                    <a:lnTo>
                      <a:pt x="467" y="1351"/>
                    </a:lnTo>
                    <a:lnTo>
                      <a:pt x="467" y="1348"/>
                    </a:lnTo>
                    <a:lnTo>
                      <a:pt x="467" y="1348"/>
                    </a:lnTo>
                    <a:lnTo>
                      <a:pt x="458" y="1341"/>
                    </a:lnTo>
                    <a:lnTo>
                      <a:pt x="444" y="1328"/>
                    </a:lnTo>
                    <a:lnTo>
                      <a:pt x="432" y="1314"/>
                    </a:lnTo>
                    <a:lnTo>
                      <a:pt x="421" y="1299"/>
                    </a:lnTo>
                    <a:lnTo>
                      <a:pt x="420" y="1295"/>
                    </a:lnTo>
                    <a:lnTo>
                      <a:pt x="415" y="1287"/>
                    </a:lnTo>
                    <a:lnTo>
                      <a:pt x="409" y="1274"/>
                    </a:lnTo>
                    <a:lnTo>
                      <a:pt x="401" y="1259"/>
                    </a:lnTo>
                    <a:lnTo>
                      <a:pt x="393" y="1241"/>
                    </a:lnTo>
                    <a:lnTo>
                      <a:pt x="383" y="1221"/>
                    </a:lnTo>
                    <a:lnTo>
                      <a:pt x="373" y="1200"/>
                    </a:lnTo>
                    <a:lnTo>
                      <a:pt x="364" y="1182"/>
                    </a:lnTo>
                    <a:lnTo>
                      <a:pt x="355" y="1164"/>
                    </a:lnTo>
                    <a:lnTo>
                      <a:pt x="347" y="1150"/>
                    </a:lnTo>
                    <a:lnTo>
                      <a:pt x="341" y="1137"/>
                    </a:lnTo>
                    <a:lnTo>
                      <a:pt x="336" y="1130"/>
                    </a:lnTo>
                    <a:lnTo>
                      <a:pt x="335" y="1129"/>
                    </a:lnTo>
                    <a:lnTo>
                      <a:pt x="332" y="1128"/>
                    </a:lnTo>
                    <a:lnTo>
                      <a:pt x="330" y="1127"/>
                    </a:lnTo>
                    <a:lnTo>
                      <a:pt x="295" y="1107"/>
                    </a:lnTo>
                    <a:lnTo>
                      <a:pt x="267" y="1086"/>
                    </a:lnTo>
                    <a:lnTo>
                      <a:pt x="244" y="1066"/>
                    </a:lnTo>
                    <a:lnTo>
                      <a:pt x="227" y="1045"/>
                    </a:lnTo>
                    <a:lnTo>
                      <a:pt x="213" y="1026"/>
                    </a:lnTo>
                    <a:lnTo>
                      <a:pt x="204" y="1009"/>
                    </a:lnTo>
                    <a:lnTo>
                      <a:pt x="196" y="992"/>
                    </a:lnTo>
                    <a:lnTo>
                      <a:pt x="193" y="979"/>
                    </a:lnTo>
                    <a:lnTo>
                      <a:pt x="190" y="969"/>
                    </a:lnTo>
                    <a:lnTo>
                      <a:pt x="190" y="962"/>
                    </a:lnTo>
                    <a:lnTo>
                      <a:pt x="190" y="959"/>
                    </a:lnTo>
                    <a:lnTo>
                      <a:pt x="190" y="945"/>
                    </a:lnTo>
                    <a:lnTo>
                      <a:pt x="193" y="936"/>
                    </a:lnTo>
                    <a:lnTo>
                      <a:pt x="195" y="930"/>
                    </a:lnTo>
                    <a:lnTo>
                      <a:pt x="199" y="922"/>
                    </a:lnTo>
                    <a:lnTo>
                      <a:pt x="200" y="922"/>
                    </a:lnTo>
                    <a:lnTo>
                      <a:pt x="195" y="903"/>
                    </a:lnTo>
                    <a:lnTo>
                      <a:pt x="192" y="891"/>
                    </a:lnTo>
                    <a:lnTo>
                      <a:pt x="188" y="873"/>
                    </a:lnTo>
                    <a:lnTo>
                      <a:pt x="192" y="857"/>
                    </a:lnTo>
                    <a:lnTo>
                      <a:pt x="194" y="844"/>
                    </a:lnTo>
                    <a:lnTo>
                      <a:pt x="196" y="835"/>
                    </a:lnTo>
                    <a:lnTo>
                      <a:pt x="199" y="828"/>
                    </a:lnTo>
                    <a:lnTo>
                      <a:pt x="202" y="823"/>
                    </a:lnTo>
                    <a:lnTo>
                      <a:pt x="202" y="822"/>
                    </a:lnTo>
                    <a:lnTo>
                      <a:pt x="204" y="822"/>
                    </a:lnTo>
                    <a:lnTo>
                      <a:pt x="206" y="818"/>
                    </a:lnTo>
                    <a:lnTo>
                      <a:pt x="210" y="815"/>
                    </a:lnTo>
                    <a:lnTo>
                      <a:pt x="211" y="814"/>
                    </a:lnTo>
                    <a:lnTo>
                      <a:pt x="207" y="806"/>
                    </a:lnTo>
                    <a:lnTo>
                      <a:pt x="200" y="805"/>
                    </a:lnTo>
                    <a:lnTo>
                      <a:pt x="200" y="806"/>
                    </a:lnTo>
                    <a:lnTo>
                      <a:pt x="200" y="811"/>
                    </a:lnTo>
                    <a:lnTo>
                      <a:pt x="200" y="816"/>
                    </a:lnTo>
                    <a:lnTo>
                      <a:pt x="201" y="821"/>
                    </a:lnTo>
                    <a:lnTo>
                      <a:pt x="201" y="821"/>
                    </a:lnTo>
                    <a:lnTo>
                      <a:pt x="200" y="821"/>
                    </a:lnTo>
                    <a:lnTo>
                      <a:pt x="178" y="816"/>
                    </a:lnTo>
                    <a:lnTo>
                      <a:pt x="160" y="806"/>
                    </a:lnTo>
                    <a:lnTo>
                      <a:pt x="142" y="794"/>
                    </a:lnTo>
                    <a:lnTo>
                      <a:pt x="125" y="781"/>
                    </a:lnTo>
                    <a:lnTo>
                      <a:pt x="109" y="768"/>
                    </a:lnTo>
                    <a:lnTo>
                      <a:pt x="92" y="755"/>
                    </a:lnTo>
                    <a:lnTo>
                      <a:pt x="74" y="747"/>
                    </a:lnTo>
                    <a:lnTo>
                      <a:pt x="54" y="741"/>
                    </a:lnTo>
                    <a:lnTo>
                      <a:pt x="53" y="741"/>
                    </a:lnTo>
                    <a:lnTo>
                      <a:pt x="53" y="740"/>
                    </a:lnTo>
                    <a:lnTo>
                      <a:pt x="53" y="737"/>
                    </a:lnTo>
                    <a:lnTo>
                      <a:pt x="47" y="743"/>
                    </a:lnTo>
                    <a:lnTo>
                      <a:pt x="51" y="743"/>
                    </a:lnTo>
                    <a:lnTo>
                      <a:pt x="51" y="743"/>
                    </a:lnTo>
                    <a:lnTo>
                      <a:pt x="47" y="747"/>
                    </a:lnTo>
                    <a:lnTo>
                      <a:pt x="51" y="747"/>
                    </a:lnTo>
                    <a:lnTo>
                      <a:pt x="51" y="749"/>
                    </a:lnTo>
                    <a:lnTo>
                      <a:pt x="51" y="751"/>
                    </a:lnTo>
                    <a:lnTo>
                      <a:pt x="46" y="749"/>
                    </a:lnTo>
                    <a:lnTo>
                      <a:pt x="44" y="748"/>
                    </a:lnTo>
                    <a:lnTo>
                      <a:pt x="42" y="745"/>
                    </a:lnTo>
                    <a:lnTo>
                      <a:pt x="41" y="740"/>
                    </a:lnTo>
                    <a:lnTo>
                      <a:pt x="41" y="736"/>
                    </a:lnTo>
                    <a:lnTo>
                      <a:pt x="41" y="732"/>
                    </a:lnTo>
                    <a:lnTo>
                      <a:pt x="41" y="730"/>
                    </a:lnTo>
                    <a:lnTo>
                      <a:pt x="40" y="730"/>
                    </a:lnTo>
                    <a:lnTo>
                      <a:pt x="40" y="730"/>
                    </a:lnTo>
                    <a:lnTo>
                      <a:pt x="36" y="721"/>
                    </a:lnTo>
                    <a:lnTo>
                      <a:pt x="34" y="714"/>
                    </a:lnTo>
                    <a:lnTo>
                      <a:pt x="29" y="706"/>
                    </a:lnTo>
                    <a:lnTo>
                      <a:pt x="29" y="689"/>
                    </a:lnTo>
                    <a:lnTo>
                      <a:pt x="29" y="677"/>
                    </a:lnTo>
                    <a:lnTo>
                      <a:pt x="29" y="675"/>
                    </a:lnTo>
                    <a:lnTo>
                      <a:pt x="28" y="674"/>
                    </a:lnTo>
                    <a:lnTo>
                      <a:pt x="28" y="673"/>
                    </a:lnTo>
                    <a:lnTo>
                      <a:pt x="27" y="671"/>
                    </a:lnTo>
                    <a:lnTo>
                      <a:pt x="24" y="667"/>
                    </a:lnTo>
                    <a:lnTo>
                      <a:pt x="24" y="666"/>
                    </a:lnTo>
                    <a:lnTo>
                      <a:pt x="24" y="663"/>
                    </a:lnTo>
                    <a:lnTo>
                      <a:pt x="23" y="657"/>
                    </a:lnTo>
                    <a:lnTo>
                      <a:pt x="21" y="647"/>
                    </a:lnTo>
                    <a:lnTo>
                      <a:pt x="17" y="631"/>
                    </a:lnTo>
                    <a:lnTo>
                      <a:pt x="13" y="632"/>
                    </a:lnTo>
                    <a:lnTo>
                      <a:pt x="14" y="645"/>
                    </a:lnTo>
                    <a:lnTo>
                      <a:pt x="16" y="660"/>
                    </a:lnTo>
                    <a:lnTo>
                      <a:pt x="16" y="672"/>
                    </a:lnTo>
                    <a:lnTo>
                      <a:pt x="13" y="672"/>
                    </a:lnTo>
                    <a:lnTo>
                      <a:pt x="5" y="643"/>
                    </a:lnTo>
                    <a:lnTo>
                      <a:pt x="0" y="609"/>
                    </a:lnTo>
                    <a:lnTo>
                      <a:pt x="0" y="570"/>
                    </a:lnTo>
                    <a:lnTo>
                      <a:pt x="4" y="529"/>
                    </a:lnTo>
                    <a:lnTo>
                      <a:pt x="12" y="484"/>
                    </a:lnTo>
                    <a:lnTo>
                      <a:pt x="31" y="417"/>
                    </a:lnTo>
                    <a:lnTo>
                      <a:pt x="56" y="353"/>
                    </a:lnTo>
                    <a:lnTo>
                      <a:pt x="85" y="292"/>
                    </a:lnTo>
                    <a:lnTo>
                      <a:pt x="118" y="233"/>
                    </a:lnTo>
                    <a:lnTo>
                      <a:pt x="155" y="176"/>
                    </a:lnTo>
                    <a:lnTo>
                      <a:pt x="196" y="122"/>
                    </a:lnTo>
                    <a:lnTo>
                      <a:pt x="242" y="73"/>
                    </a:lnTo>
                    <a:lnTo>
                      <a:pt x="242" y="73"/>
                    </a:lnTo>
                    <a:lnTo>
                      <a:pt x="244" y="71"/>
                    </a:lnTo>
                    <a:lnTo>
                      <a:pt x="246" y="69"/>
                    </a:lnTo>
                    <a:lnTo>
                      <a:pt x="263" y="52"/>
                    </a:lnTo>
                    <a:lnTo>
                      <a:pt x="306" y="14"/>
                    </a:lnTo>
                    <a:lnTo>
                      <a:pt x="301" y="21"/>
                    </a:lnTo>
                    <a:lnTo>
                      <a:pt x="297" y="24"/>
                    </a:lnTo>
                    <a:lnTo>
                      <a:pt x="293" y="28"/>
                    </a:lnTo>
                    <a:lnTo>
                      <a:pt x="292" y="28"/>
                    </a:lnTo>
                    <a:lnTo>
                      <a:pt x="292" y="28"/>
                    </a:lnTo>
                    <a:lnTo>
                      <a:pt x="293" y="30"/>
                    </a:lnTo>
                    <a:lnTo>
                      <a:pt x="297" y="29"/>
                    </a:lnTo>
                    <a:lnTo>
                      <a:pt x="301" y="25"/>
                    </a:lnTo>
                    <a:lnTo>
                      <a:pt x="306" y="23"/>
                    </a:lnTo>
                    <a:lnTo>
                      <a:pt x="307" y="24"/>
                    </a:lnTo>
                    <a:lnTo>
                      <a:pt x="307" y="25"/>
                    </a:lnTo>
                    <a:lnTo>
                      <a:pt x="308" y="27"/>
                    </a:lnTo>
                    <a:lnTo>
                      <a:pt x="310" y="25"/>
                    </a:lnTo>
                    <a:lnTo>
                      <a:pt x="313" y="24"/>
                    </a:lnTo>
                    <a:lnTo>
                      <a:pt x="314" y="24"/>
                    </a:lnTo>
                    <a:lnTo>
                      <a:pt x="315" y="24"/>
                    </a:lnTo>
                    <a:lnTo>
                      <a:pt x="316" y="24"/>
                    </a:lnTo>
                    <a:lnTo>
                      <a:pt x="316" y="24"/>
                    </a:lnTo>
                    <a:lnTo>
                      <a:pt x="318" y="24"/>
                    </a:lnTo>
                    <a:lnTo>
                      <a:pt x="319" y="23"/>
                    </a:lnTo>
                    <a:lnTo>
                      <a:pt x="319" y="23"/>
                    </a:lnTo>
                    <a:lnTo>
                      <a:pt x="323" y="18"/>
                    </a:lnTo>
                    <a:lnTo>
                      <a:pt x="324" y="17"/>
                    </a:lnTo>
                    <a:lnTo>
                      <a:pt x="326" y="14"/>
                    </a:lnTo>
                    <a:lnTo>
                      <a:pt x="329" y="12"/>
                    </a:lnTo>
                    <a:lnTo>
                      <a:pt x="331" y="10"/>
                    </a:lnTo>
                    <a:lnTo>
                      <a:pt x="333" y="8"/>
                    </a:lnTo>
                    <a:lnTo>
                      <a:pt x="335" y="8"/>
                    </a:lnTo>
                    <a:lnTo>
                      <a:pt x="336" y="8"/>
                    </a:lnTo>
                    <a:lnTo>
                      <a:pt x="336" y="10"/>
                    </a:lnTo>
                    <a:lnTo>
                      <a:pt x="336" y="12"/>
                    </a:lnTo>
                    <a:lnTo>
                      <a:pt x="338" y="11"/>
                    </a:lnTo>
                    <a:lnTo>
                      <a:pt x="341" y="8"/>
                    </a:lnTo>
                    <a:lnTo>
                      <a:pt x="343" y="7"/>
                    </a:lnTo>
                    <a:lnTo>
                      <a:pt x="346" y="6"/>
                    </a:lnTo>
                    <a:lnTo>
                      <a:pt x="347" y="6"/>
                    </a:lnTo>
                    <a:lnTo>
                      <a:pt x="347" y="6"/>
                    </a:lnTo>
                    <a:lnTo>
                      <a:pt x="350" y="7"/>
                    </a:lnTo>
                    <a:lnTo>
                      <a:pt x="350" y="6"/>
                    </a:lnTo>
                    <a:lnTo>
                      <a:pt x="354" y="6"/>
                    </a:lnTo>
                    <a:lnTo>
                      <a:pt x="358" y="5"/>
                    </a:lnTo>
                    <a:lnTo>
                      <a:pt x="363" y="6"/>
                    </a:lnTo>
                    <a:lnTo>
                      <a:pt x="364" y="6"/>
                    </a:lnTo>
                    <a:lnTo>
                      <a:pt x="360" y="11"/>
                    </a:lnTo>
                    <a:lnTo>
                      <a:pt x="343" y="27"/>
                    </a:lnTo>
                    <a:lnTo>
                      <a:pt x="332" y="37"/>
                    </a:lnTo>
                    <a:lnTo>
                      <a:pt x="333" y="40"/>
                    </a:lnTo>
                    <a:lnTo>
                      <a:pt x="349" y="27"/>
                    </a:lnTo>
                    <a:lnTo>
                      <a:pt x="360" y="17"/>
                    </a:lnTo>
                    <a:lnTo>
                      <a:pt x="369" y="11"/>
                    </a:lnTo>
                    <a:lnTo>
                      <a:pt x="375" y="6"/>
                    </a:lnTo>
                    <a:lnTo>
                      <a:pt x="378" y="4"/>
                    </a:lnTo>
                    <a:lnTo>
                      <a:pt x="381" y="2"/>
                    </a:lnTo>
                    <a:lnTo>
                      <a:pt x="383" y="1"/>
                    </a:lnTo>
                    <a:lnTo>
                      <a:pt x="384" y="2"/>
                    </a:lnTo>
                    <a:lnTo>
                      <a:pt x="403" y="0"/>
                    </a:lnTo>
                    <a:close/>
                  </a:path>
                </a:pathLst>
              </a:custGeom>
              <a:solidFill>
                <a:schemeClr val="accent6">
                  <a:lumMod val="50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5" name="Freeform 415"/>
              <p:cNvSpPr>
                <a:spLocks noEditPoints="1"/>
              </p:cNvSpPr>
              <p:nvPr/>
            </p:nvSpPr>
            <p:spPr bwMode="auto">
              <a:xfrm>
                <a:off x="3668713" y="2073276"/>
                <a:ext cx="2268538" cy="2001838"/>
              </a:xfrm>
              <a:custGeom>
                <a:avLst/>
                <a:gdLst>
                  <a:gd name="T0" fmla="*/ 360 w 1429"/>
                  <a:gd name="T1" fmla="*/ 181 h 1261"/>
                  <a:gd name="T2" fmla="*/ 396 w 1429"/>
                  <a:gd name="T3" fmla="*/ 160 h 1261"/>
                  <a:gd name="T4" fmla="*/ 701 w 1429"/>
                  <a:gd name="T5" fmla="*/ 180 h 1261"/>
                  <a:gd name="T6" fmla="*/ 684 w 1429"/>
                  <a:gd name="T7" fmla="*/ 261 h 1261"/>
                  <a:gd name="T8" fmla="*/ 730 w 1429"/>
                  <a:gd name="T9" fmla="*/ 179 h 1261"/>
                  <a:gd name="T10" fmla="*/ 78 w 1429"/>
                  <a:gd name="T11" fmla="*/ 140 h 1261"/>
                  <a:gd name="T12" fmla="*/ 46 w 1429"/>
                  <a:gd name="T13" fmla="*/ 132 h 1261"/>
                  <a:gd name="T14" fmla="*/ 0 w 1429"/>
                  <a:gd name="T15" fmla="*/ 164 h 1261"/>
                  <a:gd name="T16" fmla="*/ 1362 w 1429"/>
                  <a:gd name="T17" fmla="*/ 507 h 1261"/>
                  <a:gd name="T18" fmla="*/ 1417 w 1429"/>
                  <a:gd name="T19" fmla="*/ 785 h 1261"/>
                  <a:gd name="T20" fmla="*/ 1375 w 1429"/>
                  <a:gd name="T21" fmla="*/ 607 h 1261"/>
                  <a:gd name="T22" fmla="*/ 1377 w 1429"/>
                  <a:gd name="T23" fmla="*/ 779 h 1261"/>
                  <a:gd name="T24" fmla="*/ 1282 w 1429"/>
                  <a:gd name="T25" fmla="*/ 580 h 1261"/>
                  <a:gd name="T26" fmla="*/ 1180 w 1429"/>
                  <a:gd name="T27" fmla="*/ 681 h 1261"/>
                  <a:gd name="T28" fmla="*/ 1189 w 1429"/>
                  <a:gd name="T29" fmla="*/ 712 h 1261"/>
                  <a:gd name="T30" fmla="*/ 1101 w 1429"/>
                  <a:gd name="T31" fmla="*/ 892 h 1261"/>
                  <a:gd name="T32" fmla="*/ 1040 w 1429"/>
                  <a:gd name="T33" fmla="*/ 1084 h 1261"/>
                  <a:gd name="T34" fmla="*/ 983 w 1429"/>
                  <a:gd name="T35" fmla="*/ 1206 h 1261"/>
                  <a:gd name="T36" fmla="*/ 815 w 1429"/>
                  <a:gd name="T37" fmla="*/ 1138 h 1261"/>
                  <a:gd name="T38" fmla="*/ 755 w 1429"/>
                  <a:gd name="T39" fmla="*/ 906 h 1261"/>
                  <a:gd name="T40" fmla="*/ 627 w 1429"/>
                  <a:gd name="T41" fmla="*/ 831 h 1261"/>
                  <a:gd name="T42" fmla="*/ 421 w 1429"/>
                  <a:gd name="T43" fmla="*/ 752 h 1261"/>
                  <a:gd name="T44" fmla="*/ 422 w 1429"/>
                  <a:gd name="T45" fmla="*/ 651 h 1261"/>
                  <a:gd name="T46" fmla="*/ 502 w 1429"/>
                  <a:gd name="T47" fmla="*/ 514 h 1261"/>
                  <a:gd name="T48" fmla="*/ 561 w 1429"/>
                  <a:gd name="T49" fmla="*/ 391 h 1261"/>
                  <a:gd name="T50" fmla="*/ 518 w 1429"/>
                  <a:gd name="T51" fmla="*/ 334 h 1261"/>
                  <a:gd name="T52" fmla="*/ 490 w 1429"/>
                  <a:gd name="T53" fmla="*/ 314 h 1261"/>
                  <a:gd name="T54" fmla="*/ 485 w 1429"/>
                  <a:gd name="T55" fmla="*/ 268 h 1261"/>
                  <a:gd name="T56" fmla="*/ 540 w 1429"/>
                  <a:gd name="T57" fmla="*/ 249 h 1261"/>
                  <a:gd name="T58" fmla="*/ 642 w 1429"/>
                  <a:gd name="T59" fmla="*/ 251 h 1261"/>
                  <a:gd name="T60" fmla="*/ 619 w 1429"/>
                  <a:gd name="T61" fmla="*/ 153 h 1261"/>
                  <a:gd name="T62" fmla="*/ 741 w 1429"/>
                  <a:gd name="T63" fmla="*/ 89 h 1261"/>
                  <a:gd name="T64" fmla="*/ 849 w 1429"/>
                  <a:gd name="T65" fmla="*/ 102 h 1261"/>
                  <a:gd name="T66" fmla="*/ 882 w 1429"/>
                  <a:gd name="T67" fmla="*/ 77 h 1261"/>
                  <a:gd name="T68" fmla="*/ 899 w 1429"/>
                  <a:gd name="T69" fmla="*/ 54 h 1261"/>
                  <a:gd name="T70" fmla="*/ 796 w 1429"/>
                  <a:gd name="T71" fmla="*/ 15 h 1261"/>
                  <a:gd name="T72" fmla="*/ 824 w 1429"/>
                  <a:gd name="T73" fmla="*/ 45 h 1261"/>
                  <a:gd name="T74" fmla="*/ 862 w 1429"/>
                  <a:gd name="T75" fmla="*/ 74 h 1261"/>
                  <a:gd name="T76" fmla="*/ 825 w 1429"/>
                  <a:gd name="T77" fmla="*/ 57 h 1261"/>
                  <a:gd name="T78" fmla="*/ 792 w 1429"/>
                  <a:gd name="T79" fmla="*/ 28 h 1261"/>
                  <a:gd name="T80" fmla="*/ 371 w 1429"/>
                  <a:gd name="T81" fmla="*/ 27 h 1261"/>
                  <a:gd name="T82" fmla="*/ 388 w 1429"/>
                  <a:gd name="T83" fmla="*/ 48 h 1261"/>
                  <a:gd name="T84" fmla="*/ 397 w 1429"/>
                  <a:gd name="T85" fmla="*/ 80 h 1261"/>
                  <a:gd name="T86" fmla="*/ 303 w 1429"/>
                  <a:gd name="T87" fmla="*/ 181 h 1261"/>
                  <a:gd name="T88" fmla="*/ 269 w 1429"/>
                  <a:gd name="T89" fmla="*/ 238 h 1261"/>
                  <a:gd name="T90" fmla="*/ 226 w 1429"/>
                  <a:gd name="T91" fmla="*/ 268 h 1261"/>
                  <a:gd name="T92" fmla="*/ 177 w 1429"/>
                  <a:gd name="T93" fmla="*/ 238 h 1261"/>
                  <a:gd name="T94" fmla="*/ 185 w 1429"/>
                  <a:gd name="T95" fmla="*/ 179 h 1261"/>
                  <a:gd name="T96" fmla="*/ 194 w 1429"/>
                  <a:gd name="T97" fmla="*/ 145 h 1261"/>
                  <a:gd name="T98" fmla="*/ 219 w 1429"/>
                  <a:gd name="T99" fmla="*/ 115 h 1261"/>
                  <a:gd name="T100" fmla="*/ 200 w 1429"/>
                  <a:gd name="T101" fmla="*/ 80 h 1261"/>
                  <a:gd name="T102" fmla="*/ 111 w 1429"/>
                  <a:gd name="T103" fmla="*/ 140 h 1261"/>
                  <a:gd name="T104" fmla="*/ 34 w 1429"/>
                  <a:gd name="T105" fmla="*/ 154 h 1261"/>
                  <a:gd name="T106" fmla="*/ 88 w 1429"/>
                  <a:gd name="T107" fmla="*/ 126 h 1261"/>
                  <a:gd name="T108" fmla="*/ 83 w 1429"/>
                  <a:gd name="T109" fmla="*/ 119 h 1261"/>
                  <a:gd name="T110" fmla="*/ 107 w 1429"/>
                  <a:gd name="T111" fmla="*/ 95 h 1261"/>
                  <a:gd name="T112" fmla="*/ 187 w 1429"/>
                  <a:gd name="T113" fmla="*/ 61 h 1261"/>
                  <a:gd name="T114" fmla="*/ 261 w 1429"/>
                  <a:gd name="T115" fmla="*/ 39 h 1261"/>
                  <a:gd name="T116" fmla="*/ 380 w 1429"/>
                  <a:gd name="T117" fmla="*/ 12 h 1261"/>
                  <a:gd name="T118" fmla="*/ 603 w 1429"/>
                  <a:gd name="T119" fmla="*/ 23 h 1261"/>
                  <a:gd name="T120" fmla="*/ 547 w 1429"/>
                  <a:gd name="T121" fmla="*/ 10 h 12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429" h="1261">
                    <a:moveTo>
                      <a:pt x="425" y="153"/>
                    </a:moveTo>
                    <a:lnTo>
                      <a:pt x="428" y="153"/>
                    </a:lnTo>
                    <a:lnTo>
                      <a:pt x="431" y="154"/>
                    </a:lnTo>
                    <a:lnTo>
                      <a:pt x="433" y="157"/>
                    </a:lnTo>
                    <a:lnTo>
                      <a:pt x="433" y="157"/>
                    </a:lnTo>
                    <a:lnTo>
                      <a:pt x="433" y="159"/>
                    </a:lnTo>
                    <a:lnTo>
                      <a:pt x="432" y="162"/>
                    </a:lnTo>
                    <a:lnTo>
                      <a:pt x="426" y="175"/>
                    </a:lnTo>
                    <a:lnTo>
                      <a:pt x="414" y="183"/>
                    </a:lnTo>
                    <a:lnTo>
                      <a:pt x="396" y="189"/>
                    </a:lnTo>
                    <a:lnTo>
                      <a:pt x="373" y="191"/>
                    </a:lnTo>
                    <a:lnTo>
                      <a:pt x="360" y="191"/>
                    </a:lnTo>
                    <a:lnTo>
                      <a:pt x="359" y="191"/>
                    </a:lnTo>
                    <a:lnTo>
                      <a:pt x="360" y="189"/>
                    </a:lnTo>
                    <a:lnTo>
                      <a:pt x="360" y="187"/>
                    </a:lnTo>
                    <a:lnTo>
                      <a:pt x="363" y="186"/>
                    </a:lnTo>
                    <a:lnTo>
                      <a:pt x="364" y="183"/>
                    </a:lnTo>
                    <a:lnTo>
                      <a:pt x="365" y="182"/>
                    </a:lnTo>
                    <a:lnTo>
                      <a:pt x="366" y="182"/>
                    </a:lnTo>
                    <a:lnTo>
                      <a:pt x="369" y="180"/>
                    </a:lnTo>
                    <a:lnTo>
                      <a:pt x="365" y="180"/>
                    </a:lnTo>
                    <a:lnTo>
                      <a:pt x="363" y="180"/>
                    </a:lnTo>
                    <a:lnTo>
                      <a:pt x="360" y="181"/>
                    </a:lnTo>
                    <a:lnTo>
                      <a:pt x="357" y="181"/>
                    </a:lnTo>
                    <a:lnTo>
                      <a:pt x="354" y="182"/>
                    </a:lnTo>
                    <a:lnTo>
                      <a:pt x="352" y="182"/>
                    </a:lnTo>
                    <a:lnTo>
                      <a:pt x="351" y="182"/>
                    </a:lnTo>
                    <a:lnTo>
                      <a:pt x="351" y="181"/>
                    </a:lnTo>
                    <a:lnTo>
                      <a:pt x="349" y="181"/>
                    </a:lnTo>
                    <a:lnTo>
                      <a:pt x="349" y="181"/>
                    </a:lnTo>
                    <a:lnTo>
                      <a:pt x="351" y="179"/>
                    </a:lnTo>
                    <a:lnTo>
                      <a:pt x="351" y="176"/>
                    </a:lnTo>
                    <a:lnTo>
                      <a:pt x="353" y="175"/>
                    </a:lnTo>
                    <a:lnTo>
                      <a:pt x="356" y="174"/>
                    </a:lnTo>
                    <a:lnTo>
                      <a:pt x="356" y="171"/>
                    </a:lnTo>
                    <a:lnTo>
                      <a:pt x="353" y="171"/>
                    </a:lnTo>
                    <a:lnTo>
                      <a:pt x="352" y="171"/>
                    </a:lnTo>
                    <a:lnTo>
                      <a:pt x="352" y="170"/>
                    </a:lnTo>
                    <a:lnTo>
                      <a:pt x="357" y="164"/>
                    </a:lnTo>
                    <a:lnTo>
                      <a:pt x="363" y="160"/>
                    </a:lnTo>
                    <a:lnTo>
                      <a:pt x="373" y="159"/>
                    </a:lnTo>
                    <a:lnTo>
                      <a:pt x="377" y="159"/>
                    </a:lnTo>
                    <a:lnTo>
                      <a:pt x="382" y="160"/>
                    </a:lnTo>
                    <a:lnTo>
                      <a:pt x="388" y="160"/>
                    </a:lnTo>
                    <a:lnTo>
                      <a:pt x="393" y="160"/>
                    </a:lnTo>
                    <a:lnTo>
                      <a:pt x="396" y="160"/>
                    </a:lnTo>
                    <a:lnTo>
                      <a:pt x="398" y="160"/>
                    </a:lnTo>
                    <a:lnTo>
                      <a:pt x="405" y="159"/>
                    </a:lnTo>
                    <a:lnTo>
                      <a:pt x="411" y="157"/>
                    </a:lnTo>
                    <a:lnTo>
                      <a:pt x="416" y="155"/>
                    </a:lnTo>
                    <a:lnTo>
                      <a:pt x="421" y="154"/>
                    </a:lnTo>
                    <a:lnTo>
                      <a:pt x="425" y="153"/>
                    </a:lnTo>
                    <a:close/>
                    <a:moveTo>
                      <a:pt x="722" y="131"/>
                    </a:moveTo>
                    <a:lnTo>
                      <a:pt x="718" y="134"/>
                    </a:lnTo>
                    <a:lnTo>
                      <a:pt x="716" y="140"/>
                    </a:lnTo>
                    <a:lnTo>
                      <a:pt x="712" y="148"/>
                    </a:lnTo>
                    <a:lnTo>
                      <a:pt x="710" y="159"/>
                    </a:lnTo>
                    <a:lnTo>
                      <a:pt x="710" y="159"/>
                    </a:lnTo>
                    <a:lnTo>
                      <a:pt x="710" y="159"/>
                    </a:lnTo>
                    <a:lnTo>
                      <a:pt x="706" y="162"/>
                    </a:lnTo>
                    <a:lnTo>
                      <a:pt x="704" y="164"/>
                    </a:lnTo>
                    <a:lnTo>
                      <a:pt x="701" y="165"/>
                    </a:lnTo>
                    <a:lnTo>
                      <a:pt x="699" y="166"/>
                    </a:lnTo>
                    <a:lnTo>
                      <a:pt x="696" y="168"/>
                    </a:lnTo>
                    <a:lnTo>
                      <a:pt x="696" y="168"/>
                    </a:lnTo>
                    <a:lnTo>
                      <a:pt x="696" y="169"/>
                    </a:lnTo>
                    <a:lnTo>
                      <a:pt x="696" y="174"/>
                    </a:lnTo>
                    <a:lnTo>
                      <a:pt x="699" y="177"/>
                    </a:lnTo>
                    <a:lnTo>
                      <a:pt x="701" y="180"/>
                    </a:lnTo>
                    <a:lnTo>
                      <a:pt x="705" y="183"/>
                    </a:lnTo>
                    <a:lnTo>
                      <a:pt x="707" y="186"/>
                    </a:lnTo>
                    <a:lnTo>
                      <a:pt x="713" y="189"/>
                    </a:lnTo>
                    <a:lnTo>
                      <a:pt x="717" y="194"/>
                    </a:lnTo>
                    <a:lnTo>
                      <a:pt x="719" y="200"/>
                    </a:lnTo>
                    <a:lnTo>
                      <a:pt x="719" y="209"/>
                    </a:lnTo>
                    <a:lnTo>
                      <a:pt x="719" y="209"/>
                    </a:lnTo>
                    <a:lnTo>
                      <a:pt x="718" y="209"/>
                    </a:lnTo>
                    <a:lnTo>
                      <a:pt x="713" y="210"/>
                    </a:lnTo>
                    <a:lnTo>
                      <a:pt x="708" y="211"/>
                    </a:lnTo>
                    <a:lnTo>
                      <a:pt x="706" y="212"/>
                    </a:lnTo>
                    <a:lnTo>
                      <a:pt x="707" y="214"/>
                    </a:lnTo>
                    <a:lnTo>
                      <a:pt x="710" y="220"/>
                    </a:lnTo>
                    <a:lnTo>
                      <a:pt x="712" y="227"/>
                    </a:lnTo>
                    <a:lnTo>
                      <a:pt x="711" y="234"/>
                    </a:lnTo>
                    <a:lnTo>
                      <a:pt x="708" y="246"/>
                    </a:lnTo>
                    <a:lnTo>
                      <a:pt x="708" y="246"/>
                    </a:lnTo>
                    <a:lnTo>
                      <a:pt x="707" y="246"/>
                    </a:lnTo>
                    <a:lnTo>
                      <a:pt x="695" y="249"/>
                    </a:lnTo>
                    <a:lnTo>
                      <a:pt x="688" y="252"/>
                    </a:lnTo>
                    <a:lnTo>
                      <a:pt x="683" y="259"/>
                    </a:lnTo>
                    <a:lnTo>
                      <a:pt x="682" y="260"/>
                    </a:lnTo>
                    <a:lnTo>
                      <a:pt x="684" y="261"/>
                    </a:lnTo>
                    <a:lnTo>
                      <a:pt x="691" y="262"/>
                    </a:lnTo>
                    <a:lnTo>
                      <a:pt x="701" y="263"/>
                    </a:lnTo>
                    <a:lnTo>
                      <a:pt x="712" y="265"/>
                    </a:lnTo>
                    <a:lnTo>
                      <a:pt x="724" y="263"/>
                    </a:lnTo>
                    <a:lnTo>
                      <a:pt x="735" y="260"/>
                    </a:lnTo>
                    <a:lnTo>
                      <a:pt x="742" y="254"/>
                    </a:lnTo>
                    <a:lnTo>
                      <a:pt x="748" y="244"/>
                    </a:lnTo>
                    <a:lnTo>
                      <a:pt x="750" y="233"/>
                    </a:lnTo>
                    <a:lnTo>
                      <a:pt x="750" y="220"/>
                    </a:lnTo>
                    <a:lnTo>
                      <a:pt x="750" y="219"/>
                    </a:lnTo>
                    <a:lnTo>
                      <a:pt x="768" y="217"/>
                    </a:lnTo>
                    <a:lnTo>
                      <a:pt x="767" y="215"/>
                    </a:lnTo>
                    <a:lnTo>
                      <a:pt x="765" y="211"/>
                    </a:lnTo>
                    <a:lnTo>
                      <a:pt x="764" y="209"/>
                    </a:lnTo>
                    <a:lnTo>
                      <a:pt x="763" y="206"/>
                    </a:lnTo>
                    <a:lnTo>
                      <a:pt x="763" y="203"/>
                    </a:lnTo>
                    <a:lnTo>
                      <a:pt x="763" y="200"/>
                    </a:lnTo>
                    <a:lnTo>
                      <a:pt x="763" y="199"/>
                    </a:lnTo>
                    <a:lnTo>
                      <a:pt x="763" y="199"/>
                    </a:lnTo>
                    <a:lnTo>
                      <a:pt x="751" y="193"/>
                    </a:lnTo>
                    <a:lnTo>
                      <a:pt x="742" y="188"/>
                    </a:lnTo>
                    <a:lnTo>
                      <a:pt x="736" y="183"/>
                    </a:lnTo>
                    <a:lnTo>
                      <a:pt x="730" y="179"/>
                    </a:lnTo>
                    <a:lnTo>
                      <a:pt x="724" y="171"/>
                    </a:lnTo>
                    <a:lnTo>
                      <a:pt x="717" y="163"/>
                    </a:lnTo>
                    <a:lnTo>
                      <a:pt x="716" y="162"/>
                    </a:lnTo>
                    <a:lnTo>
                      <a:pt x="717" y="162"/>
                    </a:lnTo>
                    <a:lnTo>
                      <a:pt x="721" y="157"/>
                    </a:lnTo>
                    <a:lnTo>
                      <a:pt x="725" y="152"/>
                    </a:lnTo>
                    <a:lnTo>
                      <a:pt x="729" y="147"/>
                    </a:lnTo>
                    <a:lnTo>
                      <a:pt x="734" y="141"/>
                    </a:lnTo>
                    <a:lnTo>
                      <a:pt x="734" y="141"/>
                    </a:lnTo>
                    <a:lnTo>
                      <a:pt x="734" y="140"/>
                    </a:lnTo>
                    <a:lnTo>
                      <a:pt x="729" y="135"/>
                    </a:lnTo>
                    <a:lnTo>
                      <a:pt x="725" y="132"/>
                    </a:lnTo>
                    <a:lnTo>
                      <a:pt x="722" y="131"/>
                    </a:lnTo>
                    <a:close/>
                    <a:moveTo>
                      <a:pt x="112" y="126"/>
                    </a:moveTo>
                    <a:lnTo>
                      <a:pt x="107" y="126"/>
                    </a:lnTo>
                    <a:lnTo>
                      <a:pt x="103" y="128"/>
                    </a:lnTo>
                    <a:lnTo>
                      <a:pt x="98" y="129"/>
                    </a:lnTo>
                    <a:lnTo>
                      <a:pt x="92" y="131"/>
                    </a:lnTo>
                    <a:lnTo>
                      <a:pt x="86" y="132"/>
                    </a:lnTo>
                    <a:lnTo>
                      <a:pt x="84" y="132"/>
                    </a:lnTo>
                    <a:lnTo>
                      <a:pt x="83" y="134"/>
                    </a:lnTo>
                    <a:lnTo>
                      <a:pt x="80" y="137"/>
                    </a:lnTo>
                    <a:lnTo>
                      <a:pt x="78" y="140"/>
                    </a:lnTo>
                    <a:lnTo>
                      <a:pt x="81" y="140"/>
                    </a:lnTo>
                    <a:lnTo>
                      <a:pt x="85" y="138"/>
                    </a:lnTo>
                    <a:lnTo>
                      <a:pt x="90" y="136"/>
                    </a:lnTo>
                    <a:lnTo>
                      <a:pt x="95" y="135"/>
                    </a:lnTo>
                    <a:lnTo>
                      <a:pt x="101" y="132"/>
                    </a:lnTo>
                    <a:lnTo>
                      <a:pt x="107" y="130"/>
                    </a:lnTo>
                    <a:lnTo>
                      <a:pt x="112" y="130"/>
                    </a:lnTo>
                    <a:lnTo>
                      <a:pt x="114" y="130"/>
                    </a:lnTo>
                    <a:lnTo>
                      <a:pt x="113" y="126"/>
                    </a:lnTo>
                    <a:lnTo>
                      <a:pt x="112" y="126"/>
                    </a:lnTo>
                    <a:lnTo>
                      <a:pt x="112" y="126"/>
                    </a:lnTo>
                    <a:close/>
                    <a:moveTo>
                      <a:pt x="68" y="115"/>
                    </a:moveTo>
                    <a:lnTo>
                      <a:pt x="69" y="117"/>
                    </a:lnTo>
                    <a:lnTo>
                      <a:pt x="68" y="118"/>
                    </a:lnTo>
                    <a:lnTo>
                      <a:pt x="67" y="119"/>
                    </a:lnTo>
                    <a:lnTo>
                      <a:pt x="65" y="120"/>
                    </a:lnTo>
                    <a:lnTo>
                      <a:pt x="62" y="123"/>
                    </a:lnTo>
                    <a:lnTo>
                      <a:pt x="61" y="124"/>
                    </a:lnTo>
                    <a:lnTo>
                      <a:pt x="58" y="125"/>
                    </a:lnTo>
                    <a:lnTo>
                      <a:pt x="55" y="126"/>
                    </a:lnTo>
                    <a:lnTo>
                      <a:pt x="52" y="129"/>
                    </a:lnTo>
                    <a:lnTo>
                      <a:pt x="50" y="130"/>
                    </a:lnTo>
                    <a:lnTo>
                      <a:pt x="46" y="132"/>
                    </a:lnTo>
                    <a:lnTo>
                      <a:pt x="49" y="132"/>
                    </a:lnTo>
                    <a:lnTo>
                      <a:pt x="48" y="134"/>
                    </a:lnTo>
                    <a:lnTo>
                      <a:pt x="46" y="135"/>
                    </a:lnTo>
                    <a:lnTo>
                      <a:pt x="45" y="136"/>
                    </a:lnTo>
                    <a:lnTo>
                      <a:pt x="43" y="137"/>
                    </a:lnTo>
                    <a:lnTo>
                      <a:pt x="40" y="140"/>
                    </a:lnTo>
                    <a:lnTo>
                      <a:pt x="39" y="141"/>
                    </a:lnTo>
                    <a:lnTo>
                      <a:pt x="38" y="146"/>
                    </a:lnTo>
                    <a:lnTo>
                      <a:pt x="37" y="146"/>
                    </a:lnTo>
                    <a:lnTo>
                      <a:pt x="35" y="146"/>
                    </a:lnTo>
                    <a:lnTo>
                      <a:pt x="34" y="148"/>
                    </a:lnTo>
                    <a:lnTo>
                      <a:pt x="32" y="149"/>
                    </a:lnTo>
                    <a:lnTo>
                      <a:pt x="28" y="153"/>
                    </a:lnTo>
                    <a:lnTo>
                      <a:pt x="24" y="155"/>
                    </a:lnTo>
                    <a:lnTo>
                      <a:pt x="20" y="160"/>
                    </a:lnTo>
                    <a:lnTo>
                      <a:pt x="18" y="160"/>
                    </a:lnTo>
                    <a:lnTo>
                      <a:pt x="18" y="159"/>
                    </a:lnTo>
                    <a:lnTo>
                      <a:pt x="16" y="159"/>
                    </a:lnTo>
                    <a:lnTo>
                      <a:pt x="14" y="160"/>
                    </a:lnTo>
                    <a:lnTo>
                      <a:pt x="11" y="163"/>
                    </a:lnTo>
                    <a:lnTo>
                      <a:pt x="8" y="165"/>
                    </a:lnTo>
                    <a:lnTo>
                      <a:pt x="3" y="168"/>
                    </a:lnTo>
                    <a:lnTo>
                      <a:pt x="0" y="164"/>
                    </a:lnTo>
                    <a:lnTo>
                      <a:pt x="1" y="164"/>
                    </a:lnTo>
                    <a:lnTo>
                      <a:pt x="3" y="163"/>
                    </a:lnTo>
                    <a:lnTo>
                      <a:pt x="61" y="120"/>
                    </a:lnTo>
                    <a:lnTo>
                      <a:pt x="62" y="119"/>
                    </a:lnTo>
                    <a:lnTo>
                      <a:pt x="65" y="118"/>
                    </a:lnTo>
                    <a:lnTo>
                      <a:pt x="67" y="117"/>
                    </a:lnTo>
                    <a:lnTo>
                      <a:pt x="68" y="115"/>
                    </a:lnTo>
                    <a:close/>
                    <a:moveTo>
                      <a:pt x="855" y="24"/>
                    </a:moveTo>
                    <a:lnTo>
                      <a:pt x="907" y="45"/>
                    </a:lnTo>
                    <a:lnTo>
                      <a:pt x="975" y="78"/>
                    </a:lnTo>
                    <a:lnTo>
                      <a:pt x="1040" y="118"/>
                    </a:lnTo>
                    <a:lnTo>
                      <a:pt x="1100" y="163"/>
                    </a:lnTo>
                    <a:lnTo>
                      <a:pt x="1158" y="214"/>
                    </a:lnTo>
                    <a:lnTo>
                      <a:pt x="1212" y="268"/>
                    </a:lnTo>
                    <a:lnTo>
                      <a:pt x="1260" y="329"/>
                    </a:lnTo>
                    <a:lnTo>
                      <a:pt x="1303" y="393"/>
                    </a:lnTo>
                    <a:lnTo>
                      <a:pt x="1342" y="461"/>
                    </a:lnTo>
                    <a:lnTo>
                      <a:pt x="1343" y="465"/>
                    </a:lnTo>
                    <a:lnTo>
                      <a:pt x="1348" y="473"/>
                    </a:lnTo>
                    <a:lnTo>
                      <a:pt x="1350" y="479"/>
                    </a:lnTo>
                    <a:lnTo>
                      <a:pt x="1352" y="484"/>
                    </a:lnTo>
                    <a:lnTo>
                      <a:pt x="1362" y="505"/>
                    </a:lnTo>
                    <a:lnTo>
                      <a:pt x="1362" y="507"/>
                    </a:lnTo>
                    <a:lnTo>
                      <a:pt x="1386" y="569"/>
                    </a:lnTo>
                    <a:lnTo>
                      <a:pt x="1405" y="632"/>
                    </a:lnTo>
                    <a:lnTo>
                      <a:pt x="1418" y="696"/>
                    </a:lnTo>
                    <a:lnTo>
                      <a:pt x="1426" y="761"/>
                    </a:lnTo>
                    <a:lnTo>
                      <a:pt x="1426" y="761"/>
                    </a:lnTo>
                    <a:lnTo>
                      <a:pt x="1428" y="787"/>
                    </a:lnTo>
                    <a:lnTo>
                      <a:pt x="1429" y="818"/>
                    </a:lnTo>
                    <a:lnTo>
                      <a:pt x="1429" y="850"/>
                    </a:lnTo>
                    <a:lnTo>
                      <a:pt x="1426" y="850"/>
                    </a:lnTo>
                    <a:lnTo>
                      <a:pt x="1425" y="835"/>
                    </a:lnTo>
                    <a:lnTo>
                      <a:pt x="1424" y="825"/>
                    </a:lnTo>
                    <a:lnTo>
                      <a:pt x="1423" y="816"/>
                    </a:lnTo>
                    <a:lnTo>
                      <a:pt x="1423" y="815"/>
                    </a:lnTo>
                    <a:lnTo>
                      <a:pt x="1420" y="816"/>
                    </a:lnTo>
                    <a:lnTo>
                      <a:pt x="1420" y="816"/>
                    </a:lnTo>
                    <a:lnTo>
                      <a:pt x="1419" y="816"/>
                    </a:lnTo>
                    <a:lnTo>
                      <a:pt x="1419" y="815"/>
                    </a:lnTo>
                    <a:lnTo>
                      <a:pt x="1418" y="814"/>
                    </a:lnTo>
                    <a:lnTo>
                      <a:pt x="1417" y="813"/>
                    </a:lnTo>
                    <a:lnTo>
                      <a:pt x="1417" y="810"/>
                    </a:lnTo>
                    <a:lnTo>
                      <a:pt x="1415" y="804"/>
                    </a:lnTo>
                    <a:lnTo>
                      <a:pt x="1415" y="795"/>
                    </a:lnTo>
                    <a:lnTo>
                      <a:pt x="1417" y="785"/>
                    </a:lnTo>
                    <a:lnTo>
                      <a:pt x="1420" y="776"/>
                    </a:lnTo>
                    <a:lnTo>
                      <a:pt x="1424" y="773"/>
                    </a:lnTo>
                    <a:lnTo>
                      <a:pt x="1423" y="772"/>
                    </a:lnTo>
                    <a:lnTo>
                      <a:pt x="1420" y="742"/>
                    </a:lnTo>
                    <a:lnTo>
                      <a:pt x="1415" y="715"/>
                    </a:lnTo>
                    <a:lnTo>
                      <a:pt x="1412" y="689"/>
                    </a:lnTo>
                    <a:lnTo>
                      <a:pt x="1406" y="671"/>
                    </a:lnTo>
                    <a:lnTo>
                      <a:pt x="1406" y="668"/>
                    </a:lnTo>
                    <a:lnTo>
                      <a:pt x="1402" y="673"/>
                    </a:lnTo>
                    <a:lnTo>
                      <a:pt x="1401" y="672"/>
                    </a:lnTo>
                    <a:lnTo>
                      <a:pt x="1399" y="659"/>
                    </a:lnTo>
                    <a:lnTo>
                      <a:pt x="1396" y="645"/>
                    </a:lnTo>
                    <a:lnTo>
                      <a:pt x="1391" y="630"/>
                    </a:lnTo>
                    <a:lnTo>
                      <a:pt x="1384" y="611"/>
                    </a:lnTo>
                    <a:lnTo>
                      <a:pt x="1382" y="611"/>
                    </a:lnTo>
                    <a:lnTo>
                      <a:pt x="1380" y="614"/>
                    </a:lnTo>
                    <a:lnTo>
                      <a:pt x="1380" y="615"/>
                    </a:lnTo>
                    <a:lnTo>
                      <a:pt x="1380" y="615"/>
                    </a:lnTo>
                    <a:lnTo>
                      <a:pt x="1379" y="616"/>
                    </a:lnTo>
                    <a:lnTo>
                      <a:pt x="1379" y="616"/>
                    </a:lnTo>
                    <a:lnTo>
                      <a:pt x="1378" y="615"/>
                    </a:lnTo>
                    <a:lnTo>
                      <a:pt x="1377" y="611"/>
                    </a:lnTo>
                    <a:lnTo>
                      <a:pt x="1375" y="607"/>
                    </a:lnTo>
                    <a:lnTo>
                      <a:pt x="1374" y="602"/>
                    </a:lnTo>
                    <a:lnTo>
                      <a:pt x="1373" y="607"/>
                    </a:lnTo>
                    <a:lnTo>
                      <a:pt x="1371" y="618"/>
                    </a:lnTo>
                    <a:lnTo>
                      <a:pt x="1369" y="630"/>
                    </a:lnTo>
                    <a:lnTo>
                      <a:pt x="1369" y="643"/>
                    </a:lnTo>
                    <a:lnTo>
                      <a:pt x="1366" y="656"/>
                    </a:lnTo>
                    <a:lnTo>
                      <a:pt x="1358" y="667"/>
                    </a:lnTo>
                    <a:lnTo>
                      <a:pt x="1358" y="668"/>
                    </a:lnTo>
                    <a:lnTo>
                      <a:pt x="1358" y="670"/>
                    </a:lnTo>
                    <a:lnTo>
                      <a:pt x="1365" y="695"/>
                    </a:lnTo>
                    <a:lnTo>
                      <a:pt x="1367" y="716"/>
                    </a:lnTo>
                    <a:lnTo>
                      <a:pt x="1367" y="733"/>
                    </a:lnTo>
                    <a:lnTo>
                      <a:pt x="1367" y="733"/>
                    </a:lnTo>
                    <a:lnTo>
                      <a:pt x="1368" y="735"/>
                    </a:lnTo>
                    <a:lnTo>
                      <a:pt x="1374" y="742"/>
                    </a:lnTo>
                    <a:lnTo>
                      <a:pt x="1379" y="753"/>
                    </a:lnTo>
                    <a:lnTo>
                      <a:pt x="1380" y="765"/>
                    </a:lnTo>
                    <a:lnTo>
                      <a:pt x="1380" y="770"/>
                    </a:lnTo>
                    <a:lnTo>
                      <a:pt x="1379" y="775"/>
                    </a:lnTo>
                    <a:lnTo>
                      <a:pt x="1379" y="778"/>
                    </a:lnTo>
                    <a:lnTo>
                      <a:pt x="1379" y="779"/>
                    </a:lnTo>
                    <a:lnTo>
                      <a:pt x="1378" y="779"/>
                    </a:lnTo>
                    <a:lnTo>
                      <a:pt x="1377" y="779"/>
                    </a:lnTo>
                    <a:lnTo>
                      <a:pt x="1373" y="778"/>
                    </a:lnTo>
                    <a:lnTo>
                      <a:pt x="1369" y="772"/>
                    </a:lnTo>
                    <a:lnTo>
                      <a:pt x="1367" y="762"/>
                    </a:lnTo>
                    <a:lnTo>
                      <a:pt x="1366" y="747"/>
                    </a:lnTo>
                    <a:lnTo>
                      <a:pt x="1365" y="744"/>
                    </a:lnTo>
                    <a:lnTo>
                      <a:pt x="1362" y="747"/>
                    </a:lnTo>
                    <a:lnTo>
                      <a:pt x="1361" y="750"/>
                    </a:lnTo>
                    <a:lnTo>
                      <a:pt x="1358" y="751"/>
                    </a:lnTo>
                    <a:lnTo>
                      <a:pt x="1357" y="752"/>
                    </a:lnTo>
                    <a:lnTo>
                      <a:pt x="1356" y="753"/>
                    </a:lnTo>
                    <a:lnTo>
                      <a:pt x="1356" y="752"/>
                    </a:lnTo>
                    <a:lnTo>
                      <a:pt x="1344" y="711"/>
                    </a:lnTo>
                    <a:lnTo>
                      <a:pt x="1329" y="670"/>
                    </a:lnTo>
                    <a:lnTo>
                      <a:pt x="1329" y="668"/>
                    </a:lnTo>
                    <a:lnTo>
                      <a:pt x="1310" y="613"/>
                    </a:lnTo>
                    <a:lnTo>
                      <a:pt x="1309" y="611"/>
                    </a:lnTo>
                    <a:lnTo>
                      <a:pt x="1298" y="611"/>
                    </a:lnTo>
                    <a:lnTo>
                      <a:pt x="1297" y="610"/>
                    </a:lnTo>
                    <a:lnTo>
                      <a:pt x="1291" y="599"/>
                    </a:lnTo>
                    <a:lnTo>
                      <a:pt x="1286" y="591"/>
                    </a:lnTo>
                    <a:lnTo>
                      <a:pt x="1283" y="586"/>
                    </a:lnTo>
                    <a:lnTo>
                      <a:pt x="1283" y="584"/>
                    </a:lnTo>
                    <a:lnTo>
                      <a:pt x="1282" y="580"/>
                    </a:lnTo>
                    <a:lnTo>
                      <a:pt x="1282" y="580"/>
                    </a:lnTo>
                    <a:lnTo>
                      <a:pt x="1281" y="580"/>
                    </a:lnTo>
                    <a:lnTo>
                      <a:pt x="1266" y="573"/>
                    </a:lnTo>
                    <a:lnTo>
                      <a:pt x="1254" y="568"/>
                    </a:lnTo>
                    <a:lnTo>
                      <a:pt x="1244" y="564"/>
                    </a:lnTo>
                    <a:lnTo>
                      <a:pt x="1234" y="562"/>
                    </a:lnTo>
                    <a:lnTo>
                      <a:pt x="1220" y="561"/>
                    </a:lnTo>
                    <a:lnTo>
                      <a:pt x="1202" y="559"/>
                    </a:lnTo>
                    <a:lnTo>
                      <a:pt x="1202" y="559"/>
                    </a:lnTo>
                    <a:lnTo>
                      <a:pt x="1201" y="558"/>
                    </a:lnTo>
                    <a:lnTo>
                      <a:pt x="1200" y="561"/>
                    </a:lnTo>
                    <a:lnTo>
                      <a:pt x="1206" y="569"/>
                    </a:lnTo>
                    <a:lnTo>
                      <a:pt x="1212" y="575"/>
                    </a:lnTo>
                    <a:lnTo>
                      <a:pt x="1218" y="581"/>
                    </a:lnTo>
                    <a:lnTo>
                      <a:pt x="1226" y="587"/>
                    </a:lnTo>
                    <a:lnTo>
                      <a:pt x="1228" y="587"/>
                    </a:lnTo>
                    <a:lnTo>
                      <a:pt x="1228" y="588"/>
                    </a:lnTo>
                    <a:lnTo>
                      <a:pt x="1225" y="602"/>
                    </a:lnTo>
                    <a:lnTo>
                      <a:pt x="1221" y="616"/>
                    </a:lnTo>
                    <a:lnTo>
                      <a:pt x="1217" y="631"/>
                    </a:lnTo>
                    <a:lnTo>
                      <a:pt x="1208" y="645"/>
                    </a:lnTo>
                    <a:lnTo>
                      <a:pt x="1197" y="662"/>
                    </a:lnTo>
                    <a:lnTo>
                      <a:pt x="1180" y="681"/>
                    </a:lnTo>
                    <a:lnTo>
                      <a:pt x="1180" y="682"/>
                    </a:lnTo>
                    <a:lnTo>
                      <a:pt x="1179" y="682"/>
                    </a:lnTo>
                    <a:lnTo>
                      <a:pt x="1177" y="681"/>
                    </a:lnTo>
                    <a:lnTo>
                      <a:pt x="1166" y="683"/>
                    </a:lnTo>
                    <a:lnTo>
                      <a:pt x="1156" y="688"/>
                    </a:lnTo>
                    <a:lnTo>
                      <a:pt x="1147" y="695"/>
                    </a:lnTo>
                    <a:lnTo>
                      <a:pt x="1139" y="701"/>
                    </a:lnTo>
                    <a:lnTo>
                      <a:pt x="1130" y="706"/>
                    </a:lnTo>
                    <a:lnTo>
                      <a:pt x="1121" y="708"/>
                    </a:lnTo>
                    <a:lnTo>
                      <a:pt x="1120" y="708"/>
                    </a:lnTo>
                    <a:lnTo>
                      <a:pt x="1120" y="710"/>
                    </a:lnTo>
                    <a:lnTo>
                      <a:pt x="1118" y="713"/>
                    </a:lnTo>
                    <a:lnTo>
                      <a:pt x="1118" y="717"/>
                    </a:lnTo>
                    <a:lnTo>
                      <a:pt x="1118" y="719"/>
                    </a:lnTo>
                    <a:lnTo>
                      <a:pt x="1118" y="722"/>
                    </a:lnTo>
                    <a:lnTo>
                      <a:pt x="1120" y="723"/>
                    </a:lnTo>
                    <a:lnTo>
                      <a:pt x="1122" y="723"/>
                    </a:lnTo>
                    <a:lnTo>
                      <a:pt x="1126" y="723"/>
                    </a:lnTo>
                    <a:lnTo>
                      <a:pt x="1134" y="723"/>
                    </a:lnTo>
                    <a:lnTo>
                      <a:pt x="1147" y="721"/>
                    </a:lnTo>
                    <a:lnTo>
                      <a:pt x="1164" y="717"/>
                    </a:lnTo>
                    <a:lnTo>
                      <a:pt x="1187" y="712"/>
                    </a:lnTo>
                    <a:lnTo>
                      <a:pt x="1189" y="712"/>
                    </a:lnTo>
                    <a:lnTo>
                      <a:pt x="1190" y="713"/>
                    </a:lnTo>
                    <a:lnTo>
                      <a:pt x="1190" y="728"/>
                    </a:lnTo>
                    <a:lnTo>
                      <a:pt x="1189" y="744"/>
                    </a:lnTo>
                    <a:lnTo>
                      <a:pt x="1185" y="758"/>
                    </a:lnTo>
                    <a:lnTo>
                      <a:pt x="1180" y="774"/>
                    </a:lnTo>
                    <a:lnTo>
                      <a:pt x="1179" y="791"/>
                    </a:lnTo>
                    <a:lnTo>
                      <a:pt x="1179" y="791"/>
                    </a:lnTo>
                    <a:lnTo>
                      <a:pt x="1178" y="791"/>
                    </a:lnTo>
                    <a:lnTo>
                      <a:pt x="1173" y="795"/>
                    </a:lnTo>
                    <a:lnTo>
                      <a:pt x="1169" y="798"/>
                    </a:lnTo>
                    <a:lnTo>
                      <a:pt x="1166" y="803"/>
                    </a:lnTo>
                    <a:lnTo>
                      <a:pt x="1162" y="810"/>
                    </a:lnTo>
                    <a:lnTo>
                      <a:pt x="1156" y="820"/>
                    </a:lnTo>
                    <a:lnTo>
                      <a:pt x="1149" y="836"/>
                    </a:lnTo>
                    <a:lnTo>
                      <a:pt x="1149" y="836"/>
                    </a:lnTo>
                    <a:lnTo>
                      <a:pt x="1147" y="836"/>
                    </a:lnTo>
                    <a:lnTo>
                      <a:pt x="1141" y="836"/>
                    </a:lnTo>
                    <a:lnTo>
                      <a:pt x="1137" y="836"/>
                    </a:lnTo>
                    <a:lnTo>
                      <a:pt x="1135" y="836"/>
                    </a:lnTo>
                    <a:lnTo>
                      <a:pt x="1135" y="837"/>
                    </a:lnTo>
                    <a:lnTo>
                      <a:pt x="1121" y="860"/>
                    </a:lnTo>
                    <a:lnTo>
                      <a:pt x="1112" y="877"/>
                    </a:lnTo>
                    <a:lnTo>
                      <a:pt x="1101" y="892"/>
                    </a:lnTo>
                    <a:lnTo>
                      <a:pt x="1089" y="905"/>
                    </a:lnTo>
                    <a:lnTo>
                      <a:pt x="1088" y="905"/>
                    </a:lnTo>
                    <a:lnTo>
                      <a:pt x="1088" y="906"/>
                    </a:lnTo>
                    <a:lnTo>
                      <a:pt x="1092" y="935"/>
                    </a:lnTo>
                    <a:lnTo>
                      <a:pt x="1094" y="960"/>
                    </a:lnTo>
                    <a:lnTo>
                      <a:pt x="1097" y="978"/>
                    </a:lnTo>
                    <a:lnTo>
                      <a:pt x="1098" y="991"/>
                    </a:lnTo>
                    <a:lnTo>
                      <a:pt x="1098" y="1002"/>
                    </a:lnTo>
                    <a:lnTo>
                      <a:pt x="1099" y="1010"/>
                    </a:lnTo>
                    <a:lnTo>
                      <a:pt x="1098" y="1018"/>
                    </a:lnTo>
                    <a:lnTo>
                      <a:pt x="1098" y="1026"/>
                    </a:lnTo>
                    <a:lnTo>
                      <a:pt x="1097" y="1035"/>
                    </a:lnTo>
                    <a:lnTo>
                      <a:pt x="1097" y="1035"/>
                    </a:lnTo>
                    <a:lnTo>
                      <a:pt x="1095" y="1035"/>
                    </a:lnTo>
                    <a:lnTo>
                      <a:pt x="1081" y="1041"/>
                    </a:lnTo>
                    <a:lnTo>
                      <a:pt x="1067" y="1050"/>
                    </a:lnTo>
                    <a:lnTo>
                      <a:pt x="1057" y="1061"/>
                    </a:lnTo>
                    <a:lnTo>
                      <a:pt x="1050" y="1066"/>
                    </a:lnTo>
                    <a:lnTo>
                      <a:pt x="1044" y="1072"/>
                    </a:lnTo>
                    <a:lnTo>
                      <a:pt x="1037" y="1077"/>
                    </a:lnTo>
                    <a:lnTo>
                      <a:pt x="1037" y="1078"/>
                    </a:lnTo>
                    <a:lnTo>
                      <a:pt x="1037" y="1078"/>
                    </a:lnTo>
                    <a:lnTo>
                      <a:pt x="1040" y="1084"/>
                    </a:lnTo>
                    <a:lnTo>
                      <a:pt x="1041" y="1089"/>
                    </a:lnTo>
                    <a:lnTo>
                      <a:pt x="1041" y="1095"/>
                    </a:lnTo>
                    <a:lnTo>
                      <a:pt x="1041" y="1104"/>
                    </a:lnTo>
                    <a:lnTo>
                      <a:pt x="1040" y="1115"/>
                    </a:lnTo>
                    <a:lnTo>
                      <a:pt x="1037" y="1132"/>
                    </a:lnTo>
                    <a:lnTo>
                      <a:pt x="1037" y="1132"/>
                    </a:lnTo>
                    <a:lnTo>
                      <a:pt x="1036" y="1132"/>
                    </a:lnTo>
                    <a:lnTo>
                      <a:pt x="1031" y="1133"/>
                    </a:lnTo>
                    <a:lnTo>
                      <a:pt x="1026" y="1135"/>
                    </a:lnTo>
                    <a:lnTo>
                      <a:pt x="1023" y="1138"/>
                    </a:lnTo>
                    <a:lnTo>
                      <a:pt x="1019" y="1143"/>
                    </a:lnTo>
                    <a:lnTo>
                      <a:pt x="1015" y="1151"/>
                    </a:lnTo>
                    <a:lnTo>
                      <a:pt x="1009" y="1163"/>
                    </a:lnTo>
                    <a:lnTo>
                      <a:pt x="1002" y="1179"/>
                    </a:lnTo>
                    <a:lnTo>
                      <a:pt x="1002" y="1179"/>
                    </a:lnTo>
                    <a:lnTo>
                      <a:pt x="995" y="1179"/>
                    </a:lnTo>
                    <a:lnTo>
                      <a:pt x="995" y="1180"/>
                    </a:lnTo>
                    <a:lnTo>
                      <a:pt x="993" y="1188"/>
                    </a:lnTo>
                    <a:lnTo>
                      <a:pt x="992" y="1194"/>
                    </a:lnTo>
                    <a:lnTo>
                      <a:pt x="992" y="1195"/>
                    </a:lnTo>
                    <a:lnTo>
                      <a:pt x="985" y="1195"/>
                    </a:lnTo>
                    <a:lnTo>
                      <a:pt x="985" y="1196"/>
                    </a:lnTo>
                    <a:lnTo>
                      <a:pt x="983" y="1206"/>
                    </a:lnTo>
                    <a:lnTo>
                      <a:pt x="979" y="1214"/>
                    </a:lnTo>
                    <a:lnTo>
                      <a:pt x="973" y="1221"/>
                    </a:lnTo>
                    <a:lnTo>
                      <a:pt x="964" y="1228"/>
                    </a:lnTo>
                    <a:lnTo>
                      <a:pt x="952" y="1234"/>
                    </a:lnTo>
                    <a:lnTo>
                      <a:pt x="936" y="1240"/>
                    </a:lnTo>
                    <a:lnTo>
                      <a:pt x="917" y="1246"/>
                    </a:lnTo>
                    <a:lnTo>
                      <a:pt x="892" y="1253"/>
                    </a:lnTo>
                    <a:lnTo>
                      <a:pt x="860" y="1261"/>
                    </a:lnTo>
                    <a:lnTo>
                      <a:pt x="860" y="1261"/>
                    </a:lnTo>
                    <a:lnTo>
                      <a:pt x="859" y="1261"/>
                    </a:lnTo>
                    <a:lnTo>
                      <a:pt x="854" y="1251"/>
                    </a:lnTo>
                    <a:lnTo>
                      <a:pt x="850" y="1238"/>
                    </a:lnTo>
                    <a:lnTo>
                      <a:pt x="848" y="1226"/>
                    </a:lnTo>
                    <a:lnTo>
                      <a:pt x="844" y="1212"/>
                    </a:lnTo>
                    <a:lnTo>
                      <a:pt x="841" y="1198"/>
                    </a:lnTo>
                    <a:lnTo>
                      <a:pt x="832" y="1188"/>
                    </a:lnTo>
                    <a:lnTo>
                      <a:pt x="820" y="1178"/>
                    </a:lnTo>
                    <a:lnTo>
                      <a:pt x="820" y="1178"/>
                    </a:lnTo>
                    <a:lnTo>
                      <a:pt x="820" y="1173"/>
                    </a:lnTo>
                    <a:lnTo>
                      <a:pt x="820" y="1168"/>
                    </a:lnTo>
                    <a:lnTo>
                      <a:pt x="819" y="1163"/>
                    </a:lnTo>
                    <a:lnTo>
                      <a:pt x="818" y="1150"/>
                    </a:lnTo>
                    <a:lnTo>
                      <a:pt x="815" y="1138"/>
                    </a:lnTo>
                    <a:lnTo>
                      <a:pt x="809" y="1126"/>
                    </a:lnTo>
                    <a:lnTo>
                      <a:pt x="802" y="1114"/>
                    </a:lnTo>
                    <a:lnTo>
                      <a:pt x="795" y="1101"/>
                    </a:lnTo>
                    <a:lnTo>
                      <a:pt x="789" y="1088"/>
                    </a:lnTo>
                    <a:lnTo>
                      <a:pt x="786" y="1075"/>
                    </a:lnTo>
                    <a:lnTo>
                      <a:pt x="786" y="1061"/>
                    </a:lnTo>
                    <a:lnTo>
                      <a:pt x="790" y="1049"/>
                    </a:lnTo>
                    <a:lnTo>
                      <a:pt x="793" y="1037"/>
                    </a:lnTo>
                    <a:lnTo>
                      <a:pt x="798" y="1024"/>
                    </a:lnTo>
                    <a:lnTo>
                      <a:pt x="802" y="1010"/>
                    </a:lnTo>
                    <a:lnTo>
                      <a:pt x="802" y="996"/>
                    </a:lnTo>
                    <a:lnTo>
                      <a:pt x="801" y="995"/>
                    </a:lnTo>
                    <a:lnTo>
                      <a:pt x="796" y="992"/>
                    </a:lnTo>
                    <a:lnTo>
                      <a:pt x="795" y="992"/>
                    </a:lnTo>
                    <a:lnTo>
                      <a:pt x="792" y="972"/>
                    </a:lnTo>
                    <a:lnTo>
                      <a:pt x="790" y="957"/>
                    </a:lnTo>
                    <a:lnTo>
                      <a:pt x="787" y="946"/>
                    </a:lnTo>
                    <a:lnTo>
                      <a:pt x="785" y="939"/>
                    </a:lnTo>
                    <a:lnTo>
                      <a:pt x="781" y="933"/>
                    </a:lnTo>
                    <a:lnTo>
                      <a:pt x="778" y="928"/>
                    </a:lnTo>
                    <a:lnTo>
                      <a:pt x="772" y="923"/>
                    </a:lnTo>
                    <a:lnTo>
                      <a:pt x="762" y="915"/>
                    </a:lnTo>
                    <a:lnTo>
                      <a:pt x="755" y="906"/>
                    </a:lnTo>
                    <a:lnTo>
                      <a:pt x="747" y="898"/>
                    </a:lnTo>
                    <a:lnTo>
                      <a:pt x="744" y="887"/>
                    </a:lnTo>
                    <a:lnTo>
                      <a:pt x="741" y="876"/>
                    </a:lnTo>
                    <a:lnTo>
                      <a:pt x="744" y="862"/>
                    </a:lnTo>
                    <a:lnTo>
                      <a:pt x="750" y="847"/>
                    </a:lnTo>
                    <a:lnTo>
                      <a:pt x="751" y="846"/>
                    </a:lnTo>
                    <a:lnTo>
                      <a:pt x="751" y="846"/>
                    </a:lnTo>
                    <a:lnTo>
                      <a:pt x="746" y="837"/>
                    </a:lnTo>
                    <a:lnTo>
                      <a:pt x="739" y="833"/>
                    </a:lnTo>
                    <a:lnTo>
                      <a:pt x="728" y="831"/>
                    </a:lnTo>
                    <a:lnTo>
                      <a:pt x="718" y="832"/>
                    </a:lnTo>
                    <a:lnTo>
                      <a:pt x="705" y="833"/>
                    </a:lnTo>
                    <a:lnTo>
                      <a:pt x="705" y="833"/>
                    </a:lnTo>
                    <a:lnTo>
                      <a:pt x="704" y="833"/>
                    </a:lnTo>
                    <a:lnTo>
                      <a:pt x="699" y="825"/>
                    </a:lnTo>
                    <a:lnTo>
                      <a:pt x="695" y="819"/>
                    </a:lnTo>
                    <a:lnTo>
                      <a:pt x="690" y="815"/>
                    </a:lnTo>
                    <a:lnTo>
                      <a:pt x="685" y="810"/>
                    </a:lnTo>
                    <a:lnTo>
                      <a:pt x="684" y="809"/>
                    </a:lnTo>
                    <a:lnTo>
                      <a:pt x="684" y="810"/>
                    </a:lnTo>
                    <a:lnTo>
                      <a:pt x="659" y="815"/>
                    </a:lnTo>
                    <a:lnTo>
                      <a:pt x="641" y="822"/>
                    </a:lnTo>
                    <a:lnTo>
                      <a:pt x="627" y="831"/>
                    </a:lnTo>
                    <a:lnTo>
                      <a:pt x="615" y="842"/>
                    </a:lnTo>
                    <a:lnTo>
                      <a:pt x="615" y="842"/>
                    </a:lnTo>
                    <a:lnTo>
                      <a:pt x="614" y="842"/>
                    </a:lnTo>
                    <a:lnTo>
                      <a:pt x="604" y="839"/>
                    </a:lnTo>
                    <a:lnTo>
                      <a:pt x="594" y="838"/>
                    </a:lnTo>
                    <a:lnTo>
                      <a:pt x="568" y="841"/>
                    </a:lnTo>
                    <a:lnTo>
                      <a:pt x="542" y="843"/>
                    </a:lnTo>
                    <a:lnTo>
                      <a:pt x="529" y="843"/>
                    </a:lnTo>
                    <a:lnTo>
                      <a:pt x="517" y="839"/>
                    </a:lnTo>
                    <a:lnTo>
                      <a:pt x="500" y="830"/>
                    </a:lnTo>
                    <a:lnTo>
                      <a:pt x="485" y="818"/>
                    </a:lnTo>
                    <a:lnTo>
                      <a:pt x="472" y="804"/>
                    </a:lnTo>
                    <a:lnTo>
                      <a:pt x="459" y="791"/>
                    </a:lnTo>
                    <a:lnTo>
                      <a:pt x="444" y="779"/>
                    </a:lnTo>
                    <a:lnTo>
                      <a:pt x="440" y="778"/>
                    </a:lnTo>
                    <a:lnTo>
                      <a:pt x="437" y="776"/>
                    </a:lnTo>
                    <a:lnTo>
                      <a:pt x="432" y="775"/>
                    </a:lnTo>
                    <a:lnTo>
                      <a:pt x="427" y="774"/>
                    </a:lnTo>
                    <a:lnTo>
                      <a:pt x="427" y="774"/>
                    </a:lnTo>
                    <a:lnTo>
                      <a:pt x="427" y="774"/>
                    </a:lnTo>
                    <a:lnTo>
                      <a:pt x="425" y="762"/>
                    </a:lnTo>
                    <a:lnTo>
                      <a:pt x="423" y="756"/>
                    </a:lnTo>
                    <a:lnTo>
                      <a:pt x="421" y="752"/>
                    </a:lnTo>
                    <a:lnTo>
                      <a:pt x="416" y="750"/>
                    </a:lnTo>
                    <a:lnTo>
                      <a:pt x="416" y="750"/>
                    </a:lnTo>
                    <a:lnTo>
                      <a:pt x="416" y="750"/>
                    </a:lnTo>
                    <a:lnTo>
                      <a:pt x="417" y="740"/>
                    </a:lnTo>
                    <a:lnTo>
                      <a:pt x="419" y="725"/>
                    </a:lnTo>
                    <a:lnTo>
                      <a:pt x="421" y="708"/>
                    </a:lnTo>
                    <a:lnTo>
                      <a:pt x="423" y="691"/>
                    </a:lnTo>
                    <a:lnTo>
                      <a:pt x="427" y="678"/>
                    </a:lnTo>
                    <a:lnTo>
                      <a:pt x="428" y="677"/>
                    </a:lnTo>
                    <a:lnTo>
                      <a:pt x="427" y="677"/>
                    </a:lnTo>
                    <a:lnTo>
                      <a:pt x="421" y="672"/>
                    </a:lnTo>
                    <a:lnTo>
                      <a:pt x="417" y="670"/>
                    </a:lnTo>
                    <a:lnTo>
                      <a:pt x="414" y="667"/>
                    </a:lnTo>
                    <a:lnTo>
                      <a:pt x="410" y="664"/>
                    </a:lnTo>
                    <a:lnTo>
                      <a:pt x="410" y="664"/>
                    </a:lnTo>
                    <a:lnTo>
                      <a:pt x="410" y="664"/>
                    </a:lnTo>
                    <a:lnTo>
                      <a:pt x="411" y="661"/>
                    </a:lnTo>
                    <a:lnTo>
                      <a:pt x="413" y="660"/>
                    </a:lnTo>
                    <a:lnTo>
                      <a:pt x="414" y="659"/>
                    </a:lnTo>
                    <a:lnTo>
                      <a:pt x="415" y="658"/>
                    </a:lnTo>
                    <a:lnTo>
                      <a:pt x="416" y="656"/>
                    </a:lnTo>
                    <a:lnTo>
                      <a:pt x="419" y="654"/>
                    </a:lnTo>
                    <a:lnTo>
                      <a:pt x="422" y="651"/>
                    </a:lnTo>
                    <a:lnTo>
                      <a:pt x="426" y="648"/>
                    </a:lnTo>
                    <a:lnTo>
                      <a:pt x="426" y="648"/>
                    </a:lnTo>
                    <a:lnTo>
                      <a:pt x="426" y="647"/>
                    </a:lnTo>
                    <a:lnTo>
                      <a:pt x="428" y="633"/>
                    </a:lnTo>
                    <a:lnTo>
                      <a:pt x="433" y="621"/>
                    </a:lnTo>
                    <a:lnTo>
                      <a:pt x="437" y="611"/>
                    </a:lnTo>
                    <a:lnTo>
                      <a:pt x="439" y="602"/>
                    </a:lnTo>
                    <a:lnTo>
                      <a:pt x="439" y="592"/>
                    </a:lnTo>
                    <a:lnTo>
                      <a:pt x="439" y="592"/>
                    </a:lnTo>
                    <a:lnTo>
                      <a:pt x="439" y="591"/>
                    </a:lnTo>
                    <a:lnTo>
                      <a:pt x="453" y="582"/>
                    </a:lnTo>
                    <a:lnTo>
                      <a:pt x="462" y="575"/>
                    </a:lnTo>
                    <a:lnTo>
                      <a:pt x="470" y="570"/>
                    </a:lnTo>
                    <a:lnTo>
                      <a:pt x="474" y="567"/>
                    </a:lnTo>
                    <a:lnTo>
                      <a:pt x="477" y="565"/>
                    </a:lnTo>
                    <a:lnTo>
                      <a:pt x="479" y="564"/>
                    </a:lnTo>
                    <a:lnTo>
                      <a:pt x="480" y="564"/>
                    </a:lnTo>
                    <a:lnTo>
                      <a:pt x="479" y="563"/>
                    </a:lnTo>
                    <a:lnTo>
                      <a:pt x="479" y="550"/>
                    </a:lnTo>
                    <a:lnTo>
                      <a:pt x="482" y="539"/>
                    </a:lnTo>
                    <a:lnTo>
                      <a:pt x="487" y="530"/>
                    </a:lnTo>
                    <a:lnTo>
                      <a:pt x="494" y="522"/>
                    </a:lnTo>
                    <a:lnTo>
                      <a:pt x="502" y="514"/>
                    </a:lnTo>
                    <a:lnTo>
                      <a:pt x="511" y="506"/>
                    </a:lnTo>
                    <a:lnTo>
                      <a:pt x="518" y="497"/>
                    </a:lnTo>
                    <a:lnTo>
                      <a:pt x="523" y="489"/>
                    </a:lnTo>
                    <a:lnTo>
                      <a:pt x="523" y="488"/>
                    </a:lnTo>
                    <a:lnTo>
                      <a:pt x="523" y="488"/>
                    </a:lnTo>
                    <a:lnTo>
                      <a:pt x="520" y="484"/>
                    </a:lnTo>
                    <a:lnTo>
                      <a:pt x="517" y="482"/>
                    </a:lnTo>
                    <a:lnTo>
                      <a:pt x="514" y="480"/>
                    </a:lnTo>
                    <a:lnTo>
                      <a:pt x="511" y="479"/>
                    </a:lnTo>
                    <a:lnTo>
                      <a:pt x="506" y="479"/>
                    </a:lnTo>
                    <a:lnTo>
                      <a:pt x="501" y="479"/>
                    </a:lnTo>
                    <a:lnTo>
                      <a:pt x="496" y="479"/>
                    </a:lnTo>
                    <a:lnTo>
                      <a:pt x="491" y="480"/>
                    </a:lnTo>
                    <a:lnTo>
                      <a:pt x="490" y="480"/>
                    </a:lnTo>
                    <a:lnTo>
                      <a:pt x="490" y="480"/>
                    </a:lnTo>
                    <a:lnTo>
                      <a:pt x="485" y="464"/>
                    </a:lnTo>
                    <a:lnTo>
                      <a:pt x="484" y="447"/>
                    </a:lnTo>
                    <a:lnTo>
                      <a:pt x="484" y="430"/>
                    </a:lnTo>
                    <a:lnTo>
                      <a:pt x="484" y="402"/>
                    </a:lnTo>
                    <a:lnTo>
                      <a:pt x="484" y="402"/>
                    </a:lnTo>
                    <a:lnTo>
                      <a:pt x="556" y="394"/>
                    </a:lnTo>
                    <a:lnTo>
                      <a:pt x="558" y="393"/>
                    </a:lnTo>
                    <a:lnTo>
                      <a:pt x="561" y="391"/>
                    </a:lnTo>
                    <a:lnTo>
                      <a:pt x="561" y="391"/>
                    </a:lnTo>
                    <a:lnTo>
                      <a:pt x="562" y="379"/>
                    </a:lnTo>
                    <a:lnTo>
                      <a:pt x="561" y="369"/>
                    </a:lnTo>
                    <a:lnTo>
                      <a:pt x="556" y="360"/>
                    </a:lnTo>
                    <a:lnTo>
                      <a:pt x="547" y="354"/>
                    </a:lnTo>
                    <a:lnTo>
                      <a:pt x="539" y="352"/>
                    </a:lnTo>
                    <a:lnTo>
                      <a:pt x="530" y="351"/>
                    </a:lnTo>
                    <a:lnTo>
                      <a:pt x="528" y="351"/>
                    </a:lnTo>
                    <a:lnTo>
                      <a:pt x="527" y="351"/>
                    </a:lnTo>
                    <a:lnTo>
                      <a:pt x="525" y="351"/>
                    </a:lnTo>
                    <a:lnTo>
                      <a:pt x="525" y="351"/>
                    </a:lnTo>
                    <a:lnTo>
                      <a:pt x="525" y="346"/>
                    </a:lnTo>
                    <a:lnTo>
                      <a:pt x="527" y="341"/>
                    </a:lnTo>
                    <a:lnTo>
                      <a:pt x="528" y="337"/>
                    </a:lnTo>
                    <a:lnTo>
                      <a:pt x="529" y="333"/>
                    </a:lnTo>
                    <a:lnTo>
                      <a:pt x="529" y="328"/>
                    </a:lnTo>
                    <a:lnTo>
                      <a:pt x="529" y="326"/>
                    </a:lnTo>
                    <a:lnTo>
                      <a:pt x="524" y="325"/>
                    </a:lnTo>
                    <a:lnTo>
                      <a:pt x="524" y="326"/>
                    </a:lnTo>
                    <a:lnTo>
                      <a:pt x="523" y="330"/>
                    </a:lnTo>
                    <a:lnTo>
                      <a:pt x="522" y="331"/>
                    </a:lnTo>
                    <a:lnTo>
                      <a:pt x="520" y="333"/>
                    </a:lnTo>
                    <a:lnTo>
                      <a:pt x="518" y="334"/>
                    </a:lnTo>
                    <a:lnTo>
                      <a:pt x="517" y="334"/>
                    </a:lnTo>
                    <a:lnTo>
                      <a:pt x="514" y="333"/>
                    </a:lnTo>
                    <a:lnTo>
                      <a:pt x="511" y="331"/>
                    </a:lnTo>
                    <a:lnTo>
                      <a:pt x="510" y="330"/>
                    </a:lnTo>
                    <a:lnTo>
                      <a:pt x="508" y="329"/>
                    </a:lnTo>
                    <a:lnTo>
                      <a:pt x="508" y="326"/>
                    </a:lnTo>
                    <a:lnTo>
                      <a:pt x="510" y="325"/>
                    </a:lnTo>
                    <a:lnTo>
                      <a:pt x="511" y="324"/>
                    </a:lnTo>
                    <a:lnTo>
                      <a:pt x="513" y="324"/>
                    </a:lnTo>
                    <a:lnTo>
                      <a:pt x="514" y="324"/>
                    </a:lnTo>
                    <a:lnTo>
                      <a:pt x="516" y="324"/>
                    </a:lnTo>
                    <a:lnTo>
                      <a:pt x="518" y="324"/>
                    </a:lnTo>
                    <a:lnTo>
                      <a:pt x="520" y="324"/>
                    </a:lnTo>
                    <a:lnTo>
                      <a:pt x="523" y="324"/>
                    </a:lnTo>
                    <a:lnTo>
                      <a:pt x="522" y="322"/>
                    </a:lnTo>
                    <a:lnTo>
                      <a:pt x="519" y="317"/>
                    </a:lnTo>
                    <a:lnTo>
                      <a:pt x="517" y="312"/>
                    </a:lnTo>
                    <a:lnTo>
                      <a:pt x="516" y="307"/>
                    </a:lnTo>
                    <a:lnTo>
                      <a:pt x="513" y="303"/>
                    </a:lnTo>
                    <a:lnTo>
                      <a:pt x="512" y="301"/>
                    </a:lnTo>
                    <a:lnTo>
                      <a:pt x="511" y="302"/>
                    </a:lnTo>
                    <a:lnTo>
                      <a:pt x="499" y="309"/>
                    </a:lnTo>
                    <a:lnTo>
                      <a:pt x="490" y="314"/>
                    </a:lnTo>
                    <a:lnTo>
                      <a:pt x="485" y="318"/>
                    </a:lnTo>
                    <a:lnTo>
                      <a:pt x="482" y="320"/>
                    </a:lnTo>
                    <a:lnTo>
                      <a:pt x="480" y="322"/>
                    </a:lnTo>
                    <a:lnTo>
                      <a:pt x="479" y="323"/>
                    </a:lnTo>
                    <a:lnTo>
                      <a:pt x="478" y="323"/>
                    </a:lnTo>
                    <a:lnTo>
                      <a:pt x="466" y="316"/>
                    </a:lnTo>
                    <a:lnTo>
                      <a:pt x="466" y="316"/>
                    </a:lnTo>
                    <a:lnTo>
                      <a:pt x="465" y="307"/>
                    </a:lnTo>
                    <a:lnTo>
                      <a:pt x="463" y="300"/>
                    </a:lnTo>
                    <a:lnTo>
                      <a:pt x="463" y="299"/>
                    </a:lnTo>
                    <a:lnTo>
                      <a:pt x="462" y="290"/>
                    </a:lnTo>
                    <a:lnTo>
                      <a:pt x="461" y="280"/>
                    </a:lnTo>
                    <a:lnTo>
                      <a:pt x="461" y="280"/>
                    </a:lnTo>
                    <a:lnTo>
                      <a:pt x="462" y="280"/>
                    </a:lnTo>
                    <a:lnTo>
                      <a:pt x="467" y="280"/>
                    </a:lnTo>
                    <a:lnTo>
                      <a:pt x="471" y="280"/>
                    </a:lnTo>
                    <a:lnTo>
                      <a:pt x="473" y="279"/>
                    </a:lnTo>
                    <a:lnTo>
                      <a:pt x="476" y="278"/>
                    </a:lnTo>
                    <a:lnTo>
                      <a:pt x="478" y="276"/>
                    </a:lnTo>
                    <a:lnTo>
                      <a:pt x="480" y="272"/>
                    </a:lnTo>
                    <a:lnTo>
                      <a:pt x="483" y="268"/>
                    </a:lnTo>
                    <a:lnTo>
                      <a:pt x="484" y="268"/>
                    </a:lnTo>
                    <a:lnTo>
                      <a:pt x="485" y="268"/>
                    </a:lnTo>
                    <a:lnTo>
                      <a:pt x="490" y="268"/>
                    </a:lnTo>
                    <a:lnTo>
                      <a:pt x="494" y="269"/>
                    </a:lnTo>
                    <a:lnTo>
                      <a:pt x="495" y="269"/>
                    </a:lnTo>
                    <a:lnTo>
                      <a:pt x="496" y="269"/>
                    </a:lnTo>
                    <a:lnTo>
                      <a:pt x="497" y="263"/>
                    </a:lnTo>
                    <a:lnTo>
                      <a:pt x="499" y="259"/>
                    </a:lnTo>
                    <a:lnTo>
                      <a:pt x="500" y="252"/>
                    </a:lnTo>
                    <a:lnTo>
                      <a:pt x="502" y="244"/>
                    </a:lnTo>
                    <a:lnTo>
                      <a:pt x="505" y="236"/>
                    </a:lnTo>
                    <a:lnTo>
                      <a:pt x="511" y="229"/>
                    </a:lnTo>
                    <a:lnTo>
                      <a:pt x="520" y="226"/>
                    </a:lnTo>
                    <a:lnTo>
                      <a:pt x="522" y="226"/>
                    </a:lnTo>
                    <a:lnTo>
                      <a:pt x="522" y="227"/>
                    </a:lnTo>
                    <a:lnTo>
                      <a:pt x="524" y="229"/>
                    </a:lnTo>
                    <a:lnTo>
                      <a:pt x="527" y="233"/>
                    </a:lnTo>
                    <a:lnTo>
                      <a:pt x="529" y="237"/>
                    </a:lnTo>
                    <a:lnTo>
                      <a:pt x="529" y="237"/>
                    </a:lnTo>
                    <a:lnTo>
                      <a:pt x="529" y="237"/>
                    </a:lnTo>
                    <a:lnTo>
                      <a:pt x="535" y="239"/>
                    </a:lnTo>
                    <a:lnTo>
                      <a:pt x="541" y="242"/>
                    </a:lnTo>
                    <a:lnTo>
                      <a:pt x="541" y="243"/>
                    </a:lnTo>
                    <a:lnTo>
                      <a:pt x="541" y="243"/>
                    </a:lnTo>
                    <a:lnTo>
                      <a:pt x="540" y="249"/>
                    </a:lnTo>
                    <a:lnTo>
                      <a:pt x="537" y="254"/>
                    </a:lnTo>
                    <a:lnTo>
                      <a:pt x="537" y="255"/>
                    </a:lnTo>
                    <a:lnTo>
                      <a:pt x="537" y="256"/>
                    </a:lnTo>
                    <a:lnTo>
                      <a:pt x="553" y="266"/>
                    </a:lnTo>
                    <a:lnTo>
                      <a:pt x="565" y="273"/>
                    </a:lnTo>
                    <a:lnTo>
                      <a:pt x="574" y="279"/>
                    </a:lnTo>
                    <a:lnTo>
                      <a:pt x="579" y="283"/>
                    </a:lnTo>
                    <a:lnTo>
                      <a:pt x="582" y="285"/>
                    </a:lnTo>
                    <a:lnTo>
                      <a:pt x="585" y="286"/>
                    </a:lnTo>
                    <a:lnTo>
                      <a:pt x="585" y="286"/>
                    </a:lnTo>
                    <a:lnTo>
                      <a:pt x="586" y="286"/>
                    </a:lnTo>
                    <a:lnTo>
                      <a:pt x="586" y="286"/>
                    </a:lnTo>
                    <a:lnTo>
                      <a:pt x="590" y="311"/>
                    </a:lnTo>
                    <a:lnTo>
                      <a:pt x="592" y="309"/>
                    </a:lnTo>
                    <a:lnTo>
                      <a:pt x="598" y="306"/>
                    </a:lnTo>
                    <a:lnTo>
                      <a:pt x="603" y="301"/>
                    </a:lnTo>
                    <a:lnTo>
                      <a:pt x="608" y="296"/>
                    </a:lnTo>
                    <a:lnTo>
                      <a:pt x="616" y="289"/>
                    </a:lnTo>
                    <a:lnTo>
                      <a:pt x="625" y="282"/>
                    </a:lnTo>
                    <a:lnTo>
                      <a:pt x="634" y="277"/>
                    </a:lnTo>
                    <a:lnTo>
                      <a:pt x="647" y="274"/>
                    </a:lnTo>
                    <a:lnTo>
                      <a:pt x="648" y="274"/>
                    </a:lnTo>
                    <a:lnTo>
                      <a:pt x="642" y="251"/>
                    </a:lnTo>
                    <a:lnTo>
                      <a:pt x="637" y="234"/>
                    </a:lnTo>
                    <a:lnTo>
                      <a:pt x="636" y="233"/>
                    </a:lnTo>
                    <a:lnTo>
                      <a:pt x="636" y="231"/>
                    </a:lnTo>
                    <a:lnTo>
                      <a:pt x="636" y="229"/>
                    </a:lnTo>
                    <a:lnTo>
                      <a:pt x="634" y="229"/>
                    </a:lnTo>
                    <a:lnTo>
                      <a:pt x="625" y="228"/>
                    </a:lnTo>
                    <a:lnTo>
                      <a:pt x="616" y="227"/>
                    </a:lnTo>
                    <a:lnTo>
                      <a:pt x="611" y="225"/>
                    </a:lnTo>
                    <a:lnTo>
                      <a:pt x="605" y="220"/>
                    </a:lnTo>
                    <a:lnTo>
                      <a:pt x="601" y="211"/>
                    </a:lnTo>
                    <a:lnTo>
                      <a:pt x="596" y="199"/>
                    </a:lnTo>
                    <a:lnTo>
                      <a:pt x="588" y="183"/>
                    </a:lnTo>
                    <a:lnTo>
                      <a:pt x="587" y="183"/>
                    </a:lnTo>
                    <a:lnTo>
                      <a:pt x="588" y="182"/>
                    </a:lnTo>
                    <a:lnTo>
                      <a:pt x="597" y="177"/>
                    </a:lnTo>
                    <a:lnTo>
                      <a:pt x="604" y="172"/>
                    </a:lnTo>
                    <a:lnTo>
                      <a:pt x="613" y="168"/>
                    </a:lnTo>
                    <a:lnTo>
                      <a:pt x="614" y="168"/>
                    </a:lnTo>
                    <a:lnTo>
                      <a:pt x="614" y="166"/>
                    </a:lnTo>
                    <a:lnTo>
                      <a:pt x="615" y="163"/>
                    </a:lnTo>
                    <a:lnTo>
                      <a:pt x="616" y="158"/>
                    </a:lnTo>
                    <a:lnTo>
                      <a:pt x="619" y="153"/>
                    </a:lnTo>
                    <a:lnTo>
                      <a:pt x="619" y="153"/>
                    </a:lnTo>
                    <a:lnTo>
                      <a:pt x="619" y="153"/>
                    </a:lnTo>
                    <a:lnTo>
                      <a:pt x="622" y="152"/>
                    </a:lnTo>
                    <a:lnTo>
                      <a:pt x="627" y="149"/>
                    </a:lnTo>
                    <a:lnTo>
                      <a:pt x="632" y="148"/>
                    </a:lnTo>
                    <a:lnTo>
                      <a:pt x="632" y="148"/>
                    </a:lnTo>
                    <a:lnTo>
                      <a:pt x="632" y="147"/>
                    </a:lnTo>
                    <a:lnTo>
                      <a:pt x="633" y="141"/>
                    </a:lnTo>
                    <a:lnTo>
                      <a:pt x="633" y="140"/>
                    </a:lnTo>
                    <a:lnTo>
                      <a:pt x="634" y="136"/>
                    </a:lnTo>
                    <a:lnTo>
                      <a:pt x="634" y="134"/>
                    </a:lnTo>
                    <a:lnTo>
                      <a:pt x="637" y="129"/>
                    </a:lnTo>
                    <a:lnTo>
                      <a:pt x="643" y="120"/>
                    </a:lnTo>
                    <a:lnTo>
                      <a:pt x="651" y="111"/>
                    </a:lnTo>
                    <a:lnTo>
                      <a:pt x="662" y="101"/>
                    </a:lnTo>
                    <a:lnTo>
                      <a:pt x="675" y="90"/>
                    </a:lnTo>
                    <a:lnTo>
                      <a:pt x="688" y="83"/>
                    </a:lnTo>
                    <a:lnTo>
                      <a:pt x="701" y="77"/>
                    </a:lnTo>
                    <a:lnTo>
                      <a:pt x="715" y="74"/>
                    </a:lnTo>
                    <a:lnTo>
                      <a:pt x="724" y="75"/>
                    </a:lnTo>
                    <a:lnTo>
                      <a:pt x="733" y="80"/>
                    </a:lnTo>
                    <a:lnTo>
                      <a:pt x="740" y="88"/>
                    </a:lnTo>
                    <a:lnTo>
                      <a:pt x="741" y="89"/>
                    </a:lnTo>
                    <a:lnTo>
                      <a:pt x="741" y="89"/>
                    </a:lnTo>
                    <a:lnTo>
                      <a:pt x="764" y="91"/>
                    </a:lnTo>
                    <a:lnTo>
                      <a:pt x="784" y="95"/>
                    </a:lnTo>
                    <a:lnTo>
                      <a:pt x="803" y="100"/>
                    </a:lnTo>
                    <a:lnTo>
                      <a:pt x="824" y="106"/>
                    </a:lnTo>
                    <a:lnTo>
                      <a:pt x="825" y="107"/>
                    </a:lnTo>
                    <a:lnTo>
                      <a:pt x="837" y="118"/>
                    </a:lnTo>
                    <a:lnTo>
                      <a:pt x="841" y="118"/>
                    </a:lnTo>
                    <a:lnTo>
                      <a:pt x="844" y="123"/>
                    </a:lnTo>
                    <a:lnTo>
                      <a:pt x="844" y="118"/>
                    </a:lnTo>
                    <a:lnTo>
                      <a:pt x="849" y="118"/>
                    </a:lnTo>
                    <a:lnTo>
                      <a:pt x="848" y="115"/>
                    </a:lnTo>
                    <a:lnTo>
                      <a:pt x="838" y="107"/>
                    </a:lnTo>
                    <a:lnTo>
                      <a:pt x="837" y="106"/>
                    </a:lnTo>
                    <a:lnTo>
                      <a:pt x="830" y="98"/>
                    </a:lnTo>
                    <a:lnTo>
                      <a:pt x="829" y="97"/>
                    </a:lnTo>
                    <a:lnTo>
                      <a:pt x="830" y="97"/>
                    </a:lnTo>
                    <a:lnTo>
                      <a:pt x="833" y="96"/>
                    </a:lnTo>
                    <a:lnTo>
                      <a:pt x="837" y="96"/>
                    </a:lnTo>
                    <a:lnTo>
                      <a:pt x="839" y="96"/>
                    </a:lnTo>
                    <a:lnTo>
                      <a:pt x="843" y="97"/>
                    </a:lnTo>
                    <a:lnTo>
                      <a:pt x="846" y="98"/>
                    </a:lnTo>
                    <a:lnTo>
                      <a:pt x="849" y="101"/>
                    </a:lnTo>
                    <a:lnTo>
                      <a:pt x="849" y="102"/>
                    </a:lnTo>
                    <a:lnTo>
                      <a:pt x="850" y="102"/>
                    </a:lnTo>
                    <a:lnTo>
                      <a:pt x="856" y="101"/>
                    </a:lnTo>
                    <a:lnTo>
                      <a:pt x="861" y="100"/>
                    </a:lnTo>
                    <a:lnTo>
                      <a:pt x="866" y="98"/>
                    </a:lnTo>
                    <a:lnTo>
                      <a:pt x="866" y="98"/>
                    </a:lnTo>
                    <a:lnTo>
                      <a:pt x="867" y="97"/>
                    </a:lnTo>
                    <a:lnTo>
                      <a:pt x="869" y="95"/>
                    </a:lnTo>
                    <a:lnTo>
                      <a:pt x="870" y="91"/>
                    </a:lnTo>
                    <a:lnTo>
                      <a:pt x="871" y="90"/>
                    </a:lnTo>
                    <a:lnTo>
                      <a:pt x="870" y="90"/>
                    </a:lnTo>
                    <a:lnTo>
                      <a:pt x="867" y="89"/>
                    </a:lnTo>
                    <a:lnTo>
                      <a:pt x="864" y="86"/>
                    </a:lnTo>
                    <a:lnTo>
                      <a:pt x="864" y="86"/>
                    </a:lnTo>
                    <a:lnTo>
                      <a:pt x="862" y="81"/>
                    </a:lnTo>
                    <a:lnTo>
                      <a:pt x="865" y="79"/>
                    </a:lnTo>
                    <a:lnTo>
                      <a:pt x="865" y="79"/>
                    </a:lnTo>
                    <a:lnTo>
                      <a:pt x="865" y="79"/>
                    </a:lnTo>
                    <a:lnTo>
                      <a:pt x="869" y="80"/>
                    </a:lnTo>
                    <a:lnTo>
                      <a:pt x="871" y="81"/>
                    </a:lnTo>
                    <a:lnTo>
                      <a:pt x="872" y="81"/>
                    </a:lnTo>
                    <a:lnTo>
                      <a:pt x="873" y="80"/>
                    </a:lnTo>
                    <a:lnTo>
                      <a:pt x="876" y="79"/>
                    </a:lnTo>
                    <a:lnTo>
                      <a:pt x="882" y="77"/>
                    </a:lnTo>
                    <a:lnTo>
                      <a:pt x="893" y="74"/>
                    </a:lnTo>
                    <a:lnTo>
                      <a:pt x="894" y="74"/>
                    </a:lnTo>
                    <a:lnTo>
                      <a:pt x="894" y="74"/>
                    </a:lnTo>
                    <a:lnTo>
                      <a:pt x="899" y="78"/>
                    </a:lnTo>
                    <a:lnTo>
                      <a:pt x="901" y="80"/>
                    </a:lnTo>
                    <a:lnTo>
                      <a:pt x="905" y="81"/>
                    </a:lnTo>
                    <a:lnTo>
                      <a:pt x="909" y="83"/>
                    </a:lnTo>
                    <a:lnTo>
                      <a:pt x="912" y="84"/>
                    </a:lnTo>
                    <a:lnTo>
                      <a:pt x="913" y="84"/>
                    </a:lnTo>
                    <a:lnTo>
                      <a:pt x="915" y="80"/>
                    </a:lnTo>
                    <a:lnTo>
                      <a:pt x="915" y="80"/>
                    </a:lnTo>
                    <a:lnTo>
                      <a:pt x="915" y="80"/>
                    </a:lnTo>
                    <a:lnTo>
                      <a:pt x="918" y="79"/>
                    </a:lnTo>
                    <a:lnTo>
                      <a:pt x="916" y="78"/>
                    </a:lnTo>
                    <a:lnTo>
                      <a:pt x="899" y="67"/>
                    </a:lnTo>
                    <a:lnTo>
                      <a:pt x="886" y="58"/>
                    </a:lnTo>
                    <a:lnTo>
                      <a:pt x="875" y="52"/>
                    </a:lnTo>
                    <a:lnTo>
                      <a:pt x="875" y="51"/>
                    </a:lnTo>
                    <a:lnTo>
                      <a:pt x="887" y="51"/>
                    </a:lnTo>
                    <a:lnTo>
                      <a:pt x="889" y="51"/>
                    </a:lnTo>
                    <a:lnTo>
                      <a:pt x="893" y="54"/>
                    </a:lnTo>
                    <a:lnTo>
                      <a:pt x="894" y="51"/>
                    </a:lnTo>
                    <a:lnTo>
                      <a:pt x="899" y="54"/>
                    </a:lnTo>
                    <a:lnTo>
                      <a:pt x="900" y="51"/>
                    </a:lnTo>
                    <a:lnTo>
                      <a:pt x="898" y="49"/>
                    </a:lnTo>
                    <a:lnTo>
                      <a:pt x="896" y="46"/>
                    </a:lnTo>
                    <a:lnTo>
                      <a:pt x="894" y="44"/>
                    </a:lnTo>
                    <a:lnTo>
                      <a:pt x="894" y="43"/>
                    </a:lnTo>
                    <a:lnTo>
                      <a:pt x="876" y="35"/>
                    </a:lnTo>
                    <a:lnTo>
                      <a:pt x="876" y="34"/>
                    </a:lnTo>
                    <a:lnTo>
                      <a:pt x="875" y="34"/>
                    </a:lnTo>
                    <a:lnTo>
                      <a:pt x="872" y="33"/>
                    </a:lnTo>
                    <a:lnTo>
                      <a:pt x="867" y="31"/>
                    </a:lnTo>
                    <a:lnTo>
                      <a:pt x="861" y="29"/>
                    </a:lnTo>
                    <a:lnTo>
                      <a:pt x="855" y="26"/>
                    </a:lnTo>
                    <a:lnTo>
                      <a:pt x="855" y="24"/>
                    </a:lnTo>
                    <a:close/>
                    <a:moveTo>
                      <a:pt x="847" y="21"/>
                    </a:moveTo>
                    <a:lnTo>
                      <a:pt x="849" y="22"/>
                    </a:lnTo>
                    <a:lnTo>
                      <a:pt x="855" y="24"/>
                    </a:lnTo>
                    <a:lnTo>
                      <a:pt x="855" y="24"/>
                    </a:lnTo>
                    <a:lnTo>
                      <a:pt x="847" y="21"/>
                    </a:lnTo>
                    <a:close/>
                    <a:moveTo>
                      <a:pt x="836" y="17"/>
                    </a:moveTo>
                    <a:lnTo>
                      <a:pt x="847" y="21"/>
                    </a:lnTo>
                    <a:lnTo>
                      <a:pt x="836" y="17"/>
                    </a:lnTo>
                    <a:lnTo>
                      <a:pt x="836" y="17"/>
                    </a:lnTo>
                    <a:close/>
                    <a:moveTo>
                      <a:pt x="796" y="15"/>
                    </a:moveTo>
                    <a:lnTo>
                      <a:pt x="796" y="15"/>
                    </a:lnTo>
                    <a:lnTo>
                      <a:pt x="798" y="16"/>
                    </a:lnTo>
                    <a:lnTo>
                      <a:pt x="801" y="16"/>
                    </a:lnTo>
                    <a:lnTo>
                      <a:pt x="804" y="17"/>
                    </a:lnTo>
                    <a:lnTo>
                      <a:pt x="808" y="18"/>
                    </a:lnTo>
                    <a:lnTo>
                      <a:pt x="812" y="21"/>
                    </a:lnTo>
                    <a:lnTo>
                      <a:pt x="815" y="23"/>
                    </a:lnTo>
                    <a:lnTo>
                      <a:pt x="816" y="26"/>
                    </a:lnTo>
                    <a:lnTo>
                      <a:pt x="816" y="27"/>
                    </a:lnTo>
                    <a:lnTo>
                      <a:pt x="815" y="29"/>
                    </a:lnTo>
                    <a:lnTo>
                      <a:pt x="815" y="31"/>
                    </a:lnTo>
                    <a:lnTo>
                      <a:pt x="814" y="32"/>
                    </a:lnTo>
                    <a:lnTo>
                      <a:pt x="813" y="33"/>
                    </a:lnTo>
                    <a:lnTo>
                      <a:pt x="814" y="33"/>
                    </a:lnTo>
                    <a:lnTo>
                      <a:pt x="815" y="34"/>
                    </a:lnTo>
                    <a:lnTo>
                      <a:pt x="818" y="35"/>
                    </a:lnTo>
                    <a:lnTo>
                      <a:pt x="820" y="37"/>
                    </a:lnTo>
                    <a:lnTo>
                      <a:pt x="822" y="38"/>
                    </a:lnTo>
                    <a:lnTo>
                      <a:pt x="821" y="40"/>
                    </a:lnTo>
                    <a:lnTo>
                      <a:pt x="821" y="40"/>
                    </a:lnTo>
                    <a:lnTo>
                      <a:pt x="821" y="41"/>
                    </a:lnTo>
                    <a:lnTo>
                      <a:pt x="821" y="43"/>
                    </a:lnTo>
                    <a:lnTo>
                      <a:pt x="824" y="45"/>
                    </a:lnTo>
                    <a:lnTo>
                      <a:pt x="826" y="46"/>
                    </a:lnTo>
                    <a:lnTo>
                      <a:pt x="827" y="48"/>
                    </a:lnTo>
                    <a:lnTo>
                      <a:pt x="827" y="48"/>
                    </a:lnTo>
                    <a:lnTo>
                      <a:pt x="827" y="49"/>
                    </a:lnTo>
                    <a:lnTo>
                      <a:pt x="827" y="49"/>
                    </a:lnTo>
                    <a:lnTo>
                      <a:pt x="827" y="50"/>
                    </a:lnTo>
                    <a:lnTo>
                      <a:pt x="829" y="51"/>
                    </a:lnTo>
                    <a:lnTo>
                      <a:pt x="831" y="52"/>
                    </a:lnTo>
                    <a:lnTo>
                      <a:pt x="832" y="54"/>
                    </a:lnTo>
                    <a:lnTo>
                      <a:pt x="833" y="55"/>
                    </a:lnTo>
                    <a:lnTo>
                      <a:pt x="833" y="55"/>
                    </a:lnTo>
                    <a:lnTo>
                      <a:pt x="833" y="56"/>
                    </a:lnTo>
                    <a:lnTo>
                      <a:pt x="833" y="56"/>
                    </a:lnTo>
                    <a:lnTo>
                      <a:pt x="839" y="60"/>
                    </a:lnTo>
                    <a:lnTo>
                      <a:pt x="844" y="63"/>
                    </a:lnTo>
                    <a:lnTo>
                      <a:pt x="849" y="66"/>
                    </a:lnTo>
                    <a:lnTo>
                      <a:pt x="852" y="67"/>
                    </a:lnTo>
                    <a:lnTo>
                      <a:pt x="855" y="68"/>
                    </a:lnTo>
                    <a:lnTo>
                      <a:pt x="861" y="69"/>
                    </a:lnTo>
                    <a:lnTo>
                      <a:pt x="862" y="71"/>
                    </a:lnTo>
                    <a:lnTo>
                      <a:pt x="864" y="72"/>
                    </a:lnTo>
                    <a:lnTo>
                      <a:pt x="864" y="73"/>
                    </a:lnTo>
                    <a:lnTo>
                      <a:pt x="862" y="74"/>
                    </a:lnTo>
                    <a:lnTo>
                      <a:pt x="861" y="75"/>
                    </a:lnTo>
                    <a:lnTo>
                      <a:pt x="860" y="75"/>
                    </a:lnTo>
                    <a:lnTo>
                      <a:pt x="860" y="75"/>
                    </a:lnTo>
                    <a:lnTo>
                      <a:pt x="856" y="75"/>
                    </a:lnTo>
                    <a:lnTo>
                      <a:pt x="853" y="73"/>
                    </a:lnTo>
                    <a:lnTo>
                      <a:pt x="849" y="72"/>
                    </a:lnTo>
                    <a:lnTo>
                      <a:pt x="844" y="69"/>
                    </a:lnTo>
                    <a:lnTo>
                      <a:pt x="841" y="68"/>
                    </a:lnTo>
                    <a:lnTo>
                      <a:pt x="837" y="68"/>
                    </a:lnTo>
                    <a:lnTo>
                      <a:pt x="833" y="68"/>
                    </a:lnTo>
                    <a:lnTo>
                      <a:pt x="833" y="68"/>
                    </a:lnTo>
                    <a:lnTo>
                      <a:pt x="832" y="68"/>
                    </a:lnTo>
                    <a:lnTo>
                      <a:pt x="830" y="67"/>
                    </a:lnTo>
                    <a:lnTo>
                      <a:pt x="829" y="66"/>
                    </a:lnTo>
                    <a:lnTo>
                      <a:pt x="827" y="65"/>
                    </a:lnTo>
                    <a:lnTo>
                      <a:pt x="826" y="63"/>
                    </a:lnTo>
                    <a:lnTo>
                      <a:pt x="825" y="63"/>
                    </a:lnTo>
                    <a:lnTo>
                      <a:pt x="825" y="62"/>
                    </a:lnTo>
                    <a:lnTo>
                      <a:pt x="825" y="62"/>
                    </a:lnTo>
                    <a:lnTo>
                      <a:pt x="826" y="61"/>
                    </a:lnTo>
                    <a:lnTo>
                      <a:pt x="827" y="60"/>
                    </a:lnTo>
                    <a:lnTo>
                      <a:pt x="826" y="58"/>
                    </a:lnTo>
                    <a:lnTo>
                      <a:pt x="825" y="57"/>
                    </a:lnTo>
                    <a:lnTo>
                      <a:pt x="821" y="56"/>
                    </a:lnTo>
                    <a:lnTo>
                      <a:pt x="819" y="54"/>
                    </a:lnTo>
                    <a:lnTo>
                      <a:pt x="816" y="52"/>
                    </a:lnTo>
                    <a:lnTo>
                      <a:pt x="815" y="51"/>
                    </a:lnTo>
                    <a:lnTo>
                      <a:pt x="814" y="51"/>
                    </a:lnTo>
                    <a:lnTo>
                      <a:pt x="814" y="50"/>
                    </a:lnTo>
                    <a:lnTo>
                      <a:pt x="813" y="48"/>
                    </a:lnTo>
                    <a:lnTo>
                      <a:pt x="812" y="48"/>
                    </a:lnTo>
                    <a:lnTo>
                      <a:pt x="809" y="46"/>
                    </a:lnTo>
                    <a:lnTo>
                      <a:pt x="807" y="45"/>
                    </a:lnTo>
                    <a:lnTo>
                      <a:pt x="804" y="43"/>
                    </a:lnTo>
                    <a:lnTo>
                      <a:pt x="803" y="41"/>
                    </a:lnTo>
                    <a:lnTo>
                      <a:pt x="802" y="39"/>
                    </a:lnTo>
                    <a:lnTo>
                      <a:pt x="801" y="38"/>
                    </a:lnTo>
                    <a:lnTo>
                      <a:pt x="798" y="37"/>
                    </a:lnTo>
                    <a:lnTo>
                      <a:pt x="796" y="34"/>
                    </a:lnTo>
                    <a:lnTo>
                      <a:pt x="793" y="33"/>
                    </a:lnTo>
                    <a:lnTo>
                      <a:pt x="790" y="31"/>
                    </a:lnTo>
                    <a:lnTo>
                      <a:pt x="789" y="31"/>
                    </a:lnTo>
                    <a:lnTo>
                      <a:pt x="789" y="29"/>
                    </a:lnTo>
                    <a:lnTo>
                      <a:pt x="790" y="29"/>
                    </a:lnTo>
                    <a:lnTo>
                      <a:pt x="791" y="28"/>
                    </a:lnTo>
                    <a:lnTo>
                      <a:pt x="792" y="28"/>
                    </a:lnTo>
                    <a:lnTo>
                      <a:pt x="792" y="27"/>
                    </a:lnTo>
                    <a:lnTo>
                      <a:pt x="792" y="27"/>
                    </a:lnTo>
                    <a:lnTo>
                      <a:pt x="792" y="24"/>
                    </a:lnTo>
                    <a:lnTo>
                      <a:pt x="790" y="24"/>
                    </a:lnTo>
                    <a:lnTo>
                      <a:pt x="789" y="23"/>
                    </a:lnTo>
                    <a:lnTo>
                      <a:pt x="787" y="22"/>
                    </a:lnTo>
                    <a:lnTo>
                      <a:pt x="787" y="22"/>
                    </a:lnTo>
                    <a:lnTo>
                      <a:pt x="787" y="21"/>
                    </a:lnTo>
                    <a:lnTo>
                      <a:pt x="789" y="20"/>
                    </a:lnTo>
                    <a:lnTo>
                      <a:pt x="790" y="20"/>
                    </a:lnTo>
                    <a:lnTo>
                      <a:pt x="791" y="20"/>
                    </a:lnTo>
                    <a:lnTo>
                      <a:pt x="793" y="21"/>
                    </a:lnTo>
                    <a:lnTo>
                      <a:pt x="798" y="21"/>
                    </a:lnTo>
                    <a:lnTo>
                      <a:pt x="796" y="18"/>
                    </a:lnTo>
                    <a:lnTo>
                      <a:pt x="795" y="16"/>
                    </a:lnTo>
                    <a:lnTo>
                      <a:pt x="795" y="16"/>
                    </a:lnTo>
                    <a:lnTo>
                      <a:pt x="796" y="15"/>
                    </a:lnTo>
                    <a:close/>
                    <a:moveTo>
                      <a:pt x="381" y="12"/>
                    </a:moveTo>
                    <a:lnTo>
                      <a:pt x="385" y="12"/>
                    </a:lnTo>
                    <a:lnTo>
                      <a:pt x="383" y="14"/>
                    </a:lnTo>
                    <a:lnTo>
                      <a:pt x="379" y="18"/>
                    </a:lnTo>
                    <a:lnTo>
                      <a:pt x="375" y="23"/>
                    </a:lnTo>
                    <a:lnTo>
                      <a:pt x="371" y="27"/>
                    </a:lnTo>
                    <a:lnTo>
                      <a:pt x="370" y="29"/>
                    </a:lnTo>
                    <a:lnTo>
                      <a:pt x="370" y="32"/>
                    </a:lnTo>
                    <a:lnTo>
                      <a:pt x="371" y="34"/>
                    </a:lnTo>
                    <a:lnTo>
                      <a:pt x="373" y="37"/>
                    </a:lnTo>
                    <a:lnTo>
                      <a:pt x="376" y="39"/>
                    </a:lnTo>
                    <a:lnTo>
                      <a:pt x="376" y="39"/>
                    </a:lnTo>
                    <a:lnTo>
                      <a:pt x="375" y="46"/>
                    </a:lnTo>
                    <a:lnTo>
                      <a:pt x="377" y="46"/>
                    </a:lnTo>
                    <a:lnTo>
                      <a:pt x="379" y="46"/>
                    </a:lnTo>
                    <a:lnTo>
                      <a:pt x="379" y="45"/>
                    </a:lnTo>
                    <a:lnTo>
                      <a:pt x="379" y="43"/>
                    </a:lnTo>
                    <a:lnTo>
                      <a:pt x="380" y="43"/>
                    </a:lnTo>
                    <a:lnTo>
                      <a:pt x="380" y="41"/>
                    </a:lnTo>
                    <a:lnTo>
                      <a:pt x="381" y="41"/>
                    </a:lnTo>
                    <a:lnTo>
                      <a:pt x="382" y="43"/>
                    </a:lnTo>
                    <a:lnTo>
                      <a:pt x="382" y="43"/>
                    </a:lnTo>
                    <a:lnTo>
                      <a:pt x="382" y="43"/>
                    </a:lnTo>
                    <a:lnTo>
                      <a:pt x="383" y="44"/>
                    </a:lnTo>
                    <a:lnTo>
                      <a:pt x="385" y="44"/>
                    </a:lnTo>
                    <a:lnTo>
                      <a:pt x="385" y="45"/>
                    </a:lnTo>
                    <a:lnTo>
                      <a:pt x="387" y="48"/>
                    </a:lnTo>
                    <a:lnTo>
                      <a:pt x="387" y="49"/>
                    </a:lnTo>
                    <a:lnTo>
                      <a:pt x="388" y="48"/>
                    </a:lnTo>
                    <a:lnTo>
                      <a:pt x="391" y="45"/>
                    </a:lnTo>
                    <a:lnTo>
                      <a:pt x="391" y="45"/>
                    </a:lnTo>
                    <a:lnTo>
                      <a:pt x="392" y="45"/>
                    </a:lnTo>
                    <a:lnTo>
                      <a:pt x="393" y="46"/>
                    </a:lnTo>
                    <a:lnTo>
                      <a:pt x="393" y="48"/>
                    </a:lnTo>
                    <a:lnTo>
                      <a:pt x="393" y="49"/>
                    </a:lnTo>
                    <a:lnTo>
                      <a:pt x="393" y="50"/>
                    </a:lnTo>
                    <a:lnTo>
                      <a:pt x="393" y="52"/>
                    </a:lnTo>
                    <a:lnTo>
                      <a:pt x="393" y="54"/>
                    </a:lnTo>
                    <a:lnTo>
                      <a:pt x="396" y="55"/>
                    </a:lnTo>
                    <a:lnTo>
                      <a:pt x="396" y="56"/>
                    </a:lnTo>
                    <a:lnTo>
                      <a:pt x="393" y="57"/>
                    </a:lnTo>
                    <a:lnTo>
                      <a:pt x="392" y="60"/>
                    </a:lnTo>
                    <a:lnTo>
                      <a:pt x="392" y="62"/>
                    </a:lnTo>
                    <a:lnTo>
                      <a:pt x="391" y="65"/>
                    </a:lnTo>
                    <a:lnTo>
                      <a:pt x="390" y="67"/>
                    </a:lnTo>
                    <a:lnTo>
                      <a:pt x="388" y="69"/>
                    </a:lnTo>
                    <a:lnTo>
                      <a:pt x="387" y="71"/>
                    </a:lnTo>
                    <a:lnTo>
                      <a:pt x="387" y="71"/>
                    </a:lnTo>
                    <a:lnTo>
                      <a:pt x="388" y="74"/>
                    </a:lnTo>
                    <a:lnTo>
                      <a:pt x="391" y="77"/>
                    </a:lnTo>
                    <a:lnTo>
                      <a:pt x="394" y="78"/>
                    </a:lnTo>
                    <a:lnTo>
                      <a:pt x="397" y="80"/>
                    </a:lnTo>
                    <a:lnTo>
                      <a:pt x="400" y="81"/>
                    </a:lnTo>
                    <a:lnTo>
                      <a:pt x="403" y="84"/>
                    </a:lnTo>
                    <a:lnTo>
                      <a:pt x="405" y="86"/>
                    </a:lnTo>
                    <a:lnTo>
                      <a:pt x="408" y="90"/>
                    </a:lnTo>
                    <a:lnTo>
                      <a:pt x="408" y="90"/>
                    </a:lnTo>
                    <a:lnTo>
                      <a:pt x="406" y="94"/>
                    </a:lnTo>
                    <a:lnTo>
                      <a:pt x="404" y="98"/>
                    </a:lnTo>
                    <a:lnTo>
                      <a:pt x="393" y="113"/>
                    </a:lnTo>
                    <a:lnTo>
                      <a:pt x="382" y="124"/>
                    </a:lnTo>
                    <a:lnTo>
                      <a:pt x="371" y="131"/>
                    </a:lnTo>
                    <a:lnTo>
                      <a:pt x="360" y="136"/>
                    </a:lnTo>
                    <a:lnTo>
                      <a:pt x="351" y="138"/>
                    </a:lnTo>
                    <a:lnTo>
                      <a:pt x="349" y="138"/>
                    </a:lnTo>
                    <a:lnTo>
                      <a:pt x="349" y="140"/>
                    </a:lnTo>
                    <a:lnTo>
                      <a:pt x="345" y="149"/>
                    </a:lnTo>
                    <a:lnTo>
                      <a:pt x="342" y="155"/>
                    </a:lnTo>
                    <a:lnTo>
                      <a:pt x="340" y="162"/>
                    </a:lnTo>
                    <a:lnTo>
                      <a:pt x="336" y="168"/>
                    </a:lnTo>
                    <a:lnTo>
                      <a:pt x="336" y="169"/>
                    </a:lnTo>
                    <a:lnTo>
                      <a:pt x="336" y="169"/>
                    </a:lnTo>
                    <a:lnTo>
                      <a:pt x="324" y="171"/>
                    </a:lnTo>
                    <a:lnTo>
                      <a:pt x="314" y="176"/>
                    </a:lnTo>
                    <a:lnTo>
                      <a:pt x="303" y="181"/>
                    </a:lnTo>
                    <a:lnTo>
                      <a:pt x="292" y="183"/>
                    </a:lnTo>
                    <a:lnTo>
                      <a:pt x="291" y="183"/>
                    </a:lnTo>
                    <a:lnTo>
                      <a:pt x="291" y="185"/>
                    </a:lnTo>
                    <a:lnTo>
                      <a:pt x="289" y="189"/>
                    </a:lnTo>
                    <a:lnTo>
                      <a:pt x="289" y="195"/>
                    </a:lnTo>
                    <a:lnTo>
                      <a:pt x="288" y="202"/>
                    </a:lnTo>
                    <a:lnTo>
                      <a:pt x="286" y="206"/>
                    </a:lnTo>
                    <a:lnTo>
                      <a:pt x="284" y="212"/>
                    </a:lnTo>
                    <a:lnTo>
                      <a:pt x="282" y="214"/>
                    </a:lnTo>
                    <a:lnTo>
                      <a:pt x="279" y="216"/>
                    </a:lnTo>
                    <a:lnTo>
                      <a:pt x="277" y="216"/>
                    </a:lnTo>
                    <a:lnTo>
                      <a:pt x="274" y="217"/>
                    </a:lnTo>
                    <a:lnTo>
                      <a:pt x="272" y="219"/>
                    </a:lnTo>
                    <a:lnTo>
                      <a:pt x="271" y="220"/>
                    </a:lnTo>
                    <a:lnTo>
                      <a:pt x="269" y="221"/>
                    </a:lnTo>
                    <a:lnTo>
                      <a:pt x="268" y="223"/>
                    </a:lnTo>
                    <a:lnTo>
                      <a:pt x="268" y="226"/>
                    </a:lnTo>
                    <a:lnTo>
                      <a:pt x="268" y="228"/>
                    </a:lnTo>
                    <a:lnTo>
                      <a:pt x="268" y="231"/>
                    </a:lnTo>
                    <a:lnTo>
                      <a:pt x="268" y="233"/>
                    </a:lnTo>
                    <a:lnTo>
                      <a:pt x="269" y="238"/>
                    </a:lnTo>
                    <a:lnTo>
                      <a:pt x="269" y="238"/>
                    </a:lnTo>
                    <a:lnTo>
                      <a:pt x="269" y="238"/>
                    </a:lnTo>
                    <a:lnTo>
                      <a:pt x="268" y="240"/>
                    </a:lnTo>
                    <a:lnTo>
                      <a:pt x="267" y="242"/>
                    </a:lnTo>
                    <a:lnTo>
                      <a:pt x="266" y="243"/>
                    </a:lnTo>
                    <a:lnTo>
                      <a:pt x="266" y="245"/>
                    </a:lnTo>
                    <a:lnTo>
                      <a:pt x="265" y="248"/>
                    </a:lnTo>
                    <a:lnTo>
                      <a:pt x="262" y="251"/>
                    </a:lnTo>
                    <a:lnTo>
                      <a:pt x="261" y="255"/>
                    </a:lnTo>
                    <a:lnTo>
                      <a:pt x="257" y="262"/>
                    </a:lnTo>
                    <a:lnTo>
                      <a:pt x="255" y="268"/>
                    </a:lnTo>
                    <a:lnTo>
                      <a:pt x="252" y="272"/>
                    </a:lnTo>
                    <a:lnTo>
                      <a:pt x="250" y="274"/>
                    </a:lnTo>
                    <a:lnTo>
                      <a:pt x="250" y="274"/>
                    </a:lnTo>
                    <a:lnTo>
                      <a:pt x="248" y="276"/>
                    </a:lnTo>
                    <a:lnTo>
                      <a:pt x="245" y="276"/>
                    </a:lnTo>
                    <a:lnTo>
                      <a:pt x="242" y="277"/>
                    </a:lnTo>
                    <a:lnTo>
                      <a:pt x="238" y="278"/>
                    </a:lnTo>
                    <a:lnTo>
                      <a:pt x="234" y="278"/>
                    </a:lnTo>
                    <a:lnTo>
                      <a:pt x="231" y="278"/>
                    </a:lnTo>
                    <a:lnTo>
                      <a:pt x="228" y="277"/>
                    </a:lnTo>
                    <a:lnTo>
                      <a:pt x="226" y="274"/>
                    </a:lnTo>
                    <a:lnTo>
                      <a:pt x="226" y="273"/>
                    </a:lnTo>
                    <a:lnTo>
                      <a:pt x="226" y="271"/>
                    </a:lnTo>
                    <a:lnTo>
                      <a:pt x="226" y="268"/>
                    </a:lnTo>
                    <a:lnTo>
                      <a:pt x="227" y="266"/>
                    </a:lnTo>
                    <a:lnTo>
                      <a:pt x="225" y="266"/>
                    </a:lnTo>
                    <a:lnTo>
                      <a:pt x="220" y="267"/>
                    </a:lnTo>
                    <a:lnTo>
                      <a:pt x="215" y="268"/>
                    </a:lnTo>
                    <a:lnTo>
                      <a:pt x="212" y="268"/>
                    </a:lnTo>
                    <a:lnTo>
                      <a:pt x="210" y="268"/>
                    </a:lnTo>
                    <a:lnTo>
                      <a:pt x="206" y="268"/>
                    </a:lnTo>
                    <a:lnTo>
                      <a:pt x="204" y="267"/>
                    </a:lnTo>
                    <a:lnTo>
                      <a:pt x="202" y="266"/>
                    </a:lnTo>
                    <a:lnTo>
                      <a:pt x="199" y="263"/>
                    </a:lnTo>
                    <a:lnTo>
                      <a:pt x="199" y="262"/>
                    </a:lnTo>
                    <a:lnTo>
                      <a:pt x="198" y="263"/>
                    </a:lnTo>
                    <a:lnTo>
                      <a:pt x="195" y="265"/>
                    </a:lnTo>
                    <a:lnTo>
                      <a:pt x="194" y="265"/>
                    </a:lnTo>
                    <a:lnTo>
                      <a:pt x="192" y="266"/>
                    </a:lnTo>
                    <a:lnTo>
                      <a:pt x="189" y="266"/>
                    </a:lnTo>
                    <a:lnTo>
                      <a:pt x="188" y="265"/>
                    </a:lnTo>
                    <a:lnTo>
                      <a:pt x="186" y="261"/>
                    </a:lnTo>
                    <a:lnTo>
                      <a:pt x="185" y="259"/>
                    </a:lnTo>
                    <a:lnTo>
                      <a:pt x="185" y="255"/>
                    </a:lnTo>
                    <a:lnTo>
                      <a:pt x="185" y="251"/>
                    </a:lnTo>
                    <a:lnTo>
                      <a:pt x="183" y="248"/>
                    </a:lnTo>
                    <a:lnTo>
                      <a:pt x="177" y="238"/>
                    </a:lnTo>
                    <a:lnTo>
                      <a:pt x="175" y="233"/>
                    </a:lnTo>
                    <a:lnTo>
                      <a:pt x="174" y="229"/>
                    </a:lnTo>
                    <a:lnTo>
                      <a:pt x="172" y="226"/>
                    </a:lnTo>
                    <a:lnTo>
                      <a:pt x="172" y="225"/>
                    </a:lnTo>
                    <a:lnTo>
                      <a:pt x="172" y="219"/>
                    </a:lnTo>
                    <a:lnTo>
                      <a:pt x="172" y="215"/>
                    </a:lnTo>
                    <a:lnTo>
                      <a:pt x="171" y="212"/>
                    </a:lnTo>
                    <a:lnTo>
                      <a:pt x="171" y="210"/>
                    </a:lnTo>
                    <a:lnTo>
                      <a:pt x="171" y="209"/>
                    </a:lnTo>
                    <a:lnTo>
                      <a:pt x="171" y="208"/>
                    </a:lnTo>
                    <a:lnTo>
                      <a:pt x="171" y="208"/>
                    </a:lnTo>
                    <a:lnTo>
                      <a:pt x="170" y="208"/>
                    </a:lnTo>
                    <a:lnTo>
                      <a:pt x="170" y="208"/>
                    </a:lnTo>
                    <a:lnTo>
                      <a:pt x="172" y="204"/>
                    </a:lnTo>
                    <a:lnTo>
                      <a:pt x="174" y="202"/>
                    </a:lnTo>
                    <a:lnTo>
                      <a:pt x="176" y="199"/>
                    </a:lnTo>
                    <a:lnTo>
                      <a:pt x="180" y="195"/>
                    </a:lnTo>
                    <a:lnTo>
                      <a:pt x="182" y="192"/>
                    </a:lnTo>
                    <a:lnTo>
                      <a:pt x="182" y="189"/>
                    </a:lnTo>
                    <a:lnTo>
                      <a:pt x="182" y="187"/>
                    </a:lnTo>
                    <a:lnTo>
                      <a:pt x="182" y="185"/>
                    </a:lnTo>
                    <a:lnTo>
                      <a:pt x="182" y="181"/>
                    </a:lnTo>
                    <a:lnTo>
                      <a:pt x="185" y="179"/>
                    </a:lnTo>
                    <a:lnTo>
                      <a:pt x="186" y="176"/>
                    </a:lnTo>
                    <a:lnTo>
                      <a:pt x="188" y="175"/>
                    </a:lnTo>
                    <a:lnTo>
                      <a:pt x="192" y="174"/>
                    </a:lnTo>
                    <a:lnTo>
                      <a:pt x="195" y="171"/>
                    </a:lnTo>
                    <a:lnTo>
                      <a:pt x="199" y="169"/>
                    </a:lnTo>
                    <a:lnTo>
                      <a:pt x="203" y="166"/>
                    </a:lnTo>
                    <a:lnTo>
                      <a:pt x="202" y="164"/>
                    </a:lnTo>
                    <a:lnTo>
                      <a:pt x="197" y="165"/>
                    </a:lnTo>
                    <a:lnTo>
                      <a:pt x="193" y="166"/>
                    </a:lnTo>
                    <a:lnTo>
                      <a:pt x="191" y="168"/>
                    </a:lnTo>
                    <a:lnTo>
                      <a:pt x="188" y="168"/>
                    </a:lnTo>
                    <a:lnTo>
                      <a:pt x="187" y="168"/>
                    </a:lnTo>
                    <a:lnTo>
                      <a:pt x="185" y="168"/>
                    </a:lnTo>
                    <a:lnTo>
                      <a:pt x="183" y="168"/>
                    </a:lnTo>
                    <a:lnTo>
                      <a:pt x="183" y="166"/>
                    </a:lnTo>
                    <a:lnTo>
                      <a:pt x="188" y="158"/>
                    </a:lnTo>
                    <a:lnTo>
                      <a:pt x="195" y="151"/>
                    </a:lnTo>
                    <a:lnTo>
                      <a:pt x="208" y="146"/>
                    </a:lnTo>
                    <a:lnTo>
                      <a:pt x="206" y="142"/>
                    </a:lnTo>
                    <a:lnTo>
                      <a:pt x="204" y="143"/>
                    </a:lnTo>
                    <a:lnTo>
                      <a:pt x="202" y="143"/>
                    </a:lnTo>
                    <a:lnTo>
                      <a:pt x="198" y="143"/>
                    </a:lnTo>
                    <a:lnTo>
                      <a:pt x="194" y="145"/>
                    </a:lnTo>
                    <a:lnTo>
                      <a:pt x="194" y="143"/>
                    </a:lnTo>
                    <a:lnTo>
                      <a:pt x="195" y="141"/>
                    </a:lnTo>
                    <a:lnTo>
                      <a:pt x="198" y="138"/>
                    </a:lnTo>
                    <a:lnTo>
                      <a:pt x="199" y="136"/>
                    </a:lnTo>
                    <a:lnTo>
                      <a:pt x="203" y="134"/>
                    </a:lnTo>
                    <a:lnTo>
                      <a:pt x="206" y="131"/>
                    </a:lnTo>
                    <a:lnTo>
                      <a:pt x="210" y="129"/>
                    </a:lnTo>
                    <a:lnTo>
                      <a:pt x="214" y="125"/>
                    </a:lnTo>
                    <a:lnTo>
                      <a:pt x="216" y="120"/>
                    </a:lnTo>
                    <a:lnTo>
                      <a:pt x="214" y="119"/>
                    </a:lnTo>
                    <a:lnTo>
                      <a:pt x="212" y="120"/>
                    </a:lnTo>
                    <a:lnTo>
                      <a:pt x="210" y="122"/>
                    </a:lnTo>
                    <a:lnTo>
                      <a:pt x="208" y="122"/>
                    </a:lnTo>
                    <a:lnTo>
                      <a:pt x="208" y="122"/>
                    </a:lnTo>
                    <a:lnTo>
                      <a:pt x="206" y="122"/>
                    </a:lnTo>
                    <a:lnTo>
                      <a:pt x="208" y="120"/>
                    </a:lnTo>
                    <a:lnTo>
                      <a:pt x="208" y="119"/>
                    </a:lnTo>
                    <a:lnTo>
                      <a:pt x="210" y="118"/>
                    </a:lnTo>
                    <a:lnTo>
                      <a:pt x="212" y="117"/>
                    </a:lnTo>
                    <a:lnTo>
                      <a:pt x="215" y="115"/>
                    </a:lnTo>
                    <a:lnTo>
                      <a:pt x="215" y="115"/>
                    </a:lnTo>
                    <a:lnTo>
                      <a:pt x="217" y="118"/>
                    </a:lnTo>
                    <a:lnTo>
                      <a:pt x="219" y="115"/>
                    </a:lnTo>
                    <a:lnTo>
                      <a:pt x="220" y="111"/>
                    </a:lnTo>
                    <a:lnTo>
                      <a:pt x="221" y="106"/>
                    </a:lnTo>
                    <a:lnTo>
                      <a:pt x="221" y="102"/>
                    </a:lnTo>
                    <a:lnTo>
                      <a:pt x="221" y="100"/>
                    </a:lnTo>
                    <a:lnTo>
                      <a:pt x="221" y="100"/>
                    </a:lnTo>
                    <a:lnTo>
                      <a:pt x="221" y="100"/>
                    </a:lnTo>
                    <a:lnTo>
                      <a:pt x="223" y="97"/>
                    </a:lnTo>
                    <a:lnTo>
                      <a:pt x="225" y="96"/>
                    </a:lnTo>
                    <a:lnTo>
                      <a:pt x="226" y="95"/>
                    </a:lnTo>
                    <a:lnTo>
                      <a:pt x="228" y="92"/>
                    </a:lnTo>
                    <a:lnTo>
                      <a:pt x="225" y="92"/>
                    </a:lnTo>
                    <a:lnTo>
                      <a:pt x="223" y="90"/>
                    </a:lnTo>
                    <a:lnTo>
                      <a:pt x="200" y="94"/>
                    </a:lnTo>
                    <a:lnTo>
                      <a:pt x="202" y="91"/>
                    </a:lnTo>
                    <a:lnTo>
                      <a:pt x="208" y="84"/>
                    </a:lnTo>
                    <a:lnTo>
                      <a:pt x="214" y="78"/>
                    </a:lnTo>
                    <a:lnTo>
                      <a:pt x="212" y="77"/>
                    </a:lnTo>
                    <a:lnTo>
                      <a:pt x="209" y="79"/>
                    </a:lnTo>
                    <a:lnTo>
                      <a:pt x="206" y="79"/>
                    </a:lnTo>
                    <a:lnTo>
                      <a:pt x="203" y="79"/>
                    </a:lnTo>
                    <a:lnTo>
                      <a:pt x="203" y="78"/>
                    </a:lnTo>
                    <a:lnTo>
                      <a:pt x="200" y="79"/>
                    </a:lnTo>
                    <a:lnTo>
                      <a:pt x="200" y="80"/>
                    </a:lnTo>
                    <a:lnTo>
                      <a:pt x="199" y="80"/>
                    </a:lnTo>
                    <a:lnTo>
                      <a:pt x="181" y="90"/>
                    </a:lnTo>
                    <a:lnTo>
                      <a:pt x="166" y="97"/>
                    </a:lnTo>
                    <a:lnTo>
                      <a:pt x="155" y="103"/>
                    </a:lnTo>
                    <a:lnTo>
                      <a:pt x="147" y="108"/>
                    </a:lnTo>
                    <a:lnTo>
                      <a:pt x="141" y="112"/>
                    </a:lnTo>
                    <a:lnTo>
                      <a:pt x="142" y="114"/>
                    </a:lnTo>
                    <a:lnTo>
                      <a:pt x="143" y="114"/>
                    </a:lnTo>
                    <a:lnTo>
                      <a:pt x="145" y="114"/>
                    </a:lnTo>
                    <a:lnTo>
                      <a:pt x="146" y="113"/>
                    </a:lnTo>
                    <a:lnTo>
                      <a:pt x="145" y="115"/>
                    </a:lnTo>
                    <a:lnTo>
                      <a:pt x="138" y="119"/>
                    </a:lnTo>
                    <a:lnTo>
                      <a:pt x="132" y="123"/>
                    </a:lnTo>
                    <a:lnTo>
                      <a:pt x="126" y="125"/>
                    </a:lnTo>
                    <a:lnTo>
                      <a:pt x="120" y="128"/>
                    </a:lnTo>
                    <a:lnTo>
                      <a:pt x="115" y="131"/>
                    </a:lnTo>
                    <a:lnTo>
                      <a:pt x="114" y="131"/>
                    </a:lnTo>
                    <a:lnTo>
                      <a:pt x="114" y="132"/>
                    </a:lnTo>
                    <a:lnTo>
                      <a:pt x="114" y="134"/>
                    </a:lnTo>
                    <a:lnTo>
                      <a:pt x="115" y="135"/>
                    </a:lnTo>
                    <a:lnTo>
                      <a:pt x="114" y="137"/>
                    </a:lnTo>
                    <a:lnTo>
                      <a:pt x="112" y="138"/>
                    </a:lnTo>
                    <a:lnTo>
                      <a:pt x="111" y="140"/>
                    </a:lnTo>
                    <a:lnTo>
                      <a:pt x="101" y="147"/>
                    </a:lnTo>
                    <a:lnTo>
                      <a:pt x="94" y="152"/>
                    </a:lnTo>
                    <a:lnTo>
                      <a:pt x="86" y="154"/>
                    </a:lnTo>
                    <a:lnTo>
                      <a:pt x="80" y="154"/>
                    </a:lnTo>
                    <a:lnTo>
                      <a:pt x="75" y="154"/>
                    </a:lnTo>
                    <a:lnTo>
                      <a:pt x="68" y="153"/>
                    </a:lnTo>
                    <a:lnTo>
                      <a:pt x="63" y="154"/>
                    </a:lnTo>
                    <a:lnTo>
                      <a:pt x="58" y="155"/>
                    </a:lnTo>
                    <a:lnTo>
                      <a:pt x="54" y="157"/>
                    </a:lnTo>
                    <a:lnTo>
                      <a:pt x="52" y="155"/>
                    </a:lnTo>
                    <a:lnTo>
                      <a:pt x="63" y="145"/>
                    </a:lnTo>
                    <a:lnTo>
                      <a:pt x="65" y="143"/>
                    </a:lnTo>
                    <a:lnTo>
                      <a:pt x="68" y="141"/>
                    </a:lnTo>
                    <a:lnTo>
                      <a:pt x="71" y="137"/>
                    </a:lnTo>
                    <a:lnTo>
                      <a:pt x="72" y="136"/>
                    </a:lnTo>
                    <a:lnTo>
                      <a:pt x="69" y="135"/>
                    </a:lnTo>
                    <a:lnTo>
                      <a:pt x="69" y="132"/>
                    </a:lnTo>
                    <a:lnTo>
                      <a:pt x="56" y="142"/>
                    </a:lnTo>
                    <a:lnTo>
                      <a:pt x="48" y="149"/>
                    </a:lnTo>
                    <a:lnTo>
                      <a:pt x="39" y="155"/>
                    </a:lnTo>
                    <a:lnTo>
                      <a:pt x="34" y="157"/>
                    </a:lnTo>
                    <a:lnTo>
                      <a:pt x="33" y="155"/>
                    </a:lnTo>
                    <a:lnTo>
                      <a:pt x="34" y="154"/>
                    </a:lnTo>
                    <a:lnTo>
                      <a:pt x="35" y="153"/>
                    </a:lnTo>
                    <a:lnTo>
                      <a:pt x="38" y="151"/>
                    </a:lnTo>
                    <a:lnTo>
                      <a:pt x="39" y="148"/>
                    </a:lnTo>
                    <a:lnTo>
                      <a:pt x="38" y="147"/>
                    </a:lnTo>
                    <a:lnTo>
                      <a:pt x="40" y="145"/>
                    </a:lnTo>
                    <a:lnTo>
                      <a:pt x="51" y="137"/>
                    </a:lnTo>
                    <a:lnTo>
                      <a:pt x="58" y="132"/>
                    </a:lnTo>
                    <a:lnTo>
                      <a:pt x="65" y="130"/>
                    </a:lnTo>
                    <a:lnTo>
                      <a:pt x="66" y="129"/>
                    </a:lnTo>
                    <a:lnTo>
                      <a:pt x="67" y="129"/>
                    </a:lnTo>
                    <a:lnTo>
                      <a:pt x="68" y="130"/>
                    </a:lnTo>
                    <a:lnTo>
                      <a:pt x="69" y="131"/>
                    </a:lnTo>
                    <a:lnTo>
                      <a:pt x="71" y="130"/>
                    </a:lnTo>
                    <a:lnTo>
                      <a:pt x="74" y="128"/>
                    </a:lnTo>
                    <a:lnTo>
                      <a:pt x="77" y="125"/>
                    </a:lnTo>
                    <a:lnTo>
                      <a:pt x="80" y="124"/>
                    </a:lnTo>
                    <a:lnTo>
                      <a:pt x="81" y="124"/>
                    </a:lnTo>
                    <a:lnTo>
                      <a:pt x="83" y="124"/>
                    </a:lnTo>
                    <a:lnTo>
                      <a:pt x="84" y="124"/>
                    </a:lnTo>
                    <a:lnTo>
                      <a:pt x="85" y="125"/>
                    </a:lnTo>
                    <a:lnTo>
                      <a:pt x="85" y="126"/>
                    </a:lnTo>
                    <a:lnTo>
                      <a:pt x="86" y="126"/>
                    </a:lnTo>
                    <a:lnTo>
                      <a:pt x="88" y="126"/>
                    </a:lnTo>
                    <a:lnTo>
                      <a:pt x="90" y="128"/>
                    </a:lnTo>
                    <a:lnTo>
                      <a:pt x="91" y="128"/>
                    </a:lnTo>
                    <a:lnTo>
                      <a:pt x="98" y="122"/>
                    </a:lnTo>
                    <a:lnTo>
                      <a:pt x="107" y="117"/>
                    </a:lnTo>
                    <a:lnTo>
                      <a:pt x="111" y="114"/>
                    </a:lnTo>
                    <a:lnTo>
                      <a:pt x="109" y="113"/>
                    </a:lnTo>
                    <a:lnTo>
                      <a:pt x="114" y="108"/>
                    </a:lnTo>
                    <a:lnTo>
                      <a:pt x="109" y="109"/>
                    </a:lnTo>
                    <a:lnTo>
                      <a:pt x="111" y="108"/>
                    </a:lnTo>
                    <a:lnTo>
                      <a:pt x="108" y="107"/>
                    </a:lnTo>
                    <a:lnTo>
                      <a:pt x="103" y="109"/>
                    </a:lnTo>
                    <a:lnTo>
                      <a:pt x="100" y="112"/>
                    </a:lnTo>
                    <a:lnTo>
                      <a:pt x="96" y="114"/>
                    </a:lnTo>
                    <a:lnTo>
                      <a:pt x="94" y="115"/>
                    </a:lnTo>
                    <a:lnTo>
                      <a:pt x="92" y="115"/>
                    </a:lnTo>
                    <a:lnTo>
                      <a:pt x="91" y="115"/>
                    </a:lnTo>
                    <a:lnTo>
                      <a:pt x="91" y="115"/>
                    </a:lnTo>
                    <a:lnTo>
                      <a:pt x="91" y="114"/>
                    </a:lnTo>
                    <a:lnTo>
                      <a:pt x="84" y="113"/>
                    </a:lnTo>
                    <a:lnTo>
                      <a:pt x="85" y="115"/>
                    </a:lnTo>
                    <a:lnTo>
                      <a:pt x="80" y="114"/>
                    </a:lnTo>
                    <a:lnTo>
                      <a:pt x="84" y="118"/>
                    </a:lnTo>
                    <a:lnTo>
                      <a:pt x="83" y="119"/>
                    </a:lnTo>
                    <a:lnTo>
                      <a:pt x="81" y="119"/>
                    </a:lnTo>
                    <a:lnTo>
                      <a:pt x="79" y="118"/>
                    </a:lnTo>
                    <a:lnTo>
                      <a:pt x="78" y="118"/>
                    </a:lnTo>
                    <a:lnTo>
                      <a:pt x="78" y="118"/>
                    </a:lnTo>
                    <a:lnTo>
                      <a:pt x="78" y="117"/>
                    </a:lnTo>
                    <a:lnTo>
                      <a:pt x="77" y="115"/>
                    </a:lnTo>
                    <a:lnTo>
                      <a:pt x="77" y="114"/>
                    </a:lnTo>
                    <a:lnTo>
                      <a:pt x="79" y="113"/>
                    </a:lnTo>
                    <a:lnTo>
                      <a:pt x="80" y="111"/>
                    </a:lnTo>
                    <a:lnTo>
                      <a:pt x="84" y="109"/>
                    </a:lnTo>
                    <a:lnTo>
                      <a:pt x="86" y="108"/>
                    </a:lnTo>
                    <a:lnTo>
                      <a:pt x="88" y="107"/>
                    </a:lnTo>
                    <a:lnTo>
                      <a:pt x="90" y="106"/>
                    </a:lnTo>
                    <a:lnTo>
                      <a:pt x="92" y="105"/>
                    </a:lnTo>
                    <a:lnTo>
                      <a:pt x="95" y="102"/>
                    </a:lnTo>
                    <a:lnTo>
                      <a:pt x="97" y="101"/>
                    </a:lnTo>
                    <a:lnTo>
                      <a:pt x="100" y="98"/>
                    </a:lnTo>
                    <a:lnTo>
                      <a:pt x="102" y="97"/>
                    </a:lnTo>
                    <a:lnTo>
                      <a:pt x="103" y="96"/>
                    </a:lnTo>
                    <a:lnTo>
                      <a:pt x="105" y="95"/>
                    </a:lnTo>
                    <a:lnTo>
                      <a:pt x="106" y="95"/>
                    </a:lnTo>
                    <a:lnTo>
                      <a:pt x="106" y="95"/>
                    </a:lnTo>
                    <a:lnTo>
                      <a:pt x="107" y="95"/>
                    </a:lnTo>
                    <a:lnTo>
                      <a:pt x="108" y="95"/>
                    </a:lnTo>
                    <a:lnTo>
                      <a:pt x="108" y="96"/>
                    </a:lnTo>
                    <a:lnTo>
                      <a:pt x="108" y="96"/>
                    </a:lnTo>
                    <a:lnTo>
                      <a:pt x="107" y="97"/>
                    </a:lnTo>
                    <a:lnTo>
                      <a:pt x="108" y="100"/>
                    </a:lnTo>
                    <a:lnTo>
                      <a:pt x="109" y="100"/>
                    </a:lnTo>
                    <a:lnTo>
                      <a:pt x="109" y="100"/>
                    </a:lnTo>
                    <a:lnTo>
                      <a:pt x="109" y="100"/>
                    </a:lnTo>
                    <a:lnTo>
                      <a:pt x="111" y="101"/>
                    </a:lnTo>
                    <a:lnTo>
                      <a:pt x="111" y="101"/>
                    </a:lnTo>
                    <a:lnTo>
                      <a:pt x="111" y="101"/>
                    </a:lnTo>
                    <a:lnTo>
                      <a:pt x="109" y="102"/>
                    </a:lnTo>
                    <a:lnTo>
                      <a:pt x="112" y="106"/>
                    </a:lnTo>
                    <a:lnTo>
                      <a:pt x="113" y="103"/>
                    </a:lnTo>
                    <a:lnTo>
                      <a:pt x="122" y="94"/>
                    </a:lnTo>
                    <a:lnTo>
                      <a:pt x="132" y="85"/>
                    </a:lnTo>
                    <a:lnTo>
                      <a:pt x="145" y="78"/>
                    </a:lnTo>
                    <a:lnTo>
                      <a:pt x="154" y="74"/>
                    </a:lnTo>
                    <a:lnTo>
                      <a:pt x="162" y="71"/>
                    </a:lnTo>
                    <a:lnTo>
                      <a:pt x="165" y="69"/>
                    </a:lnTo>
                    <a:lnTo>
                      <a:pt x="170" y="67"/>
                    </a:lnTo>
                    <a:lnTo>
                      <a:pt x="179" y="63"/>
                    </a:lnTo>
                    <a:lnTo>
                      <a:pt x="187" y="61"/>
                    </a:lnTo>
                    <a:lnTo>
                      <a:pt x="192" y="58"/>
                    </a:lnTo>
                    <a:lnTo>
                      <a:pt x="193" y="58"/>
                    </a:lnTo>
                    <a:lnTo>
                      <a:pt x="194" y="58"/>
                    </a:lnTo>
                    <a:lnTo>
                      <a:pt x="197" y="57"/>
                    </a:lnTo>
                    <a:lnTo>
                      <a:pt x="199" y="57"/>
                    </a:lnTo>
                    <a:lnTo>
                      <a:pt x="202" y="56"/>
                    </a:lnTo>
                    <a:lnTo>
                      <a:pt x="205" y="55"/>
                    </a:lnTo>
                    <a:lnTo>
                      <a:pt x="210" y="54"/>
                    </a:lnTo>
                    <a:lnTo>
                      <a:pt x="217" y="51"/>
                    </a:lnTo>
                    <a:lnTo>
                      <a:pt x="225" y="48"/>
                    </a:lnTo>
                    <a:lnTo>
                      <a:pt x="231" y="45"/>
                    </a:lnTo>
                    <a:lnTo>
                      <a:pt x="236" y="44"/>
                    </a:lnTo>
                    <a:lnTo>
                      <a:pt x="237" y="44"/>
                    </a:lnTo>
                    <a:lnTo>
                      <a:pt x="237" y="44"/>
                    </a:lnTo>
                    <a:lnTo>
                      <a:pt x="240" y="44"/>
                    </a:lnTo>
                    <a:lnTo>
                      <a:pt x="243" y="43"/>
                    </a:lnTo>
                    <a:lnTo>
                      <a:pt x="244" y="43"/>
                    </a:lnTo>
                    <a:lnTo>
                      <a:pt x="245" y="43"/>
                    </a:lnTo>
                    <a:lnTo>
                      <a:pt x="245" y="43"/>
                    </a:lnTo>
                    <a:lnTo>
                      <a:pt x="249" y="43"/>
                    </a:lnTo>
                    <a:lnTo>
                      <a:pt x="252" y="40"/>
                    </a:lnTo>
                    <a:lnTo>
                      <a:pt x="257" y="40"/>
                    </a:lnTo>
                    <a:lnTo>
                      <a:pt x="261" y="39"/>
                    </a:lnTo>
                    <a:lnTo>
                      <a:pt x="265" y="39"/>
                    </a:lnTo>
                    <a:lnTo>
                      <a:pt x="268" y="40"/>
                    </a:lnTo>
                    <a:lnTo>
                      <a:pt x="273" y="41"/>
                    </a:lnTo>
                    <a:lnTo>
                      <a:pt x="278" y="43"/>
                    </a:lnTo>
                    <a:lnTo>
                      <a:pt x="279" y="44"/>
                    </a:lnTo>
                    <a:lnTo>
                      <a:pt x="308" y="31"/>
                    </a:lnTo>
                    <a:lnTo>
                      <a:pt x="309" y="32"/>
                    </a:lnTo>
                    <a:lnTo>
                      <a:pt x="311" y="32"/>
                    </a:lnTo>
                    <a:lnTo>
                      <a:pt x="336" y="21"/>
                    </a:lnTo>
                    <a:lnTo>
                      <a:pt x="337" y="21"/>
                    </a:lnTo>
                    <a:lnTo>
                      <a:pt x="354" y="14"/>
                    </a:lnTo>
                    <a:lnTo>
                      <a:pt x="356" y="14"/>
                    </a:lnTo>
                    <a:lnTo>
                      <a:pt x="358" y="14"/>
                    </a:lnTo>
                    <a:lnTo>
                      <a:pt x="360" y="14"/>
                    </a:lnTo>
                    <a:lnTo>
                      <a:pt x="363" y="14"/>
                    </a:lnTo>
                    <a:lnTo>
                      <a:pt x="363" y="14"/>
                    </a:lnTo>
                    <a:lnTo>
                      <a:pt x="364" y="18"/>
                    </a:lnTo>
                    <a:lnTo>
                      <a:pt x="365" y="17"/>
                    </a:lnTo>
                    <a:lnTo>
                      <a:pt x="370" y="15"/>
                    </a:lnTo>
                    <a:lnTo>
                      <a:pt x="374" y="14"/>
                    </a:lnTo>
                    <a:lnTo>
                      <a:pt x="376" y="14"/>
                    </a:lnTo>
                    <a:lnTo>
                      <a:pt x="379" y="12"/>
                    </a:lnTo>
                    <a:lnTo>
                      <a:pt x="380" y="12"/>
                    </a:lnTo>
                    <a:lnTo>
                      <a:pt x="381" y="12"/>
                    </a:lnTo>
                    <a:close/>
                    <a:moveTo>
                      <a:pt x="591" y="0"/>
                    </a:moveTo>
                    <a:lnTo>
                      <a:pt x="596" y="1"/>
                    </a:lnTo>
                    <a:lnTo>
                      <a:pt x="603" y="1"/>
                    </a:lnTo>
                    <a:lnTo>
                      <a:pt x="608" y="1"/>
                    </a:lnTo>
                    <a:lnTo>
                      <a:pt x="613" y="3"/>
                    </a:lnTo>
                    <a:lnTo>
                      <a:pt x="615" y="3"/>
                    </a:lnTo>
                    <a:lnTo>
                      <a:pt x="616" y="3"/>
                    </a:lnTo>
                    <a:lnTo>
                      <a:pt x="618" y="4"/>
                    </a:lnTo>
                    <a:lnTo>
                      <a:pt x="618" y="4"/>
                    </a:lnTo>
                    <a:lnTo>
                      <a:pt x="620" y="6"/>
                    </a:lnTo>
                    <a:lnTo>
                      <a:pt x="621" y="8"/>
                    </a:lnTo>
                    <a:lnTo>
                      <a:pt x="621" y="10"/>
                    </a:lnTo>
                    <a:lnTo>
                      <a:pt x="619" y="11"/>
                    </a:lnTo>
                    <a:lnTo>
                      <a:pt x="616" y="12"/>
                    </a:lnTo>
                    <a:lnTo>
                      <a:pt x="614" y="14"/>
                    </a:lnTo>
                    <a:lnTo>
                      <a:pt x="610" y="15"/>
                    </a:lnTo>
                    <a:lnTo>
                      <a:pt x="605" y="15"/>
                    </a:lnTo>
                    <a:lnTo>
                      <a:pt x="604" y="15"/>
                    </a:lnTo>
                    <a:lnTo>
                      <a:pt x="604" y="16"/>
                    </a:lnTo>
                    <a:lnTo>
                      <a:pt x="604" y="18"/>
                    </a:lnTo>
                    <a:lnTo>
                      <a:pt x="604" y="20"/>
                    </a:lnTo>
                    <a:lnTo>
                      <a:pt x="603" y="23"/>
                    </a:lnTo>
                    <a:lnTo>
                      <a:pt x="602" y="27"/>
                    </a:lnTo>
                    <a:lnTo>
                      <a:pt x="602" y="27"/>
                    </a:lnTo>
                    <a:lnTo>
                      <a:pt x="601" y="31"/>
                    </a:lnTo>
                    <a:lnTo>
                      <a:pt x="601" y="33"/>
                    </a:lnTo>
                    <a:lnTo>
                      <a:pt x="601" y="33"/>
                    </a:lnTo>
                    <a:lnTo>
                      <a:pt x="599" y="33"/>
                    </a:lnTo>
                    <a:lnTo>
                      <a:pt x="598" y="33"/>
                    </a:lnTo>
                    <a:lnTo>
                      <a:pt x="596" y="34"/>
                    </a:lnTo>
                    <a:lnTo>
                      <a:pt x="593" y="33"/>
                    </a:lnTo>
                    <a:lnTo>
                      <a:pt x="590" y="33"/>
                    </a:lnTo>
                    <a:lnTo>
                      <a:pt x="586" y="31"/>
                    </a:lnTo>
                    <a:lnTo>
                      <a:pt x="584" y="29"/>
                    </a:lnTo>
                    <a:lnTo>
                      <a:pt x="581" y="27"/>
                    </a:lnTo>
                    <a:lnTo>
                      <a:pt x="581" y="27"/>
                    </a:lnTo>
                    <a:lnTo>
                      <a:pt x="580" y="26"/>
                    </a:lnTo>
                    <a:lnTo>
                      <a:pt x="575" y="24"/>
                    </a:lnTo>
                    <a:lnTo>
                      <a:pt x="568" y="23"/>
                    </a:lnTo>
                    <a:lnTo>
                      <a:pt x="563" y="21"/>
                    </a:lnTo>
                    <a:lnTo>
                      <a:pt x="558" y="18"/>
                    </a:lnTo>
                    <a:lnTo>
                      <a:pt x="554" y="16"/>
                    </a:lnTo>
                    <a:lnTo>
                      <a:pt x="551" y="14"/>
                    </a:lnTo>
                    <a:lnTo>
                      <a:pt x="548" y="11"/>
                    </a:lnTo>
                    <a:lnTo>
                      <a:pt x="547" y="10"/>
                    </a:lnTo>
                    <a:lnTo>
                      <a:pt x="550" y="10"/>
                    </a:lnTo>
                    <a:lnTo>
                      <a:pt x="552" y="11"/>
                    </a:lnTo>
                    <a:lnTo>
                      <a:pt x="557" y="11"/>
                    </a:lnTo>
                    <a:lnTo>
                      <a:pt x="559" y="11"/>
                    </a:lnTo>
                    <a:lnTo>
                      <a:pt x="563" y="10"/>
                    </a:lnTo>
                    <a:lnTo>
                      <a:pt x="565" y="9"/>
                    </a:lnTo>
                    <a:lnTo>
                      <a:pt x="569" y="8"/>
                    </a:lnTo>
                    <a:lnTo>
                      <a:pt x="573" y="6"/>
                    </a:lnTo>
                    <a:lnTo>
                      <a:pt x="573" y="6"/>
                    </a:lnTo>
                    <a:lnTo>
                      <a:pt x="575" y="6"/>
                    </a:lnTo>
                    <a:lnTo>
                      <a:pt x="577" y="6"/>
                    </a:lnTo>
                    <a:lnTo>
                      <a:pt x="580" y="6"/>
                    </a:lnTo>
                    <a:lnTo>
                      <a:pt x="579" y="5"/>
                    </a:lnTo>
                    <a:lnTo>
                      <a:pt x="579" y="4"/>
                    </a:lnTo>
                    <a:lnTo>
                      <a:pt x="580" y="3"/>
                    </a:lnTo>
                    <a:lnTo>
                      <a:pt x="581" y="1"/>
                    </a:lnTo>
                    <a:lnTo>
                      <a:pt x="584" y="1"/>
                    </a:lnTo>
                    <a:lnTo>
                      <a:pt x="586" y="1"/>
                    </a:lnTo>
                    <a:lnTo>
                      <a:pt x="588" y="1"/>
                    </a:lnTo>
                    <a:lnTo>
                      <a:pt x="591" y="0"/>
                    </a:lnTo>
                    <a:close/>
                  </a:path>
                </a:pathLst>
              </a:custGeom>
              <a:solidFill>
                <a:schemeClr val="accent6">
                  <a:lumMod val="50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6" name="Freeform 416"/>
              <p:cNvSpPr>
                <a:spLocks noEditPoints="1"/>
              </p:cNvSpPr>
              <p:nvPr/>
            </p:nvSpPr>
            <p:spPr bwMode="auto">
              <a:xfrm>
                <a:off x="3170238" y="2308226"/>
                <a:ext cx="2771775" cy="2303463"/>
              </a:xfrm>
              <a:custGeom>
                <a:avLst/>
                <a:gdLst>
                  <a:gd name="T0" fmla="*/ 1219 w 1746"/>
                  <a:gd name="T1" fmla="*/ 1275 h 1451"/>
                  <a:gd name="T2" fmla="*/ 1229 w 1746"/>
                  <a:gd name="T3" fmla="*/ 1232 h 1451"/>
                  <a:gd name="T4" fmla="*/ 1492 w 1746"/>
                  <a:gd name="T5" fmla="*/ 1183 h 1451"/>
                  <a:gd name="T6" fmla="*/ 1619 w 1746"/>
                  <a:gd name="T7" fmla="*/ 956 h 1451"/>
                  <a:gd name="T8" fmla="*/ 1575 w 1746"/>
                  <a:gd name="T9" fmla="*/ 1167 h 1451"/>
                  <a:gd name="T10" fmla="*/ 1477 w 1746"/>
                  <a:gd name="T11" fmla="*/ 1195 h 1451"/>
                  <a:gd name="T12" fmla="*/ 1548 w 1746"/>
                  <a:gd name="T13" fmla="*/ 966 h 1451"/>
                  <a:gd name="T14" fmla="*/ 1670 w 1746"/>
                  <a:gd name="T15" fmla="*/ 910 h 1451"/>
                  <a:gd name="T16" fmla="*/ 1680 w 1746"/>
                  <a:gd name="T17" fmla="*/ 894 h 1451"/>
                  <a:gd name="T18" fmla="*/ 1681 w 1746"/>
                  <a:gd name="T19" fmla="*/ 895 h 1451"/>
                  <a:gd name="T20" fmla="*/ 1710 w 1746"/>
                  <a:gd name="T21" fmla="*/ 876 h 1451"/>
                  <a:gd name="T22" fmla="*/ 1645 w 1746"/>
                  <a:gd name="T23" fmla="*/ 844 h 1451"/>
                  <a:gd name="T24" fmla="*/ 1500 w 1746"/>
                  <a:gd name="T25" fmla="*/ 847 h 1451"/>
                  <a:gd name="T26" fmla="*/ 1441 w 1746"/>
                  <a:gd name="T27" fmla="*/ 873 h 1451"/>
                  <a:gd name="T28" fmla="*/ 1487 w 1746"/>
                  <a:gd name="T29" fmla="*/ 941 h 1451"/>
                  <a:gd name="T30" fmla="*/ 1606 w 1746"/>
                  <a:gd name="T31" fmla="*/ 833 h 1451"/>
                  <a:gd name="T32" fmla="*/ 1683 w 1746"/>
                  <a:gd name="T33" fmla="*/ 839 h 1451"/>
                  <a:gd name="T34" fmla="*/ 1723 w 1746"/>
                  <a:gd name="T35" fmla="*/ 803 h 1451"/>
                  <a:gd name="T36" fmla="*/ 1746 w 1746"/>
                  <a:gd name="T37" fmla="*/ 712 h 1451"/>
                  <a:gd name="T38" fmla="*/ 214 w 1746"/>
                  <a:gd name="T39" fmla="*/ 688 h 1451"/>
                  <a:gd name="T40" fmla="*/ 273 w 1746"/>
                  <a:gd name="T41" fmla="*/ 662 h 1451"/>
                  <a:gd name="T42" fmla="*/ 237 w 1746"/>
                  <a:gd name="T43" fmla="*/ 660 h 1451"/>
                  <a:gd name="T44" fmla="*/ 182 w 1746"/>
                  <a:gd name="T45" fmla="*/ 654 h 1451"/>
                  <a:gd name="T46" fmla="*/ 1732 w 1746"/>
                  <a:gd name="T47" fmla="*/ 653 h 1451"/>
                  <a:gd name="T48" fmla="*/ 1692 w 1746"/>
                  <a:gd name="T49" fmla="*/ 619 h 1451"/>
                  <a:gd name="T50" fmla="*/ 1715 w 1746"/>
                  <a:gd name="T51" fmla="*/ 643 h 1451"/>
                  <a:gd name="T52" fmla="*/ 1706 w 1746"/>
                  <a:gd name="T53" fmla="*/ 570 h 1451"/>
                  <a:gd name="T54" fmla="*/ 1335 w 1746"/>
                  <a:gd name="T55" fmla="*/ 431 h 1451"/>
                  <a:gd name="T56" fmla="*/ 1414 w 1746"/>
                  <a:gd name="T57" fmla="*/ 503 h 1451"/>
                  <a:gd name="T58" fmla="*/ 50 w 1746"/>
                  <a:gd name="T59" fmla="*/ 363 h 1451"/>
                  <a:gd name="T60" fmla="*/ 1071 w 1746"/>
                  <a:gd name="T61" fmla="*/ 301 h 1451"/>
                  <a:gd name="T62" fmla="*/ 1056 w 1746"/>
                  <a:gd name="T63" fmla="*/ 228 h 1451"/>
                  <a:gd name="T64" fmla="*/ 915 w 1746"/>
                  <a:gd name="T65" fmla="*/ 269 h 1451"/>
                  <a:gd name="T66" fmla="*/ 1155 w 1746"/>
                  <a:gd name="T67" fmla="*/ 336 h 1451"/>
                  <a:gd name="T68" fmla="*/ 1249 w 1746"/>
                  <a:gd name="T69" fmla="*/ 295 h 1451"/>
                  <a:gd name="T70" fmla="*/ 838 w 1746"/>
                  <a:gd name="T71" fmla="*/ 166 h 1451"/>
                  <a:gd name="T72" fmla="*/ 1206 w 1746"/>
                  <a:gd name="T73" fmla="*/ 175 h 1451"/>
                  <a:gd name="T74" fmla="*/ 1264 w 1746"/>
                  <a:gd name="T75" fmla="*/ 175 h 1451"/>
                  <a:gd name="T76" fmla="*/ 1424 w 1746"/>
                  <a:gd name="T77" fmla="*/ 221 h 1451"/>
                  <a:gd name="T78" fmla="*/ 883 w 1746"/>
                  <a:gd name="T79" fmla="*/ 169 h 1451"/>
                  <a:gd name="T80" fmla="*/ 830 w 1746"/>
                  <a:gd name="T81" fmla="*/ 109 h 1451"/>
                  <a:gd name="T82" fmla="*/ 354 w 1746"/>
                  <a:gd name="T83" fmla="*/ 78 h 1451"/>
                  <a:gd name="T84" fmla="*/ 352 w 1746"/>
                  <a:gd name="T85" fmla="*/ 38 h 1451"/>
                  <a:gd name="T86" fmla="*/ 360 w 1746"/>
                  <a:gd name="T87" fmla="*/ 22 h 1451"/>
                  <a:gd name="T88" fmla="*/ 406 w 1746"/>
                  <a:gd name="T89" fmla="*/ 85 h 1451"/>
                  <a:gd name="T90" fmla="*/ 370 w 1746"/>
                  <a:gd name="T91" fmla="*/ 81 h 1451"/>
                  <a:gd name="T92" fmla="*/ 295 w 1746"/>
                  <a:gd name="T93" fmla="*/ 106 h 1451"/>
                  <a:gd name="T94" fmla="*/ 281 w 1746"/>
                  <a:gd name="T95" fmla="*/ 138 h 1451"/>
                  <a:gd name="T96" fmla="*/ 245 w 1746"/>
                  <a:gd name="T97" fmla="*/ 282 h 1451"/>
                  <a:gd name="T98" fmla="*/ 440 w 1746"/>
                  <a:gd name="T99" fmla="*/ 289 h 1451"/>
                  <a:gd name="T100" fmla="*/ 343 w 1746"/>
                  <a:gd name="T101" fmla="*/ 302 h 1451"/>
                  <a:gd name="T102" fmla="*/ 182 w 1746"/>
                  <a:gd name="T103" fmla="*/ 617 h 1451"/>
                  <a:gd name="T104" fmla="*/ 163 w 1746"/>
                  <a:gd name="T105" fmla="*/ 735 h 1451"/>
                  <a:gd name="T106" fmla="*/ 331 w 1746"/>
                  <a:gd name="T107" fmla="*/ 831 h 1451"/>
                  <a:gd name="T108" fmla="*/ 552 w 1746"/>
                  <a:gd name="T109" fmla="*/ 1207 h 1451"/>
                  <a:gd name="T110" fmla="*/ 613 w 1746"/>
                  <a:gd name="T111" fmla="*/ 1448 h 1451"/>
                  <a:gd name="T112" fmla="*/ 354 w 1746"/>
                  <a:gd name="T113" fmla="*/ 1163 h 1451"/>
                  <a:gd name="T114" fmla="*/ 178 w 1746"/>
                  <a:gd name="T115" fmla="*/ 814 h 1451"/>
                  <a:gd name="T116" fmla="*/ 24 w 1746"/>
                  <a:gd name="T117" fmla="*/ 664 h 1451"/>
                  <a:gd name="T118" fmla="*/ 203 w 1746"/>
                  <a:gd name="T119" fmla="*/ 112 h 1451"/>
                  <a:gd name="T120" fmla="*/ 288 w 1746"/>
                  <a:gd name="T121" fmla="*/ 31 h 1451"/>
                  <a:gd name="T122" fmla="*/ 322 w 1746"/>
                  <a:gd name="T123" fmla="*/ 21 h 1451"/>
                  <a:gd name="T124" fmla="*/ 318 w 1746"/>
                  <a:gd name="T125" fmla="*/ 61 h 14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746" h="1451">
                    <a:moveTo>
                      <a:pt x="467" y="1348"/>
                    </a:moveTo>
                    <a:lnTo>
                      <a:pt x="468" y="1349"/>
                    </a:lnTo>
                    <a:lnTo>
                      <a:pt x="469" y="1349"/>
                    </a:lnTo>
                    <a:lnTo>
                      <a:pt x="473" y="1352"/>
                    </a:lnTo>
                    <a:lnTo>
                      <a:pt x="474" y="1354"/>
                    </a:lnTo>
                    <a:lnTo>
                      <a:pt x="474" y="1354"/>
                    </a:lnTo>
                    <a:lnTo>
                      <a:pt x="474" y="1355"/>
                    </a:lnTo>
                    <a:lnTo>
                      <a:pt x="473" y="1355"/>
                    </a:lnTo>
                    <a:lnTo>
                      <a:pt x="472" y="1355"/>
                    </a:lnTo>
                    <a:lnTo>
                      <a:pt x="471" y="1354"/>
                    </a:lnTo>
                    <a:lnTo>
                      <a:pt x="468" y="1352"/>
                    </a:lnTo>
                    <a:lnTo>
                      <a:pt x="468" y="1351"/>
                    </a:lnTo>
                    <a:lnTo>
                      <a:pt x="467" y="1350"/>
                    </a:lnTo>
                    <a:lnTo>
                      <a:pt x="467" y="1349"/>
                    </a:lnTo>
                    <a:lnTo>
                      <a:pt x="467" y="1348"/>
                    </a:lnTo>
                    <a:lnTo>
                      <a:pt x="467" y="1348"/>
                    </a:lnTo>
                    <a:close/>
                    <a:moveTo>
                      <a:pt x="1231" y="1274"/>
                    </a:moveTo>
                    <a:lnTo>
                      <a:pt x="1231" y="1281"/>
                    </a:lnTo>
                    <a:lnTo>
                      <a:pt x="1233" y="1287"/>
                    </a:lnTo>
                    <a:lnTo>
                      <a:pt x="1238" y="1292"/>
                    </a:lnTo>
                    <a:lnTo>
                      <a:pt x="1244" y="1297"/>
                    </a:lnTo>
                    <a:lnTo>
                      <a:pt x="1252" y="1301"/>
                    </a:lnTo>
                    <a:lnTo>
                      <a:pt x="1255" y="1308"/>
                    </a:lnTo>
                    <a:lnTo>
                      <a:pt x="1257" y="1315"/>
                    </a:lnTo>
                    <a:lnTo>
                      <a:pt x="1253" y="1324"/>
                    </a:lnTo>
                    <a:lnTo>
                      <a:pt x="1248" y="1326"/>
                    </a:lnTo>
                    <a:lnTo>
                      <a:pt x="1244" y="1327"/>
                    </a:lnTo>
                    <a:lnTo>
                      <a:pt x="1242" y="1327"/>
                    </a:lnTo>
                    <a:lnTo>
                      <a:pt x="1240" y="1327"/>
                    </a:lnTo>
                    <a:lnTo>
                      <a:pt x="1229" y="1326"/>
                    </a:lnTo>
                    <a:lnTo>
                      <a:pt x="1219" y="1323"/>
                    </a:lnTo>
                    <a:lnTo>
                      <a:pt x="1223" y="1315"/>
                    </a:lnTo>
                    <a:lnTo>
                      <a:pt x="1223" y="1309"/>
                    </a:lnTo>
                    <a:lnTo>
                      <a:pt x="1221" y="1304"/>
                    </a:lnTo>
                    <a:lnTo>
                      <a:pt x="1217" y="1300"/>
                    </a:lnTo>
                    <a:lnTo>
                      <a:pt x="1215" y="1298"/>
                    </a:lnTo>
                    <a:lnTo>
                      <a:pt x="1213" y="1297"/>
                    </a:lnTo>
                    <a:lnTo>
                      <a:pt x="1212" y="1294"/>
                    </a:lnTo>
                    <a:lnTo>
                      <a:pt x="1210" y="1291"/>
                    </a:lnTo>
                    <a:lnTo>
                      <a:pt x="1210" y="1287"/>
                    </a:lnTo>
                    <a:lnTo>
                      <a:pt x="1212" y="1283"/>
                    </a:lnTo>
                    <a:lnTo>
                      <a:pt x="1213" y="1280"/>
                    </a:lnTo>
                    <a:lnTo>
                      <a:pt x="1214" y="1275"/>
                    </a:lnTo>
                    <a:lnTo>
                      <a:pt x="1217" y="1275"/>
                    </a:lnTo>
                    <a:lnTo>
                      <a:pt x="1219" y="1275"/>
                    </a:lnTo>
                    <a:lnTo>
                      <a:pt x="1220" y="1275"/>
                    </a:lnTo>
                    <a:lnTo>
                      <a:pt x="1223" y="1275"/>
                    </a:lnTo>
                    <a:lnTo>
                      <a:pt x="1225" y="1274"/>
                    </a:lnTo>
                    <a:lnTo>
                      <a:pt x="1227" y="1274"/>
                    </a:lnTo>
                    <a:lnTo>
                      <a:pt x="1230" y="1274"/>
                    </a:lnTo>
                    <a:lnTo>
                      <a:pt x="1231" y="1274"/>
                    </a:lnTo>
                    <a:close/>
                    <a:moveTo>
                      <a:pt x="1407" y="1243"/>
                    </a:moveTo>
                    <a:lnTo>
                      <a:pt x="1406" y="1246"/>
                    </a:lnTo>
                    <a:lnTo>
                      <a:pt x="1406" y="1248"/>
                    </a:lnTo>
                    <a:lnTo>
                      <a:pt x="1407" y="1248"/>
                    </a:lnTo>
                    <a:lnTo>
                      <a:pt x="1409" y="1249"/>
                    </a:lnTo>
                    <a:lnTo>
                      <a:pt x="1413" y="1249"/>
                    </a:lnTo>
                    <a:lnTo>
                      <a:pt x="1417" y="1248"/>
                    </a:lnTo>
                    <a:lnTo>
                      <a:pt x="1421" y="1247"/>
                    </a:lnTo>
                    <a:lnTo>
                      <a:pt x="1412" y="1264"/>
                    </a:lnTo>
                    <a:lnTo>
                      <a:pt x="1402" y="1275"/>
                    </a:lnTo>
                    <a:lnTo>
                      <a:pt x="1395" y="1281"/>
                    </a:lnTo>
                    <a:lnTo>
                      <a:pt x="1390" y="1282"/>
                    </a:lnTo>
                    <a:lnTo>
                      <a:pt x="1387" y="1280"/>
                    </a:lnTo>
                    <a:lnTo>
                      <a:pt x="1386" y="1277"/>
                    </a:lnTo>
                    <a:lnTo>
                      <a:pt x="1387" y="1274"/>
                    </a:lnTo>
                    <a:lnTo>
                      <a:pt x="1389" y="1270"/>
                    </a:lnTo>
                    <a:lnTo>
                      <a:pt x="1391" y="1264"/>
                    </a:lnTo>
                    <a:lnTo>
                      <a:pt x="1392" y="1260"/>
                    </a:lnTo>
                    <a:lnTo>
                      <a:pt x="1397" y="1255"/>
                    </a:lnTo>
                    <a:lnTo>
                      <a:pt x="1402" y="1248"/>
                    </a:lnTo>
                    <a:lnTo>
                      <a:pt x="1407" y="1243"/>
                    </a:lnTo>
                    <a:close/>
                    <a:moveTo>
                      <a:pt x="1428" y="1235"/>
                    </a:moveTo>
                    <a:lnTo>
                      <a:pt x="1429" y="1235"/>
                    </a:lnTo>
                    <a:lnTo>
                      <a:pt x="1429" y="1236"/>
                    </a:lnTo>
                    <a:lnTo>
                      <a:pt x="1429" y="1237"/>
                    </a:lnTo>
                    <a:lnTo>
                      <a:pt x="1429" y="1238"/>
                    </a:lnTo>
                    <a:lnTo>
                      <a:pt x="1428" y="1238"/>
                    </a:lnTo>
                    <a:lnTo>
                      <a:pt x="1426" y="1238"/>
                    </a:lnTo>
                    <a:lnTo>
                      <a:pt x="1426" y="1237"/>
                    </a:lnTo>
                    <a:lnTo>
                      <a:pt x="1428" y="1236"/>
                    </a:lnTo>
                    <a:lnTo>
                      <a:pt x="1428" y="1235"/>
                    </a:lnTo>
                    <a:close/>
                    <a:moveTo>
                      <a:pt x="1243" y="1213"/>
                    </a:moveTo>
                    <a:lnTo>
                      <a:pt x="1243" y="1215"/>
                    </a:lnTo>
                    <a:lnTo>
                      <a:pt x="1242" y="1219"/>
                    </a:lnTo>
                    <a:lnTo>
                      <a:pt x="1241" y="1221"/>
                    </a:lnTo>
                    <a:lnTo>
                      <a:pt x="1238" y="1225"/>
                    </a:lnTo>
                    <a:lnTo>
                      <a:pt x="1235" y="1227"/>
                    </a:lnTo>
                    <a:lnTo>
                      <a:pt x="1232" y="1230"/>
                    </a:lnTo>
                    <a:lnTo>
                      <a:pt x="1229" y="1232"/>
                    </a:lnTo>
                    <a:lnTo>
                      <a:pt x="1225" y="1237"/>
                    </a:lnTo>
                    <a:lnTo>
                      <a:pt x="1221" y="1244"/>
                    </a:lnTo>
                    <a:lnTo>
                      <a:pt x="1223" y="1255"/>
                    </a:lnTo>
                    <a:lnTo>
                      <a:pt x="1224" y="1259"/>
                    </a:lnTo>
                    <a:lnTo>
                      <a:pt x="1224" y="1260"/>
                    </a:lnTo>
                    <a:lnTo>
                      <a:pt x="1224" y="1261"/>
                    </a:lnTo>
                    <a:lnTo>
                      <a:pt x="1224" y="1263"/>
                    </a:lnTo>
                    <a:lnTo>
                      <a:pt x="1220" y="1264"/>
                    </a:lnTo>
                    <a:lnTo>
                      <a:pt x="1217" y="1266"/>
                    </a:lnTo>
                    <a:lnTo>
                      <a:pt x="1213" y="1267"/>
                    </a:lnTo>
                    <a:lnTo>
                      <a:pt x="1210" y="1270"/>
                    </a:lnTo>
                    <a:lnTo>
                      <a:pt x="1208" y="1272"/>
                    </a:lnTo>
                    <a:lnTo>
                      <a:pt x="1207" y="1276"/>
                    </a:lnTo>
                    <a:lnTo>
                      <a:pt x="1207" y="1278"/>
                    </a:lnTo>
                    <a:lnTo>
                      <a:pt x="1206" y="1282"/>
                    </a:lnTo>
                    <a:lnTo>
                      <a:pt x="1204" y="1284"/>
                    </a:lnTo>
                    <a:lnTo>
                      <a:pt x="1202" y="1287"/>
                    </a:lnTo>
                    <a:lnTo>
                      <a:pt x="1200" y="1288"/>
                    </a:lnTo>
                    <a:lnTo>
                      <a:pt x="1200" y="1288"/>
                    </a:lnTo>
                    <a:lnTo>
                      <a:pt x="1196" y="1280"/>
                    </a:lnTo>
                    <a:lnTo>
                      <a:pt x="1191" y="1271"/>
                    </a:lnTo>
                    <a:lnTo>
                      <a:pt x="1187" y="1263"/>
                    </a:lnTo>
                    <a:lnTo>
                      <a:pt x="1185" y="1253"/>
                    </a:lnTo>
                    <a:lnTo>
                      <a:pt x="1185" y="1252"/>
                    </a:lnTo>
                    <a:lnTo>
                      <a:pt x="1185" y="1249"/>
                    </a:lnTo>
                    <a:lnTo>
                      <a:pt x="1190" y="1251"/>
                    </a:lnTo>
                    <a:lnTo>
                      <a:pt x="1193" y="1249"/>
                    </a:lnTo>
                    <a:lnTo>
                      <a:pt x="1197" y="1248"/>
                    </a:lnTo>
                    <a:lnTo>
                      <a:pt x="1201" y="1247"/>
                    </a:lnTo>
                    <a:lnTo>
                      <a:pt x="1203" y="1244"/>
                    </a:lnTo>
                    <a:lnTo>
                      <a:pt x="1207" y="1243"/>
                    </a:lnTo>
                    <a:lnTo>
                      <a:pt x="1210" y="1241"/>
                    </a:lnTo>
                    <a:lnTo>
                      <a:pt x="1214" y="1240"/>
                    </a:lnTo>
                    <a:lnTo>
                      <a:pt x="1218" y="1240"/>
                    </a:lnTo>
                    <a:lnTo>
                      <a:pt x="1220" y="1230"/>
                    </a:lnTo>
                    <a:lnTo>
                      <a:pt x="1224" y="1223"/>
                    </a:lnTo>
                    <a:lnTo>
                      <a:pt x="1230" y="1215"/>
                    </a:lnTo>
                    <a:lnTo>
                      <a:pt x="1240" y="1213"/>
                    </a:lnTo>
                    <a:lnTo>
                      <a:pt x="1243" y="1213"/>
                    </a:lnTo>
                    <a:close/>
                    <a:moveTo>
                      <a:pt x="1494" y="1177"/>
                    </a:moveTo>
                    <a:lnTo>
                      <a:pt x="1493" y="1178"/>
                    </a:lnTo>
                    <a:lnTo>
                      <a:pt x="1492" y="1179"/>
                    </a:lnTo>
                    <a:lnTo>
                      <a:pt x="1492" y="1179"/>
                    </a:lnTo>
                    <a:lnTo>
                      <a:pt x="1492" y="1181"/>
                    </a:lnTo>
                    <a:lnTo>
                      <a:pt x="1492" y="1183"/>
                    </a:lnTo>
                    <a:lnTo>
                      <a:pt x="1493" y="1184"/>
                    </a:lnTo>
                    <a:lnTo>
                      <a:pt x="1494" y="1183"/>
                    </a:lnTo>
                    <a:lnTo>
                      <a:pt x="1495" y="1181"/>
                    </a:lnTo>
                    <a:lnTo>
                      <a:pt x="1497" y="1180"/>
                    </a:lnTo>
                    <a:lnTo>
                      <a:pt x="1497" y="1178"/>
                    </a:lnTo>
                    <a:lnTo>
                      <a:pt x="1495" y="1177"/>
                    </a:lnTo>
                    <a:lnTo>
                      <a:pt x="1494" y="1177"/>
                    </a:lnTo>
                    <a:close/>
                    <a:moveTo>
                      <a:pt x="308" y="1132"/>
                    </a:moveTo>
                    <a:lnTo>
                      <a:pt x="309" y="1133"/>
                    </a:lnTo>
                    <a:lnTo>
                      <a:pt x="311" y="1133"/>
                    </a:lnTo>
                    <a:lnTo>
                      <a:pt x="312" y="1134"/>
                    </a:lnTo>
                    <a:lnTo>
                      <a:pt x="312" y="1134"/>
                    </a:lnTo>
                    <a:lnTo>
                      <a:pt x="312" y="1135"/>
                    </a:lnTo>
                    <a:lnTo>
                      <a:pt x="312" y="1137"/>
                    </a:lnTo>
                    <a:lnTo>
                      <a:pt x="312" y="1139"/>
                    </a:lnTo>
                    <a:lnTo>
                      <a:pt x="311" y="1140"/>
                    </a:lnTo>
                    <a:lnTo>
                      <a:pt x="309" y="1140"/>
                    </a:lnTo>
                    <a:lnTo>
                      <a:pt x="307" y="1139"/>
                    </a:lnTo>
                    <a:lnTo>
                      <a:pt x="307" y="1138"/>
                    </a:lnTo>
                    <a:lnTo>
                      <a:pt x="307" y="1135"/>
                    </a:lnTo>
                    <a:lnTo>
                      <a:pt x="307" y="1133"/>
                    </a:lnTo>
                    <a:lnTo>
                      <a:pt x="308" y="1132"/>
                    </a:lnTo>
                    <a:close/>
                    <a:moveTo>
                      <a:pt x="1653" y="1049"/>
                    </a:moveTo>
                    <a:lnTo>
                      <a:pt x="1653" y="1049"/>
                    </a:lnTo>
                    <a:lnTo>
                      <a:pt x="1653" y="1049"/>
                    </a:lnTo>
                    <a:lnTo>
                      <a:pt x="1653" y="1049"/>
                    </a:lnTo>
                    <a:close/>
                    <a:moveTo>
                      <a:pt x="438" y="927"/>
                    </a:moveTo>
                    <a:lnTo>
                      <a:pt x="436" y="928"/>
                    </a:lnTo>
                    <a:lnTo>
                      <a:pt x="433" y="929"/>
                    </a:lnTo>
                    <a:lnTo>
                      <a:pt x="432" y="933"/>
                    </a:lnTo>
                    <a:lnTo>
                      <a:pt x="432" y="935"/>
                    </a:lnTo>
                    <a:lnTo>
                      <a:pt x="433" y="936"/>
                    </a:lnTo>
                    <a:lnTo>
                      <a:pt x="434" y="936"/>
                    </a:lnTo>
                    <a:lnTo>
                      <a:pt x="437" y="935"/>
                    </a:lnTo>
                    <a:lnTo>
                      <a:pt x="438" y="934"/>
                    </a:lnTo>
                    <a:lnTo>
                      <a:pt x="439" y="932"/>
                    </a:lnTo>
                    <a:lnTo>
                      <a:pt x="440" y="930"/>
                    </a:lnTo>
                    <a:lnTo>
                      <a:pt x="439" y="928"/>
                    </a:lnTo>
                    <a:lnTo>
                      <a:pt x="438" y="927"/>
                    </a:lnTo>
                    <a:close/>
                    <a:moveTo>
                      <a:pt x="1622" y="921"/>
                    </a:moveTo>
                    <a:lnTo>
                      <a:pt x="1623" y="921"/>
                    </a:lnTo>
                    <a:lnTo>
                      <a:pt x="1620" y="938"/>
                    </a:lnTo>
                    <a:lnTo>
                      <a:pt x="1619" y="947"/>
                    </a:lnTo>
                    <a:lnTo>
                      <a:pt x="1619" y="953"/>
                    </a:lnTo>
                    <a:lnTo>
                      <a:pt x="1619" y="956"/>
                    </a:lnTo>
                    <a:lnTo>
                      <a:pt x="1619" y="956"/>
                    </a:lnTo>
                    <a:lnTo>
                      <a:pt x="1620" y="957"/>
                    </a:lnTo>
                    <a:lnTo>
                      <a:pt x="1622" y="958"/>
                    </a:lnTo>
                    <a:lnTo>
                      <a:pt x="1623" y="959"/>
                    </a:lnTo>
                    <a:lnTo>
                      <a:pt x="1626" y="958"/>
                    </a:lnTo>
                    <a:lnTo>
                      <a:pt x="1630" y="957"/>
                    </a:lnTo>
                    <a:lnTo>
                      <a:pt x="1634" y="956"/>
                    </a:lnTo>
                    <a:lnTo>
                      <a:pt x="1637" y="955"/>
                    </a:lnTo>
                    <a:lnTo>
                      <a:pt x="1642" y="956"/>
                    </a:lnTo>
                    <a:lnTo>
                      <a:pt x="1641" y="967"/>
                    </a:lnTo>
                    <a:lnTo>
                      <a:pt x="1641" y="973"/>
                    </a:lnTo>
                    <a:lnTo>
                      <a:pt x="1641" y="975"/>
                    </a:lnTo>
                    <a:lnTo>
                      <a:pt x="1641" y="976"/>
                    </a:lnTo>
                    <a:lnTo>
                      <a:pt x="1642" y="978"/>
                    </a:lnTo>
                    <a:lnTo>
                      <a:pt x="1645" y="978"/>
                    </a:lnTo>
                    <a:lnTo>
                      <a:pt x="1646" y="978"/>
                    </a:lnTo>
                    <a:lnTo>
                      <a:pt x="1647" y="976"/>
                    </a:lnTo>
                    <a:lnTo>
                      <a:pt x="1648" y="976"/>
                    </a:lnTo>
                    <a:lnTo>
                      <a:pt x="1648" y="987"/>
                    </a:lnTo>
                    <a:lnTo>
                      <a:pt x="1645" y="998"/>
                    </a:lnTo>
                    <a:lnTo>
                      <a:pt x="1645" y="1010"/>
                    </a:lnTo>
                    <a:lnTo>
                      <a:pt x="1652" y="1016"/>
                    </a:lnTo>
                    <a:lnTo>
                      <a:pt x="1656" y="1024"/>
                    </a:lnTo>
                    <a:lnTo>
                      <a:pt x="1657" y="1033"/>
                    </a:lnTo>
                    <a:lnTo>
                      <a:pt x="1656" y="1042"/>
                    </a:lnTo>
                    <a:lnTo>
                      <a:pt x="1653" y="1049"/>
                    </a:lnTo>
                    <a:lnTo>
                      <a:pt x="1653" y="1049"/>
                    </a:lnTo>
                    <a:lnTo>
                      <a:pt x="1653" y="1049"/>
                    </a:lnTo>
                    <a:lnTo>
                      <a:pt x="1652" y="1052"/>
                    </a:lnTo>
                    <a:lnTo>
                      <a:pt x="1651" y="1055"/>
                    </a:lnTo>
                    <a:lnTo>
                      <a:pt x="1647" y="1063"/>
                    </a:lnTo>
                    <a:lnTo>
                      <a:pt x="1642" y="1075"/>
                    </a:lnTo>
                    <a:lnTo>
                      <a:pt x="1629" y="1099"/>
                    </a:lnTo>
                    <a:lnTo>
                      <a:pt x="1614" y="1122"/>
                    </a:lnTo>
                    <a:lnTo>
                      <a:pt x="1600" y="1146"/>
                    </a:lnTo>
                    <a:lnTo>
                      <a:pt x="1592" y="1158"/>
                    </a:lnTo>
                    <a:lnTo>
                      <a:pt x="1585" y="1170"/>
                    </a:lnTo>
                    <a:lnTo>
                      <a:pt x="1582" y="1170"/>
                    </a:lnTo>
                    <a:lnTo>
                      <a:pt x="1579" y="1172"/>
                    </a:lnTo>
                    <a:lnTo>
                      <a:pt x="1577" y="1173"/>
                    </a:lnTo>
                    <a:lnTo>
                      <a:pt x="1574" y="1174"/>
                    </a:lnTo>
                    <a:lnTo>
                      <a:pt x="1572" y="1175"/>
                    </a:lnTo>
                    <a:lnTo>
                      <a:pt x="1572" y="1172"/>
                    </a:lnTo>
                    <a:lnTo>
                      <a:pt x="1573" y="1169"/>
                    </a:lnTo>
                    <a:lnTo>
                      <a:pt x="1575" y="1167"/>
                    </a:lnTo>
                    <a:lnTo>
                      <a:pt x="1577" y="1163"/>
                    </a:lnTo>
                    <a:lnTo>
                      <a:pt x="1578" y="1161"/>
                    </a:lnTo>
                    <a:lnTo>
                      <a:pt x="1577" y="1161"/>
                    </a:lnTo>
                    <a:lnTo>
                      <a:pt x="1575" y="1162"/>
                    </a:lnTo>
                    <a:lnTo>
                      <a:pt x="1575" y="1162"/>
                    </a:lnTo>
                    <a:lnTo>
                      <a:pt x="1574" y="1162"/>
                    </a:lnTo>
                    <a:lnTo>
                      <a:pt x="1573" y="1162"/>
                    </a:lnTo>
                    <a:lnTo>
                      <a:pt x="1571" y="1162"/>
                    </a:lnTo>
                    <a:lnTo>
                      <a:pt x="1569" y="1163"/>
                    </a:lnTo>
                    <a:lnTo>
                      <a:pt x="1567" y="1163"/>
                    </a:lnTo>
                    <a:lnTo>
                      <a:pt x="1566" y="1163"/>
                    </a:lnTo>
                    <a:lnTo>
                      <a:pt x="1563" y="1164"/>
                    </a:lnTo>
                    <a:lnTo>
                      <a:pt x="1562" y="1164"/>
                    </a:lnTo>
                    <a:lnTo>
                      <a:pt x="1563" y="1153"/>
                    </a:lnTo>
                    <a:lnTo>
                      <a:pt x="1561" y="1145"/>
                    </a:lnTo>
                    <a:lnTo>
                      <a:pt x="1557" y="1141"/>
                    </a:lnTo>
                    <a:lnTo>
                      <a:pt x="1551" y="1140"/>
                    </a:lnTo>
                    <a:lnTo>
                      <a:pt x="1545" y="1140"/>
                    </a:lnTo>
                    <a:lnTo>
                      <a:pt x="1538" y="1141"/>
                    </a:lnTo>
                    <a:lnTo>
                      <a:pt x="1533" y="1144"/>
                    </a:lnTo>
                    <a:lnTo>
                      <a:pt x="1528" y="1146"/>
                    </a:lnTo>
                    <a:lnTo>
                      <a:pt x="1527" y="1146"/>
                    </a:lnTo>
                    <a:lnTo>
                      <a:pt x="1520" y="1155"/>
                    </a:lnTo>
                    <a:lnTo>
                      <a:pt x="1515" y="1164"/>
                    </a:lnTo>
                    <a:lnTo>
                      <a:pt x="1509" y="1173"/>
                    </a:lnTo>
                    <a:lnTo>
                      <a:pt x="1503" y="1181"/>
                    </a:lnTo>
                    <a:lnTo>
                      <a:pt x="1504" y="1178"/>
                    </a:lnTo>
                    <a:lnTo>
                      <a:pt x="1505" y="1174"/>
                    </a:lnTo>
                    <a:lnTo>
                      <a:pt x="1505" y="1173"/>
                    </a:lnTo>
                    <a:lnTo>
                      <a:pt x="1506" y="1172"/>
                    </a:lnTo>
                    <a:lnTo>
                      <a:pt x="1506" y="1170"/>
                    </a:lnTo>
                    <a:lnTo>
                      <a:pt x="1506" y="1169"/>
                    </a:lnTo>
                    <a:lnTo>
                      <a:pt x="1504" y="1172"/>
                    </a:lnTo>
                    <a:lnTo>
                      <a:pt x="1503" y="1175"/>
                    </a:lnTo>
                    <a:lnTo>
                      <a:pt x="1503" y="1179"/>
                    </a:lnTo>
                    <a:lnTo>
                      <a:pt x="1501" y="1183"/>
                    </a:lnTo>
                    <a:lnTo>
                      <a:pt x="1500" y="1185"/>
                    </a:lnTo>
                    <a:lnTo>
                      <a:pt x="1498" y="1187"/>
                    </a:lnTo>
                    <a:lnTo>
                      <a:pt x="1494" y="1190"/>
                    </a:lnTo>
                    <a:lnTo>
                      <a:pt x="1491" y="1191"/>
                    </a:lnTo>
                    <a:lnTo>
                      <a:pt x="1487" y="1191"/>
                    </a:lnTo>
                    <a:lnTo>
                      <a:pt x="1483" y="1191"/>
                    </a:lnTo>
                    <a:lnTo>
                      <a:pt x="1480" y="1191"/>
                    </a:lnTo>
                    <a:lnTo>
                      <a:pt x="1477" y="1194"/>
                    </a:lnTo>
                    <a:lnTo>
                      <a:pt x="1477" y="1195"/>
                    </a:lnTo>
                    <a:lnTo>
                      <a:pt x="1475" y="1198"/>
                    </a:lnTo>
                    <a:lnTo>
                      <a:pt x="1474" y="1202"/>
                    </a:lnTo>
                    <a:lnTo>
                      <a:pt x="1471" y="1204"/>
                    </a:lnTo>
                    <a:lnTo>
                      <a:pt x="1470" y="1208"/>
                    </a:lnTo>
                    <a:lnTo>
                      <a:pt x="1469" y="1210"/>
                    </a:lnTo>
                    <a:lnTo>
                      <a:pt x="1466" y="1214"/>
                    </a:lnTo>
                    <a:lnTo>
                      <a:pt x="1465" y="1218"/>
                    </a:lnTo>
                    <a:lnTo>
                      <a:pt x="1421" y="1236"/>
                    </a:lnTo>
                    <a:lnTo>
                      <a:pt x="1413" y="1234"/>
                    </a:lnTo>
                    <a:lnTo>
                      <a:pt x="1407" y="1229"/>
                    </a:lnTo>
                    <a:lnTo>
                      <a:pt x="1401" y="1221"/>
                    </a:lnTo>
                    <a:lnTo>
                      <a:pt x="1406" y="1210"/>
                    </a:lnTo>
                    <a:lnTo>
                      <a:pt x="1408" y="1201"/>
                    </a:lnTo>
                    <a:lnTo>
                      <a:pt x="1409" y="1191"/>
                    </a:lnTo>
                    <a:lnTo>
                      <a:pt x="1408" y="1179"/>
                    </a:lnTo>
                    <a:lnTo>
                      <a:pt x="1406" y="1168"/>
                    </a:lnTo>
                    <a:lnTo>
                      <a:pt x="1404" y="1161"/>
                    </a:lnTo>
                    <a:lnTo>
                      <a:pt x="1404" y="1156"/>
                    </a:lnTo>
                    <a:lnTo>
                      <a:pt x="1404" y="1152"/>
                    </a:lnTo>
                    <a:lnTo>
                      <a:pt x="1406" y="1150"/>
                    </a:lnTo>
                    <a:lnTo>
                      <a:pt x="1406" y="1147"/>
                    </a:lnTo>
                    <a:lnTo>
                      <a:pt x="1407" y="1144"/>
                    </a:lnTo>
                    <a:lnTo>
                      <a:pt x="1408" y="1140"/>
                    </a:lnTo>
                    <a:lnTo>
                      <a:pt x="1409" y="1137"/>
                    </a:lnTo>
                    <a:lnTo>
                      <a:pt x="1447" y="1081"/>
                    </a:lnTo>
                    <a:lnTo>
                      <a:pt x="1458" y="1066"/>
                    </a:lnTo>
                    <a:lnTo>
                      <a:pt x="1469" y="1050"/>
                    </a:lnTo>
                    <a:lnTo>
                      <a:pt x="1481" y="1037"/>
                    </a:lnTo>
                    <a:lnTo>
                      <a:pt x="1489" y="1030"/>
                    </a:lnTo>
                    <a:lnTo>
                      <a:pt x="1494" y="1024"/>
                    </a:lnTo>
                    <a:lnTo>
                      <a:pt x="1498" y="1016"/>
                    </a:lnTo>
                    <a:lnTo>
                      <a:pt x="1500" y="1006"/>
                    </a:lnTo>
                    <a:lnTo>
                      <a:pt x="1503" y="999"/>
                    </a:lnTo>
                    <a:lnTo>
                      <a:pt x="1504" y="995"/>
                    </a:lnTo>
                    <a:lnTo>
                      <a:pt x="1505" y="990"/>
                    </a:lnTo>
                    <a:lnTo>
                      <a:pt x="1508" y="986"/>
                    </a:lnTo>
                    <a:lnTo>
                      <a:pt x="1514" y="980"/>
                    </a:lnTo>
                    <a:lnTo>
                      <a:pt x="1520" y="974"/>
                    </a:lnTo>
                    <a:lnTo>
                      <a:pt x="1527" y="968"/>
                    </a:lnTo>
                    <a:lnTo>
                      <a:pt x="1531" y="961"/>
                    </a:lnTo>
                    <a:lnTo>
                      <a:pt x="1533" y="951"/>
                    </a:lnTo>
                    <a:lnTo>
                      <a:pt x="1537" y="942"/>
                    </a:lnTo>
                    <a:lnTo>
                      <a:pt x="1543" y="935"/>
                    </a:lnTo>
                    <a:lnTo>
                      <a:pt x="1545" y="950"/>
                    </a:lnTo>
                    <a:lnTo>
                      <a:pt x="1548" y="966"/>
                    </a:lnTo>
                    <a:lnTo>
                      <a:pt x="1545" y="973"/>
                    </a:lnTo>
                    <a:lnTo>
                      <a:pt x="1542" y="981"/>
                    </a:lnTo>
                    <a:lnTo>
                      <a:pt x="1538" y="989"/>
                    </a:lnTo>
                    <a:lnTo>
                      <a:pt x="1538" y="996"/>
                    </a:lnTo>
                    <a:lnTo>
                      <a:pt x="1544" y="1002"/>
                    </a:lnTo>
                    <a:lnTo>
                      <a:pt x="1552" y="997"/>
                    </a:lnTo>
                    <a:lnTo>
                      <a:pt x="1560" y="992"/>
                    </a:lnTo>
                    <a:lnTo>
                      <a:pt x="1567" y="986"/>
                    </a:lnTo>
                    <a:lnTo>
                      <a:pt x="1574" y="978"/>
                    </a:lnTo>
                    <a:lnTo>
                      <a:pt x="1585" y="967"/>
                    </a:lnTo>
                    <a:lnTo>
                      <a:pt x="1583" y="968"/>
                    </a:lnTo>
                    <a:lnTo>
                      <a:pt x="1580" y="968"/>
                    </a:lnTo>
                    <a:lnTo>
                      <a:pt x="1579" y="968"/>
                    </a:lnTo>
                    <a:lnTo>
                      <a:pt x="1578" y="968"/>
                    </a:lnTo>
                    <a:lnTo>
                      <a:pt x="1577" y="967"/>
                    </a:lnTo>
                    <a:lnTo>
                      <a:pt x="1578" y="966"/>
                    </a:lnTo>
                    <a:lnTo>
                      <a:pt x="1578" y="961"/>
                    </a:lnTo>
                    <a:lnTo>
                      <a:pt x="1579" y="951"/>
                    </a:lnTo>
                    <a:lnTo>
                      <a:pt x="1582" y="936"/>
                    </a:lnTo>
                    <a:lnTo>
                      <a:pt x="1584" y="938"/>
                    </a:lnTo>
                    <a:lnTo>
                      <a:pt x="1586" y="938"/>
                    </a:lnTo>
                    <a:lnTo>
                      <a:pt x="1591" y="936"/>
                    </a:lnTo>
                    <a:lnTo>
                      <a:pt x="1599" y="932"/>
                    </a:lnTo>
                    <a:lnTo>
                      <a:pt x="1609" y="924"/>
                    </a:lnTo>
                    <a:lnTo>
                      <a:pt x="1611" y="926"/>
                    </a:lnTo>
                    <a:lnTo>
                      <a:pt x="1611" y="930"/>
                    </a:lnTo>
                    <a:lnTo>
                      <a:pt x="1611" y="934"/>
                    </a:lnTo>
                    <a:lnTo>
                      <a:pt x="1611" y="936"/>
                    </a:lnTo>
                    <a:lnTo>
                      <a:pt x="1611" y="938"/>
                    </a:lnTo>
                    <a:lnTo>
                      <a:pt x="1611" y="939"/>
                    </a:lnTo>
                    <a:lnTo>
                      <a:pt x="1611" y="939"/>
                    </a:lnTo>
                    <a:lnTo>
                      <a:pt x="1611" y="940"/>
                    </a:lnTo>
                    <a:lnTo>
                      <a:pt x="1612" y="938"/>
                    </a:lnTo>
                    <a:lnTo>
                      <a:pt x="1613" y="935"/>
                    </a:lnTo>
                    <a:lnTo>
                      <a:pt x="1614" y="933"/>
                    </a:lnTo>
                    <a:lnTo>
                      <a:pt x="1614" y="929"/>
                    </a:lnTo>
                    <a:lnTo>
                      <a:pt x="1614" y="927"/>
                    </a:lnTo>
                    <a:lnTo>
                      <a:pt x="1615" y="924"/>
                    </a:lnTo>
                    <a:lnTo>
                      <a:pt x="1617" y="922"/>
                    </a:lnTo>
                    <a:lnTo>
                      <a:pt x="1619" y="921"/>
                    </a:lnTo>
                    <a:lnTo>
                      <a:pt x="1622" y="921"/>
                    </a:lnTo>
                    <a:close/>
                    <a:moveTo>
                      <a:pt x="1672" y="904"/>
                    </a:moveTo>
                    <a:lnTo>
                      <a:pt x="1671" y="907"/>
                    </a:lnTo>
                    <a:lnTo>
                      <a:pt x="1671" y="909"/>
                    </a:lnTo>
                    <a:lnTo>
                      <a:pt x="1670" y="910"/>
                    </a:lnTo>
                    <a:lnTo>
                      <a:pt x="1670" y="910"/>
                    </a:lnTo>
                    <a:lnTo>
                      <a:pt x="1670" y="910"/>
                    </a:lnTo>
                    <a:lnTo>
                      <a:pt x="1670" y="909"/>
                    </a:lnTo>
                    <a:lnTo>
                      <a:pt x="1670" y="909"/>
                    </a:lnTo>
                    <a:lnTo>
                      <a:pt x="1670" y="906"/>
                    </a:lnTo>
                    <a:lnTo>
                      <a:pt x="1671" y="905"/>
                    </a:lnTo>
                    <a:lnTo>
                      <a:pt x="1672" y="904"/>
                    </a:lnTo>
                    <a:lnTo>
                      <a:pt x="1672" y="904"/>
                    </a:lnTo>
                    <a:close/>
                    <a:moveTo>
                      <a:pt x="1648" y="885"/>
                    </a:moveTo>
                    <a:lnTo>
                      <a:pt x="1649" y="885"/>
                    </a:lnTo>
                    <a:lnTo>
                      <a:pt x="1651" y="887"/>
                    </a:lnTo>
                    <a:lnTo>
                      <a:pt x="1652" y="888"/>
                    </a:lnTo>
                    <a:lnTo>
                      <a:pt x="1653" y="892"/>
                    </a:lnTo>
                    <a:lnTo>
                      <a:pt x="1654" y="894"/>
                    </a:lnTo>
                    <a:lnTo>
                      <a:pt x="1656" y="898"/>
                    </a:lnTo>
                    <a:lnTo>
                      <a:pt x="1657" y="899"/>
                    </a:lnTo>
                    <a:lnTo>
                      <a:pt x="1658" y="900"/>
                    </a:lnTo>
                    <a:lnTo>
                      <a:pt x="1659" y="900"/>
                    </a:lnTo>
                    <a:lnTo>
                      <a:pt x="1659" y="901"/>
                    </a:lnTo>
                    <a:lnTo>
                      <a:pt x="1659" y="904"/>
                    </a:lnTo>
                    <a:lnTo>
                      <a:pt x="1659" y="906"/>
                    </a:lnTo>
                    <a:lnTo>
                      <a:pt x="1658" y="910"/>
                    </a:lnTo>
                    <a:lnTo>
                      <a:pt x="1657" y="913"/>
                    </a:lnTo>
                    <a:lnTo>
                      <a:pt x="1654" y="916"/>
                    </a:lnTo>
                    <a:lnTo>
                      <a:pt x="1654" y="912"/>
                    </a:lnTo>
                    <a:lnTo>
                      <a:pt x="1653" y="909"/>
                    </a:lnTo>
                    <a:lnTo>
                      <a:pt x="1652" y="907"/>
                    </a:lnTo>
                    <a:lnTo>
                      <a:pt x="1651" y="905"/>
                    </a:lnTo>
                    <a:lnTo>
                      <a:pt x="1648" y="904"/>
                    </a:lnTo>
                    <a:lnTo>
                      <a:pt x="1646" y="902"/>
                    </a:lnTo>
                    <a:lnTo>
                      <a:pt x="1645" y="901"/>
                    </a:lnTo>
                    <a:lnTo>
                      <a:pt x="1643" y="900"/>
                    </a:lnTo>
                    <a:lnTo>
                      <a:pt x="1642" y="898"/>
                    </a:lnTo>
                    <a:lnTo>
                      <a:pt x="1641" y="894"/>
                    </a:lnTo>
                    <a:lnTo>
                      <a:pt x="1641" y="890"/>
                    </a:lnTo>
                    <a:lnTo>
                      <a:pt x="1641" y="888"/>
                    </a:lnTo>
                    <a:lnTo>
                      <a:pt x="1643" y="887"/>
                    </a:lnTo>
                    <a:lnTo>
                      <a:pt x="1646" y="885"/>
                    </a:lnTo>
                    <a:lnTo>
                      <a:pt x="1647" y="885"/>
                    </a:lnTo>
                    <a:lnTo>
                      <a:pt x="1648" y="885"/>
                    </a:lnTo>
                    <a:close/>
                    <a:moveTo>
                      <a:pt x="1681" y="879"/>
                    </a:moveTo>
                    <a:lnTo>
                      <a:pt x="1680" y="884"/>
                    </a:lnTo>
                    <a:lnTo>
                      <a:pt x="1679" y="889"/>
                    </a:lnTo>
                    <a:lnTo>
                      <a:pt x="1679" y="892"/>
                    </a:lnTo>
                    <a:lnTo>
                      <a:pt x="1680" y="894"/>
                    </a:lnTo>
                    <a:lnTo>
                      <a:pt x="1681" y="895"/>
                    </a:lnTo>
                    <a:lnTo>
                      <a:pt x="1680" y="898"/>
                    </a:lnTo>
                    <a:lnTo>
                      <a:pt x="1679" y="899"/>
                    </a:lnTo>
                    <a:lnTo>
                      <a:pt x="1679" y="900"/>
                    </a:lnTo>
                    <a:lnTo>
                      <a:pt x="1676" y="902"/>
                    </a:lnTo>
                    <a:lnTo>
                      <a:pt x="1675" y="902"/>
                    </a:lnTo>
                    <a:lnTo>
                      <a:pt x="1672" y="904"/>
                    </a:lnTo>
                    <a:lnTo>
                      <a:pt x="1672" y="900"/>
                    </a:lnTo>
                    <a:lnTo>
                      <a:pt x="1672" y="898"/>
                    </a:lnTo>
                    <a:lnTo>
                      <a:pt x="1672" y="896"/>
                    </a:lnTo>
                    <a:lnTo>
                      <a:pt x="1670" y="895"/>
                    </a:lnTo>
                    <a:lnTo>
                      <a:pt x="1669" y="894"/>
                    </a:lnTo>
                    <a:lnTo>
                      <a:pt x="1668" y="893"/>
                    </a:lnTo>
                    <a:lnTo>
                      <a:pt x="1665" y="892"/>
                    </a:lnTo>
                    <a:lnTo>
                      <a:pt x="1664" y="890"/>
                    </a:lnTo>
                    <a:lnTo>
                      <a:pt x="1664" y="888"/>
                    </a:lnTo>
                    <a:lnTo>
                      <a:pt x="1664" y="884"/>
                    </a:lnTo>
                    <a:lnTo>
                      <a:pt x="1664" y="883"/>
                    </a:lnTo>
                    <a:lnTo>
                      <a:pt x="1665" y="883"/>
                    </a:lnTo>
                    <a:lnTo>
                      <a:pt x="1666" y="883"/>
                    </a:lnTo>
                    <a:lnTo>
                      <a:pt x="1668" y="883"/>
                    </a:lnTo>
                    <a:lnTo>
                      <a:pt x="1669" y="882"/>
                    </a:lnTo>
                    <a:lnTo>
                      <a:pt x="1669" y="882"/>
                    </a:lnTo>
                    <a:lnTo>
                      <a:pt x="1670" y="882"/>
                    </a:lnTo>
                    <a:lnTo>
                      <a:pt x="1671" y="882"/>
                    </a:lnTo>
                    <a:lnTo>
                      <a:pt x="1672" y="882"/>
                    </a:lnTo>
                    <a:lnTo>
                      <a:pt x="1674" y="882"/>
                    </a:lnTo>
                    <a:lnTo>
                      <a:pt x="1675" y="881"/>
                    </a:lnTo>
                    <a:lnTo>
                      <a:pt x="1676" y="881"/>
                    </a:lnTo>
                    <a:lnTo>
                      <a:pt x="1676" y="881"/>
                    </a:lnTo>
                    <a:lnTo>
                      <a:pt x="1676" y="881"/>
                    </a:lnTo>
                    <a:lnTo>
                      <a:pt x="1677" y="881"/>
                    </a:lnTo>
                    <a:lnTo>
                      <a:pt x="1679" y="881"/>
                    </a:lnTo>
                    <a:lnTo>
                      <a:pt x="1680" y="879"/>
                    </a:lnTo>
                    <a:lnTo>
                      <a:pt x="1681" y="879"/>
                    </a:lnTo>
                    <a:close/>
                    <a:moveTo>
                      <a:pt x="1692" y="877"/>
                    </a:moveTo>
                    <a:lnTo>
                      <a:pt x="1692" y="879"/>
                    </a:lnTo>
                    <a:lnTo>
                      <a:pt x="1691" y="883"/>
                    </a:lnTo>
                    <a:lnTo>
                      <a:pt x="1689" y="887"/>
                    </a:lnTo>
                    <a:lnTo>
                      <a:pt x="1688" y="890"/>
                    </a:lnTo>
                    <a:lnTo>
                      <a:pt x="1687" y="892"/>
                    </a:lnTo>
                    <a:lnTo>
                      <a:pt x="1687" y="892"/>
                    </a:lnTo>
                    <a:lnTo>
                      <a:pt x="1686" y="893"/>
                    </a:lnTo>
                    <a:lnTo>
                      <a:pt x="1683" y="894"/>
                    </a:lnTo>
                    <a:lnTo>
                      <a:pt x="1681" y="895"/>
                    </a:lnTo>
                    <a:lnTo>
                      <a:pt x="1681" y="894"/>
                    </a:lnTo>
                    <a:lnTo>
                      <a:pt x="1681" y="893"/>
                    </a:lnTo>
                    <a:lnTo>
                      <a:pt x="1681" y="892"/>
                    </a:lnTo>
                    <a:lnTo>
                      <a:pt x="1681" y="890"/>
                    </a:lnTo>
                    <a:lnTo>
                      <a:pt x="1681" y="890"/>
                    </a:lnTo>
                    <a:lnTo>
                      <a:pt x="1682" y="889"/>
                    </a:lnTo>
                    <a:lnTo>
                      <a:pt x="1682" y="888"/>
                    </a:lnTo>
                    <a:lnTo>
                      <a:pt x="1682" y="887"/>
                    </a:lnTo>
                    <a:lnTo>
                      <a:pt x="1682" y="885"/>
                    </a:lnTo>
                    <a:lnTo>
                      <a:pt x="1682" y="885"/>
                    </a:lnTo>
                    <a:lnTo>
                      <a:pt x="1682" y="884"/>
                    </a:lnTo>
                    <a:lnTo>
                      <a:pt x="1682" y="883"/>
                    </a:lnTo>
                    <a:lnTo>
                      <a:pt x="1683" y="882"/>
                    </a:lnTo>
                    <a:lnTo>
                      <a:pt x="1683" y="881"/>
                    </a:lnTo>
                    <a:lnTo>
                      <a:pt x="1683" y="879"/>
                    </a:lnTo>
                    <a:lnTo>
                      <a:pt x="1683" y="879"/>
                    </a:lnTo>
                    <a:lnTo>
                      <a:pt x="1685" y="879"/>
                    </a:lnTo>
                    <a:lnTo>
                      <a:pt x="1685" y="878"/>
                    </a:lnTo>
                    <a:lnTo>
                      <a:pt x="1685" y="878"/>
                    </a:lnTo>
                    <a:lnTo>
                      <a:pt x="1686" y="878"/>
                    </a:lnTo>
                    <a:lnTo>
                      <a:pt x="1686" y="878"/>
                    </a:lnTo>
                    <a:lnTo>
                      <a:pt x="1687" y="878"/>
                    </a:lnTo>
                    <a:lnTo>
                      <a:pt x="1687" y="878"/>
                    </a:lnTo>
                    <a:lnTo>
                      <a:pt x="1688" y="878"/>
                    </a:lnTo>
                    <a:lnTo>
                      <a:pt x="1688" y="878"/>
                    </a:lnTo>
                    <a:lnTo>
                      <a:pt x="1689" y="878"/>
                    </a:lnTo>
                    <a:lnTo>
                      <a:pt x="1689" y="877"/>
                    </a:lnTo>
                    <a:lnTo>
                      <a:pt x="1689" y="877"/>
                    </a:lnTo>
                    <a:lnTo>
                      <a:pt x="1691" y="877"/>
                    </a:lnTo>
                    <a:lnTo>
                      <a:pt x="1691" y="877"/>
                    </a:lnTo>
                    <a:lnTo>
                      <a:pt x="1692" y="877"/>
                    </a:lnTo>
                    <a:lnTo>
                      <a:pt x="1692" y="877"/>
                    </a:lnTo>
                    <a:close/>
                    <a:moveTo>
                      <a:pt x="1723" y="852"/>
                    </a:moveTo>
                    <a:lnTo>
                      <a:pt x="1723" y="854"/>
                    </a:lnTo>
                    <a:lnTo>
                      <a:pt x="1722" y="859"/>
                    </a:lnTo>
                    <a:lnTo>
                      <a:pt x="1722" y="861"/>
                    </a:lnTo>
                    <a:lnTo>
                      <a:pt x="1722" y="864"/>
                    </a:lnTo>
                    <a:lnTo>
                      <a:pt x="1722" y="865"/>
                    </a:lnTo>
                    <a:lnTo>
                      <a:pt x="1722" y="866"/>
                    </a:lnTo>
                    <a:lnTo>
                      <a:pt x="1721" y="867"/>
                    </a:lnTo>
                    <a:lnTo>
                      <a:pt x="1720" y="867"/>
                    </a:lnTo>
                    <a:lnTo>
                      <a:pt x="1719" y="867"/>
                    </a:lnTo>
                    <a:lnTo>
                      <a:pt x="1716" y="870"/>
                    </a:lnTo>
                    <a:lnTo>
                      <a:pt x="1713" y="873"/>
                    </a:lnTo>
                    <a:lnTo>
                      <a:pt x="1710" y="876"/>
                    </a:lnTo>
                    <a:lnTo>
                      <a:pt x="1708" y="878"/>
                    </a:lnTo>
                    <a:lnTo>
                      <a:pt x="1706" y="881"/>
                    </a:lnTo>
                    <a:lnTo>
                      <a:pt x="1704" y="882"/>
                    </a:lnTo>
                    <a:lnTo>
                      <a:pt x="1702" y="883"/>
                    </a:lnTo>
                    <a:lnTo>
                      <a:pt x="1700" y="883"/>
                    </a:lnTo>
                    <a:lnTo>
                      <a:pt x="1699" y="881"/>
                    </a:lnTo>
                    <a:lnTo>
                      <a:pt x="1698" y="878"/>
                    </a:lnTo>
                    <a:lnTo>
                      <a:pt x="1697" y="876"/>
                    </a:lnTo>
                    <a:lnTo>
                      <a:pt x="1697" y="876"/>
                    </a:lnTo>
                    <a:lnTo>
                      <a:pt x="1697" y="876"/>
                    </a:lnTo>
                    <a:lnTo>
                      <a:pt x="1698" y="876"/>
                    </a:lnTo>
                    <a:lnTo>
                      <a:pt x="1698" y="876"/>
                    </a:lnTo>
                    <a:lnTo>
                      <a:pt x="1698" y="876"/>
                    </a:lnTo>
                    <a:lnTo>
                      <a:pt x="1698" y="876"/>
                    </a:lnTo>
                    <a:lnTo>
                      <a:pt x="1698" y="876"/>
                    </a:lnTo>
                    <a:lnTo>
                      <a:pt x="1698" y="876"/>
                    </a:lnTo>
                    <a:lnTo>
                      <a:pt x="1705" y="871"/>
                    </a:lnTo>
                    <a:lnTo>
                      <a:pt x="1711" y="865"/>
                    </a:lnTo>
                    <a:lnTo>
                      <a:pt x="1717" y="858"/>
                    </a:lnTo>
                    <a:lnTo>
                      <a:pt x="1723" y="852"/>
                    </a:lnTo>
                    <a:close/>
                    <a:moveTo>
                      <a:pt x="1652" y="841"/>
                    </a:moveTo>
                    <a:lnTo>
                      <a:pt x="1654" y="841"/>
                    </a:lnTo>
                    <a:lnTo>
                      <a:pt x="1654" y="842"/>
                    </a:lnTo>
                    <a:lnTo>
                      <a:pt x="1656" y="843"/>
                    </a:lnTo>
                    <a:lnTo>
                      <a:pt x="1656" y="844"/>
                    </a:lnTo>
                    <a:lnTo>
                      <a:pt x="1656" y="848"/>
                    </a:lnTo>
                    <a:lnTo>
                      <a:pt x="1654" y="850"/>
                    </a:lnTo>
                    <a:lnTo>
                      <a:pt x="1653" y="852"/>
                    </a:lnTo>
                    <a:lnTo>
                      <a:pt x="1653" y="852"/>
                    </a:lnTo>
                    <a:lnTo>
                      <a:pt x="1652" y="853"/>
                    </a:lnTo>
                    <a:lnTo>
                      <a:pt x="1651" y="852"/>
                    </a:lnTo>
                    <a:lnTo>
                      <a:pt x="1649" y="850"/>
                    </a:lnTo>
                    <a:lnTo>
                      <a:pt x="1648" y="848"/>
                    </a:lnTo>
                    <a:lnTo>
                      <a:pt x="1647" y="848"/>
                    </a:lnTo>
                    <a:lnTo>
                      <a:pt x="1647" y="848"/>
                    </a:lnTo>
                    <a:lnTo>
                      <a:pt x="1647" y="847"/>
                    </a:lnTo>
                    <a:lnTo>
                      <a:pt x="1648" y="844"/>
                    </a:lnTo>
                    <a:lnTo>
                      <a:pt x="1649" y="843"/>
                    </a:lnTo>
                    <a:lnTo>
                      <a:pt x="1651" y="841"/>
                    </a:lnTo>
                    <a:lnTo>
                      <a:pt x="1652" y="841"/>
                    </a:lnTo>
                    <a:lnTo>
                      <a:pt x="1652" y="841"/>
                    </a:lnTo>
                    <a:close/>
                    <a:moveTo>
                      <a:pt x="1645" y="832"/>
                    </a:moveTo>
                    <a:lnTo>
                      <a:pt x="1646" y="835"/>
                    </a:lnTo>
                    <a:lnTo>
                      <a:pt x="1646" y="839"/>
                    </a:lnTo>
                    <a:lnTo>
                      <a:pt x="1645" y="844"/>
                    </a:lnTo>
                    <a:lnTo>
                      <a:pt x="1642" y="847"/>
                    </a:lnTo>
                    <a:lnTo>
                      <a:pt x="1640" y="849"/>
                    </a:lnTo>
                    <a:lnTo>
                      <a:pt x="1637" y="852"/>
                    </a:lnTo>
                    <a:lnTo>
                      <a:pt x="1635" y="852"/>
                    </a:lnTo>
                    <a:lnTo>
                      <a:pt x="1632" y="853"/>
                    </a:lnTo>
                    <a:lnTo>
                      <a:pt x="1630" y="852"/>
                    </a:lnTo>
                    <a:lnTo>
                      <a:pt x="1629" y="850"/>
                    </a:lnTo>
                    <a:lnTo>
                      <a:pt x="1628" y="849"/>
                    </a:lnTo>
                    <a:lnTo>
                      <a:pt x="1628" y="848"/>
                    </a:lnTo>
                    <a:lnTo>
                      <a:pt x="1626" y="847"/>
                    </a:lnTo>
                    <a:lnTo>
                      <a:pt x="1626" y="845"/>
                    </a:lnTo>
                    <a:lnTo>
                      <a:pt x="1628" y="844"/>
                    </a:lnTo>
                    <a:lnTo>
                      <a:pt x="1628" y="843"/>
                    </a:lnTo>
                    <a:lnTo>
                      <a:pt x="1629" y="841"/>
                    </a:lnTo>
                    <a:lnTo>
                      <a:pt x="1631" y="838"/>
                    </a:lnTo>
                    <a:lnTo>
                      <a:pt x="1634" y="837"/>
                    </a:lnTo>
                    <a:lnTo>
                      <a:pt x="1635" y="838"/>
                    </a:lnTo>
                    <a:lnTo>
                      <a:pt x="1636" y="838"/>
                    </a:lnTo>
                    <a:lnTo>
                      <a:pt x="1637" y="839"/>
                    </a:lnTo>
                    <a:lnTo>
                      <a:pt x="1640" y="839"/>
                    </a:lnTo>
                    <a:lnTo>
                      <a:pt x="1641" y="838"/>
                    </a:lnTo>
                    <a:lnTo>
                      <a:pt x="1642" y="836"/>
                    </a:lnTo>
                    <a:lnTo>
                      <a:pt x="1645" y="832"/>
                    </a:lnTo>
                    <a:close/>
                    <a:moveTo>
                      <a:pt x="232" y="831"/>
                    </a:moveTo>
                    <a:lnTo>
                      <a:pt x="229" y="831"/>
                    </a:lnTo>
                    <a:lnTo>
                      <a:pt x="228" y="833"/>
                    </a:lnTo>
                    <a:lnTo>
                      <a:pt x="227" y="836"/>
                    </a:lnTo>
                    <a:lnTo>
                      <a:pt x="227" y="838"/>
                    </a:lnTo>
                    <a:lnTo>
                      <a:pt x="227" y="841"/>
                    </a:lnTo>
                    <a:lnTo>
                      <a:pt x="229" y="841"/>
                    </a:lnTo>
                    <a:lnTo>
                      <a:pt x="231" y="841"/>
                    </a:lnTo>
                    <a:lnTo>
                      <a:pt x="232" y="838"/>
                    </a:lnTo>
                    <a:lnTo>
                      <a:pt x="233" y="836"/>
                    </a:lnTo>
                    <a:lnTo>
                      <a:pt x="233" y="833"/>
                    </a:lnTo>
                    <a:lnTo>
                      <a:pt x="233" y="832"/>
                    </a:lnTo>
                    <a:lnTo>
                      <a:pt x="232" y="831"/>
                    </a:lnTo>
                    <a:close/>
                    <a:moveTo>
                      <a:pt x="1487" y="831"/>
                    </a:moveTo>
                    <a:lnTo>
                      <a:pt x="1489" y="831"/>
                    </a:lnTo>
                    <a:lnTo>
                      <a:pt x="1492" y="832"/>
                    </a:lnTo>
                    <a:lnTo>
                      <a:pt x="1494" y="835"/>
                    </a:lnTo>
                    <a:lnTo>
                      <a:pt x="1497" y="836"/>
                    </a:lnTo>
                    <a:lnTo>
                      <a:pt x="1499" y="838"/>
                    </a:lnTo>
                    <a:lnTo>
                      <a:pt x="1501" y="838"/>
                    </a:lnTo>
                    <a:lnTo>
                      <a:pt x="1501" y="843"/>
                    </a:lnTo>
                    <a:lnTo>
                      <a:pt x="1500" y="847"/>
                    </a:lnTo>
                    <a:lnTo>
                      <a:pt x="1499" y="850"/>
                    </a:lnTo>
                    <a:lnTo>
                      <a:pt x="1499" y="854"/>
                    </a:lnTo>
                    <a:lnTo>
                      <a:pt x="1498" y="858"/>
                    </a:lnTo>
                    <a:lnTo>
                      <a:pt x="1495" y="865"/>
                    </a:lnTo>
                    <a:lnTo>
                      <a:pt x="1492" y="873"/>
                    </a:lnTo>
                    <a:lnTo>
                      <a:pt x="1487" y="888"/>
                    </a:lnTo>
                    <a:lnTo>
                      <a:pt x="1492" y="888"/>
                    </a:lnTo>
                    <a:lnTo>
                      <a:pt x="1495" y="888"/>
                    </a:lnTo>
                    <a:lnTo>
                      <a:pt x="1498" y="888"/>
                    </a:lnTo>
                    <a:lnTo>
                      <a:pt x="1500" y="890"/>
                    </a:lnTo>
                    <a:lnTo>
                      <a:pt x="1503" y="892"/>
                    </a:lnTo>
                    <a:lnTo>
                      <a:pt x="1504" y="895"/>
                    </a:lnTo>
                    <a:lnTo>
                      <a:pt x="1504" y="899"/>
                    </a:lnTo>
                    <a:lnTo>
                      <a:pt x="1503" y="904"/>
                    </a:lnTo>
                    <a:lnTo>
                      <a:pt x="1491" y="906"/>
                    </a:lnTo>
                    <a:lnTo>
                      <a:pt x="1481" y="904"/>
                    </a:lnTo>
                    <a:lnTo>
                      <a:pt x="1481" y="907"/>
                    </a:lnTo>
                    <a:lnTo>
                      <a:pt x="1481" y="911"/>
                    </a:lnTo>
                    <a:lnTo>
                      <a:pt x="1481" y="915"/>
                    </a:lnTo>
                    <a:lnTo>
                      <a:pt x="1480" y="918"/>
                    </a:lnTo>
                    <a:lnTo>
                      <a:pt x="1472" y="933"/>
                    </a:lnTo>
                    <a:lnTo>
                      <a:pt x="1468" y="944"/>
                    </a:lnTo>
                    <a:lnTo>
                      <a:pt x="1464" y="951"/>
                    </a:lnTo>
                    <a:lnTo>
                      <a:pt x="1461" y="956"/>
                    </a:lnTo>
                    <a:lnTo>
                      <a:pt x="1460" y="959"/>
                    </a:lnTo>
                    <a:lnTo>
                      <a:pt x="1458" y="963"/>
                    </a:lnTo>
                    <a:lnTo>
                      <a:pt x="1448" y="973"/>
                    </a:lnTo>
                    <a:lnTo>
                      <a:pt x="1437" y="983"/>
                    </a:lnTo>
                    <a:lnTo>
                      <a:pt x="1435" y="980"/>
                    </a:lnTo>
                    <a:lnTo>
                      <a:pt x="1430" y="975"/>
                    </a:lnTo>
                    <a:lnTo>
                      <a:pt x="1426" y="969"/>
                    </a:lnTo>
                    <a:lnTo>
                      <a:pt x="1424" y="959"/>
                    </a:lnTo>
                    <a:lnTo>
                      <a:pt x="1424" y="947"/>
                    </a:lnTo>
                    <a:lnTo>
                      <a:pt x="1425" y="935"/>
                    </a:lnTo>
                    <a:lnTo>
                      <a:pt x="1430" y="926"/>
                    </a:lnTo>
                    <a:lnTo>
                      <a:pt x="1435" y="918"/>
                    </a:lnTo>
                    <a:lnTo>
                      <a:pt x="1436" y="916"/>
                    </a:lnTo>
                    <a:lnTo>
                      <a:pt x="1437" y="915"/>
                    </a:lnTo>
                    <a:lnTo>
                      <a:pt x="1437" y="913"/>
                    </a:lnTo>
                    <a:lnTo>
                      <a:pt x="1438" y="904"/>
                    </a:lnTo>
                    <a:lnTo>
                      <a:pt x="1437" y="894"/>
                    </a:lnTo>
                    <a:lnTo>
                      <a:pt x="1437" y="885"/>
                    </a:lnTo>
                    <a:lnTo>
                      <a:pt x="1438" y="882"/>
                    </a:lnTo>
                    <a:lnTo>
                      <a:pt x="1440" y="879"/>
                    </a:lnTo>
                    <a:lnTo>
                      <a:pt x="1441" y="873"/>
                    </a:lnTo>
                    <a:lnTo>
                      <a:pt x="1443" y="866"/>
                    </a:lnTo>
                    <a:lnTo>
                      <a:pt x="1459" y="862"/>
                    </a:lnTo>
                    <a:lnTo>
                      <a:pt x="1470" y="858"/>
                    </a:lnTo>
                    <a:lnTo>
                      <a:pt x="1477" y="852"/>
                    </a:lnTo>
                    <a:lnTo>
                      <a:pt x="1482" y="843"/>
                    </a:lnTo>
                    <a:lnTo>
                      <a:pt x="1485" y="831"/>
                    </a:lnTo>
                    <a:lnTo>
                      <a:pt x="1487" y="831"/>
                    </a:lnTo>
                    <a:close/>
                    <a:moveTo>
                      <a:pt x="1625" y="812"/>
                    </a:moveTo>
                    <a:lnTo>
                      <a:pt x="1626" y="814"/>
                    </a:lnTo>
                    <a:lnTo>
                      <a:pt x="1626" y="816"/>
                    </a:lnTo>
                    <a:lnTo>
                      <a:pt x="1628" y="825"/>
                    </a:lnTo>
                    <a:lnTo>
                      <a:pt x="1625" y="831"/>
                    </a:lnTo>
                    <a:lnTo>
                      <a:pt x="1619" y="837"/>
                    </a:lnTo>
                    <a:lnTo>
                      <a:pt x="1619" y="847"/>
                    </a:lnTo>
                    <a:lnTo>
                      <a:pt x="1619" y="853"/>
                    </a:lnTo>
                    <a:lnTo>
                      <a:pt x="1619" y="856"/>
                    </a:lnTo>
                    <a:lnTo>
                      <a:pt x="1617" y="861"/>
                    </a:lnTo>
                    <a:lnTo>
                      <a:pt x="1608" y="864"/>
                    </a:lnTo>
                    <a:lnTo>
                      <a:pt x="1600" y="869"/>
                    </a:lnTo>
                    <a:lnTo>
                      <a:pt x="1590" y="875"/>
                    </a:lnTo>
                    <a:lnTo>
                      <a:pt x="1584" y="883"/>
                    </a:lnTo>
                    <a:lnTo>
                      <a:pt x="1580" y="893"/>
                    </a:lnTo>
                    <a:lnTo>
                      <a:pt x="1583" y="906"/>
                    </a:lnTo>
                    <a:lnTo>
                      <a:pt x="1572" y="907"/>
                    </a:lnTo>
                    <a:lnTo>
                      <a:pt x="1562" y="913"/>
                    </a:lnTo>
                    <a:lnTo>
                      <a:pt x="1558" y="916"/>
                    </a:lnTo>
                    <a:lnTo>
                      <a:pt x="1556" y="917"/>
                    </a:lnTo>
                    <a:lnTo>
                      <a:pt x="1554" y="918"/>
                    </a:lnTo>
                    <a:lnTo>
                      <a:pt x="1551" y="919"/>
                    </a:lnTo>
                    <a:lnTo>
                      <a:pt x="1550" y="919"/>
                    </a:lnTo>
                    <a:lnTo>
                      <a:pt x="1544" y="919"/>
                    </a:lnTo>
                    <a:lnTo>
                      <a:pt x="1540" y="916"/>
                    </a:lnTo>
                    <a:lnTo>
                      <a:pt x="1537" y="911"/>
                    </a:lnTo>
                    <a:lnTo>
                      <a:pt x="1532" y="907"/>
                    </a:lnTo>
                    <a:lnTo>
                      <a:pt x="1527" y="907"/>
                    </a:lnTo>
                    <a:lnTo>
                      <a:pt x="1526" y="909"/>
                    </a:lnTo>
                    <a:lnTo>
                      <a:pt x="1525" y="910"/>
                    </a:lnTo>
                    <a:lnTo>
                      <a:pt x="1523" y="911"/>
                    </a:lnTo>
                    <a:lnTo>
                      <a:pt x="1523" y="913"/>
                    </a:lnTo>
                    <a:lnTo>
                      <a:pt x="1520" y="918"/>
                    </a:lnTo>
                    <a:lnTo>
                      <a:pt x="1515" y="926"/>
                    </a:lnTo>
                    <a:lnTo>
                      <a:pt x="1508" y="932"/>
                    </a:lnTo>
                    <a:lnTo>
                      <a:pt x="1500" y="938"/>
                    </a:lnTo>
                    <a:lnTo>
                      <a:pt x="1493" y="941"/>
                    </a:lnTo>
                    <a:lnTo>
                      <a:pt x="1487" y="941"/>
                    </a:lnTo>
                    <a:lnTo>
                      <a:pt x="1482" y="939"/>
                    </a:lnTo>
                    <a:lnTo>
                      <a:pt x="1482" y="938"/>
                    </a:lnTo>
                    <a:lnTo>
                      <a:pt x="1493" y="927"/>
                    </a:lnTo>
                    <a:lnTo>
                      <a:pt x="1501" y="918"/>
                    </a:lnTo>
                    <a:lnTo>
                      <a:pt x="1506" y="913"/>
                    </a:lnTo>
                    <a:lnTo>
                      <a:pt x="1509" y="909"/>
                    </a:lnTo>
                    <a:lnTo>
                      <a:pt x="1509" y="906"/>
                    </a:lnTo>
                    <a:lnTo>
                      <a:pt x="1509" y="902"/>
                    </a:lnTo>
                    <a:lnTo>
                      <a:pt x="1509" y="899"/>
                    </a:lnTo>
                    <a:lnTo>
                      <a:pt x="1510" y="896"/>
                    </a:lnTo>
                    <a:lnTo>
                      <a:pt x="1510" y="894"/>
                    </a:lnTo>
                    <a:lnTo>
                      <a:pt x="1511" y="893"/>
                    </a:lnTo>
                    <a:lnTo>
                      <a:pt x="1518" y="889"/>
                    </a:lnTo>
                    <a:lnTo>
                      <a:pt x="1526" y="884"/>
                    </a:lnTo>
                    <a:lnTo>
                      <a:pt x="1532" y="878"/>
                    </a:lnTo>
                    <a:lnTo>
                      <a:pt x="1537" y="869"/>
                    </a:lnTo>
                    <a:lnTo>
                      <a:pt x="1539" y="862"/>
                    </a:lnTo>
                    <a:lnTo>
                      <a:pt x="1542" y="859"/>
                    </a:lnTo>
                    <a:lnTo>
                      <a:pt x="1543" y="858"/>
                    </a:lnTo>
                    <a:lnTo>
                      <a:pt x="1544" y="856"/>
                    </a:lnTo>
                    <a:lnTo>
                      <a:pt x="1548" y="855"/>
                    </a:lnTo>
                    <a:lnTo>
                      <a:pt x="1550" y="855"/>
                    </a:lnTo>
                    <a:lnTo>
                      <a:pt x="1554" y="854"/>
                    </a:lnTo>
                    <a:lnTo>
                      <a:pt x="1557" y="854"/>
                    </a:lnTo>
                    <a:lnTo>
                      <a:pt x="1560" y="852"/>
                    </a:lnTo>
                    <a:lnTo>
                      <a:pt x="1561" y="850"/>
                    </a:lnTo>
                    <a:lnTo>
                      <a:pt x="1562" y="849"/>
                    </a:lnTo>
                    <a:lnTo>
                      <a:pt x="1563" y="847"/>
                    </a:lnTo>
                    <a:lnTo>
                      <a:pt x="1565" y="847"/>
                    </a:lnTo>
                    <a:lnTo>
                      <a:pt x="1566" y="845"/>
                    </a:lnTo>
                    <a:lnTo>
                      <a:pt x="1568" y="845"/>
                    </a:lnTo>
                    <a:lnTo>
                      <a:pt x="1572" y="845"/>
                    </a:lnTo>
                    <a:lnTo>
                      <a:pt x="1574" y="845"/>
                    </a:lnTo>
                    <a:lnTo>
                      <a:pt x="1577" y="844"/>
                    </a:lnTo>
                    <a:lnTo>
                      <a:pt x="1580" y="842"/>
                    </a:lnTo>
                    <a:lnTo>
                      <a:pt x="1583" y="841"/>
                    </a:lnTo>
                    <a:lnTo>
                      <a:pt x="1585" y="838"/>
                    </a:lnTo>
                    <a:lnTo>
                      <a:pt x="1589" y="837"/>
                    </a:lnTo>
                    <a:lnTo>
                      <a:pt x="1592" y="837"/>
                    </a:lnTo>
                    <a:lnTo>
                      <a:pt x="1595" y="838"/>
                    </a:lnTo>
                    <a:lnTo>
                      <a:pt x="1599" y="839"/>
                    </a:lnTo>
                    <a:lnTo>
                      <a:pt x="1600" y="842"/>
                    </a:lnTo>
                    <a:lnTo>
                      <a:pt x="1602" y="845"/>
                    </a:lnTo>
                    <a:lnTo>
                      <a:pt x="1605" y="848"/>
                    </a:lnTo>
                    <a:lnTo>
                      <a:pt x="1606" y="833"/>
                    </a:lnTo>
                    <a:lnTo>
                      <a:pt x="1609" y="824"/>
                    </a:lnTo>
                    <a:lnTo>
                      <a:pt x="1615" y="818"/>
                    </a:lnTo>
                    <a:lnTo>
                      <a:pt x="1625" y="812"/>
                    </a:lnTo>
                    <a:close/>
                    <a:moveTo>
                      <a:pt x="1653" y="782"/>
                    </a:moveTo>
                    <a:lnTo>
                      <a:pt x="1653" y="784"/>
                    </a:lnTo>
                    <a:lnTo>
                      <a:pt x="1652" y="796"/>
                    </a:lnTo>
                    <a:lnTo>
                      <a:pt x="1651" y="808"/>
                    </a:lnTo>
                    <a:lnTo>
                      <a:pt x="1649" y="812"/>
                    </a:lnTo>
                    <a:lnTo>
                      <a:pt x="1648" y="814"/>
                    </a:lnTo>
                    <a:lnTo>
                      <a:pt x="1648" y="815"/>
                    </a:lnTo>
                    <a:lnTo>
                      <a:pt x="1647" y="816"/>
                    </a:lnTo>
                    <a:lnTo>
                      <a:pt x="1647" y="810"/>
                    </a:lnTo>
                    <a:lnTo>
                      <a:pt x="1647" y="805"/>
                    </a:lnTo>
                    <a:lnTo>
                      <a:pt x="1646" y="801"/>
                    </a:lnTo>
                    <a:lnTo>
                      <a:pt x="1646" y="797"/>
                    </a:lnTo>
                    <a:lnTo>
                      <a:pt x="1646" y="795"/>
                    </a:lnTo>
                    <a:lnTo>
                      <a:pt x="1646" y="791"/>
                    </a:lnTo>
                    <a:lnTo>
                      <a:pt x="1647" y="788"/>
                    </a:lnTo>
                    <a:lnTo>
                      <a:pt x="1649" y="785"/>
                    </a:lnTo>
                    <a:lnTo>
                      <a:pt x="1653" y="782"/>
                    </a:lnTo>
                    <a:close/>
                    <a:moveTo>
                      <a:pt x="1669" y="780"/>
                    </a:moveTo>
                    <a:lnTo>
                      <a:pt x="1669" y="782"/>
                    </a:lnTo>
                    <a:lnTo>
                      <a:pt x="1670" y="785"/>
                    </a:lnTo>
                    <a:lnTo>
                      <a:pt x="1671" y="787"/>
                    </a:lnTo>
                    <a:lnTo>
                      <a:pt x="1674" y="787"/>
                    </a:lnTo>
                    <a:lnTo>
                      <a:pt x="1676" y="787"/>
                    </a:lnTo>
                    <a:lnTo>
                      <a:pt x="1681" y="785"/>
                    </a:lnTo>
                    <a:lnTo>
                      <a:pt x="1683" y="784"/>
                    </a:lnTo>
                    <a:lnTo>
                      <a:pt x="1686" y="782"/>
                    </a:lnTo>
                    <a:lnTo>
                      <a:pt x="1687" y="782"/>
                    </a:lnTo>
                    <a:lnTo>
                      <a:pt x="1689" y="782"/>
                    </a:lnTo>
                    <a:lnTo>
                      <a:pt x="1692" y="802"/>
                    </a:lnTo>
                    <a:lnTo>
                      <a:pt x="1692" y="821"/>
                    </a:lnTo>
                    <a:lnTo>
                      <a:pt x="1692" y="839"/>
                    </a:lnTo>
                    <a:lnTo>
                      <a:pt x="1689" y="854"/>
                    </a:lnTo>
                    <a:lnTo>
                      <a:pt x="1686" y="862"/>
                    </a:lnTo>
                    <a:lnTo>
                      <a:pt x="1681" y="866"/>
                    </a:lnTo>
                    <a:lnTo>
                      <a:pt x="1681" y="865"/>
                    </a:lnTo>
                    <a:lnTo>
                      <a:pt x="1681" y="864"/>
                    </a:lnTo>
                    <a:lnTo>
                      <a:pt x="1681" y="861"/>
                    </a:lnTo>
                    <a:lnTo>
                      <a:pt x="1681" y="859"/>
                    </a:lnTo>
                    <a:lnTo>
                      <a:pt x="1682" y="855"/>
                    </a:lnTo>
                    <a:lnTo>
                      <a:pt x="1682" y="849"/>
                    </a:lnTo>
                    <a:lnTo>
                      <a:pt x="1683" y="844"/>
                    </a:lnTo>
                    <a:lnTo>
                      <a:pt x="1683" y="839"/>
                    </a:lnTo>
                    <a:lnTo>
                      <a:pt x="1685" y="837"/>
                    </a:lnTo>
                    <a:lnTo>
                      <a:pt x="1683" y="835"/>
                    </a:lnTo>
                    <a:lnTo>
                      <a:pt x="1683" y="833"/>
                    </a:lnTo>
                    <a:lnTo>
                      <a:pt x="1683" y="833"/>
                    </a:lnTo>
                    <a:lnTo>
                      <a:pt x="1682" y="833"/>
                    </a:lnTo>
                    <a:lnTo>
                      <a:pt x="1679" y="847"/>
                    </a:lnTo>
                    <a:lnTo>
                      <a:pt x="1677" y="855"/>
                    </a:lnTo>
                    <a:lnTo>
                      <a:pt x="1675" y="859"/>
                    </a:lnTo>
                    <a:lnTo>
                      <a:pt x="1671" y="859"/>
                    </a:lnTo>
                    <a:lnTo>
                      <a:pt x="1670" y="847"/>
                    </a:lnTo>
                    <a:lnTo>
                      <a:pt x="1672" y="835"/>
                    </a:lnTo>
                    <a:lnTo>
                      <a:pt x="1675" y="822"/>
                    </a:lnTo>
                    <a:lnTo>
                      <a:pt x="1674" y="810"/>
                    </a:lnTo>
                    <a:lnTo>
                      <a:pt x="1677" y="810"/>
                    </a:lnTo>
                    <a:lnTo>
                      <a:pt x="1681" y="809"/>
                    </a:lnTo>
                    <a:lnTo>
                      <a:pt x="1683" y="808"/>
                    </a:lnTo>
                    <a:lnTo>
                      <a:pt x="1686" y="805"/>
                    </a:lnTo>
                    <a:lnTo>
                      <a:pt x="1687" y="803"/>
                    </a:lnTo>
                    <a:lnTo>
                      <a:pt x="1688" y="799"/>
                    </a:lnTo>
                    <a:lnTo>
                      <a:pt x="1681" y="803"/>
                    </a:lnTo>
                    <a:lnTo>
                      <a:pt x="1674" y="803"/>
                    </a:lnTo>
                    <a:lnTo>
                      <a:pt x="1668" y="799"/>
                    </a:lnTo>
                    <a:lnTo>
                      <a:pt x="1664" y="793"/>
                    </a:lnTo>
                    <a:lnTo>
                      <a:pt x="1665" y="790"/>
                    </a:lnTo>
                    <a:lnTo>
                      <a:pt x="1665" y="786"/>
                    </a:lnTo>
                    <a:lnTo>
                      <a:pt x="1668" y="782"/>
                    </a:lnTo>
                    <a:lnTo>
                      <a:pt x="1669" y="780"/>
                    </a:lnTo>
                    <a:close/>
                    <a:moveTo>
                      <a:pt x="1709" y="739"/>
                    </a:moveTo>
                    <a:lnTo>
                      <a:pt x="1710" y="741"/>
                    </a:lnTo>
                    <a:lnTo>
                      <a:pt x="1711" y="744"/>
                    </a:lnTo>
                    <a:lnTo>
                      <a:pt x="1711" y="746"/>
                    </a:lnTo>
                    <a:lnTo>
                      <a:pt x="1711" y="750"/>
                    </a:lnTo>
                    <a:lnTo>
                      <a:pt x="1711" y="757"/>
                    </a:lnTo>
                    <a:lnTo>
                      <a:pt x="1711" y="764"/>
                    </a:lnTo>
                    <a:lnTo>
                      <a:pt x="1713" y="769"/>
                    </a:lnTo>
                    <a:lnTo>
                      <a:pt x="1714" y="773"/>
                    </a:lnTo>
                    <a:lnTo>
                      <a:pt x="1715" y="775"/>
                    </a:lnTo>
                    <a:lnTo>
                      <a:pt x="1717" y="775"/>
                    </a:lnTo>
                    <a:lnTo>
                      <a:pt x="1720" y="775"/>
                    </a:lnTo>
                    <a:lnTo>
                      <a:pt x="1722" y="773"/>
                    </a:lnTo>
                    <a:lnTo>
                      <a:pt x="1725" y="769"/>
                    </a:lnTo>
                    <a:lnTo>
                      <a:pt x="1728" y="764"/>
                    </a:lnTo>
                    <a:lnTo>
                      <a:pt x="1727" y="776"/>
                    </a:lnTo>
                    <a:lnTo>
                      <a:pt x="1726" y="790"/>
                    </a:lnTo>
                    <a:lnTo>
                      <a:pt x="1723" y="803"/>
                    </a:lnTo>
                    <a:lnTo>
                      <a:pt x="1721" y="815"/>
                    </a:lnTo>
                    <a:lnTo>
                      <a:pt x="1720" y="825"/>
                    </a:lnTo>
                    <a:lnTo>
                      <a:pt x="1717" y="828"/>
                    </a:lnTo>
                    <a:lnTo>
                      <a:pt x="1716" y="828"/>
                    </a:lnTo>
                    <a:lnTo>
                      <a:pt x="1716" y="827"/>
                    </a:lnTo>
                    <a:lnTo>
                      <a:pt x="1715" y="826"/>
                    </a:lnTo>
                    <a:lnTo>
                      <a:pt x="1715" y="824"/>
                    </a:lnTo>
                    <a:lnTo>
                      <a:pt x="1714" y="824"/>
                    </a:lnTo>
                    <a:lnTo>
                      <a:pt x="1711" y="831"/>
                    </a:lnTo>
                    <a:lnTo>
                      <a:pt x="1709" y="837"/>
                    </a:lnTo>
                    <a:lnTo>
                      <a:pt x="1705" y="843"/>
                    </a:lnTo>
                    <a:lnTo>
                      <a:pt x="1700" y="844"/>
                    </a:lnTo>
                    <a:lnTo>
                      <a:pt x="1700" y="828"/>
                    </a:lnTo>
                    <a:lnTo>
                      <a:pt x="1700" y="816"/>
                    </a:lnTo>
                    <a:lnTo>
                      <a:pt x="1699" y="803"/>
                    </a:lnTo>
                    <a:lnTo>
                      <a:pt x="1697" y="785"/>
                    </a:lnTo>
                    <a:lnTo>
                      <a:pt x="1696" y="784"/>
                    </a:lnTo>
                    <a:lnTo>
                      <a:pt x="1696" y="781"/>
                    </a:lnTo>
                    <a:lnTo>
                      <a:pt x="1697" y="779"/>
                    </a:lnTo>
                    <a:lnTo>
                      <a:pt x="1698" y="775"/>
                    </a:lnTo>
                    <a:lnTo>
                      <a:pt x="1699" y="771"/>
                    </a:lnTo>
                    <a:lnTo>
                      <a:pt x="1703" y="758"/>
                    </a:lnTo>
                    <a:lnTo>
                      <a:pt x="1705" y="745"/>
                    </a:lnTo>
                    <a:lnTo>
                      <a:pt x="1706" y="742"/>
                    </a:lnTo>
                    <a:lnTo>
                      <a:pt x="1708" y="740"/>
                    </a:lnTo>
                    <a:lnTo>
                      <a:pt x="1708" y="740"/>
                    </a:lnTo>
                    <a:lnTo>
                      <a:pt x="1709" y="739"/>
                    </a:lnTo>
                    <a:close/>
                    <a:moveTo>
                      <a:pt x="1715" y="728"/>
                    </a:moveTo>
                    <a:lnTo>
                      <a:pt x="1715" y="728"/>
                    </a:lnTo>
                    <a:lnTo>
                      <a:pt x="1716" y="736"/>
                    </a:lnTo>
                    <a:lnTo>
                      <a:pt x="1716" y="744"/>
                    </a:lnTo>
                    <a:lnTo>
                      <a:pt x="1716" y="748"/>
                    </a:lnTo>
                    <a:lnTo>
                      <a:pt x="1715" y="750"/>
                    </a:lnTo>
                    <a:lnTo>
                      <a:pt x="1714" y="750"/>
                    </a:lnTo>
                    <a:lnTo>
                      <a:pt x="1714" y="750"/>
                    </a:lnTo>
                    <a:lnTo>
                      <a:pt x="1713" y="747"/>
                    </a:lnTo>
                    <a:lnTo>
                      <a:pt x="1711" y="745"/>
                    </a:lnTo>
                    <a:lnTo>
                      <a:pt x="1711" y="741"/>
                    </a:lnTo>
                    <a:lnTo>
                      <a:pt x="1713" y="736"/>
                    </a:lnTo>
                    <a:lnTo>
                      <a:pt x="1713" y="733"/>
                    </a:lnTo>
                    <a:lnTo>
                      <a:pt x="1714" y="730"/>
                    </a:lnTo>
                    <a:lnTo>
                      <a:pt x="1714" y="729"/>
                    </a:lnTo>
                    <a:lnTo>
                      <a:pt x="1715" y="728"/>
                    </a:lnTo>
                    <a:close/>
                    <a:moveTo>
                      <a:pt x="1746" y="712"/>
                    </a:moveTo>
                    <a:lnTo>
                      <a:pt x="1746" y="712"/>
                    </a:lnTo>
                    <a:lnTo>
                      <a:pt x="1746" y="713"/>
                    </a:lnTo>
                    <a:lnTo>
                      <a:pt x="1746" y="712"/>
                    </a:lnTo>
                    <a:close/>
                    <a:moveTo>
                      <a:pt x="1746" y="711"/>
                    </a:moveTo>
                    <a:lnTo>
                      <a:pt x="1746" y="714"/>
                    </a:lnTo>
                    <a:lnTo>
                      <a:pt x="1746" y="713"/>
                    </a:lnTo>
                    <a:lnTo>
                      <a:pt x="1746" y="714"/>
                    </a:lnTo>
                    <a:lnTo>
                      <a:pt x="1746" y="721"/>
                    </a:lnTo>
                    <a:lnTo>
                      <a:pt x="1746" y="722"/>
                    </a:lnTo>
                    <a:lnTo>
                      <a:pt x="1744" y="751"/>
                    </a:lnTo>
                    <a:lnTo>
                      <a:pt x="1742" y="775"/>
                    </a:lnTo>
                    <a:lnTo>
                      <a:pt x="1738" y="798"/>
                    </a:lnTo>
                    <a:lnTo>
                      <a:pt x="1733" y="822"/>
                    </a:lnTo>
                    <a:lnTo>
                      <a:pt x="1727" y="850"/>
                    </a:lnTo>
                    <a:lnTo>
                      <a:pt x="1727" y="850"/>
                    </a:lnTo>
                    <a:lnTo>
                      <a:pt x="1726" y="850"/>
                    </a:lnTo>
                    <a:lnTo>
                      <a:pt x="1726" y="852"/>
                    </a:lnTo>
                    <a:lnTo>
                      <a:pt x="1725" y="852"/>
                    </a:lnTo>
                    <a:lnTo>
                      <a:pt x="1725" y="852"/>
                    </a:lnTo>
                    <a:lnTo>
                      <a:pt x="1725" y="852"/>
                    </a:lnTo>
                    <a:lnTo>
                      <a:pt x="1723" y="852"/>
                    </a:lnTo>
                    <a:lnTo>
                      <a:pt x="1723" y="852"/>
                    </a:lnTo>
                    <a:lnTo>
                      <a:pt x="1723" y="848"/>
                    </a:lnTo>
                    <a:lnTo>
                      <a:pt x="1725" y="844"/>
                    </a:lnTo>
                    <a:lnTo>
                      <a:pt x="1725" y="839"/>
                    </a:lnTo>
                    <a:lnTo>
                      <a:pt x="1726" y="831"/>
                    </a:lnTo>
                    <a:lnTo>
                      <a:pt x="1727" y="819"/>
                    </a:lnTo>
                    <a:lnTo>
                      <a:pt x="1727" y="815"/>
                    </a:lnTo>
                    <a:lnTo>
                      <a:pt x="1727" y="812"/>
                    </a:lnTo>
                    <a:lnTo>
                      <a:pt x="1728" y="808"/>
                    </a:lnTo>
                    <a:lnTo>
                      <a:pt x="1728" y="805"/>
                    </a:lnTo>
                    <a:lnTo>
                      <a:pt x="1729" y="803"/>
                    </a:lnTo>
                    <a:lnTo>
                      <a:pt x="1731" y="805"/>
                    </a:lnTo>
                    <a:lnTo>
                      <a:pt x="1731" y="807"/>
                    </a:lnTo>
                    <a:lnTo>
                      <a:pt x="1731" y="808"/>
                    </a:lnTo>
                    <a:lnTo>
                      <a:pt x="1732" y="810"/>
                    </a:lnTo>
                    <a:lnTo>
                      <a:pt x="1738" y="778"/>
                    </a:lnTo>
                    <a:lnTo>
                      <a:pt x="1743" y="751"/>
                    </a:lnTo>
                    <a:lnTo>
                      <a:pt x="1745" y="730"/>
                    </a:lnTo>
                    <a:lnTo>
                      <a:pt x="1746" y="717"/>
                    </a:lnTo>
                    <a:lnTo>
                      <a:pt x="1746" y="714"/>
                    </a:lnTo>
                    <a:lnTo>
                      <a:pt x="1746" y="712"/>
                    </a:lnTo>
                    <a:lnTo>
                      <a:pt x="1746" y="711"/>
                    </a:lnTo>
                    <a:close/>
                    <a:moveTo>
                      <a:pt x="208" y="688"/>
                    </a:moveTo>
                    <a:lnTo>
                      <a:pt x="210" y="688"/>
                    </a:lnTo>
                    <a:lnTo>
                      <a:pt x="214" y="688"/>
                    </a:lnTo>
                    <a:lnTo>
                      <a:pt x="214" y="689"/>
                    </a:lnTo>
                    <a:lnTo>
                      <a:pt x="212" y="693"/>
                    </a:lnTo>
                    <a:lnTo>
                      <a:pt x="211" y="695"/>
                    </a:lnTo>
                    <a:lnTo>
                      <a:pt x="209" y="698"/>
                    </a:lnTo>
                    <a:lnTo>
                      <a:pt x="206" y="699"/>
                    </a:lnTo>
                    <a:lnTo>
                      <a:pt x="204" y="699"/>
                    </a:lnTo>
                    <a:lnTo>
                      <a:pt x="201" y="698"/>
                    </a:lnTo>
                    <a:lnTo>
                      <a:pt x="199" y="696"/>
                    </a:lnTo>
                    <a:lnTo>
                      <a:pt x="198" y="694"/>
                    </a:lnTo>
                    <a:lnTo>
                      <a:pt x="198" y="693"/>
                    </a:lnTo>
                    <a:lnTo>
                      <a:pt x="199" y="691"/>
                    </a:lnTo>
                    <a:lnTo>
                      <a:pt x="200" y="690"/>
                    </a:lnTo>
                    <a:lnTo>
                      <a:pt x="201" y="689"/>
                    </a:lnTo>
                    <a:lnTo>
                      <a:pt x="204" y="688"/>
                    </a:lnTo>
                    <a:lnTo>
                      <a:pt x="205" y="688"/>
                    </a:lnTo>
                    <a:lnTo>
                      <a:pt x="208" y="688"/>
                    </a:lnTo>
                    <a:close/>
                    <a:moveTo>
                      <a:pt x="297" y="674"/>
                    </a:moveTo>
                    <a:lnTo>
                      <a:pt x="300" y="674"/>
                    </a:lnTo>
                    <a:lnTo>
                      <a:pt x="305" y="676"/>
                    </a:lnTo>
                    <a:lnTo>
                      <a:pt x="303" y="677"/>
                    </a:lnTo>
                    <a:lnTo>
                      <a:pt x="302" y="681"/>
                    </a:lnTo>
                    <a:lnTo>
                      <a:pt x="300" y="683"/>
                    </a:lnTo>
                    <a:lnTo>
                      <a:pt x="298" y="685"/>
                    </a:lnTo>
                    <a:lnTo>
                      <a:pt x="296" y="687"/>
                    </a:lnTo>
                    <a:lnTo>
                      <a:pt x="294" y="687"/>
                    </a:lnTo>
                    <a:lnTo>
                      <a:pt x="291" y="685"/>
                    </a:lnTo>
                    <a:lnTo>
                      <a:pt x="289" y="684"/>
                    </a:lnTo>
                    <a:lnTo>
                      <a:pt x="288" y="684"/>
                    </a:lnTo>
                    <a:lnTo>
                      <a:pt x="288" y="683"/>
                    </a:lnTo>
                    <a:lnTo>
                      <a:pt x="286" y="681"/>
                    </a:lnTo>
                    <a:lnTo>
                      <a:pt x="286" y="679"/>
                    </a:lnTo>
                    <a:lnTo>
                      <a:pt x="288" y="678"/>
                    </a:lnTo>
                    <a:lnTo>
                      <a:pt x="289" y="677"/>
                    </a:lnTo>
                    <a:lnTo>
                      <a:pt x="292" y="676"/>
                    </a:lnTo>
                    <a:lnTo>
                      <a:pt x="295" y="674"/>
                    </a:lnTo>
                    <a:lnTo>
                      <a:pt x="297" y="674"/>
                    </a:lnTo>
                    <a:close/>
                    <a:moveTo>
                      <a:pt x="256" y="656"/>
                    </a:moveTo>
                    <a:lnTo>
                      <a:pt x="258" y="656"/>
                    </a:lnTo>
                    <a:lnTo>
                      <a:pt x="260" y="657"/>
                    </a:lnTo>
                    <a:lnTo>
                      <a:pt x="262" y="659"/>
                    </a:lnTo>
                    <a:lnTo>
                      <a:pt x="265" y="660"/>
                    </a:lnTo>
                    <a:lnTo>
                      <a:pt x="266" y="661"/>
                    </a:lnTo>
                    <a:lnTo>
                      <a:pt x="268" y="662"/>
                    </a:lnTo>
                    <a:lnTo>
                      <a:pt x="271" y="662"/>
                    </a:lnTo>
                    <a:lnTo>
                      <a:pt x="273" y="662"/>
                    </a:lnTo>
                    <a:lnTo>
                      <a:pt x="275" y="662"/>
                    </a:lnTo>
                    <a:lnTo>
                      <a:pt x="277" y="665"/>
                    </a:lnTo>
                    <a:lnTo>
                      <a:pt x="277" y="667"/>
                    </a:lnTo>
                    <a:lnTo>
                      <a:pt x="275" y="672"/>
                    </a:lnTo>
                    <a:lnTo>
                      <a:pt x="273" y="678"/>
                    </a:lnTo>
                    <a:lnTo>
                      <a:pt x="269" y="683"/>
                    </a:lnTo>
                    <a:lnTo>
                      <a:pt x="265" y="687"/>
                    </a:lnTo>
                    <a:lnTo>
                      <a:pt x="257" y="691"/>
                    </a:lnTo>
                    <a:lnTo>
                      <a:pt x="250" y="693"/>
                    </a:lnTo>
                    <a:lnTo>
                      <a:pt x="244" y="694"/>
                    </a:lnTo>
                    <a:lnTo>
                      <a:pt x="238" y="691"/>
                    </a:lnTo>
                    <a:lnTo>
                      <a:pt x="233" y="685"/>
                    </a:lnTo>
                    <a:lnTo>
                      <a:pt x="232" y="677"/>
                    </a:lnTo>
                    <a:lnTo>
                      <a:pt x="232" y="677"/>
                    </a:lnTo>
                    <a:lnTo>
                      <a:pt x="233" y="677"/>
                    </a:lnTo>
                    <a:lnTo>
                      <a:pt x="234" y="677"/>
                    </a:lnTo>
                    <a:lnTo>
                      <a:pt x="234" y="677"/>
                    </a:lnTo>
                    <a:lnTo>
                      <a:pt x="235" y="677"/>
                    </a:lnTo>
                    <a:lnTo>
                      <a:pt x="237" y="676"/>
                    </a:lnTo>
                    <a:lnTo>
                      <a:pt x="237" y="676"/>
                    </a:lnTo>
                    <a:lnTo>
                      <a:pt x="238" y="676"/>
                    </a:lnTo>
                    <a:lnTo>
                      <a:pt x="238" y="677"/>
                    </a:lnTo>
                    <a:lnTo>
                      <a:pt x="238" y="678"/>
                    </a:lnTo>
                    <a:lnTo>
                      <a:pt x="238" y="679"/>
                    </a:lnTo>
                    <a:lnTo>
                      <a:pt x="238" y="681"/>
                    </a:lnTo>
                    <a:lnTo>
                      <a:pt x="238" y="682"/>
                    </a:lnTo>
                    <a:lnTo>
                      <a:pt x="238" y="682"/>
                    </a:lnTo>
                    <a:lnTo>
                      <a:pt x="238" y="683"/>
                    </a:lnTo>
                    <a:lnTo>
                      <a:pt x="238" y="684"/>
                    </a:lnTo>
                    <a:lnTo>
                      <a:pt x="241" y="683"/>
                    </a:lnTo>
                    <a:lnTo>
                      <a:pt x="243" y="681"/>
                    </a:lnTo>
                    <a:lnTo>
                      <a:pt x="243" y="679"/>
                    </a:lnTo>
                    <a:lnTo>
                      <a:pt x="241" y="678"/>
                    </a:lnTo>
                    <a:lnTo>
                      <a:pt x="240" y="677"/>
                    </a:lnTo>
                    <a:lnTo>
                      <a:pt x="239" y="677"/>
                    </a:lnTo>
                    <a:lnTo>
                      <a:pt x="239" y="676"/>
                    </a:lnTo>
                    <a:lnTo>
                      <a:pt x="238" y="676"/>
                    </a:lnTo>
                    <a:lnTo>
                      <a:pt x="238" y="674"/>
                    </a:lnTo>
                    <a:lnTo>
                      <a:pt x="238" y="673"/>
                    </a:lnTo>
                    <a:lnTo>
                      <a:pt x="238" y="672"/>
                    </a:lnTo>
                    <a:lnTo>
                      <a:pt x="238" y="671"/>
                    </a:lnTo>
                    <a:lnTo>
                      <a:pt x="237" y="667"/>
                    </a:lnTo>
                    <a:lnTo>
                      <a:pt x="237" y="664"/>
                    </a:lnTo>
                    <a:lnTo>
                      <a:pt x="237" y="661"/>
                    </a:lnTo>
                    <a:lnTo>
                      <a:pt x="237" y="660"/>
                    </a:lnTo>
                    <a:lnTo>
                      <a:pt x="238" y="659"/>
                    </a:lnTo>
                    <a:lnTo>
                      <a:pt x="239" y="657"/>
                    </a:lnTo>
                    <a:lnTo>
                      <a:pt x="240" y="657"/>
                    </a:lnTo>
                    <a:lnTo>
                      <a:pt x="241" y="659"/>
                    </a:lnTo>
                    <a:lnTo>
                      <a:pt x="241" y="660"/>
                    </a:lnTo>
                    <a:lnTo>
                      <a:pt x="241" y="662"/>
                    </a:lnTo>
                    <a:lnTo>
                      <a:pt x="243" y="664"/>
                    </a:lnTo>
                    <a:lnTo>
                      <a:pt x="243" y="666"/>
                    </a:lnTo>
                    <a:lnTo>
                      <a:pt x="244" y="667"/>
                    </a:lnTo>
                    <a:lnTo>
                      <a:pt x="245" y="667"/>
                    </a:lnTo>
                    <a:lnTo>
                      <a:pt x="246" y="667"/>
                    </a:lnTo>
                    <a:lnTo>
                      <a:pt x="248" y="666"/>
                    </a:lnTo>
                    <a:lnTo>
                      <a:pt x="250" y="665"/>
                    </a:lnTo>
                    <a:lnTo>
                      <a:pt x="254" y="660"/>
                    </a:lnTo>
                    <a:lnTo>
                      <a:pt x="256" y="656"/>
                    </a:lnTo>
                    <a:close/>
                    <a:moveTo>
                      <a:pt x="149" y="656"/>
                    </a:moveTo>
                    <a:lnTo>
                      <a:pt x="149" y="657"/>
                    </a:lnTo>
                    <a:lnTo>
                      <a:pt x="149" y="660"/>
                    </a:lnTo>
                    <a:lnTo>
                      <a:pt x="148" y="661"/>
                    </a:lnTo>
                    <a:lnTo>
                      <a:pt x="148" y="662"/>
                    </a:lnTo>
                    <a:lnTo>
                      <a:pt x="147" y="661"/>
                    </a:lnTo>
                    <a:lnTo>
                      <a:pt x="147" y="660"/>
                    </a:lnTo>
                    <a:lnTo>
                      <a:pt x="147" y="659"/>
                    </a:lnTo>
                    <a:lnTo>
                      <a:pt x="149" y="656"/>
                    </a:lnTo>
                    <a:lnTo>
                      <a:pt x="149" y="656"/>
                    </a:lnTo>
                    <a:close/>
                    <a:moveTo>
                      <a:pt x="182" y="633"/>
                    </a:moveTo>
                    <a:lnTo>
                      <a:pt x="187" y="642"/>
                    </a:lnTo>
                    <a:lnTo>
                      <a:pt x="194" y="647"/>
                    </a:lnTo>
                    <a:lnTo>
                      <a:pt x="205" y="649"/>
                    </a:lnTo>
                    <a:lnTo>
                      <a:pt x="216" y="653"/>
                    </a:lnTo>
                    <a:lnTo>
                      <a:pt x="223" y="657"/>
                    </a:lnTo>
                    <a:lnTo>
                      <a:pt x="229" y="665"/>
                    </a:lnTo>
                    <a:lnTo>
                      <a:pt x="232" y="677"/>
                    </a:lnTo>
                    <a:lnTo>
                      <a:pt x="232" y="677"/>
                    </a:lnTo>
                    <a:lnTo>
                      <a:pt x="228" y="678"/>
                    </a:lnTo>
                    <a:lnTo>
                      <a:pt x="224" y="678"/>
                    </a:lnTo>
                    <a:lnTo>
                      <a:pt x="222" y="677"/>
                    </a:lnTo>
                    <a:lnTo>
                      <a:pt x="220" y="676"/>
                    </a:lnTo>
                    <a:lnTo>
                      <a:pt x="217" y="674"/>
                    </a:lnTo>
                    <a:lnTo>
                      <a:pt x="216" y="674"/>
                    </a:lnTo>
                    <a:lnTo>
                      <a:pt x="215" y="674"/>
                    </a:lnTo>
                    <a:lnTo>
                      <a:pt x="214" y="677"/>
                    </a:lnTo>
                    <a:lnTo>
                      <a:pt x="214" y="679"/>
                    </a:lnTo>
                    <a:lnTo>
                      <a:pt x="195" y="665"/>
                    </a:lnTo>
                    <a:lnTo>
                      <a:pt x="182" y="654"/>
                    </a:lnTo>
                    <a:lnTo>
                      <a:pt x="170" y="649"/>
                    </a:lnTo>
                    <a:lnTo>
                      <a:pt x="160" y="649"/>
                    </a:lnTo>
                    <a:lnTo>
                      <a:pt x="149" y="656"/>
                    </a:lnTo>
                    <a:lnTo>
                      <a:pt x="152" y="647"/>
                    </a:lnTo>
                    <a:lnTo>
                      <a:pt x="155" y="641"/>
                    </a:lnTo>
                    <a:lnTo>
                      <a:pt x="165" y="637"/>
                    </a:lnTo>
                    <a:lnTo>
                      <a:pt x="174" y="634"/>
                    </a:lnTo>
                    <a:lnTo>
                      <a:pt x="182" y="633"/>
                    </a:lnTo>
                    <a:close/>
                    <a:moveTo>
                      <a:pt x="1736" y="617"/>
                    </a:moveTo>
                    <a:lnTo>
                      <a:pt x="1736" y="621"/>
                    </a:lnTo>
                    <a:lnTo>
                      <a:pt x="1736" y="625"/>
                    </a:lnTo>
                    <a:lnTo>
                      <a:pt x="1737" y="630"/>
                    </a:lnTo>
                    <a:lnTo>
                      <a:pt x="1738" y="632"/>
                    </a:lnTo>
                    <a:lnTo>
                      <a:pt x="1738" y="634"/>
                    </a:lnTo>
                    <a:lnTo>
                      <a:pt x="1739" y="637"/>
                    </a:lnTo>
                    <a:lnTo>
                      <a:pt x="1740" y="638"/>
                    </a:lnTo>
                    <a:lnTo>
                      <a:pt x="1740" y="639"/>
                    </a:lnTo>
                    <a:lnTo>
                      <a:pt x="1742" y="642"/>
                    </a:lnTo>
                    <a:lnTo>
                      <a:pt x="1742" y="647"/>
                    </a:lnTo>
                    <a:lnTo>
                      <a:pt x="1742" y="653"/>
                    </a:lnTo>
                    <a:lnTo>
                      <a:pt x="1743" y="657"/>
                    </a:lnTo>
                    <a:lnTo>
                      <a:pt x="1743" y="657"/>
                    </a:lnTo>
                    <a:lnTo>
                      <a:pt x="1743" y="657"/>
                    </a:lnTo>
                    <a:lnTo>
                      <a:pt x="1745" y="673"/>
                    </a:lnTo>
                    <a:lnTo>
                      <a:pt x="1746" y="683"/>
                    </a:lnTo>
                    <a:lnTo>
                      <a:pt x="1746" y="688"/>
                    </a:lnTo>
                    <a:lnTo>
                      <a:pt x="1746" y="690"/>
                    </a:lnTo>
                    <a:lnTo>
                      <a:pt x="1745" y="691"/>
                    </a:lnTo>
                    <a:lnTo>
                      <a:pt x="1744" y="690"/>
                    </a:lnTo>
                    <a:lnTo>
                      <a:pt x="1744" y="688"/>
                    </a:lnTo>
                    <a:lnTo>
                      <a:pt x="1743" y="687"/>
                    </a:lnTo>
                    <a:lnTo>
                      <a:pt x="1743" y="687"/>
                    </a:lnTo>
                    <a:lnTo>
                      <a:pt x="1743" y="688"/>
                    </a:lnTo>
                    <a:lnTo>
                      <a:pt x="1743" y="689"/>
                    </a:lnTo>
                    <a:lnTo>
                      <a:pt x="1742" y="693"/>
                    </a:lnTo>
                    <a:lnTo>
                      <a:pt x="1740" y="677"/>
                    </a:lnTo>
                    <a:lnTo>
                      <a:pt x="1739" y="667"/>
                    </a:lnTo>
                    <a:lnTo>
                      <a:pt x="1738" y="660"/>
                    </a:lnTo>
                    <a:lnTo>
                      <a:pt x="1737" y="653"/>
                    </a:lnTo>
                    <a:lnTo>
                      <a:pt x="1737" y="653"/>
                    </a:lnTo>
                    <a:lnTo>
                      <a:pt x="1736" y="655"/>
                    </a:lnTo>
                    <a:lnTo>
                      <a:pt x="1734" y="656"/>
                    </a:lnTo>
                    <a:lnTo>
                      <a:pt x="1733" y="656"/>
                    </a:lnTo>
                    <a:lnTo>
                      <a:pt x="1733" y="655"/>
                    </a:lnTo>
                    <a:lnTo>
                      <a:pt x="1732" y="653"/>
                    </a:lnTo>
                    <a:lnTo>
                      <a:pt x="1732" y="650"/>
                    </a:lnTo>
                    <a:lnTo>
                      <a:pt x="1732" y="648"/>
                    </a:lnTo>
                    <a:lnTo>
                      <a:pt x="1731" y="642"/>
                    </a:lnTo>
                    <a:lnTo>
                      <a:pt x="1731" y="633"/>
                    </a:lnTo>
                    <a:lnTo>
                      <a:pt x="1732" y="625"/>
                    </a:lnTo>
                    <a:lnTo>
                      <a:pt x="1736" y="617"/>
                    </a:lnTo>
                    <a:close/>
                    <a:moveTo>
                      <a:pt x="1728" y="594"/>
                    </a:moveTo>
                    <a:lnTo>
                      <a:pt x="1728" y="594"/>
                    </a:lnTo>
                    <a:lnTo>
                      <a:pt x="1729" y="594"/>
                    </a:lnTo>
                    <a:lnTo>
                      <a:pt x="1729" y="594"/>
                    </a:lnTo>
                    <a:lnTo>
                      <a:pt x="1731" y="597"/>
                    </a:lnTo>
                    <a:lnTo>
                      <a:pt x="1732" y="599"/>
                    </a:lnTo>
                    <a:lnTo>
                      <a:pt x="1732" y="604"/>
                    </a:lnTo>
                    <a:lnTo>
                      <a:pt x="1732" y="607"/>
                    </a:lnTo>
                    <a:lnTo>
                      <a:pt x="1732" y="609"/>
                    </a:lnTo>
                    <a:lnTo>
                      <a:pt x="1732" y="610"/>
                    </a:lnTo>
                    <a:lnTo>
                      <a:pt x="1731" y="610"/>
                    </a:lnTo>
                    <a:lnTo>
                      <a:pt x="1731" y="608"/>
                    </a:lnTo>
                    <a:lnTo>
                      <a:pt x="1729" y="604"/>
                    </a:lnTo>
                    <a:lnTo>
                      <a:pt x="1728" y="598"/>
                    </a:lnTo>
                    <a:lnTo>
                      <a:pt x="1728" y="596"/>
                    </a:lnTo>
                    <a:lnTo>
                      <a:pt x="1728" y="594"/>
                    </a:lnTo>
                    <a:close/>
                    <a:moveTo>
                      <a:pt x="1725" y="580"/>
                    </a:moveTo>
                    <a:lnTo>
                      <a:pt x="1726" y="580"/>
                    </a:lnTo>
                    <a:lnTo>
                      <a:pt x="1726" y="581"/>
                    </a:lnTo>
                    <a:lnTo>
                      <a:pt x="1726" y="582"/>
                    </a:lnTo>
                    <a:lnTo>
                      <a:pt x="1727" y="585"/>
                    </a:lnTo>
                    <a:lnTo>
                      <a:pt x="1727" y="588"/>
                    </a:lnTo>
                    <a:lnTo>
                      <a:pt x="1728" y="594"/>
                    </a:lnTo>
                    <a:lnTo>
                      <a:pt x="1727" y="594"/>
                    </a:lnTo>
                    <a:lnTo>
                      <a:pt x="1726" y="593"/>
                    </a:lnTo>
                    <a:lnTo>
                      <a:pt x="1725" y="592"/>
                    </a:lnTo>
                    <a:lnTo>
                      <a:pt x="1725" y="588"/>
                    </a:lnTo>
                    <a:lnTo>
                      <a:pt x="1723" y="586"/>
                    </a:lnTo>
                    <a:lnTo>
                      <a:pt x="1725" y="584"/>
                    </a:lnTo>
                    <a:lnTo>
                      <a:pt x="1725" y="581"/>
                    </a:lnTo>
                    <a:lnTo>
                      <a:pt x="1725" y="580"/>
                    </a:lnTo>
                    <a:close/>
                    <a:moveTo>
                      <a:pt x="1682" y="576"/>
                    </a:moveTo>
                    <a:lnTo>
                      <a:pt x="1688" y="584"/>
                    </a:lnTo>
                    <a:lnTo>
                      <a:pt x="1692" y="594"/>
                    </a:lnTo>
                    <a:lnTo>
                      <a:pt x="1694" y="607"/>
                    </a:lnTo>
                    <a:lnTo>
                      <a:pt x="1694" y="610"/>
                    </a:lnTo>
                    <a:lnTo>
                      <a:pt x="1693" y="614"/>
                    </a:lnTo>
                    <a:lnTo>
                      <a:pt x="1693" y="617"/>
                    </a:lnTo>
                    <a:lnTo>
                      <a:pt x="1692" y="619"/>
                    </a:lnTo>
                    <a:lnTo>
                      <a:pt x="1687" y="617"/>
                    </a:lnTo>
                    <a:lnTo>
                      <a:pt x="1683" y="610"/>
                    </a:lnTo>
                    <a:lnTo>
                      <a:pt x="1681" y="598"/>
                    </a:lnTo>
                    <a:lnTo>
                      <a:pt x="1680" y="585"/>
                    </a:lnTo>
                    <a:lnTo>
                      <a:pt x="1681" y="584"/>
                    </a:lnTo>
                    <a:lnTo>
                      <a:pt x="1682" y="582"/>
                    </a:lnTo>
                    <a:lnTo>
                      <a:pt x="1682" y="581"/>
                    </a:lnTo>
                    <a:lnTo>
                      <a:pt x="1682" y="579"/>
                    </a:lnTo>
                    <a:lnTo>
                      <a:pt x="1682" y="576"/>
                    </a:lnTo>
                    <a:close/>
                    <a:moveTo>
                      <a:pt x="1710" y="565"/>
                    </a:moveTo>
                    <a:lnTo>
                      <a:pt x="1711" y="567"/>
                    </a:lnTo>
                    <a:lnTo>
                      <a:pt x="1713" y="569"/>
                    </a:lnTo>
                    <a:lnTo>
                      <a:pt x="1713" y="570"/>
                    </a:lnTo>
                    <a:lnTo>
                      <a:pt x="1714" y="570"/>
                    </a:lnTo>
                    <a:lnTo>
                      <a:pt x="1716" y="571"/>
                    </a:lnTo>
                    <a:lnTo>
                      <a:pt x="1719" y="580"/>
                    </a:lnTo>
                    <a:lnTo>
                      <a:pt x="1721" y="588"/>
                    </a:lnTo>
                    <a:lnTo>
                      <a:pt x="1719" y="588"/>
                    </a:lnTo>
                    <a:lnTo>
                      <a:pt x="1717" y="590"/>
                    </a:lnTo>
                    <a:lnTo>
                      <a:pt x="1717" y="592"/>
                    </a:lnTo>
                    <a:lnTo>
                      <a:pt x="1717" y="594"/>
                    </a:lnTo>
                    <a:lnTo>
                      <a:pt x="1719" y="597"/>
                    </a:lnTo>
                    <a:lnTo>
                      <a:pt x="1720" y="602"/>
                    </a:lnTo>
                    <a:lnTo>
                      <a:pt x="1720" y="607"/>
                    </a:lnTo>
                    <a:lnTo>
                      <a:pt x="1720" y="610"/>
                    </a:lnTo>
                    <a:lnTo>
                      <a:pt x="1720" y="615"/>
                    </a:lnTo>
                    <a:lnTo>
                      <a:pt x="1721" y="614"/>
                    </a:lnTo>
                    <a:lnTo>
                      <a:pt x="1722" y="615"/>
                    </a:lnTo>
                    <a:lnTo>
                      <a:pt x="1722" y="616"/>
                    </a:lnTo>
                    <a:lnTo>
                      <a:pt x="1723" y="619"/>
                    </a:lnTo>
                    <a:lnTo>
                      <a:pt x="1725" y="622"/>
                    </a:lnTo>
                    <a:lnTo>
                      <a:pt x="1723" y="622"/>
                    </a:lnTo>
                    <a:lnTo>
                      <a:pt x="1722" y="622"/>
                    </a:lnTo>
                    <a:lnTo>
                      <a:pt x="1722" y="622"/>
                    </a:lnTo>
                    <a:lnTo>
                      <a:pt x="1721" y="624"/>
                    </a:lnTo>
                    <a:lnTo>
                      <a:pt x="1721" y="624"/>
                    </a:lnTo>
                    <a:lnTo>
                      <a:pt x="1720" y="624"/>
                    </a:lnTo>
                    <a:lnTo>
                      <a:pt x="1719" y="624"/>
                    </a:lnTo>
                    <a:lnTo>
                      <a:pt x="1719" y="624"/>
                    </a:lnTo>
                    <a:lnTo>
                      <a:pt x="1719" y="628"/>
                    </a:lnTo>
                    <a:lnTo>
                      <a:pt x="1719" y="633"/>
                    </a:lnTo>
                    <a:lnTo>
                      <a:pt x="1719" y="637"/>
                    </a:lnTo>
                    <a:lnTo>
                      <a:pt x="1717" y="639"/>
                    </a:lnTo>
                    <a:lnTo>
                      <a:pt x="1716" y="641"/>
                    </a:lnTo>
                    <a:lnTo>
                      <a:pt x="1715" y="643"/>
                    </a:lnTo>
                    <a:lnTo>
                      <a:pt x="1715" y="637"/>
                    </a:lnTo>
                    <a:lnTo>
                      <a:pt x="1714" y="633"/>
                    </a:lnTo>
                    <a:lnTo>
                      <a:pt x="1714" y="631"/>
                    </a:lnTo>
                    <a:lnTo>
                      <a:pt x="1713" y="630"/>
                    </a:lnTo>
                    <a:lnTo>
                      <a:pt x="1711" y="627"/>
                    </a:lnTo>
                    <a:lnTo>
                      <a:pt x="1710" y="626"/>
                    </a:lnTo>
                    <a:lnTo>
                      <a:pt x="1709" y="624"/>
                    </a:lnTo>
                    <a:lnTo>
                      <a:pt x="1708" y="620"/>
                    </a:lnTo>
                    <a:lnTo>
                      <a:pt x="1708" y="619"/>
                    </a:lnTo>
                    <a:lnTo>
                      <a:pt x="1708" y="617"/>
                    </a:lnTo>
                    <a:lnTo>
                      <a:pt x="1709" y="616"/>
                    </a:lnTo>
                    <a:lnTo>
                      <a:pt x="1709" y="615"/>
                    </a:lnTo>
                    <a:lnTo>
                      <a:pt x="1709" y="614"/>
                    </a:lnTo>
                    <a:lnTo>
                      <a:pt x="1709" y="610"/>
                    </a:lnTo>
                    <a:lnTo>
                      <a:pt x="1709" y="607"/>
                    </a:lnTo>
                    <a:lnTo>
                      <a:pt x="1709" y="600"/>
                    </a:lnTo>
                    <a:lnTo>
                      <a:pt x="1709" y="600"/>
                    </a:lnTo>
                    <a:lnTo>
                      <a:pt x="1711" y="600"/>
                    </a:lnTo>
                    <a:lnTo>
                      <a:pt x="1713" y="602"/>
                    </a:lnTo>
                    <a:lnTo>
                      <a:pt x="1714" y="603"/>
                    </a:lnTo>
                    <a:lnTo>
                      <a:pt x="1715" y="605"/>
                    </a:lnTo>
                    <a:lnTo>
                      <a:pt x="1715" y="604"/>
                    </a:lnTo>
                    <a:lnTo>
                      <a:pt x="1715" y="604"/>
                    </a:lnTo>
                    <a:lnTo>
                      <a:pt x="1715" y="603"/>
                    </a:lnTo>
                    <a:lnTo>
                      <a:pt x="1715" y="602"/>
                    </a:lnTo>
                    <a:lnTo>
                      <a:pt x="1715" y="598"/>
                    </a:lnTo>
                    <a:lnTo>
                      <a:pt x="1715" y="596"/>
                    </a:lnTo>
                    <a:lnTo>
                      <a:pt x="1715" y="594"/>
                    </a:lnTo>
                    <a:lnTo>
                      <a:pt x="1715" y="592"/>
                    </a:lnTo>
                    <a:lnTo>
                      <a:pt x="1714" y="590"/>
                    </a:lnTo>
                    <a:lnTo>
                      <a:pt x="1714" y="587"/>
                    </a:lnTo>
                    <a:lnTo>
                      <a:pt x="1714" y="586"/>
                    </a:lnTo>
                    <a:lnTo>
                      <a:pt x="1714" y="584"/>
                    </a:lnTo>
                    <a:lnTo>
                      <a:pt x="1714" y="581"/>
                    </a:lnTo>
                    <a:lnTo>
                      <a:pt x="1710" y="582"/>
                    </a:lnTo>
                    <a:lnTo>
                      <a:pt x="1709" y="582"/>
                    </a:lnTo>
                    <a:lnTo>
                      <a:pt x="1708" y="581"/>
                    </a:lnTo>
                    <a:lnTo>
                      <a:pt x="1706" y="580"/>
                    </a:lnTo>
                    <a:lnTo>
                      <a:pt x="1705" y="579"/>
                    </a:lnTo>
                    <a:lnTo>
                      <a:pt x="1705" y="576"/>
                    </a:lnTo>
                    <a:lnTo>
                      <a:pt x="1705" y="575"/>
                    </a:lnTo>
                    <a:lnTo>
                      <a:pt x="1705" y="575"/>
                    </a:lnTo>
                    <a:lnTo>
                      <a:pt x="1705" y="574"/>
                    </a:lnTo>
                    <a:lnTo>
                      <a:pt x="1705" y="573"/>
                    </a:lnTo>
                    <a:lnTo>
                      <a:pt x="1706" y="570"/>
                    </a:lnTo>
                    <a:lnTo>
                      <a:pt x="1708" y="568"/>
                    </a:lnTo>
                    <a:lnTo>
                      <a:pt x="1709" y="565"/>
                    </a:lnTo>
                    <a:lnTo>
                      <a:pt x="1710" y="565"/>
                    </a:lnTo>
                    <a:close/>
                    <a:moveTo>
                      <a:pt x="1704" y="488"/>
                    </a:moveTo>
                    <a:lnTo>
                      <a:pt x="1705" y="489"/>
                    </a:lnTo>
                    <a:lnTo>
                      <a:pt x="1706" y="495"/>
                    </a:lnTo>
                    <a:lnTo>
                      <a:pt x="1709" y="505"/>
                    </a:lnTo>
                    <a:lnTo>
                      <a:pt x="1711" y="518"/>
                    </a:lnTo>
                    <a:lnTo>
                      <a:pt x="1715" y="533"/>
                    </a:lnTo>
                    <a:lnTo>
                      <a:pt x="1717" y="547"/>
                    </a:lnTo>
                    <a:lnTo>
                      <a:pt x="1719" y="559"/>
                    </a:lnTo>
                    <a:lnTo>
                      <a:pt x="1719" y="569"/>
                    </a:lnTo>
                    <a:lnTo>
                      <a:pt x="1716" y="571"/>
                    </a:lnTo>
                    <a:lnTo>
                      <a:pt x="1715" y="567"/>
                    </a:lnTo>
                    <a:lnTo>
                      <a:pt x="1715" y="563"/>
                    </a:lnTo>
                    <a:lnTo>
                      <a:pt x="1714" y="560"/>
                    </a:lnTo>
                    <a:lnTo>
                      <a:pt x="1714" y="559"/>
                    </a:lnTo>
                    <a:lnTo>
                      <a:pt x="1714" y="559"/>
                    </a:lnTo>
                    <a:lnTo>
                      <a:pt x="1713" y="558"/>
                    </a:lnTo>
                    <a:lnTo>
                      <a:pt x="1713" y="558"/>
                    </a:lnTo>
                    <a:lnTo>
                      <a:pt x="1711" y="559"/>
                    </a:lnTo>
                    <a:lnTo>
                      <a:pt x="1711" y="560"/>
                    </a:lnTo>
                    <a:lnTo>
                      <a:pt x="1711" y="563"/>
                    </a:lnTo>
                    <a:lnTo>
                      <a:pt x="1710" y="564"/>
                    </a:lnTo>
                    <a:lnTo>
                      <a:pt x="1710" y="546"/>
                    </a:lnTo>
                    <a:lnTo>
                      <a:pt x="1709" y="534"/>
                    </a:lnTo>
                    <a:lnTo>
                      <a:pt x="1706" y="523"/>
                    </a:lnTo>
                    <a:lnTo>
                      <a:pt x="1704" y="512"/>
                    </a:lnTo>
                    <a:lnTo>
                      <a:pt x="1700" y="497"/>
                    </a:lnTo>
                    <a:lnTo>
                      <a:pt x="1702" y="497"/>
                    </a:lnTo>
                    <a:lnTo>
                      <a:pt x="1703" y="496"/>
                    </a:lnTo>
                    <a:lnTo>
                      <a:pt x="1703" y="495"/>
                    </a:lnTo>
                    <a:lnTo>
                      <a:pt x="1703" y="494"/>
                    </a:lnTo>
                    <a:lnTo>
                      <a:pt x="1703" y="491"/>
                    </a:lnTo>
                    <a:lnTo>
                      <a:pt x="1703" y="489"/>
                    </a:lnTo>
                    <a:lnTo>
                      <a:pt x="1704" y="488"/>
                    </a:lnTo>
                    <a:close/>
                    <a:moveTo>
                      <a:pt x="1721" y="483"/>
                    </a:moveTo>
                    <a:lnTo>
                      <a:pt x="1722" y="486"/>
                    </a:lnTo>
                    <a:lnTo>
                      <a:pt x="1722" y="486"/>
                    </a:lnTo>
                    <a:lnTo>
                      <a:pt x="1721" y="483"/>
                    </a:lnTo>
                    <a:close/>
                    <a:moveTo>
                      <a:pt x="1311" y="376"/>
                    </a:moveTo>
                    <a:lnTo>
                      <a:pt x="1303" y="377"/>
                    </a:lnTo>
                    <a:lnTo>
                      <a:pt x="1312" y="397"/>
                    </a:lnTo>
                    <a:lnTo>
                      <a:pt x="1322" y="414"/>
                    </a:lnTo>
                    <a:lnTo>
                      <a:pt x="1335" y="431"/>
                    </a:lnTo>
                    <a:lnTo>
                      <a:pt x="1354" y="450"/>
                    </a:lnTo>
                    <a:lnTo>
                      <a:pt x="1355" y="451"/>
                    </a:lnTo>
                    <a:lnTo>
                      <a:pt x="1357" y="453"/>
                    </a:lnTo>
                    <a:lnTo>
                      <a:pt x="1357" y="454"/>
                    </a:lnTo>
                    <a:lnTo>
                      <a:pt x="1360" y="461"/>
                    </a:lnTo>
                    <a:lnTo>
                      <a:pt x="1360" y="467"/>
                    </a:lnTo>
                    <a:lnTo>
                      <a:pt x="1362" y="474"/>
                    </a:lnTo>
                    <a:lnTo>
                      <a:pt x="1364" y="477"/>
                    </a:lnTo>
                    <a:lnTo>
                      <a:pt x="1367" y="479"/>
                    </a:lnTo>
                    <a:lnTo>
                      <a:pt x="1371" y="480"/>
                    </a:lnTo>
                    <a:lnTo>
                      <a:pt x="1373" y="482"/>
                    </a:lnTo>
                    <a:lnTo>
                      <a:pt x="1377" y="484"/>
                    </a:lnTo>
                    <a:lnTo>
                      <a:pt x="1380" y="489"/>
                    </a:lnTo>
                    <a:lnTo>
                      <a:pt x="1381" y="495"/>
                    </a:lnTo>
                    <a:lnTo>
                      <a:pt x="1380" y="501"/>
                    </a:lnTo>
                    <a:lnTo>
                      <a:pt x="1381" y="507"/>
                    </a:lnTo>
                    <a:lnTo>
                      <a:pt x="1381" y="508"/>
                    </a:lnTo>
                    <a:lnTo>
                      <a:pt x="1383" y="510"/>
                    </a:lnTo>
                    <a:lnTo>
                      <a:pt x="1389" y="516"/>
                    </a:lnTo>
                    <a:lnTo>
                      <a:pt x="1397" y="519"/>
                    </a:lnTo>
                    <a:lnTo>
                      <a:pt x="1404" y="523"/>
                    </a:lnTo>
                    <a:lnTo>
                      <a:pt x="1407" y="527"/>
                    </a:lnTo>
                    <a:lnTo>
                      <a:pt x="1408" y="530"/>
                    </a:lnTo>
                    <a:lnTo>
                      <a:pt x="1411" y="533"/>
                    </a:lnTo>
                    <a:lnTo>
                      <a:pt x="1413" y="536"/>
                    </a:lnTo>
                    <a:lnTo>
                      <a:pt x="1414" y="537"/>
                    </a:lnTo>
                    <a:lnTo>
                      <a:pt x="1415" y="539"/>
                    </a:lnTo>
                    <a:lnTo>
                      <a:pt x="1419" y="541"/>
                    </a:lnTo>
                    <a:lnTo>
                      <a:pt x="1421" y="541"/>
                    </a:lnTo>
                    <a:lnTo>
                      <a:pt x="1424" y="542"/>
                    </a:lnTo>
                    <a:lnTo>
                      <a:pt x="1425" y="541"/>
                    </a:lnTo>
                    <a:lnTo>
                      <a:pt x="1426" y="541"/>
                    </a:lnTo>
                    <a:lnTo>
                      <a:pt x="1428" y="540"/>
                    </a:lnTo>
                    <a:lnTo>
                      <a:pt x="1429" y="537"/>
                    </a:lnTo>
                    <a:lnTo>
                      <a:pt x="1429" y="535"/>
                    </a:lnTo>
                    <a:lnTo>
                      <a:pt x="1429" y="533"/>
                    </a:lnTo>
                    <a:lnTo>
                      <a:pt x="1425" y="531"/>
                    </a:lnTo>
                    <a:lnTo>
                      <a:pt x="1424" y="530"/>
                    </a:lnTo>
                    <a:lnTo>
                      <a:pt x="1423" y="529"/>
                    </a:lnTo>
                    <a:lnTo>
                      <a:pt x="1421" y="525"/>
                    </a:lnTo>
                    <a:lnTo>
                      <a:pt x="1420" y="520"/>
                    </a:lnTo>
                    <a:lnTo>
                      <a:pt x="1420" y="516"/>
                    </a:lnTo>
                    <a:lnTo>
                      <a:pt x="1419" y="512"/>
                    </a:lnTo>
                    <a:lnTo>
                      <a:pt x="1418" y="508"/>
                    </a:lnTo>
                    <a:lnTo>
                      <a:pt x="1414" y="503"/>
                    </a:lnTo>
                    <a:lnTo>
                      <a:pt x="1411" y="501"/>
                    </a:lnTo>
                    <a:lnTo>
                      <a:pt x="1407" y="497"/>
                    </a:lnTo>
                    <a:lnTo>
                      <a:pt x="1403" y="495"/>
                    </a:lnTo>
                    <a:lnTo>
                      <a:pt x="1398" y="488"/>
                    </a:lnTo>
                    <a:lnTo>
                      <a:pt x="1395" y="479"/>
                    </a:lnTo>
                    <a:lnTo>
                      <a:pt x="1391" y="471"/>
                    </a:lnTo>
                    <a:lnTo>
                      <a:pt x="1390" y="470"/>
                    </a:lnTo>
                    <a:lnTo>
                      <a:pt x="1390" y="468"/>
                    </a:lnTo>
                    <a:lnTo>
                      <a:pt x="1386" y="466"/>
                    </a:lnTo>
                    <a:lnTo>
                      <a:pt x="1384" y="465"/>
                    </a:lnTo>
                    <a:lnTo>
                      <a:pt x="1380" y="463"/>
                    </a:lnTo>
                    <a:lnTo>
                      <a:pt x="1378" y="461"/>
                    </a:lnTo>
                    <a:lnTo>
                      <a:pt x="1375" y="459"/>
                    </a:lnTo>
                    <a:lnTo>
                      <a:pt x="1372" y="451"/>
                    </a:lnTo>
                    <a:lnTo>
                      <a:pt x="1369" y="443"/>
                    </a:lnTo>
                    <a:lnTo>
                      <a:pt x="1366" y="436"/>
                    </a:lnTo>
                    <a:lnTo>
                      <a:pt x="1362" y="432"/>
                    </a:lnTo>
                    <a:lnTo>
                      <a:pt x="1360" y="428"/>
                    </a:lnTo>
                    <a:lnTo>
                      <a:pt x="1356" y="425"/>
                    </a:lnTo>
                    <a:lnTo>
                      <a:pt x="1352" y="421"/>
                    </a:lnTo>
                    <a:lnTo>
                      <a:pt x="1349" y="419"/>
                    </a:lnTo>
                    <a:lnTo>
                      <a:pt x="1347" y="417"/>
                    </a:lnTo>
                    <a:lnTo>
                      <a:pt x="1345" y="415"/>
                    </a:lnTo>
                    <a:lnTo>
                      <a:pt x="1344" y="415"/>
                    </a:lnTo>
                    <a:lnTo>
                      <a:pt x="1344" y="414"/>
                    </a:lnTo>
                    <a:lnTo>
                      <a:pt x="1343" y="413"/>
                    </a:lnTo>
                    <a:lnTo>
                      <a:pt x="1343" y="413"/>
                    </a:lnTo>
                    <a:lnTo>
                      <a:pt x="1341" y="410"/>
                    </a:lnTo>
                    <a:lnTo>
                      <a:pt x="1340" y="408"/>
                    </a:lnTo>
                    <a:lnTo>
                      <a:pt x="1339" y="405"/>
                    </a:lnTo>
                    <a:lnTo>
                      <a:pt x="1338" y="403"/>
                    </a:lnTo>
                    <a:lnTo>
                      <a:pt x="1337" y="402"/>
                    </a:lnTo>
                    <a:lnTo>
                      <a:pt x="1334" y="402"/>
                    </a:lnTo>
                    <a:lnTo>
                      <a:pt x="1333" y="400"/>
                    </a:lnTo>
                    <a:lnTo>
                      <a:pt x="1330" y="399"/>
                    </a:lnTo>
                    <a:lnTo>
                      <a:pt x="1329" y="398"/>
                    </a:lnTo>
                    <a:lnTo>
                      <a:pt x="1328" y="397"/>
                    </a:lnTo>
                    <a:lnTo>
                      <a:pt x="1326" y="393"/>
                    </a:lnTo>
                    <a:lnTo>
                      <a:pt x="1323" y="389"/>
                    </a:lnTo>
                    <a:lnTo>
                      <a:pt x="1317" y="381"/>
                    </a:lnTo>
                    <a:lnTo>
                      <a:pt x="1311" y="376"/>
                    </a:lnTo>
                    <a:close/>
                    <a:moveTo>
                      <a:pt x="52" y="357"/>
                    </a:moveTo>
                    <a:lnTo>
                      <a:pt x="49" y="365"/>
                    </a:lnTo>
                    <a:lnTo>
                      <a:pt x="49" y="365"/>
                    </a:lnTo>
                    <a:lnTo>
                      <a:pt x="50" y="363"/>
                    </a:lnTo>
                    <a:lnTo>
                      <a:pt x="51" y="362"/>
                    </a:lnTo>
                    <a:lnTo>
                      <a:pt x="51" y="359"/>
                    </a:lnTo>
                    <a:lnTo>
                      <a:pt x="52" y="357"/>
                    </a:lnTo>
                    <a:close/>
                    <a:moveTo>
                      <a:pt x="57" y="343"/>
                    </a:moveTo>
                    <a:lnTo>
                      <a:pt x="57" y="343"/>
                    </a:lnTo>
                    <a:lnTo>
                      <a:pt x="55" y="348"/>
                    </a:lnTo>
                    <a:lnTo>
                      <a:pt x="56" y="347"/>
                    </a:lnTo>
                    <a:lnTo>
                      <a:pt x="57" y="343"/>
                    </a:lnTo>
                    <a:lnTo>
                      <a:pt x="57" y="343"/>
                    </a:lnTo>
                    <a:close/>
                    <a:moveTo>
                      <a:pt x="57" y="342"/>
                    </a:moveTo>
                    <a:lnTo>
                      <a:pt x="57" y="343"/>
                    </a:lnTo>
                    <a:lnTo>
                      <a:pt x="57" y="343"/>
                    </a:lnTo>
                    <a:lnTo>
                      <a:pt x="57" y="343"/>
                    </a:lnTo>
                    <a:lnTo>
                      <a:pt x="57" y="343"/>
                    </a:lnTo>
                    <a:lnTo>
                      <a:pt x="57" y="343"/>
                    </a:lnTo>
                    <a:lnTo>
                      <a:pt x="57" y="342"/>
                    </a:lnTo>
                    <a:close/>
                    <a:moveTo>
                      <a:pt x="1172" y="296"/>
                    </a:moveTo>
                    <a:lnTo>
                      <a:pt x="1178" y="300"/>
                    </a:lnTo>
                    <a:lnTo>
                      <a:pt x="1185" y="301"/>
                    </a:lnTo>
                    <a:lnTo>
                      <a:pt x="1193" y="301"/>
                    </a:lnTo>
                    <a:lnTo>
                      <a:pt x="1201" y="302"/>
                    </a:lnTo>
                    <a:lnTo>
                      <a:pt x="1206" y="305"/>
                    </a:lnTo>
                    <a:lnTo>
                      <a:pt x="1209" y="312"/>
                    </a:lnTo>
                    <a:lnTo>
                      <a:pt x="1209" y="314"/>
                    </a:lnTo>
                    <a:lnTo>
                      <a:pt x="1209" y="316"/>
                    </a:lnTo>
                    <a:lnTo>
                      <a:pt x="1195" y="317"/>
                    </a:lnTo>
                    <a:lnTo>
                      <a:pt x="1185" y="314"/>
                    </a:lnTo>
                    <a:lnTo>
                      <a:pt x="1178" y="311"/>
                    </a:lnTo>
                    <a:lnTo>
                      <a:pt x="1174" y="305"/>
                    </a:lnTo>
                    <a:lnTo>
                      <a:pt x="1172" y="297"/>
                    </a:lnTo>
                    <a:lnTo>
                      <a:pt x="1172" y="296"/>
                    </a:lnTo>
                    <a:close/>
                    <a:moveTo>
                      <a:pt x="1077" y="282"/>
                    </a:moveTo>
                    <a:lnTo>
                      <a:pt x="1077" y="283"/>
                    </a:lnTo>
                    <a:lnTo>
                      <a:pt x="1078" y="289"/>
                    </a:lnTo>
                    <a:lnTo>
                      <a:pt x="1078" y="292"/>
                    </a:lnTo>
                    <a:lnTo>
                      <a:pt x="1078" y="295"/>
                    </a:lnTo>
                    <a:lnTo>
                      <a:pt x="1078" y="297"/>
                    </a:lnTo>
                    <a:lnTo>
                      <a:pt x="1079" y="297"/>
                    </a:lnTo>
                    <a:lnTo>
                      <a:pt x="1079" y="299"/>
                    </a:lnTo>
                    <a:lnTo>
                      <a:pt x="1079" y="299"/>
                    </a:lnTo>
                    <a:lnTo>
                      <a:pt x="1078" y="301"/>
                    </a:lnTo>
                    <a:lnTo>
                      <a:pt x="1077" y="302"/>
                    </a:lnTo>
                    <a:lnTo>
                      <a:pt x="1076" y="303"/>
                    </a:lnTo>
                    <a:lnTo>
                      <a:pt x="1073" y="303"/>
                    </a:lnTo>
                    <a:lnTo>
                      <a:pt x="1071" y="301"/>
                    </a:lnTo>
                    <a:lnTo>
                      <a:pt x="1069" y="299"/>
                    </a:lnTo>
                    <a:lnTo>
                      <a:pt x="1065" y="296"/>
                    </a:lnTo>
                    <a:lnTo>
                      <a:pt x="1060" y="295"/>
                    </a:lnTo>
                    <a:lnTo>
                      <a:pt x="1054" y="295"/>
                    </a:lnTo>
                    <a:lnTo>
                      <a:pt x="1049" y="294"/>
                    </a:lnTo>
                    <a:lnTo>
                      <a:pt x="1044" y="292"/>
                    </a:lnTo>
                    <a:lnTo>
                      <a:pt x="1041" y="291"/>
                    </a:lnTo>
                    <a:lnTo>
                      <a:pt x="1038" y="289"/>
                    </a:lnTo>
                    <a:lnTo>
                      <a:pt x="1036" y="285"/>
                    </a:lnTo>
                    <a:lnTo>
                      <a:pt x="1038" y="285"/>
                    </a:lnTo>
                    <a:lnTo>
                      <a:pt x="1041" y="285"/>
                    </a:lnTo>
                    <a:lnTo>
                      <a:pt x="1043" y="284"/>
                    </a:lnTo>
                    <a:lnTo>
                      <a:pt x="1046" y="284"/>
                    </a:lnTo>
                    <a:lnTo>
                      <a:pt x="1048" y="284"/>
                    </a:lnTo>
                    <a:lnTo>
                      <a:pt x="1052" y="284"/>
                    </a:lnTo>
                    <a:lnTo>
                      <a:pt x="1054" y="284"/>
                    </a:lnTo>
                    <a:lnTo>
                      <a:pt x="1056" y="283"/>
                    </a:lnTo>
                    <a:lnTo>
                      <a:pt x="1059" y="283"/>
                    </a:lnTo>
                    <a:lnTo>
                      <a:pt x="1061" y="283"/>
                    </a:lnTo>
                    <a:lnTo>
                      <a:pt x="1064" y="283"/>
                    </a:lnTo>
                    <a:lnTo>
                      <a:pt x="1066" y="283"/>
                    </a:lnTo>
                    <a:lnTo>
                      <a:pt x="1069" y="283"/>
                    </a:lnTo>
                    <a:lnTo>
                      <a:pt x="1072" y="282"/>
                    </a:lnTo>
                    <a:lnTo>
                      <a:pt x="1075" y="282"/>
                    </a:lnTo>
                    <a:lnTo>
                      <a:pt x="1077" y="282"/>
                    </a:lnTo>
                    <a:close/>
                    <a:moveTo>
                      <a:pt x="991" y="232"/>
                    </a:moveTo>
                    <a:lnTo>
                      <a:pt x="1002" y="242"/>
                    </a:lnTo>
                    <a:lnTo>
                      <a:pt x="1010" y="254"/>
                    </a:lnTo>
                    <a:lnTo>
                      <a:pt x="1014" y="265"/>
                    </a:lnTo>
                    <a:lnTo>
                      <a:pt x="1014" y="269"/>
                    </a:lnTo>
                    <a:lnTo>
                      <a:pt x="1013" y="273"/>
                    </a:lnTo>
                    <a:lnTo>
                      <a:pt x="1012" y="277"/>
                    </a:lnTo>
                    <a:lnTo>
                      <a:pt x="1010" y="278"/>
                    </a:lnTo>
                    <a:lnTo>
                      <a:pt x="1009" y="280"/>
                    </a:lnTo>
                    <a:lnTo>
                      <a:pt x="1003" y="278"/>
                    </a:lnTo>
                    <a:lnTo>
                      <a:pt x="999" y="272"/>
                    </a:lnTo>
                    <a:lnTo>
                      <a:pt x="997" y="265"/>
                    </a:lnTo>
                    <a:lnTo>
                      <a:pt x="996" y="252"/>
                    </a:lnTo>
                    <a:lnTo>
                      <a:pt x="995" y="242"/>
                    </a:lnTo>
                    <a:lnTo>
                      <a:pt x="992" y="233"/>
                    </a:lnTo>
                    <a:lnTo>
                      <a:pt x="991" y="232"/>
                    </a:lnTo>
                    <a:close/>
                    <a:moveTo>
                      <a:pt x="1024" y="202"/>
                    </a:moveTo>
                    <a:lnTo>
                      <a:pt x="1032" y="214"/>
                    </a:lnTo>
                    <a:lnTo>
                      <a:pt x="1044" y="222"/>
                    </a:lnTo>
                    <a:lnTo>
                      <a:pt x="1056" y="228"/>
                    </a:lnTo>
                    <a:lnTo>
                      <a:pt x="1070" y="234"/>
                    </a:lnTo>
                    <a:lnTo>
                      <a:pt x="1083" y="240"/>
                    </a:lnTo>
                    <a:lnTo>
                      <a:pt x="1094" y="248"/>
                    </a:lnTo>
                    <a:lnTo>
                      <a:pt x="1104" y="257"/>
                    </a:lnTo>
                    <a:lnTo>
                      <a:pt x="1100" y="257"/>
                    </a:lnTo>
                    <a:lnTo>
                      <a:pt x="1098" y="259"/>
                    </a:lnTo>
                    <a:lnTo>
                      <a:pt x="1096" y="259"/>
                    </a:lnTo>
                    <a:lnTo>
                      <a:pt x="1094" y="260"/>
                    </a:lnTo>
                    <a:lnTo>
                      <a:pt x="1092" y="261"/>
                    </a:lnTo>
                    <a:lnTo>
                      <a:pt x="1093" y="263"/>
                    </a:lnTo>
                    <a:lnTo>
                      <a:pt x="1093" y="267"/>
                    </a:lnTo>
                    <a:lnTo>
                      <a:pt x="1094" y="269"/>
                    </a:lnTo>
                    <a:lnTo>
                      <a:pt x="1095" y="272"/>
                    </a:lnTo>
                    <a:lnTo>
                      <a:pt x="1095" y="275"/>
                    </a:lnTo>
                    <a:lnTo>
                      <a:pt x="1094" y="279"/>
                    </a:lnTo>
                    <a:lnTo>
                      <a:pt x="1093" y="279"/>
                    </a:lnTo>
                    <a:lnTo>
                      <a:pt x="1090" y="280"/>
                    </a:lnTo>
                    <a:lnTo>
                      <a:pt x="1088" y="280"/>
                    </a:lnTo>
                    <a:lnTo>
                      <a:pt x="1083" y="282"/>
                    </a:lnTo>
                    <a:lnTo>
                      <a:pt x="1077" y="282"/>
                    </a:lnTo>
                    <a:lnTo>
                      <a:pt x="1078" y="273"/>
                    </a:lnTo>
                    <a:lnTo>
                      <a:pt x="1076" y="266"/>
                    </a:lnTo>
                    <a:lnTo>
                      <a:pt x="1069" y="260"/>
                    </a:lnTo>
                    <a:lnTo>
                      <a:pt x="1060" y="256"/>
                    </a:lnTo>
                    <a:lnTo>
                      <a:pt x="1049" y="252"/>
                    </a:lnTo>
                    <a:lnTo>
                      <a:pt x="1037" y="251"/>
                    </a:lnTo>
                    <a:lnTo>
                      <a:pt x="1026" y="246"/>
                    </a:lnTo>
                    <a:lnTo>
                      <a:pt x="1016" y="239"/>
                    </a:lnTo>
                    <a:lnTo>
                      <a:pt x="1009" y="232"/>
                    </a:lnTo>
                    <a:lnTo>
                      <a:pt x="1001" y="223"/>
                    </a:lnTo>
                    <a:lnTo>
                      <a:pt x="997" y="221"/>
                    </a:lnTo>
                    <a:lnTo>
                      <a:pt x="992" y="220"/>
                    </a:lnTo>
                    <a:lnTo>
                      <a:pt x="989" y="218"/>
                    </a:lnTo>
                    <a:lnTo>
                      <a:pt x="980" y="228"/>
                    </a:lnTo>
                    <a:lnTo>
                      <a:pt x="973" y="234"/>
                    </a:lnTo>
                    <a:lnTo>
                      <a:pt x="964" y="237"/>
                    </a:lnTo>
                    <a:lnTo>
                      <a:pt x="952" y="238"/>
                    </a:lnTo>
                    <a:lnTo>
                      <a:pt x="935" y="237"/>
                    </a:lnTo>
                    <a:lnTo>
                      <a:pt x="938" y="243"/>
                    </a:lnTo>
                    <a:lnTo>
                      <a:pt x="938" y="249"/>
                    </a:lnTo>
                    <a:lnTo>
                      <a:pt x="938" y="254"/>
                    </a:lnTo>
                    <a:lnTo>
                      <a:pt x="933" y="257"/>
                    </a:lnTo>
                    <a:lnTo>
                      <a:pt x="925" y="260"/>
                    </a:lnTo>
                    <a:lnTo>
                      <a:pt x="915" y="260"/>
                    </a:lnTo>
                    <a:lnTo>
                      <a:pt x="915" y="269"/>
                    </a:lnTo>
                    <a:lnTo>
                      <a:pt x="912" y="278"/>
                    </a:lnTo>
                    <a:lnTo>
                      <a:pt x="910" y="286"/>
                    </a:lnTo>
                    <a:lnTo>
                      <a:pt x="911" y="296"/>
                    </a:lnTo>
                    <a:lnTo>
                      <a:pt x="907" y="297"/>
                    </a:lnTo>
                    <a:lnTo>
                      <a:pt x="904" y="300"/>
                    </a:lnTo>
                    <a:lnTo>
                      <a:pt x="900" y="302"/>
                    </a:lnTo>
                    <a:lnTo>
                      <a:pt x="894" y="308"/>
                    </a:lnTo>
                    <a:lnTo>
                      <a:pt x="884" y="318"/>
                    </a:lnTo>
                    <a:lnTo>
                      <a:pt x="877" y="323"/>
                    </a:lnTo>
                    <a:lnTo>
                      <a:pt x="867" y="323"/>
                    </a:lnTo>
                    <a:lnTo>
                      <a:pt x="859" y="323"/>
                    </a:lnTo>
                    <a:lnTo>
                      <a:pt x="850" y="325"/>
                    </a:lnTo>
                    <a:lnTo>
                      <a:pt x="849" y="326"/>
                    </a:lnTo>
                    <a:lnTo>
                      <a:pt x="848" y="328"/>
                    </a:lnTo>
                    <a:lnTo>
                      <a:pt x="862" y="332"/>
                    </a:lnTo>
                    <a:lnTo>
                      <a:pt x="876" y="332"/>
                    </a:lnTo>
                    <a:lnTo>
                      <a:pt x="888" y="328"/>
                    </a:lnTo>
                    <a:lnTo>
                      <a:pt x="900" y="323"/>
                    </a:lnTo>
                    <a:lnTo>
                      <a:pt x="912" y="316"/>
                    </a:lnTo>
                    <a:lnTo>
                      <a:pt x="924" y="311"/>
                    </a:lnTo>
                    <a:lnTo>
                      <a:pt x="936" y="307"/>
                    </a:lnTo>
                    <a:lnTo>
                      <a:pt x="967" y="306"/>
                    </a:lnTo>
                    <a:lnTo>
                      <a:pt x="997" y="302"/>
                    </a:lnTo>
                    <a:lnTo>
                      <a:pt x="1007" y="300"/>
                    </a:lnTo>
                    <a:lnTo>
                      <a:pt x="1015" y="296"/>
                    </a:lnTo>
                    <a:lnTo>
                      <a:pt x="1020" y="294"/>
                    </a:lnTo>
                    <a:lnTo>
                      <a:pt x="1026" y="301"/>
                    </a:lnTo>
                    <a:lnTo>
                      <a:pt x="1030" y="309"/>
                    </a:lnTo>
                    <a:lnTo>
                      <a:pt x="1030" y="319"/>
                    </a:lnTo>
                    <a:lnTo>
                      <a:pt x="1031" y="328"/>
                    </a:lnTo>
                    <a:lnTo>
                      <a:pt x="1033" y="336"/>
                    </a:lnTo>
                    <a:lnTo>
                      <a:pt x="1039" y="345"/>
                    </a:lnTo>
                    <a:lnTo>
                      <a:pt x="1058" y="343"/>
                    </a:lnTo>
                    <a:lnTo>
                      <a:pt x="1076" y="346"/>
                    </a:lnTo>
                    <a:lnTo>
                      <a:pt x="1093" y="352"/>
                    </a:lnTo>
                    <a:lnTo>
                      <a:pt x="1110" y="359"/>
                    </a:lnTo>
                    <a:lnTo>
                      <a:pt x="1127" y="364"/>
                    </a:lnTo>
                    <a:lnTo>
                      <a:pt x="1145" y="366"/>
                    </a:lnTo>
                    <a:lnTo>
                      <a:pt x="1145" y="366"/>
                    </a:lnTo>
                    <a:lnTo>
                      <a:pt x="1146" y="366"/>
                    </a:lnTo>
                    <a:lnTo>
                      <a:pt x="1147" y="366"/>
                    </a:lnTo>
                    <a:lnTo>
                      <a:pt x="1144" y="353"/>
                    </a:lnTo>
                    <a:lnTo>
                      <a:pt x="1145" y="343"/>
                    </a:lnTo>
                    <a:lnTo>
                      <a:pt x="1149" y="339"/>
                    </a:lnTo>
                    <a:lnTo>
                      <a:pt x="1155" y="336"/>
                    </a:lnTo>
                    <a:lnTo>
                      <a:pt x="1162" y="336"/>
                    </a:lnTo>
                    <a:lnTo>
                      <a:pt x="1172" y="337"/>
                    </a:lnTo>
                    <a:lnTo>
                      <a:pt x="1183" y="339"/>
                    </a:lnTo>
                    <a:lnTo>
                      <a:pt x="1206" y="343"/>
                    </a:lnTo>
                    <a:lnTo>
                      <a:pt x="1221" y="346"/>
                    </a:lnTo>
                    <a:lnTo>
                      <a:pt x="1233" y="347"/>
                    </a:lnTo>
                    <a:lnTo>
                      <a:pt x="1242" y="348"/>
                    </a:lnTo>
                    <a:lnTo>
                      <a:pt x="1249" y="347"/>
                    </a:lnTo>
                    <a:lnTo>
                      <a:pt x="1255" y="345"/>
                    </a:lnTo>
                    <a:lnTo>
                      <a:pt x="1264" y="342"/>
                    </a:lnTo>
                    <a:lnTo>
                      <a:pt x="1264" y="342"/>
                    </a:lnTo>
                    <a:lnTo>
                      <a:pt x="1264" y="342"/>
                    </a:lnTo>
                    <a:lnTo>
                      <a:pt x="1264" y="342"/>
                    </a:lnTo>
                    <a:lnTo>
                      <a:pt x="1264" y="342"/>
                    </a:lnTo>
                    <a:lnTo>
                      <a:pt x="1264" y="342"/>
                    </a:lnTo>
                    <a:lnTo>
                      <a:pt x="1265" y="342"/>
                    </a:lnTo>
                    <a:lnTo>
                      <a:pt x="1278" y="346"/>
                    </a:lnTo>
                    <a:lnTo>
                      <a:pt x="1287" y="347"/>
                    </a:lnTo>
                    <a:lnTo>
                      <a:pt x="1292" y="348"/>
                    </a:lnTo>
                    <a:lnTo>
                      <a:pt x="1294" y="348"/>
                    </a:lnTo>
                    <a:lnTo>
                      <a:pt x="1295" y="348"/>
                    </a:lnTo>
                    <a:lnTo>
                      <a:pt x="1295" y="334"/>
                    </a:lnTo>
                    <a:lnTo>
                      <a:pt x="1298" y="320"/>
                    </a:lnTo>
                    <a:lnTo>
                      <a:pt x="1298" y="306"/>
                    </a:lnTo>
                    <a:lnTo>
                      <a:pt x="1297" y="302"/>
                    </a:lnTo>
                    <a:lnTo>
                      <a:pt x="1295" y="297"/>
                    </a:lnTo>
                    <a:lnTo>
                      <a:pt x="1293" y="292"/>
                    </a:lnTo>
                    <a:lnTo>
                      <a:pt x="1292" y="288"/>
                    </a:lnTo>
                    <a:lnTo>
                      <a:pt x="1286" y="289"/>
                    </a:lnTo>
                    <a:lnTo>
                      <a:pt x="1283" y="294"/>
                    </a:lnTo>
                    <a:lnTo>
                      <a:pt x="1282" y="300"/>
                    </a:lnTo>
                    <a:lnTo>
                      <a:pt x="1282" y="306"/>
                    </a:lnTo>
                    <a:lnTo>
                      <a:pt x="1280" y="312"/>
                    </a:lnTo>
                    <a:lnTo>
                      <a:pt x="1277" y="313"/>
                    </a:lnTo>
                    <a:lnTo>
                      <a:pt x="1275" y="314"/>
                    </a:lnTo>
                    <a:lnTo>
                      <a:pt x="1271" y="314"/>
                    </a:lnTo>
                    <a:lnTo>
                      <a:pt x="1267" y="313"/>
                    </a:lnTo>
                    <a:lnTo>
                      <a:pt x="1265" y="313"/>
                    </a:lnTo>
                    <a:lnTo>
                      <a:pt x="1263" y="312"/>
                    </a:lnTo>
                    <a:lnTo>
                      <a:pt x="1263" y="312"/>
                    </a:lnTo>
                    <a:lnTo>
                      <a:pt x="1260" y="305"/>
                    </a:lnTo>
                    <a:lnTo>
                      <a:pt x="1261" y="297"/>
                    </a:lnTo>
                    <a:lnTo>
                      <a:pt x="1263" y="290"/>
                    </a:lnTo>
                    <a:lnTo>
                      <a:pt x="1255" y="291"/>
                    </a:lnTo>
                    <a:lnTo>
                      <a:pt x="1249" y="295"/>
                    </a:lnTo>
                    <a:lnTo>
                      <a:pt x="1243" y="299"/>
                    </a:lnTo>
                    <a:lnTo>
                      <a:pt x="1236" y="299"/>
                    </a:lnTo>
                    <a:lnTo>
                      <a:pt x="1236" y="299"/>
                    </a:lnTo>
                    <a:lnTo>
                      <a:pt x="1235" y="299"/>
                    </a:lnTo>
                    <a:lnTo>
                      <a:pt x="1218" y="286"/>
                    </a:lnTo>
                    <a:lnTo>
                      <a:pt x="1206" y="278"/>
                    </a:lnTo>
                    <a:lnTo>
                      <a:pt x="1197" y="269"/>
                    </a:lnTo>
                    <a:lnTo>
                      <a:pt x="1191" y="262"/>
                    </a:lnTo>
                    <a:lnTo>
                      <a:pt x="1187" y="254"/>
                    </a:lnTo>
                    <a:lnTo>
                      <a:pt x="1186" y="244"/>
                    </a:lnTo>
                    <a:lnTo>
                      <a:pt x="1173" y="246"/>
                    </a:lnTo>
                    <a:lnTo>
                      <a:pt x="1166" y="249"/>
                    </a:lnTo>
                    <a:lnTo>
                      <a:pt x="1163" y="255"/>
                    </a:lnTo>
                    <a:lnTo>
                      <a:pt x="1166" y="262"/>
                    </a:lnTo>
                    <a:lnTo>
                      <a:pt x="1169" y="271"/>
                    </a:lnTo>
                    <a:lnTo>
                      <a:pt x="1172" y="279"/>
                    </a:lnTo>
                    <a:lnTo>
                      <a:pt x="1173" y="284"/>
                    </a:lnTo>
                    <a:lnTo>
                      <a:pt x="1173" y="290"/>
                    </a:lnTo>
                    <a:lnTo>
                      <a:pt x="1170" y="297"/>
                    </a:lnTo>
                    <a:lnTo>
                      <a:pt x="1164" y="297"/>
                    </a:lnTo>
                    <a:lnTo>
                      <a:pt x="1161" y="297"/>
                    </a:lnTo>
                    <a:lnTo>
                      <a:pt x="1157" y="296"/>
                    </a:lnTo>
                    <a:lnTo>
                      <a:pt x="1153" y="295"/>
                    </a:lnTo>
                    <a:lnTo>
                      <a:pt x="1151" y="292"/>
                    </a:lnTo>
                    <a:lnTo>
                      <a:pt x="1149" y="290"/>
                    </a:lnTo>
                    <a:lnTo>
                      <a:pt x="1146" y="285"/>
                    </a:lnTo>
                    <a:lnTo>
                      <a:pt x="1143" y="280"/>
                    </a:lnTo>
                    <a:lnTo>
                      <a:pt x="1136" y="269"/>
                    </a:lnTo>
                    <a:lnTo>
                      <a:pt x="1130" y="263"/>
                    </a:lnTo>
                    <a:lnTo>
                      <a:pt x="1126" y="260"/>
                    </a:lnTo>
                    <a:lnTo>
                      <a:pt x="1121" y="257"/>
                    </a:lnTo>
                    <a:lnTo>
                      <a:pt x="1116" y="254"/>
                    </a:lnTo>
                    <a:lnTo>
                      <a:pt x="1112" y="248"/>
                    </a:lnTo>
                    <a:lnTo>
                      <a:pt x="1110" y="242"/>
                    </a:lnTo>
                    <a:lnTo>
                      <a:pt x="1106" y="237"/>
                    </a:lnTo>
                    <a:lnTo>
                      <a:pt x="1092" y="228"/>
                    </a:lnTo>
                    <a:lnTo>
                      <a:pt x="1077" y="223"/>
                    </a:lnTo>
                    <a:lnTo>
                      <a:pt x="1061" y="218"/>
                    </a:lnTo>
                    <a:lnTo>
                      <a:pt x="1047" y="210"/>
                    </a:lnTo>
                    <a:lnTo>
                      <a:pt x="1039" y="205"/>
                    </a:lnTo>
                    <a:lnTo>
                      <a:pt x="1032" y="203"/>
                    </a:lnTo>
                    <a:lnTo>
                      <a:pt x="1024" y="202"/>
                    </a:lnTo>
                    <a:close/>
                    <a:moveTo>
                      <a:pt x="833" y="165"/>
                    </a:moveTo>
                    <a:lnTo>
                      <a:pt x="838" y="165"/>
                    </a:lnTo>
                    <a:lnTo>
                      <a:pt x="838" y="166"/>
                    </a:lnTo>
                    <a:lnTo>
                      <a:pt x="837" y="170"/>
                    </a:lnTo>
                    <a:lnTo>
                      <a:pt x="836" y="171"/>
                    </a:lnTo>
                    <a:lnTo>
                      <a:pt x="834" y="172"/>
                    </a:lnTo>
                    <a:lnTo>
                      <a:pt x="832" y="174"/>
                    </a:lnTo>
                    <a:lnTo>
                      <a:pt x="830" y="174"/>
                    </a:lnTo>
                    <a:lnTo>
                      <a:pt x="827" y="172"/>
                    </a:lnTo>
                    <a:lnTo>
                      <a:pt x="826" y="171"/>
                    </a:lnTo>
                    <a:lnTo>
                      <a:pt x="825" y="171"/>
                    </a:lnTo>
                    <a:lnTo>
                      <a:pt x="825" y="170"/>
                    </a:lnTo>
                    <a:lnTo>
                      <a:pt x="824" y="170"/>
                    </a:lnTo>
                    <a:lnTo>
                      <a:pt x="824" y="169"/>
                    </a:lnTo>
                    <a:lnTo>
                      <a:pt x="824" y="168"/>
                    </a:lnTo>
                    <a:lnTo>
                      <a:pt x="826" y="166"/>
                    </a:lnTo>
                    <a:lnTo>
                      <a:pt x="828" y="165"/>
                    </a:lnTo>
                    <a:lnTo>
                      <a:pt x="831" y="165"/>
                    </a:lnTo>
                    <a:lnTo>
                      <a:pt x="833" y="165"/>
                    </a:lnTo>
                    <a:close/>
                    <a:moveTo>
                      <a:pt x="1255" y="164"/>
                    </a:moveTo>
                    <a:lnTo>
                      <a:pt x="1255" y="166"/>
                    </a:lnTo>
                    <a:lnTo>
                      <a:pt x="1254" y="169"/>
                    </a:lnTo>
                    <a:lnTo>
                      <a:pt x="1253" y="170"/>
                    </a:lnTo>
                    <a:lnTo>
                      <a:pt x="1250" y="171"/>
                    </a:lnTo>
                    <a:lnTo>
                      <a:pt x="1248" y="172"/>
                    </a:lnTo>
                    <a:lnTo>
                      <a:pt x="1246" y="172"/>
                    </a:lnTo>
                    <a:lnTo>
                      <a:pt x="1244" y="174"/>
                    </a:lnTo>
                    <a:lnTo>
                      <a:pt x="1242" y="176"/>
                    </a:lnTo>
                    <a:lnTo>
                      <a:pt x="1242" y="178"/>
                    </a:lnTo>
                    <a:lnTo>
                      <a:pt x="1248" y="178"/>
                    </a:lnTo>
                    <a:lnTo>
                      <a:pt x="1252" y="180"/>
                    </a:lnTo>
                    <a:lnTo>
                      <a:pt x="1255" y="181"/>
                    </a:lnTo>
                    <a:lnTo>
                      <a:pt x="1258" y="183"/>
                    </a:lnTo>
                    <a:lnTo>
                      <a:pt x="1259" y="187"/>
                    </a:lnTo>
                    <a:lnTo>
                      <a:pt x="1261" y="191"/>
                    </a:lnTo>
                    <a:lnTo>
                      <a:pt x="1250" y="192"/>
                    </a:lnTo>
                    <a:lnTo>
                      <a:pt x="1243" y="194"/>
                    </a:lnTo>
                    <a:lnTo>
                      <a:pt x="1240" y="197"/>
                    </a:lnTo>
                    <a:lnTo>
                      <a:pt x="1237" y="199"/>
                    </a:lnTo>
                    <a:lnTo>
                      <a:pt x="1232" y="194"/>
                    </a:lnTo>
                    <a:lnTo>
                      <a:pt x="1229" y="189"/>
                    </a:lnTo>
                    <a:lnTo>
                      <a:pt x="1224" y="185"/>
                    </a:lnTo>
                    <a:lnTo>
                      <a:pt x="1219" y="181"/>
                    </a:lnTo>
                    <a:lnTo>
                      <a:pt x="1217" y="178"/>
                    </a:lnTo>
                    <a:lnTo>
                      <a:pt x="1214" y="176"/>
                    </a:lnTo>
                    <a:lnTo>
                      <a:pt x="1212" y="176"/>
                    </a:lnTo>
                    <a:lnTo>
                      <a:pt x="1209" y="175"/>
                    </a:lnTo>
                    <a:lnTo>
                      <a:pt x="1206" y="175"/>
                    </a:lnTo>
                    <a:lnTo>
                      <a:pt x="1204" y="192"/>
                    </a:lnTo>
                    <a:lnTo>
                      <a:pt x="1201" y="206"/>
                    </a:lnTo>
                    <a:lnTo>
                      <a:pt x="1196" y="222"/>
                    </a:lnTo>
                    <a:lnTo>
                      <a:pt x="1203" y="225"/>
                    </a:lnTo>
                    <a:lnTo>
                      <a:pt x="1209" y="229"/>
                    </a:lnTo>
                    <a:lnTo>
                      <a:pt x="1217" y="233"/>
                    </a:lnTo>
                    <a:lnTo>
                      <a:pt x="1224" y="235"/>
                    </a:lnTo>
                    <a:lnTo>
                      <a:pt x="1227" y="235"/>
                    </a:lnTo>
                    <a:lnTo>
                      <a:pt x="1231" y="234"/>
                    </a:lnTo>
                    <a:lnTo>
                      <a:pt x="1233" y="232"/>
                    </a:lnTo>
                    <a:lnTo>
                      <a:pt x="1236" y="229"/>
                    </a:lnTo>
                    <a:lnTo>
                      <a:pt x="1237" y="227"/>
                    </a:lnTo>
                    <a:lnTo>
                      <a:pt x="1238" y="225"/>
                    </a:lnTo>
                    <a:lnTo>
                      <a:pt x="1240" y="223"/>
                    </a:lnTo>
                    <a:lnTo>
                      <a:pt x="1241" y="222"/>
                    </a:lnTo>
                    <a:lnTo>
                      <a:pt x="1243" y="220"/>
                    </a:lnTo>
                    <a:lnTo>
                      <a:pt x="1246" y="218"/>
                    </a:lnTo>
                    <a:lnTo>
                      <a:pt x="1248" y="218"/>
                    </a:lnTo>
                    <a:lnTo>
                      <a:pt x="1253" y="217"/>
                    </a:lnTo>
                    <a:lnTo>
                      <a:pt x="1255" y="217"/>
                    </a:lnTo>
                    <a:lnTo>
                      <a:pt x="1257" y="218"/>
                    </a:lnTo>
                    <a:lnTo>
                      <a:pt x="1258" y="218"/>
                    </a:lnTo>
                    <a:lnTo>
                      <a:pt x="1259" y="218"/>
                    </a:lnTo>
                    <a:lnTo>
                      <a:pt x="1264" y="222"/>
                    </a:lnTo>
                    <a:lnTo>
                      <a:pt x="1270" y="225"/>
                    </a:lnTo>
                    <a:lnTo>
                      <a:pt x="1278" y="228"/>
                    </a:lnTo>
                    <a:lnTo>
                      <a:pt x="1289" y="229"/>
                    </a:lnTo>
                    <a:lnTo>
                      <a:pt x="1304" y="231"/>
                    </a:lnTo>
                    <a:lnTo>
                      <a:pt x="1321" y="228"/>
                    </a:lnTo>
                    <a:lnTo>
                      <a:pt x="1323" y="228"/>
                    </a:lnTo>
                    <a:lnTo>
                      <a:pt x="1322" y="226"/>
                    </a:lnTo>
                    <a:lnTo>
                      <a:pt x="1320" y="222"/>
                    </a:lnTo>
                    <a:lnTo>
                      <a:pt x="1317" y="218"/>
                    </a:lnTo>
                    <a:lnTo>
                      <a:pt x="1315" y="215"/>
                    </a:lnTo>
                    <a:lnTo>
                      <a:pt x="1314" y="214"/>
                    </a:lnTo>
                    <a:lnTo>
                      <a:pt x="1311" y="211"/>
                    </a:lnTo>
                    <a:lnTo>
                      <a:pt x="1299" y="204"/>
                    </a:lnTo>
                    <a:lnTo>
                      <a:pt x="1284" y="198"/>
                    </a:lnTo>
                    <a:lnTo>
                      <a:pt x="1271" y="191"/>
                    </a:lnTo>
                    <a:lnTo>
                      <a:pt x="1269" y="188"/>
                    </a:lnTo>
                    <a:lnTo>
                      <a:pt x="1266" y="186"/>
                    </a:lnTo>
                    <a:lnTo>
                      <a:pt x="1265" y="183"/>
                    </a:lnTo>
                    <a:lnTo>
                      <a:pt x="1264" y="182"/>
                    </a:lnTo>
                    <a:lnTo>
                      <a:pt x="1264" y="180"/>
                    </a:lnTo>
                    <a:lnTo>
                      <a:pt x="1264" y="175"/>
                    </a:lnTo>
                    <a:lnTo>
                      <a:pt x="1264" y="171"/>
                    </a:lnTo>
                    <a:lnTo>
                      <a:pt x="1263" y="169"/>
                    </a:lnTo>
                    <a:lnTo>
                      <a:pt x="1261" y="168"/>
                    </a:lnTo>
                    <a:lnTo>
                      <a:pt x="1259" y="166"/>
                    </a:lnTo>
                    <a:lnTo>
                      <a:pt x="1255" y="164"/>
                    </a:lnTo>
                    <a:close/>
                    <a:moveTo>
                      <a:pt x="1373" y="159"/>
                    </a:moveTo>
                    <a:lnTo>
                      <a:pt x="1371" y="159"/>
                    </a:lnTo>
                    <a:lnTo>
                      <a:pt x="1368" y="160"/>
                    </a:lnTo>
                    <a:lnTo>
                      <a:pt x="1369" y="163"/>
                    </a:lnTo>
                    <a:lnTo>
                      <a:pt x="1367" y="164"/>
                    </a:lnTo>
                    <a:lnTo>
                      <a:pt x="1366" y="166"/>
                    </a:lnTo>
                    <a:lnTo>
                      <a:pt x="1363" y="165"/>
                    </a:lnTo>
                    <a:lnTo>
                      <a:pt x="1362" y="169"/>
                    </a:lnTo>
                    <a:lnTo>
                      <a:pt x="1360" y="172"/>
                    </a:lnTo>
                    <a:lnTo>
                      <a:pt x="1357" y="176"/>
                    </a:lnTo>
                    <a:lnTo>
                      <a:pt x="1355" y="177"/>
                    </a:lnTo>
                    <a:lnTo>
                      <a:pt x="1352" y="178"/>
                    </a:lnTo>
                    <a:lnTo>
                      <a:pt x="1349" y="178"/>
                    </a:lnTo>
                    <a:lnTo>
                      <a:pt x="1354" y="187"/>
                    </a:lnTo>
                    <a:lnTo>
                      <a:pt x="1361" y="194"/>
                    </a:lnTo>
                    <a:lnTo>
                      <a:pt x="1369" y="205"/>
                    </a:lnTo>
                    <a:lnTo>
                      <a:pt x="1387" y="222"/>
                    </a:lnTo>
                    <a:lnTo>
                      <a:pt x="1407" y="238"/>
                    </a:lnTo>
                    <a:lnTo>
                      <a:pt x="1404" y="243"/>
                    </a:lnTo>
                    <a:lnTo>
                      <a:pt x="1403" y="249"/>
                    </a:lnTo>
                    <a:lnTo>
                      <a:pt x="1404" y="256"/>
                    </a:lnTo>
                    <a:lnTo>
                      <a:pt x="1408" y="267"/>
                    </a:lnTo>
                    <a:lnTo>
                      <a:pt x="1418" y="268"/>
                    </a:lnTo>
                    <a:lnTo>
                      <a:pt x="1428" y="272"/>
                    </a:lnTo>
                    <a:lnTo>
                      <a:pt x="1437" y="274"/>
                    </a:lnTo>
                    <a:lnTo>
                      <a:pt x="1440" y="274"/>
                    </a:lnTo>
                    <a:lnTo>
                      <a:pt x="1442" y="273"/>
                    </a:lnTo>
                    <a:lnTo>
                      <a:pt x="1444" y="272"/>
                    </a:lnTo>
                    <a:lnTo>
                      <a:pt x="1441" y="260"/>
                    </a:lnTo>
                    <a:lnTo>
                      <a:pt x="1434" y="250"/>
                    </a:lnTo>
                    <a:lnTo>
                      <a:pt x="1421" y="239"/>
                    </a:lnTo>
                    <a:lnTo>
                      <a:pt x="1418" y="237"/>
                    </a:lnTo>
                    <a:lnTo>
                      <a:pt x="1415" y="233"/>
                    </a:lnTo>
                    <a:lnTo>
                      <a:pt x="1414" y="232"/>
                    </a:lnTo>
                    <a:lnTo>
                      <a:pt x="1414" y="229"/>
                    </a:lnTo>
                    <a:lnTo>
                      <a:pt x="1415" y="228"/>
                    </a:lnTo>
                    <a:lnTo>
                      <a:pt x="1418" y="226"/>
                    </a:lnTo>
                    <a:lnTo>
                      <a:pt x="1420" y="225"/>
                    </a:lnTo>
                    <a:lnTo>
                      <a:pt x="1423" y="223"/>
                    </a:lnTo>
                    <a:lnTo>
                      <a:pt x="1424" y="221"/>
                    </a:lnTo>
                    <a:lnTo>
                      <a:pt x="1424" y="220"/>
                    </a:lnTo>
                    <a:lnTo>
                      <a:pt x="1424" y="217"/>
                    </a:lnTo>
                    <a:lnTo>
                      <a:pt x="1424" y="216"/>
                    </a:lnTo>
                    <a:lnTo>
                      <a:pt x="1419" y="217"/>
                    </a:lnTo>
                    <a:lnTo>
                      <a:pt x="1415" y="216"/>
                    </a:lnTo>
                    <a:lnTo>
                      <a:pt x="1412" y="215"/>
                    </a:lnTo>
                    <a:lnTo>
                      <a:pt x="1408" y="214"/>
                    </a:lnTo>
                    <a:lnTo>
                      <a:pt x="1406" y="211"/>
                    </a:lnTo>
                    <a:lnTo>
                      <a:pt x="1395" y="203"/>
                    </a:lnTo>
                    <a:lnTo>
                      <a:pt x="1385" y="193"/>
                    </a:lnTo>
                    <a:lnTo>
                      <a:pt x="1374" y="185"/>
                    </a:lnTo>
                    <a:lnTo>
                      <a:pt x="1377" y="185"/>
                    </a:lnTo>
                    <a:lnTo>
                      <a:pt x="1379" y="185"/>
                    </a:lnTo>
                    <a:lnTo>
                      <a:pt x="1379" y="183"/>
                    </a:lnTo>
                    <a:lnTo>
                      <a:pt x="1380" y="183"/>
                    </a:lnTo>
                    <a:lnTo>
                      <a:pt x="1381" y="178"/>
                    </a:lnTo>
                    <a:lnTo>
                      <a:pt x="1383" y="174"/>
                    </a:lnTo>
                    <a:lnTo>
                      <a:pt x="1383" y="169"/>
                    </a:lnTo>
                    <a:lnTo>
                      <a:pt x="1385" y="164"/>
                    </a:lnTo>
                    <a:lnTo>
                      <a:pt x="1380" y="161"/>
                    </a:lnTo>
                    <a:lnTo>
                      <a:pt x="1377" y="160"/>
                    </a:lnTo>
                    <a:lnTo>
                      <a:pt x="1373" y="159"/>
                    </a:lnTo>
                    <a:close/>
                    <a:moveTo>
                      <a:pt x="889" y="154"/>
                    </a:moveTo>
                    <a:lnTo>
                      <a:pt x="889" y="157"/>
                    </a:lnTo>
                    <a:lnTo>
                      <a:pt x="889" y="159"/>
                    </a:lnTo>
                    <a:lnTo>
                      <a:pt x="887" y="160"/>
                    </a:lnTo>
                    <a:lnTo>
                      <a:pt x="884" y="161"/>
                    </a:lnTo>
                    <a:lnTo>
                      <a:pt x="879" y="163"/>
                    </a:lnTo>
                    <a:lnTo>
                      <a:pt x="871" y="163"/>
                    </a:lnTo>
                    <a:lnTo>
                      <a:pt x="861" y="163"/>
                    </a:lnTo>
                    <a:lnTo>
                      <a:pt x="858" y="164"/>
                    </a:lnTo>
                    <a:lnTo>
                      <a:pt x="856" y="164"/>
                    </a:lnTo>
                    <a:lnTo>
                      <a:pt x="854" y="165"/>
                    </a:lnTo>
                    <a:lnTo>
                      <a:pt x="853" y="166"/>
                    </a:lnTo>
                    <a:lnTo>
                      <a:pt x="851" y="169"/>
                    </a:lnTo>
                    <a:lnTo>
                      <a:pt x="851" y="170"/>
                    </a:lnTo>
                    <a:lnTo>
                      <a:pt x="853" y="172"/>
                    </a:lnTo>
                    <a:lnTo>
                      <a:pt x="854" y="175"/>
                    </a:lnTo>
                    <a:lnTo>
                      <a:pt x="854" y="177"/>
                    </a:lnTo>
                    <a:lnTo>
                      <a:pt x="856" y="176"/>
                    </a:lnTo>
                    <a:lnTo>
                      <a:pt x="859" y="175"/>
                    </a:lnTo>
                    <a:lnTo>
                      <a:pt x="862" y="174"/>
                    </a:lnTo>
                    <a:lnTo>
                      <a:pt x="866" y="172"/>
                    </a:lnTo>
                    <a:lnTo>
                      <a:pt x="872" y="171"/>
                    </a:lnTo>
                    <a:lnTo>
                      <a:pt x="883" y="169"/>
                    </a:lnTo>
                    <a:lnTo>
                      <a:pt x="893" y="165"/>
                    </a:lnTo>
                    <a:lnTo>
                      <a:pt x="898" y="161"/>
                    </a:lnTo>
                    <a:lnTo>
                      <a:pt x="896" y="159"/>
                    </a:lnTo>
                    <a:lnTo>
                      <a:pt x="894" y="157"/>
                    </a:lnTo>
                    <a:lnTo>
                      <a:pt x="891" y="155"/>
                    </a:lnTo>
                    <a:lnTo>
                      <a:pt x="889" y="154"/>
                    </a:lnTo>
                    <a:close/>
                    <a:moveTo>
                      <a:pt x="383" y="120"/>
                    </a:moveTo>
                    <a:lnTo>
                      <a:pt x="382" y="120"/>
                    </a:lnTo>
                    <a:lnTo>
                      <a:pt x="380" y="123"/>
                    </a:lnTo>
                    <a:lnTo>
                      <a:pt x="377" y="124"/>
                    </a:lnTo>
                    <a:lnTo>
                      <a:pt x="377" y="125"/>
                    </a:lnTo>
                    <a:lnTo>
                      <a:pt x="376" y="126"/>
                    </a:lnTo>
                    <a:lnTo>
                      <a:pt x="376" y="128"/>
                    </a:lnTo>
                    <a:lnTo>
                      <a:pt x="377" y="128"/>
                    </a:lnTo>
                    <a:lnTo>
                      <a:pt x="379" y="126"/>
                    </a:lnTo>
                    <a:lnTo>
                      <a:pt x="381" y="125"/>
                    </a:lnTo>
                    <a:lnTo>
                      <a:pt x="383" y="124"/>
                    </a:lnTo>
                    <a:lnTo>
                      <a:pt x="385" y="121"/>
                    </a:lnTo>
                    <a:lnTo>
                      <a:pt x="385" y="120"/>
                    </a:lnTo>
                    <a:lnTo>
                      <a:pt x="385" y="120"/>
                    </a:lnTo>
                    <a:lnTo>
                      <a:pt x="385" y="120"/>
                    </a:lnTo>
                    <a:lnTo>
                      <a:pt x="383" y="120"/>
                    </a:lnTo>
                    <a:close/>
                    <a:moveTo>
                      <a:pt x="284" y="115"/>
                    </a:moveTo>
                    <a:lnTo>
                      <a:pt x="279" y="120"/>
                    </a:lnTo>
                    <a:lnTo>
                      <a:pt x="274" y="126"/>
                    </a:lnTo>
                    <a:lnTo>
                      <a:pt x="269" y="132"/>
                    </a:lnTo>
                    <a:lnTo>
                      <a:pt x="268" y="132"/>
                    </a:lnTo>
                    <a:lnTo>
                      <a:pt x="268" y="132"/>
                    </a:lnTo>
                    <a:lnTo>
                      <a:pt x="269" y="135"/>
                    </a:lnTo>
                    <a:lnTo>
                      <a:pt x="269" y="134"/>
                    </a:lnTo>
                    <a:lnTo>
                      <a:pt x="269" y="132"/>
                    </a:lnTo>
                    <a:lnTo>
                      <a:pt x="272" y="131"/>
                    </a:lnTo>
                    <a:lnTo>
                      <a:pt x="274" y="130"/>
                    </a:lnTo>
                    <a:lnTo>
                      <a:pt x="275" y="128"/>
                    </a:lnTo>
                    <a:lnTo>
                      <a:pt x="280" y="121"/>
                    </a:lnTo>
                    <a:lnTo>
                      <a:pt x="284" y="115"/>
                    </a:lnTo>
                    <a:close/>
                    <a:moveTo>
                      <a:pt x="828" y="103"/>
                    </a:moveTo>
                    <a:lnTo>
                      <a:pt x="826" y="104"/>
                    </a:lnTo>
                    <a:lnTo>
                      <a:pt x="824" y="107"/>
                    </a:lnTo>
                    <a:lnTo>
                      <a:pt x="822" y="108"/>
                    </a:lnTo>
                    <a:lnTo>
                      <a:pt x="824" y="109"/>
                    </a:lnTo>
                    <a:lnTo>
                      <a:pt x="824" y="111"/>
                    </a:lnTo>
                    <a:lnTo>
                      <a:pt x="825" y="111"/>
                    </a:lnTo>
                    <a:lnTo>
                      <a:pt x="827" y="111"/>
                    </a:lnTo>
                    <a:lnTo>
                      <a:pt x="830" y="109"/>
                    </a:lnTo>
                    <a:lnTo>
                      <a:pt x="831" y="107"/>
                    </a:lnTo>
                    <a:lnTo>
                      <a:pt x="831" y="106"/>
                    </a:lnTo>
                    <a:lnTo>
                      <a:pt x="831" y="104"/>
                    </a:lnTo>
                    <a:lnTo>
                      <a:pt x="831" y="104"/>
                    </a:lnTo>
                    <a:lnTo>
                      <a:pt x="828" y="103"/>
                    </a:lnTo>
                    <a:close/>
                    <a:moveTo>
                      <a:pt x="233" y="84"/>
                    </a:moveTo>
                    <a:lnTo>
                      <a:pt x="232" y="85"/>
                    </a:lnTo>
                    <a:lnTo>
                      <a:pt x="229" y="90"/>
                    </a:lnTo>
                    <a:lnTo>
                      <a:pt x="232" y="88"/>
                    </a:lnTo>
                    <a:lnTo>
                      <a:pt x="235" y="85"/>
                    </a:lnTo>
                    <a:lnTo>
                      <a:pt x="234" y="86"/>
                    </a:lnTo>
                    <a:lnTo>
                      <a:pt x="231" y="88"/>
                    </a:lnTo>
                    <a:lnTo>
                      <a:pt x="232" y="85"/>
                    </a:lnTo>
                    <a:lnTo>
                      <a:pt x="233" y="84"/>
                    </a:lnTo>
                    <a:close/>
                    <a:moveTo>
                      <a:pt x="234" y="77"/>
                    </a:moveTo>
                    <a:lnTo>
                      <a:pt x="234" y="77"/>
                    </a:lnTo>
                    <a:lnTo>
                      <a:pt x="234" y="77"/>
                    </a:lnTo>
                    <a:lnTo>
                      <a:pt x="234" y="77"/>
                    </a:lnTo>
                    <a:lnTo>
                      <a:pt x="234" y="77"/>
                    </a:lnTo>
                    <a:lnTo>
                      <a:pt x="234" y="77"/>
                    </a:lnTo>
                    <a:close/>
                    <a:moveTo>
                      <a:pt x="252" y="75"/>
                    </a:moveTo>
                    <a:lnTo>
                      <a:pt x="248" y="79"/>
                    </a:lnTo>
                    <a:lnTo>
                      <a:pt x="244" y="81"/>
                    </a:lnTo>
                    <a:lnTo>
                      <a:pt x="241" y="83"/>
                    </a:lnTo>
                    <a:lnTo>
                      <a:pt x="249" y="80"/>
                    </a:lnTo>
                    <a:lnTo>
                      <a:pt x="256" y="77"/>
                    </a:lnTo>
                    <a:lnTo>
                      <a:pt x="252" y="75"/>
                    </a:lnTo>
                    <a:close/>
                    <a:moveTo>
                      <a:pt x="240" y="75"/>
                    </a:moveTo>
                    <a:lnTo>
                      <a:pt x="240" y="75"/>
                    </a:lnTo>
                    <a:lnTo>
                      <a:pt x="240" y="75"/>
                    </a:lnTo>
                    <a:lnTo>
                      <a:pt x="240" y="75"/>
                    </a:lnTo>
                    <a:close/>
                    <a:moveTo>
                      <a:pt x="369" y="63"/>
                    </a:moveTo>
                    <a:lnTo>
                      <a:pt x="370" y="64"/>
                    </a:lnTo>
                    <a:lnTo>
                      <a:pt x="371" y="64"/>
                    </a:lnTo>
                    <a:lnTo>
                      <a:pt x="372" y="66"/>
                    </a:lnTo>
                    <a:lnTo>
                      <a:pt x="374" y="67"/>
                    </a:lnTo>
                    <a:lnTo>
                      <a:pt x="375" y="68"/>
                    </a:lnTo>
                    <a:lnTo>
                      <a:pt x="376" y="68"/>
                    </a:lnTo>
                    <a:lnTo>
                      <a:pt x="375" y="69"/>
                    </a:lnTo>
                    <a:lnTo>
                      <a:pt x="364" y="79"/>
                    </a:lnTo>
                    <a:lnTo>
                      <a:pt x="352" y="81"/>
                    </a:lnTo>
                    <a:lnTo>
                      <a:pt x="353" y="80"/>
                    </a:lnTo>
                    <a:lnTo>
                      <a:pt x="353" y="80"/>
                    </a:lnTo>
                    <a:lnTo>
                      <a:pt x="354" y="79"/>
                    </a:lnTo>
                    <a:lnTo>
                      <a:pt x="354" y="78"/>
                    </a:lnTo>
                    <a:lnTo>
                      <a:pt x="355" y="77"/>
                    </a:lnTo>
                    <a:lnTo>
                      <a:pt x="355" y="75"/>
                    </a:lnTo>
                    <a:lnTo>
                      <a:pt x="357" y="74"/>
                    </a:lnTo>
                    <a:lnTo>
                      <a:pt x="358" y="73"/>
                    </a:lnTo>
                    <a:lnTo>
                      <a:pt x="358" y="72"/>
                    </a:lnTo>
                    <a:lnTo>
                      <a:pt x="359" y="72"/>
                    </a:lnTo>
                    <a:lnTo>
                      <a:pt x="359" y="71"/>
                    </a:lnTo>
                    <a:lnTo>
                      <a:pt x="360" y="69"/>
                    </a:lnTo>
                    <a:lnTo>
                      <a:pt x="362" y="68"/>
                    </a:lnTo>
                    <a:lnTo>
                      <a:pt x="362" y="67"/>
                    </a:lnTo>
                    <a:lnTo>
                      <a:pt x="363" y="66"/>
                    </a:lnTo>
                    <a:lnTo>
                      <a:pt x="363" y="64"/>
                    </a:lnTo>
                    <a:lnTo>
                      <a:pt x="365" y="64"/>
                    </a:lnTo>
                    <a:lnTo>
                      <a:pt x="366" y="64"/>
                    </a:lnTo>
                    <a:lnTo>
                      <a:pt x="369" y="63"/>
                    </a:lnTo>
                    <a:close/>
                    <a:moveTo>
                      <a:pt x="289" y="38"/>
                    </a:moveTo>
                    <a:lnTo>
                      <a:pt x="288" y="38"/>
                    </a:lnTo>
                    <a:lnTo>
                      <a:pt x="286" y="39"/>
                    </a:lnTo>
                    <a:lnTo>
                      <a:pt x="284" y="40"/>
                    </a:lnTo>
                    <a:lnTo>
                      <a:pt x="283" y="41"/>
                    </a:lnTo>
                    <a:lnTo>
                      <a:pt x="281" y="43"/>
                    </a:lnTo>
                    <a:lnTo>
                      <a:pt x="280" y="44"/>
                    </a:lnTo>
                    <a:lnTo>
                      <a:pt x="281" y="44"/>
                    </a:lnTo>
                    <a:lnTo>
                      <a:pt x="281" y="43"/>
                    </a:lnTo>
                    <a:lnTo>
                      <a:pt x="284" y="43"/>
                    </a:lnTo>
                    <a:lnTo>
                      <a:pt x="285" y="40"/>
                    </a:lnTo>
                    <a:lnTo>
                      <a:pt x="286" y="39"/>
                    </a:lnTo>
                    <a:lnTo>
                      <a:pt x="288" y="38"/>
                    </a:lnTo>
                    <a:lnTo>
                      <a:pt x="289" y="38"/>
                    </a:lnTo>
                    <a:close/>
                    <a:moveTo>
                      <a:pt x="279" y="34"/>
                    </a:moveTo>
                    <a:lnTo>
                      <a:pt x="266" y="46"/>
                    </a:lnTo>
                    <a:lnTo>
                      <a:pt x="252" y="60"/>
                    </a:lnTo>
                    <a:lnTo>
                      <a:pt x="254" y="57"/>
                    </a:lnTo>
                    <a:lnTo>
                      <a:pt x="258" y="54"/>
                    </a:lnTo>
                    <a:lnTo>
                      <a:pt x="265" y="47"/>
                    </a:lnTo>
                    <a:lnTo>
                      <a:pt x="272" y="41"/>
                    </a:lnTo>
                    <a:lnTo>
                      <a:pt x="279" y="34"/>
                    </a:lnTo>
                    <a:close/>
                    <a:moveTo>
                      <a:pt x="355" y="33"/>
                    </a:moveTo>
                    <a:lnTo>
                      <a:pt x="354" y="33"/>
                    </a:lnTo>
                    <a:lnTo>
                      <a:pt x="352" y="34"/>
                    </a:lnTo>
                    <a:lnTo>
                      <a:pt x="351" y="37"/>
                    </a:lnTo>
                    <a:lnTo>
                      <a:pt x="349" y="38"/>
                    </a:lnTo>
                    <a:lnTo>
                      <a:pt x="348" y="39"/>
                    </a:lnTo>
                    <a:lnTo>
                      <a:pt x="351" y="38"/>
                    </a:lnTo>
                    <a:lnTo>
                      <a:pt x="352" y="38"/>
                    </a:lnTo>
                    <a:lnTo>
                      <a:pt x="354" y="35"/>
                    </a:lnTo>
                    <a:lnTo>
                      <a:pt x="355" y="34"/>
                    </a:lnTo>
                    <a:lnTo>
                      <a:pt x="357" y="33"/>
                    </a:lnTo>
                    <a:lnTo>
                      <a:pt x="357" y="33"/>
                    </a:lnTo>
                    <a:lnTo>
                      <a:pt x="355" y="33"/>
                    </a:lnTo>
                    <a:close/>
                    <a:moveTo>
                      <a:pt x="1112" y="29"/>
                    </a:moveTo>
                    <a:lnTo>
                      <a:pt x="1111" y="29"/>
                    </a:lnTo>
                    <a:lnTo>
                      <a:pt x="1110" y="29"/>
                    </a:lnTo>
                    <a:lnTo>
                      <a:pt x="1109" y="29"/>
                    </a:lnTo>
                    <a:lnTo>
                      <a:pt x="1107" y="29"/>
                    </a:lnTo>
                    <a:lnTo>
                      <a:pt x="1106" y="29"/>
                    </a:lnTo>
                    <a:lnTo>
                      <a:pt x="1105" y="29"/>
                    </a:lnTo>
                    <a:lnTo>
                      <a:pt x="1104" y="29"/>
                    </a:lnTo>
                    <a:lnTo>
                      <a:pt x="1103" y="29"/>
                    </a:lnTo>
                    <a:lnTo>
                      <a:pt x="1103" y="29"/>
                    </a:lnTo>
                    <a:lnTo>
                      <a:pt x="1101" y="29"/>
                    </a:lnTo>
                    <a:lnTo>
                      <a:pt x="1100" y="29"/>
                    </a:lnTo>
                    <a:lnTo>
                      <a:pt x="1099" y="29"/>
                    </a:lnTo>
                    <a:lnTo>
                      <a:pt x="1098" y="29"/>
                    </a:lnTo>
                    <a:lnTo>
                      <a:pt x="1096" y="29"/>
                    </a:lnTo>
                    <a:lnTo>
                      <a:pt x="1095" y="29"/>
                    </a:lnTo>
                    <a:lnTo>
                      <a:pt x="1094" y="31"/>
                    </a:lnTo>
                    <a:lnTo>
                      <a:pt x="1092" y="31"/>
                    </a:lnTo>
                    <a:lnTo>
                      <a:pt x="1088" y="32"/>
                    </a:lnTo>
                    <a:lnTo>
                      <a:pt x="1086" y="32"/>
                    </a:lnTo>
                    <a:lnTo>
                      <a:pt x="1084" y="34"/>
                    </a:lnTo>
                    <a:lnTo>
                      <a:pt x="1084" y="35"/>
                    </a:lnTo>
                    <a:lnTo>
                      <a:pt x="1086" y="37"/>
                    </a:lnTo>
                    <a:lnTo>
                      <a:pt x="1087" y="35"/>
                    </a:lnTo>
                    <a:lnTo>
                      <a:pt x="1088" y="35"/>
                    </a:lnTo>
                    <a:lnTo>
                      <a:pt x="1090" y="35"/>
                    </a:lnTo>
                    <a:lnTo>
                      <a:pt x="1094" y="35"/>
                    </a:lnTo>
                    <a:lnTo>
                      <a:pt x="1100" y="35"/>
                    </a:lnTo>
                    <a:lnTo>
                      <a:pt x="1103" y="35"/>
                    </a:lnTo>
                    <a:lnTo>
                      <a:pt x="1106" y="35"/>
                    </a:lnTo>
                    <a:lnTo>
                      <a:pt x="1109" y="35"/>
                    </a:lnTo>
                    <a:lnTo>
                      <a:pt x="1111" y="34"/>
                    </a:lnTo>
                    <a:lnTo>
                      <a:pt x="1112" y="34"/>
                    </a:lnTo>
                    <a:lnTo>
                      <a:pt x="1113" y="32"/>
                    </a:lnTo>
                    <a:lnTo>
                      <a:pt x="1112" y="31"/>
                    </a:lnTo>
                    <a:lnTo>
                      <a:pt x="1112" y="29"/>
                    </a:lnTo>
                    <a:close/>
                    <a:moveTo>
                      <a:pt x="364" y="18"/>
                    </a:moveTo>
                    <a:lnTo>
                      <a:pt x="363" y="20"/>
                    </a:lnTo>
                    <a:lnTo>
                      <a:pt x="362" y="21"/>
                    </a:lnTo>
                    <a:lnTo>
                      <a:pt x="360" y="22"/>
                    </a:lnTo>
                    <a:lnTo>
                      <a:pt x="359" y="23"/>
                    </a:lnTo>
                    <a:lnTo>
                      <a:pt x="358" y="24"/>
                    </a:lnTo>
                    <a:lnTo>
                      <a:pt x="357" y="26"/>
                    </a:lnTo>
                    <a:lnTo>
                      <a:pt x="355" y="27"/>
                    </a:lnTo>
                    <a:lnTo>
                      <a:pt x="355" y="28"/>
                    </a:lnTo>
                    <a:lnTo>
                      <a:pt x="355" y="28"/>
                    </a:lnTo>
                    <a:lnTo>
                      <a:pt x="355" y="28"/>
                    </a:lnTo>
                    <a:lnTo>
                      <a:pt x="357" y="27"/>
                    </a:lnTo>
                    <a:lnTo>
                      <a:pt x="359" y="26"/>
                    </a:lnTo>
                    <a:lnTo>
                      <a:pt x="362" y="22"/>
                    </a:lnTo>
                    <a:lnTo>
                      <a:pt x="364" y="18"/>
                    </a:lnTo>
                    <a:close/>
                    <a:moveTo>
                      <a:pt x="303" y="14"/>
                    </a:moveTo>
                    <a:lnTo>
                      <a:pt x="286" y="27"/>
                    </a:lnTo>
                    <a:lnTo>
                      <a:pt x="302" y="15"/>
                    </a:lnTo>
                    <a:lnTo>
                      <a:pt x="303" y="14"/>
                    </a:lnTo>
                    <a:close/>
                    <a:moveTo>
                      <a:pt x="400" y="0"/>
                    </a:moveTo>
                    <a:lnTo>
                      <a:pt x="383" y="20"/>
                    </a:lnTo>
                    <a:lnTo>
                      <a:pt x="395" y="16"/>
                    </a:lnTo>
                    <a:lnTo>
                      <a:pt x="404" y="15"/>
                    </a:lnTo>
                    <a:lnTo>
                      <a:pt x="409" y="14"/>
                    </a:lnTo>
                    <a:lnTo>
                      <a:pt x="411" y="15"/>
                    </a:lnTo>
                    <a:lnTo>
                      <a:pt x="414" y="16"/>
                    </a:lnTo>
                    <a:lnTo>
                      <a:pt x="415" y="21"/>
                    </a:lnTo>
                    <a:lnTo>
                      <a:pt x="415" y="24"/>
                    </a:lnTo>
                    <a:lnTo>
                      <a:pt x="419" y="23"/>
                    </a:lnTo>
                    <a:lnTo>
                      <a:pt x="422" y="22"/>
                    </a:lnTo>
                    <a:lnTo>
                      <a:pt x="423" y="24"/>
                    </a:lnTo>
                    <a:lnTo>
                      <a:pt x="425" y="27"/>
                    </a:lnTo>
                    <a:lnTo>
                      <a:pt x="427" y="32"/>
                    </a:lnTo>
                    <a:lnTo>
                      <a:pt x="432" y="43"/>
                    </a:lnTo>
                    <a:lnTo>
                      <a:pt x="427" y="45"/>
                    </a:lnTo>
                    <a:lnTo>
                      <a:pt x="423" y="47"/>
                    </a:lnTo>
                    <a:lnTo>
                      <a:pt x="423" y="51"/>
                    </a:lnTo>
                    <a:lnTo>
                      <a:pt x="423" y="56"/>
                    </a:lnTo>
                    <a:lnTo>
                      <a:pt x="427" y="55"/>
                    </a:lnTo>
                    <a:lnTo>
                      <a:pt x="431" y="55"/>
                    </a:lnTo>
                    <a:lnTo>
                      <a:pt x="436" y="61"/>
                    </a:lnTo>
                    <a:lnTo>
                      <a:pt x="440" y="67"/>
                    </a:lnTo>
                    <a:lnTo>
                      <a:pt x="444" y="74"/>
                    </a:lnTo>
                    <a:lnTo>
                      <a:pt x="431" y="88"/>
                    </a:lnTo>
                    <a:lnTo>
                      <a:pt x="419" y="98"/>
                    </a:lnTo>
                    <a:lnTo>
                      <a:pt x="415" y="95"/>
                    </a:lnTo>
                    <a:lnTo>
                      <a:pt x="412" y="90"/>
                    </a:lnTo>
                    <a:lnTo>
                      <a:pt x="411" y="86"/>
                    </a:lnTo>
                    <a:lnTo>
                      <a:pt x="406" y="85"/>
                    </a:lnTo>
                    <a:lnTo>
                      <a:pt x="403" y="85"/>
                    </a:lnTo>
                    <a:lnTo>
                      <a:pt x="400" y="88"/>
                    </a:lnTo>
                    <a:lnTo>
                      <a:pt x="398" y="90"/>
                    </a:lnTo>
                    <a:lnTo>
                      <a:pt x="400" y="95"/>
                    </a:lnTo>
                    <a:lnTo>
                      <a:pt x="404" y="100"/>
                    </a:lnTo>
                    <a:lnTo>
                      <a:pt x="408" y="103"/>
                    </a:lnTo>
                    <a:lnTo>
                      <a:pt x="408" y="106"/>
                    </a:lnTo>
                    <a:lnTo>
                      <a:pt x="406" y="108"/>
                    </a:lnTo>
                    <a:lnTo>
                      <a:pt x="405" y="113"/>
                    </a:lnTo>
                    <a:lnTo>
                      <a:pt x="403" y="119"/>
                    </a:lnTo>
                    <a:lnTo>
                      <a:pt x="399" y="130"/>
                    </a:lnTo>
                    <a:lnTo>
                      <a:pt x="398" y="130"/>
                    </a:lnTo>
                    <a:lnTo>
                      <a:pt x="397" y="130"/>
                    </a:lnTo>
                    <a:lnTo>
                      <a:pt x="395" y="130"/>
                    </a:lnTo>
                    <a:lnTo>
                      <a:pt x="394" y="130"/>
                    </a:lnTo>
                    <a:lnTo>
                      <a:pt x="393" y="130"/>
                    </a:lnTo>
                    <a:lnTo>
                      <a:pt x="392" y="130"/>
                    </a:lnTo>
                    <a:lnTo>
                      <a:pt x="391" y="131"/>
                    </a:lnTo>
                    <a:lnTo>
                      <a:pt x="389" y="131"/>
                    </a:lnTo>
                    <a:lnTo>
                      <a:pt x="388" y="131"/>
                    </a:lnTo>
                    <a:lnTo>
                      <a:pt x="388" y="131"/>
                    </a:lnTo>
                    <a:lnTo>
                      <a:pt x="388" y="131"/>
                    </a:lnTo>
                    <a:lnTo>
                      <a:pt x="388" y="132"/>
                    </a:lnTo>
                    <a:lnTo>
                      <a:pt x="387" y="134"/>
                    </a:lnTo>
                    <a:lnTo>
                      <a:pt x="386" y="137"/>
                    </a:lnTo>
                    <a:lnTo>
                      <a:pt x="382" y="140"/>
                    </a:lnTo>
                    <a:lnTo>
                      <a:pt x="380" y="143"/>
                    </a:lnTo>
                    <a:lnTo>
                      <a:pt x="372" y="140"/>
                    </a:lnTo>
                    <a:lnTo>
                      <a:pt x="366" y="137"/>
                    </a:lnTo>
                    <a:lnTo>
                      <a:pt x="359" y="135"/>
                    </a:lnTo>
                    <a:lnTo>
                      <a:pt x="358" y="130"/>
                    </a:lnTo>
                    <a:lnTo>
                      <a:pt x="357" y="124"/>
                    </a:lnTo>
                    <a:lnTo>
                      <a:pt x="357" y="119"/>
                    </a:lnTo>
                    <a:lnTo>
                      <a:pt x="354" y="117"/>
                    </a:lnTo>
                    <a:lnTo>
                      <a:pt x="351" y="113"/>
                    </a:lnTo>
                    <a:lnTo>
                      <a:pt x="340" y="117"/>
                    </a:lnTo>
                    <a:lnTo>
                      <a:pt x="334" y="119"/>
                    </a:lnTo>
                    <a:lnTo>
                      <a:pt x="330" y="119"/>
                    </a:lnTo>
                    <a:lnTo>
                      <a:pt x="328" y="120"/>
                    </a:lnTo>
                    <a:lnTo>
                      <a:pt x="331" y="108"/>
                    </a:lnTo>
                    <a:lnTo>
                      <a:pt x="336" y="103"/>
                    </a:lnTo>
                    <a:lnTo>
                      <a:pt x="342" y="102"/>
                    </a:lnTo>
                    <a:lnTo>
                      <a:pt x="348" y="102"/>
                    </a:lnTo>
                    <a:lnTo>
                      <a:pt x="362" y="90"/>
                    </a:lnTo>
                    <a:lnTo>
                      <a:pt x="370" y="81"/>
                    </a:lnTo>
                    <a:lnTo>
                      <a:pt x="376" y="75"/>
                    </a:lnTo>
                    <a:lnTo>
                      <a:pt x="381" y="72"/>
                    </a:lnTo>
                    <a:lnTo>
                      <a:pt x="382" y="69"/>
                    </a:lnTo>
                    <a:lnTo>
                      <a:pt x="383" y="68"/>
                    </a:lnTo>
                    <a:lnTo>
                      <a:pt x="385" y="67"/>
                    </a:lnTo>
                    <a:lnTo>
                      <a:pt x="383" y="63"/>
                    </a:lnTo>
                    <a:lnTo>
                      <a:pt x="382" y="58"/>
                    </a:lnTo>
                    <a:lnTo>
                      <a:pt x="379" y="57"/>
                    </a:lnTo>
                    <a:lnTo>
                      <a:pt x="374" y="56"/>
                    </a:lnTo>
                    <a:lnTo>
                      <a:pt x="377" y="54"/>
                    </a:lnTo>
                    <a:lnTo>
                      <a:pt x="380" y="51"/>
                    </a:lnTo>
                    <a:lnTo>
                      <a:pt x="379" y="47"/>
                    </a:lnTo>
                    <a:lnTo>
                      <a:pt x="376" y="44"/>
                    </a:lnTo>
                    <a:lnTo>
                      <a:pt x="369" y="46"/>
                    </a:lnTo>
                    <a:lnTo>
                      <a:pt x="360" y="49"/>
                    </a:lnTo>
                    <a:lnTo>
                      <a:pt x="353" y="52"/>
                    </a:lnTo>
                    <a:lnTo>
                      <a:pt x="353" y="52"/>
                    </a:lnTo>
                    <a:lnTo>
                      <a:pt x="353" y="51"/>
                    </a:lnTo>
                    <a:lnTo>
                      <a:pt x="353" y="51"/>
                    </a:lnTo>
                    <a:lnTo>
                      <a:pt x="354" y="50"/>
                    </a:lnTo>
                    <a:lnTo>
                      <a:pt x="354" y="50"/>
                    </a:lnTo>
                    <a:lnTo>
                      <a:pt x="355" y="49"/>
                    </a:lnTo>
                    <a:lnTo>
                      <a:pt x="355" y="47"/>
                    </a:lnTo>
                    <a:lnTo>
                      <a:pt x="357" y="47"/>
                    </a:lnTo>
                    <a:lnTo>
                      <a:pt x="357" y="47"/>
                    </a:lnTo>
                    <a:lnTo>
                      <a:pt x="357" y="47"/>
                    </a:lnTo>
                    <a:lnTo>
                      <a:pt x="355" y="47"/>
                    </a:lnTo>
                    <a:lnTo>
                      <a:pt x="355" y="49"/>
                    </a:lnTo>
                    <a:lnTo>
                      <a:pt x="354" y="50"/>
                    </a:lnTo>
                    <a:lnTo>
                      <a:pt x="352" y="52"/>
                    </a:lnTo>
                    <a:lnTo>
                      <a:pt x="341" y="72"/>
                    </a:lnTo>
                    <a:lnTo>
                      <a:pt x="331" y="85"/>
                    </a:lnTo>
                    <a:lnTo>
                      <a:pt x="323" y="92"/>
                    </a:lnTo>
                    <a:lnTo>
                      <a:pt x="314" y="96"/>
                    </a:lnTo>
                    <a:lnTo>
                      <a:pt x="306" y="98"/>
                    </a:lnTo>
                    <a:lnTo>
                      <a:pt x="298" y="98"/>
                    </a:lnTo>
                    <a:lnTo>
                      <a:pt x="292" y="106"/>
                    </a:lnTo>
                    <a:lnTo>
                      <a:pt x="286" y="113"/>
                    </a:lnTo>
                    <a:lnTo>
                      <a:pt x="289" y="112"/>
                    </a:lnTo>
                    <a:lnTo>
                      <a:pt x="290" y="111"/>
                    </a:lnTo>
                    <a:lnTo>
                      <a:pt x="291" y="109"/>
                    </a:lnTo>
                    <a:lnTo>
                      <a:pt x="292" y="108"/>
                    </a:lnTo>
                    <a:lnTo>
                      <a:pt x="292" y="107"/>
                    </a:lnTo>
                    <a:lnTo>
                      <a:pt x="294" y="107"/>
                    </a:lnTo>
                    <a:lnTo>
                      <a:pt x="295" y="106"/>
                    </a:lnTo>
                    <a:lnTo>
                      <a:pt x="296" y="106"/>
                    </a:lnTo>
                    <a:lnTo>
                      <a:pt x="298" y="106"/>
                    </a:lnTo>
                    <a:lnTo>
                      <a:pt x="300" y="106"/>
                    </a:lnTo>
                    <a:lnTo>
                      <a:pt x="301" y="107"/>
                    </a:lnTo>
                    <a:lnTo>
                      <a:pt x="302" y="108"/>
                    </a:lnTo>
                    <a:lnTo>
                      <a:pt x="303" y="112"/>
                    </a:lnTo>
                    <a:lnTo>
                      <a:pt x="305" y="115"/>
                    </a:lnTo>
                    <a:lnTo>
                      <a:pt x="306" y="115"/>
                    </a:lnTo>
                    <a:lnTo>
                      <a:pt x="307" y="115"/>
                    </a:lnTo>
                    <a:lnTo>
                      <a:pt x="308" y="115"/>
                    </a:lnTo>
                    <a:lnTo>
                      <a:pt x="308" y="115"/>
                    </a:lnTo>
                    <a:lnTo>
                      <a:pt x="308" y="117"/>
                    </a:lnTo>
                    <a:lnTo>
                      <a:pt x="307" y="117"/>
                    </a:lnTo>
                    <a:lnTo>
                      <a:pt x="307" y="119"/>
                    </a:lnTo>
                    <a:lnTo>
                      <a:pt x="305" y="120"/>
                    </a:lnTo>
                    <a:lnTo>
                      <a:pt x="303" y="124"/>
                    </a:lnTo>
                    <a:lnTo>
                      <a:pt x="302" y="125"/>
                    </a:lnTo>
                    <a:lnTo>
                      <a:pt x="301" y="126"/>
                    </a:lnTo>
                    <a:lnTo>
                      <a:pt x="301" y="128"/>
                    </a:lnTo>
                    <a:lnTo>
                      <a:pt x="302" y="128"/>
                    </a:lnTo>
                    <a:lnTo>
                      <a:pt x="303" y="129"/>
                    </a:lnTo>
                    <a:lnTo>
                      <a:pt x="305" y="129"/>
                    </a:lnTo>
                    <a:lnTo>
                      <a:pt x="307" y="130"/>
                    </a:lnTo>
                    <a:lnTo>
                      <a:pt x="306" y="132"/>
                    </a:lnTo>
                    <a:lnTo>
                      <a:pt x="306" y="134"/>
                    </a:lnTo>
                    <a:lnTo>
                      <a:pt x="303" y="136"/>
                    </a:lnTo>
                    <a:lnTo>
                      <a:pt x="303" y="137"/>
                    </a:lnTo>
                    <a:lnTo>
                      <a:pt x="302" y="138"/>
                    </a:lnTo>
                    <a:lnTo>
                      <a:pt x="302" y="138"/>
                    </a:lnTo>
                    <a:lnTo>
                      <a:pt x="301" y="138"/>
                    </a:lnTo>
                    <a:lnTo>
                      <a:pt x="300" y="140"/>
                    </a:lnTo>
                    <a:lnTo>
                      <a:pt x="298" y="140"/>
                    </a:lnTo>
                    <a:lnTo>
                      <a:pt x="297" y="140"/>
                    </a:lnTo>
                    <a:lnTo>
                      <a:pt x="296" y="138"/>
                    </a:lnTo>
                    <a:lnTo>
                      <a:pt x="295" y="137"/>
                    </a:lnTo>
                    <a:lnTo>
                      <a:pt x="296" y="134"/>
                    </a:lnTo>
                    <a:lnTo>
                      <a:pt x="296" y="131"/>
                    </a:lnTo>
                    <a:lnTo>
                      <a:pt x="296" y="129"/>
                    </a:lnTo>
                    <a:lnTo>
                      <a:pt x="295" y="129"/>
                    </a:lnTo>
                    <a:lnTo>
                      <a:pt x="294" y="128"/>
                    </a:lnTo>
                    <a:lnTo>
                      <a:pt x="292" y="129"/>
                    </a:lnTo>
                    <a:lnTo>
                      <a:pt x="291" y="130"/>
                    </a:lnTo>
                    <a:lnTo>
                      <a:pt x="290" y="131"/>
                    </a:lnTo>
                    <a:lnTo>
                      <a:pt x="285" y="135"/>
                    </a:lnTo>
                    <a:lnTo>
                      <a:pt x="281" y="138"/>
                    </a:lnTo>
                    <a:lnTo>
                      <a:pt x="277" y="141"/>
                    </a:lnTo>
                    <a:lnTo>
                      <a:pt x="273" y="142"/>
                    </a:lnTo>
                    <a:lnTo>
                      <a:pt x="265" y="149"/>
                    </a:lnTo>
                    <a:lnTo>
                      <a:pt x="252" y="158"/>
                    </a:lnTo>
                    <a:lnTo>
                      <a:pt x="239" y="161"/>
                    </a:lnTo>
                    <a:lnTo>
                      <a:pt x="234" y="168"/>
                    </a:lnTo>
                    <a:lnTo>
                      <a:pt x="231" y="174"/>
                    </a:lnTo>
                    <a:lnTo>
                      <a:pt x="232" y="174"/>
                    </a:lnTo>
                    <a:lnTo>
                      <a:pt x="232" y="175"/>
                    </a:lnTo>
                    <a:lnTo>
                      <a:pt x="232" y="176"/>
                    </a:lnTo>
                    <a:lnTo>
                      <a:pt x="232" y="177"/>
                    </a:lnTo>
                    <a:lnTo>
                      <a:pt x="231" y="178"/>
                    </a:lnTo>
                    <a:lnTo>
                      <a:pt x="229" y="181"/>
                    </a:lnTo>
                    <a:lnTo>
                      <a:pt x="231" y="183"/>
                    </a:lnTo>
                    <a:lnTo>
                      <a:pt x="231" y="189"/>
                    </a:lnTo>
                    <a:lnTo>
                      <a:pt x="228" y="198"/>
                    </a:lnTo>
                    <a:lnTo>
                      <a:pt x="220" y="206"/>
                    </a:lnTo>
                    <a:lnTo>
                      <a:pt x="218" y="208"/>
                    </a:lnTo>
                    <a:lnTo>
                      <a:pt x="216" y="209"/>
                    </a:lnTo>
                    <a:lnTo>
                      <a:pt x="215" y="211"/>
                    </a:lnTo>
                    <a:lnTo>
                      <a:pt x="212" y="214"/>
                    </a:lnTo>
                    <a:lnTo>
                      <a:pt x="211" y="217"/>
                    </a:lnTo>
                    <a:lnTo>
                      <a:pt x="209" y="221"/>
                    </a:lnTo>
                    <a:lnTo>
                      <a:pt x="206" y="223"/>
                    </a:lnTo>
                    <a:lnTo>
                      <a:pt x="204" y="226"/>
                    </a:lnTo>
                    <a:lnTo>
                      <a:pt x="204" y="226"/>
                    </a:lnTo>
                    <a:lnTo>
                      <a:pt x="208" y="227"/>
                    </a:lnTo>
                    <a:lnTo>
                      <a:pt x="211" y="228"/>
                    </a:lnTo>
                    <a:lnTo>
                      <a:pt x="212" y="232"/>
                    </a:lnTo>
                    <a:lnTo>
                      <a:pt x="212" y="238"/>
                    </a:lnTo>
                    <a:lnTo>
                      <a:pt x="212" y="242"/>
                    </a:lnTo>
                    <a:lnTo>
                      <a:pt x="224" y="244"/>
                    </a:lnTo>
                    <a:lnTo>
                      <a:pt x="233" y="244"/>
                    </a:lnTo>
                    <a:lnTo>
                      <a:pt x="238" y="244"/>
                    </a:lnTo>
                    <a:lnTo>
                      <a:pt x="240" y="244"/>
                    </a:lnTo>
                    <a:lnTo>
                      <a:pt x="243" y="244"/>
                    </a:lnTo>
                    <a:lnTo>
                      <a:pt x="237" y="257"/>
                    </a:lnTo>
                    <a:lnTo>
                      <a:pt x="234" y="266"/>
                    </a:lnTo>
                    <a:lnTo>
                      <a:pt x="233" y="273"/>
                    </a:lnTo>
                    <a:lnTo>
                      <a:pt x="234" y="277"/>
                    </a:lnTo>
                    <a:lnTo>
                      <a:pt x="237" y="282"/>
                    </a:lnTo>
                    <a:lnTo>
                      <a:pt x="240" y="282"/>
                    </a:lnTo>
                    <a:lnTo>
                      <a:pt x="245" y="283"/>
                    </a:lnTo>
                    <a:lnTo>
                      <a:pt x="245" y="283"/>
                    </a:lnTo>
                    <a:lnTo>
                      <a:pt x="245" y="282"/>
                    </a:lnTo>
                    <a:lnTo>
                      <a:pt x="246" y="282"/>
                    </a:lnTo>
                    <a:lnTo>
                      <a:pt x="246" y="279"/>
                    </a:lnTo>
                    <a:lnTo>
                      <a:pt x="249" y="277"/>
                    </a:lnTo>
                    <a:lnTo>
                      <a:pt x="252" y="260"/>
                    </a:lnTo>
                    <a:lnTo>
                      <a:pt x="261" y="243"/>
                    </a:lnTo>
                    <a:lnTo>
                      <a:pt x="269" y="227"/>
                    </a:lnTo>
                    <a:lnTo>
                      <a:pt x="278" y="211"/>
                    </a:lnTo>
                    <a:lnTo>
                      <a:pt x="281" y="194"/>
                    </a:lnTo>
                    <a:lnTo>
                      <a:pt x="290" y="186"/>
                    </a:lnTo>
                    <a:lnTo>
                      <a:pt x="295" y="176"/>
                    </a:lnTo>
                    <a:lnTo>
                      <a:pt x="298" y="166"/>
                    </a:lnTo>
                    <a:lnTo>
                      <a:pt x="303" y="157"/>
                    </a:lnTo>
                    <a:lnTo>
                      <a:pt x="309" y="147"/>
                    </a:lnTo>
                    <a:lnTo>
                      <a:pt x="318" y="141"/>
                    </a:lnTo>
                    <a:lnTo>
                      <a:pt x="322" y="140"/>
                    </a:lnTo>
                    <a:lnTo>
                      <a:pt x="324" y="140"/>
                    </a:lnTo>
                    <a:lnTo>
                      <a:pt x="328" y="141"/>
                    </a:lnTo>
                    <a:lnTo>
                      <a:pt x="334" y="143"/>
                    </a:lnTo>
                    <a:lnTo>
                      <a:pt x="343" y="149"/>
                    </a:lnTo>
                    <a:lnTo>
                      <a:pt x="358" y="159"/>
                    </a:lnTo>
                    <a:lnTo>
                      <a:pt x="353" y="169"/>
                    </a:lnTo>
                    <a:lnTo>
                      <a:pt x="351" y="175"/>
                    </a:lnTo>
                    <a:lnTo>
                      <a:pt x="349" y="180"/>
                    </a:lnTo>
                    <a:lnTo>
                      <a:pt x="349" y="183"/>
                    </a:lnTo>
                    <a:lnTo>
                      <a:pt x="352" y="188"/>
                    </a:lnTo>
                    <a:lnTo>
                      <a:pt x="362" y="181"/>
                    </a:lnTo>
                    <a:lnTo>
                      <a:pt x="370" y="172"/>
                    </a:lnTo>
                    <a:lnTo>
                      <a:pt x="380" y="165"/>
                    </a:lnTo>
                    <a:lnTo>
                      <a:pt x="392" y="160"/>
                    </a:lnTo>
                    <a:lnTo>
                      <a:pt x="393" y="187"/>
                    </a:lnTo>
                    <a:lnTo>
                      <a:pt x="395" y="215"/>
                    </a:lnTo>
                    <a:lnTo>
                      <a:pt x="409" y="220"/>
                    </a:lnTo>
                    <a:lnTo>
                      <a:pt x="417" y="223"/>
                    </a:lnTo>
                    <a:lnTo>
                      <a:pt x="423" y="227"/>
                    </a:lnTo>
                    <a:lnTo>
                      <a:pt x="427" y="231"/>
                    </a:lnTo>
                    <a:lnTo>
                      <a:pt x="432" y="237"/>
                    </a:lnTo>
                    <a:lnTo>
                      <a:pt x="428" y="250"/>
                    </a:lnTo>
                    <a:lnTo>
                      <a:pt x="426" y="260"/>
                    </a:lnTo>
                    <a:lnTo>
                      <a:pt x="423" y="267"/>
                    </a:lnTo>
                    <a:lnTo>
                      <a:pt x="421" y="273"/>
                    </a:lnTo>
                    <a:lnTo>
                      <a:pt x="416" y="279"/>
                    </a:lnTo>
                    <a:lnTo>
                      <a:pt x="422" y="280"/>
                    </a:lnTo>
                    <a:lnTo>
                      <a:pt x="429" y="282"/>
                    </a:lnTo>
                    <a:lnTo>
                      <a:pt x="436" y="284"/>
                    </a:lnTo>
                    <a:lnTo>
                      <a:pt x="440" y="289"/>
                    </a:lnTo>
                    <a:lnTo>
                      <a:pt x="444" y="296"/>
                    </a:lnTo>
                    <a:lnTo>
                      <a:pt x="444" y="306"/>
                    </a:lnTo>
                    <a:lnTo>
                      <a:pt x="440" y="319"/>
                    </a:lnTo>
                    <a:lnTo>
                      <a:pt x="437" y="317"/>
                    </a:lnTo>
                    <a:lnTo>
                      <a:pt x="433" y="316"/>
                    </a:lnTo>
                    <a:lnTo>
                      <a:pt x="429" y="316"/>
                    </a:lnTo>
                    <a:lnTo>
                      <a:pt x="425" y="314"/>
                    </a:lnTo>
                    <a:lnTo>
                      <a:pt x="422" y="318"/>
                    </a:lnTo>
                    <a:lnTo>
                      <a:pt x="421" y="320"/>
                    </a:lnTo>
                    <a:lnTo>
                      <a:pt x="412" y="317"/>
                    </a:lnTo>
                    <a:lnTo>
                      <a:pt x="406" y="312"/>
                    </a:lnTo>
                    <a:lnTo>
                      <a:pt x="398" y="309"/>
                    </a:lnTo>
                    <a:lnTo>
                      <a:pt x="398" y="309"/>
                    </a:lnTo>
                    <a:lnTo>
                      <a:pt x="398" y="309"/>
                    </a:lnTo>
                    <a:lnTo>
                      <a:pt x="398" y="309"/>
                    </a:lnTo>
                    <a:lnTo>
                      <a:pt x="398" y="309"/>
                    </a:lnTo>
                    <a:lnTo>
                      <a:pt x="398" y="309"/>
                    </a:lnTo>
                    <a:lnTo>
                      <a:pt x="398" y="309"/>
                    </a:lnTo>
                    <a:lnTo>
                      <a:pt x="398" y="309"/>
                    </a:lnTo>
                    <a:lnTo>
                      <a:pt x="397" y="309"/>
                    </a:lnTo>
                    <a:lnTo>
                      <a:pt x="395" y="311"/>
                    </a:lnTo>
                    <a:lnTo>
                      <a:pt x="393" y="311"/>
                    </a:lnTo>
                    <a:lnTo>
                      <a:pt x="388" y="311"/>
                    </a:lnTo>
                    <a:lnTo>
                      <a:pt x="385" y="311"/>
                    </a:lnTo>
                    <a:lnTo>
                      <a:pt x="393" y="296"/>
                    </a:lnTo>
                    <a:lnTo>
                      <a:pt x="398" y="285"/>
                    </a:lnTo>
                    <a:lnTo>
                      <a:pt x="403" y="278"/>
                    </a:lnTo>
                    <a:lnTo>
                      <a:pt x="405" y="273"/>
                    </a:lnTo>
                    <a:lnTo>
                      <a:pt x="406" y="269"/>
                    </a:lnTo>
                    <a:lnTo>
                      <a:pt x="406" y="268"/>
                    </a:lnTo>
                    <a:lnTo>
                      <a:pt x="408" y="267"/>
                    </a:lnTo>
                    <a:lnTo>
                      <a:pt x="405" y="267"/>
                    </a:lnTo>
                    <a:lnTo>
                      <a:pt x="404" y="268"/>
                    </a:lnTo>
                    <a:lnTo>
                      <a:pt x="400" y="269"/>
                    </a:lnTo>
                    <a:lnTo>
                      <a:pt x="394" y="271"/>
                    </a:lnTo>
                    <a:lnTo>
                      <a:pt x="386" y="273"/>
                    </a:lnTo>
                    <a:lnTo>
                      <a:pt x="374" y="278"/>
                    </a:lnTo>
                    <a:lnTo>
                      <a:pt x="355" y="283"/>
                    </a:lnTo>
                    <a:lnTo>
                      <a:pt x="332" y="291"/>
                    </a:lnTo>
                    <a:lnTo>
                      <a:pt x="331" y="294"/>
                    </a:lnTo>
                    <a:lnTo>
                      <a:pt x="330" y="297"/>
                    </a:lnTo>
                    <a:lnTo>
                      <a:pt x="334" y="297"/>
                    </a:lnTo>
                    <a:lnTo>
                      <a:pt x="338" y="297"/>
                    </a:lnTo>
                    <a:lnTo>
                      <a:pt x="341" y="300"/>
                    </a:lnTo>
                    <a:lnTo>
                      <a:pt x="343" y="302"/>
                    </a:lnTo>
                    <a:lnTo>
                      <a:pt x="338" y="312"/>
                    </a:lnTo>
                    <a:lnTo>
                      <a:pt x="336" y="319"/>
                    </a:lnTo>
                    <a:lnTo>
                      <a:pt x="336" y="324"/>
                    </a:lnTo>
                    <a:lnTo>
                      <a:pt x="340" y="330"/>
                    </a:lnTo>
                    <a:lnTo>
                      <a:pt x="345" y="337"/>
                    </a:lnTo>
                    <a:lnTo>
                      <a:pt x="355" y="334"/>
                    </a:lnTo>
                    <a:lnTo>
                      <a:pt x="365" y="329"/>
                    </a:lnTo>
                    <a:lnTo>
                      <a:pt x="376" y="326"/>
                    </a:lnTo>
                    <a:lnTo>
                      <a:pt x="379" y="329"/>
                    </a:lnTo>
                    <a:lnTo>
                      <a:pt x="381" y="332"/>
                    </a:lnTo>
                    <a:lnTo>
                      <a:pt x="375" y="337"/>
                    </a:lnTo>
                    <a:lnTo>
                      <a:pt x="365" y="343"/>
                    </a:lnTo>
                    <a:lnTo>
                      <a:pt x="354" y="351"/>
                    </a:lnTo>
                    <a:lnTo>
                      <a:pt x="343" y="358"/>
                    </a:lnTo>
                    <a:lnTo>
                      <a:pt x="332" y="363"/>
                    </a:lnTo>
                    <a:lnTo>
                      <a:pt x="323" y="368"/>
                    </a:lnTo>
                    <a:lnTo>
                      <a:pt x="318" y="370"/>
                    </a:lnTo>
                    <a:lnTo>
                      <a:pt x="318" y="370"/>
                    </a:lnTo>
                    <a:lnTo>
                      <a:pt x="318" y="370"/>
                    </a:lnTo>
                    <a:lnTo>
                      <a:pt x="318" y="370"/>
                    </a:lnTo>
                    <a:lnTo>
                      <a:pt x="318" y="370"/>
                    </a:lnTo>
                    <a:lnTo>
                      <a:pt x="318" y="370"/>
                    </a:lnTo>
                    <a:lnTo>
                      <a:pt x="318" y="370"/>
                    </a:lnTo>
                    <a:lnTo>
                      <a:pt x="318" y="370"/>
                    </a:lnTo>
                    <a:lnTo>
                      <a:pt x="317" y="369"/>
                    </a:lnTo>
                    <a:lnTo>
                      <a:pt x="315" y="366"/>
                    </a:lnTo>
                    <a:lnTo>
                      <a:pt x="314" y="364"/>
                    </a:lnTo>
                    <a:lnTo>
                      <a:pt x="313" y="360"/>
                    </a:lnTo>
                    <a:lnTo>
                      <a:pt x="313" y="356"/>
                    </a:lnTo>
                    <a:lnTo>
                      <a:pt x="294" y="371"/>
                    </a:lnTo>
                    <a:lnTo>
                      <a:pt x="278" y="385"/>
                    </a:lnTo>
                    <a:lnTo>
                      <a:pt x="266" y="397"/>
                    </a:lnTo>
                    <a:lnTo>
                      <a:pt x="256" y="410"/>
                    </a:lnTo>
                    <a:lnTo>
                      <a:pt x="248" y="423"/>
                    </a:lnTo>
                    <a:lnTo>
                      <a:pt x="239" y="440"/>
                    </a:lnTo>
                    <a:lnTo>
                      <a:pt x="228" y="462"/>
                    </a:lnTo>
                    <a:lnTo>
                      <a:pt x="220" y="476"/>
                    </a:lnTo>
                    <a:lnTo>
                      <a:pt x="209" y="489"/>
                    </a:lnTo>
                    <a:lnTo>
                      <a:pt x="198" y="502"/>
                    </a:lnTo>
                    <a:lnTo>
                      <a:pt x="188" y="517"/>
                    </a:lnTo>
                    <a:lnTo>
                      <a:pt x="182" y="533"/>
                    </a:lnTo>
                    <a:lnTo>
                      <a:pt x="180" y="553"/>
                    </a:lnTo>
                    <a:lnTo>
                      <a:pt x="182" y="575"/>
                    </a:lnTo>
                    <a:lnTo>
                      <a:pt x="184" y="596"/>
                    </a:lnTo>
                    <a:lnTo>
                      <a:pt x="182" y="617"/>
                    </a:lnTo>
                    <a:lnTo>
                      <a:pt x="172" y="611"/>
                    </a:lnTo>
                    <a:lnTo>
                      <a:pt x="165" y="604"/>
                    </a:lnTo>
                    <a:lnTo>
                      <a:pt x="161" y="596"/>
                    </a:lnTo>
                    <a:lnTo>
                      <a:pt x="159" y="586"/>
                    </a:lnTo>
                    <a:lnTo>
                      <a:pt x="158" y="576"/>
                    </a:lnTo>
                    <a:lnTo>
                      <a:pt x="155" y="567"/>
                    </a:lnTo>
                    <a:lnTo>
                      <a:pt x="152" y="558"/>
                    </a:lnTo>
                    <a:lnTo>
                      <a:pt x="142" y="560"/>
                    </a:lnTo>
                    <a:lnTo>
                      <a:pt x="132" y="560"/>
                    </a:lnTo>
                    <a:lnTo>
                      <a:pt x="121" y="562"/>
                    </a:lnTo>
                    <a:lnTo>
                      <a:pt x="120" y="567"/>
                    </a:lnTo>
                    <a:lnTo>
                      <a:pt x="118" y="573"/>
                    </a:lnTo>
                    <a:lnTo>
                      <a:pt x="117" y="579"/>
                    </a:lnTo>
                    <a:lnTo>
                      <a:pt x="113" y="577"/>
                    </a:lnTo>
                    <a:lnTo>
                      <a:pt x="108" y="575"/>
                    </a:lnTo>
                    <a:lnTo>
                      <a:pt x="104" y="574"/>
                    </a:lnTo>
                    <a:lnTo>
                      <a:pt x="101" y="574"/>
                    </a:lnTo>
                    <a:lnTo>
                      <a:pt x="90" y="580"/>
                    </a:lnTo>
                    <a:lnTo>
                      <a:pt x="81" y="591"/>
                    </a:lnTo>
                    <a:lnTo>
                      <a:pt x="74" y="605"/>
                    </a:lnTo>
                    <a:lnTo>
                      <a:pt x="69" y="622"/>
                    </a:lnTo>
                    <a:lnTo>
                      <a:pt x="68" y="642"/>
                    </a:lnTo>
                    <a:lnTo>
                      <a:pt x="68" y="661"/>
                    </a:lnTo>
                    <a:lnTo>
                      <a:pt x="72" y="679"/>
                    </a:lnTo>
                    <a:lnTo>
                      <a:pt x="77" y="695"/>
                    </a:lnTo>
                    <a:lnTo>
                      <a:pt x="86" y="707"/>
                    </a:lnTo>
                    <a:lnTo>
                      <a:pt x="90" y="706"/>
                    </a:lnTo>
                    <a:lnTo>
                      <a:pt x="95" y="705"/>
                    </a:lnTo>
                    <a:lnTo>
                      <a:pt x="100" y="705"/>
                    </a:lnTo>
                    <a:lnTo>
                      <a:pt x="107" y="688"/>
                    </a:lnTo>
                    <a:lnTo>
                      <a:pt x="112" y="676"/>
                    </a:lnTo>
                    <a:lnTo>
                      <a:pt x="115" y="668"/>
                    </a:lnTo>
                    <a:lnTo>
                      <a:pt x="119" y="664"/>
                    </a:lnTo>
                    <a:lnTo>
                      <a:pt x="124" y="661"/>
                    </a:lnTo>
                    <a:lnTo>
                      <a:pt x="129" y="659"/>
                    </a:lnTo>
                    <a:lnTo>
                      <a:pt x="130" y="673"/>
                    </a:lnTo>
                    <a:lnTo>
                      <a:pt x="129" y="687"/>
                    </a:lnTo>
                    <a:lnTo>
                      <a:pt x="127" y="700"/>
                    </a:lnTo>
                    <a:lnTo>
                      <a:pt x="127" y="713"/>
                    </a:lnTo>
                    <a:lnTo>
                      <a:pt x="134" y="727"/>
                    </a:lnTo>
                    <a:lnTo>
                      <a:pt x="141" y="725"/>
                    </a:lnTo>
                    <a:lnTo>
                      <a:pt x="149" y="725"/>
                    </a:lnTo>
                    <a:lnTo>
                      <a:pt x="157" y="728"/>
                    </a:lnTo>
                    <a:lnTo>
                      <a:pt x="160" y="731"/>
                    </a:lnTo>
                    <a:lnTo>
                      <a:pt x="163" y="735"/>
                    </a:lnTo>
                    <a:lnTo>
                      <a:pt x="164" y="740"/>
                    </a:lnTo>
                    <a:lnTo>
                      <a:pt x="164" y="744"/>
                    </a:lnTo>
                    <a:lnTo>
                      <a:pt x="164" y="750"/>
                    </a:lnTo>
                    <a:lnTo>
                      <a:pt x="164" y="757"/>
                    </a:lnTo>
                    <a:lnTo>
                      <a:pt x="164" y="764"/>
                    </a:lnTo>
                    <a:lnTo>
                      <a:pt x="165" y="774"/>
                    </a:lnTo>
                    <a:lnTo>
                      <a:pt x="167" y="782"/>
                    </a:lnTo>
                    <a:lnTo>
                      <a:pt x="171" y="788"/>
                    </a:lnTo>
                    <a:lnTo>
                      <a:pt x="177" y="793"/>
                    </a:lnTo>
                    <a:lnTo>
                      <a:pt x="186" y="793"/>
                    </a:lnTo>
                    <a:lnTo>
                      <a:pt x="197" y="791"/>
                    </a:lnTo>
                    <a:lnTo>
                      <a:pt x="205" y="787"/>
                    </a:lnTo>
                    <a:lnTo>
                      <a:pt x="212" y="788"/>
                    </a:lnTo>
                    <a:lnTo>
                      <a:pt x="217" y="790"/>
                    </a:lnTo>
                    <a:lnTo>
                      <a:pt x="218" y="791"/>
                    </a:lnTo>
                    <a:lnTo>
                      <a:pt x="221" y="793"/>
                    </a:lnTo>
                    <a:lnTo>
                      <a:pt x="222" y="796"/>
                    </a:lnTo>
                    <a:lnTo>
                      <a:pt x="224" y="798"/>
                    </a:lnTo>
                    <a:lnTo>
                      <a:pt x="228" y="802"/>
                    </a:lnTo>
                    <a:lnTo>
                      <a:pt x="232" y="804"/>
                    </a:lnTo>
                    <a:lnTo>
                      <a:pt x="231" y="810"/>
                    </a:lnTo>
                    <a:lnTo>
                      <a:pt x="229" y="815"/>
                    </a:lnTo>
                    <a:lnTo>
                      <a:pt x="233" y="813"/>
                    </a:lnTo>
                    <a:lnTo>
                      <a:pt x="237" y="809"/>
                    </a:lnTo>
                    <a:lnTo>
                      <a:pt x="240" y="805"/>
                    </a:lnTo>
                    <a:lnTo>
                      <a:pt x="240" y="805"/>
                    </a:lnTo>
                    <a:lnTo>
                      <a:pt x="240" y="805"/>
                    </a:lnTo>
                    <a:lnTo>
                      <a:pt x="240" y="805"/>
                    </a:lnTo>
                    <a:lnTo>
                      <a:pt x="240" y="805"/>
                    </a:lnTo>
                    <a:lnTo>
                      <a:pt x="240" y="805"/>
                    </a:lnTo>
                    <a:lnTo>
                      <a:pt x="240" y="805"/>
                    </a:lnTo>
                    <a:lnTo>
                      <a:pt x="240" y="805"/>
                    </a:lnTo>
                    <a:lnTo>
                      <a:pt x="243" y="805"/>
                    </a:lnTo>
                    <a:lnTo>
                      <a:pt x="246" y="809"/>
                    </a:lnTo>
                    <a:lnTo>
                      <a:pt x="250" y="814"/>
                    </a:lnTo>
                    <a:lnTo>
                      <a:pt x="254" y="819"/>
                    </a:lnTo>
                    <a:lnTo>
                      <a:pt x="258" y="820"/>
                    </a:lnTo>
                    <a:lnTo>
                      <a:pt x="263" y="820"/>
                    </a:lnTo>
                    <a:lnTo>
                      <a:pt x="268" y="820"/>
                    </a:lnTo>
                    <a:lnTo>
                      <a:pt x="275" y="819"/>
                    </a:lnTo>
                    <a:lnTo>
                      <a:pt x="286" y="818"/>
                    </a:lnTo>
                    <a:lnTo>
                      <a:pt x="300" y="814"/>
                    </a:lnTo>
                    <a:lnTo>
                      <a:pt x="320" y="810"/>
                    </a:lnTo>
                    <a:lnTo>
                      <a:pt x="324" y="822"/>
                    </a:lnTo>
                    <a:lnTo>
                      <a:pt x="331" y="831"/>
                    </a:lnTo>
                    <a:lnTo>
                      <a:pt x="341" y="838"/>
                    </a:lnTo>
                    <a:lnTo>
                      <a:pt x="349" y="845"/>
                    </a:lnTo>
                    <a:lnTo>
                      <a:pt x="358" y="854"/>
                    </a:lnTo>
                    <a:lnTo>
                      <a:pt x="365" y="862"/>
                    </a:lnTo>
                    <a:lnTo>
                      <a:pt x="369" y="861"/>
                    </a:lnTo>
                    <a:lnTo>
                      <a:pt x="374" y="860"/>
                    </a:lnTo>
                    <a:lnTo>
                      <a:pt x="380" y="859"/>
                    </a:lnTo>
                    <a:lnTo>
                      <a:pt x="391" y="859"/>
                    </a:lnTo>
                    <a:lnTo>
                      <a:pt x="408" y="858"/>
                    </a:lnTo>
                    <a:lnTo>
                      <a:pt x="421" y="872"/>
                    </a:lnTo>
                    <a:lnTo>
                      <a:pt x="431" y="884"/>
                    </a:lnTo>
                    <a:lnTo>
                      <a:pt x="437" y="893"/>
                    </a:lnTo>
                    <a:lnTo>
                      <a:pt x="442" y="900"/>
                    </a:lnTo>
                    <a:lnTo>
                      <a:pt x="444" y="905"/>
                    </a:lnTo>
                    <a:lnTo>
                      <a:pt x="446" y="909"/>
                    </a:lnTo>
                    <a:lnTo>
                      <a:pt x="448" y="913"/>
                    </a:lnTo>
                    <a:lnTo>
                      <a:pt x="448" y="918"/>
                    </a:lnTo>
                    <a:lnTo>
                      <a:pt x="477" y="919"/>
                    </a:lnTo>
                    <a:lnTo>
                      <a:pt x="503" y="926"/>
                    </a:lnTo>
                    <a:lnTo>
                      <a:pt x="531" y="934"/>
                    </a:lnTo>
                    <a:lnTo>
                      <a:pt x="558" y="942"/>
                    </a:lnTo>
                    <a:lnTo>
                      <a:pt x="586" y="950"/>
                    </a:lnTo>
                    <a:lnTo>
                      <a:pt x="614" y="952"/>
                    </a:lnTo>
                    <a:lnTo>
                      <a:pt x="616" y="956"/>
                    </a:lnTo>
                    <a:lnTo>
                      <a:pt x="617" y="961"/>
                    </a:lnTo>
                    <a:lnTo>
                      <a:pt x="619" y="966"/>
                    </a:lnTo>
                    <a:lnTo>
                      <a:pt x="620" y="969"/>
                    </a:lnTo>
                    <a:lnTo>
                      <a:pt x="617" y="985"/>
                    </a:lnTo>
                    <a:lnTo>
                      <a:pt x="611" y="1001"/>
                    </a:lnTo>
                    <a:lnTo>
                      <a:pt x="604" y="1015"/>
                    </a:lnTo>
                    <a:lnTo>
                      <a:pt x="598" y="1030"/>
                    </a:lnTo>
                    <a:lnTo>
                      <a:pt x="594" y="1044"/>
                    </a:lnTo>
                    <a:lnTo>
                      <a:pt x="593" y="1067"/>
                    </a:lnTo>
                    <a:lnTo>
                      <a:pt x="596" y="1089"/>
                    </a:lnTo>
                    <a:lnTo>
                      <a:pt x="599" y="1112"/>
                    </a:lnTo>
                    <a:lnTo>
                      <a:pt x="599" y="1134"/>
                    </a:lnTo>
                    <a:lnTo>
                      <a:pt x="598" y="1139"/>
                    </a:lnTo>
                    <a:lnTo>
                      <a:pt x="598" y="1144"/>
                    </a:lnTo>
                    <a:lnTo>
                      <a:pt x="592" y="1145"/>
                    </a:lnTo>
                    <a:lnTo>
                      <a:pt x="583" y="1146"/>
                    </a:lnTo>
                    <a:lnTo>
                      <a:pt x="575" y="1150"/>
                    </a:lnTo>
                    <a:lnTo>
                      <a:pt x="563" y="1158"/>
                    </a:lnTo>
                    <a:lnTo>
                      <a:pt x="550" y="1170"/>
                    </a:lnTo>
                    <a:lnTo>
                      <a:pt x="552" y="1189"/>
                    </a:lnTo>
                    <a:lnTo>
                      <a:pt x="552" y="1207"/>
                    </a:lnTo>
                    <a:lnTo>
                      <a:pt x="554" y="1225"/>
                    </a:lnTo>
                    <a:lnTo>
                      <a:pt x="552" y="1229"/>
                    </a:lnTo>
                    <a:lnTo>
                      <a:pt x="550" y="1231"/>
                    </a:lnTo>
                    <a:lnTo>
                      <a:pt x="545" y="1231"/>
                    </a:lnTo>
                    <a:lnTo>
                      <a:pt x="541" y="1231"/>
                    </a:lnTo>
                    <a:lnTo>
                      <a:pt x="545" y="1236"/>
                    </a:lnTo>
                    <a:lnTo>
                      <a:pt x="547" y="1241"/>
                    </a:lnTo>
                    <a:lnTo>
                      <a:pt x="550" y="1246"/>
                    </a:lnTo>
                    <a:lnTo>
                      <a:pt x="542" y="1257"/>
                    </a:lnTo>
                    <a:lnTo>
                      <a:pt x="536" y="1263"/>
                    </a:lnTo>
                    <a:lnTo>
                      <a:pt x="533" y="1266"/>
                    </a:lnTo>
                    <a:lnTo>
                      <a:pt x="529" y="1269"/>
                    </a:lnTo>
                    <a:lnTo>
                      <a:pt x="525" y="1270"/>
                    </a:lnTo>
                    <a:lnTo>
                      <a:pt x="520" y="1270"/>
                    </a:lnTo>
                    <a:lnTo>
                      <a:pt x="529" y="1278"/>
                    </a:lnTo>
                    <a:lnTo>
                      <a:pt x="534" y="1286"/>
                    </a:lnTo>
                    <a:lnTo>
                      <a:pt x="537" y="1289"/>
                    </a:lnTo>
                    <a:lnTo>
                      <a:pt x="539" y="1293"/>
                    </a:lnTo>
                    <a:lnTo>
                      <a:pt x="540" y="1295"/>
                    </a:lnTo>
                    <a:lnTo>
                      <a:pt x="540" y="1299"/>
                    </a:lnTo>
                    <a:lnTo>
                      <a:pt x="530" y="1306"/>
                    </a:lnTo>
                    <a:lnTo>
                      <a:pt x="523" y="1310"/>
                    </a:lnTo>
                    <a:lnTo>
                      <a:pt x="516" y="1311"/>
                    </a:lnTo>
                    <a:lnTo>
                      <a:pt x="508" y="1309"/>
                    </a:lnTo>
                    <a:lnTo>
                      <a:pt x="516" y="1318"/>
                    </a:lnTo>
                    <a:lnTo>
                      <a:pt x="520" y="1329"/>
                    </a:lnTo>
                    <a:lnTo>
                      <a:pt x="517" y="1332"/>
                    </a:lnTo>
                    <a:lnTo>
                      <a:pt x="514" y="1335"/>
                    </a:lnTo>
                    <a:lnTo>
                      <a:pt x="516" y="1339"/>
                    </a:lnTo>
                    <a:lnTo>
                      <a:pt x="526" y="1345"/>
                    </a:lnTo>
                    <a:lnTo>
                      <a:pt x="533" y="1352"/>
                    </a:lnTo>
                    <a:lnTo>
                      <a:pt x="534" y="1363"/>
                    </a:lnTo>
                    <a:lnTo>
                      <a:pt x="534" y="1377"/>
                    </a:lnTo>
                    <a:lnTo>
                      <a:pt x="545" y="1383"/>
                    </a:lnTo>
                    <a:lnTo>
                      <a:pt x="553" y="1390"/>
                    </a:lnTo>
                    <a:lnTo>
                      <a:pt x="559" y="1400"/>
                    </a:lnTo>
                    <a:lnTo>
                      <a:pt x="565" y="1411"/>
                    </a:lnTo>
                    <a:lnTo>
                      <a:pt x="573" y="1420"/>
                    </a:lnTo>
                    <a:lnTo>
                      <a:pt x="580" y="1429"/>
                    </a:lnTo>
                    <a:lnTo>
                      <a:pt x="594" y="1436"/>
                    </a:lnTo>
                    <a:lnTo>
                      <a:pt x="609" y="1441"/>
                    </a:lnTo>
                    <a:lnTo>
                      <a:pt x="623" y="1447"/>
                    </a:lnTo>
                    <a:lnTo>
                      <a:pt x="620" y="1447"/>
                    </a:lnTo>
                    <a:lnTo>
                      <a:pt x="616" y="1448"/>
                    </a:lnTo>
                    <a:lnTo>
                      <a:pt x="613" y="1448"/>
                    </a:lnTo>
                    <a:lnTo>
                      <a:pt x="609" y="1449"/>
                    </a:lnTo>
                    <a:lnTo>
                      <a:pt x="606" y="1449"/>
                    </a:lnTo>
                    <a:lnTo>
                      <a:pt x="603" y="1449"/>
                    </a:lnTo>
                    <a:lnTo>
                      <a:pt x="599" y="1451"/>
                    </a:lnTo>
                    <a:lnTo>
                      <a:pt x="597" y="1451"/>
                    </a:lnTo>
                    <a:lnTo>
                      <a:pt x="594" y="1449"/>
                    </a:lnTo>
                    <a:lnTo>
                      <a:pt x="593" y="1449"/>
                    </a:lnTo>
                    <a:lnTo>
                      <a:pt x="592" y="1448"/>
                    </a:lnTo>
                    <a:lnTo>
                      <a:pt x="591" y="1447"/>
                    </a:lnTo>
                    <a:lnTo>
                      <a:pt x="590" y="1446"/>
                    </a:lnTo>
                    <a:lnTo>
                      <a:pt x="588" y="1445"/>
                    </a:lnTo>
                    <a:lnTo>
                      <a:pt x="587" y="1443"/>
                    </a:lnTo>
                    <a:lnTo>
                      <a:pt x="586" y="1443"/>
                    </a:lnTo>
                    <a:lnTo>
                      <a:pt x="586" y="1443"/>
                    </a:lnTo>
                    <a:lnTo>
                      <a:pt x="585" y="1443"/>
                    </a:lnTo>
                    <a:lnTo>
                      <a:pt x="582" y="1443"/>
                    </a:lnTo>
                    <a:lnTo>
                      <a:pt x="559" y="1432"/>
                    </a:lnTo>
                    <a:lnTo>
                      <a:pt x="539" y="1419"/>
                    </a:lnTo>
                    <a:lnTo>
                      <a:pt x="517" y="1407"/>
                    </a:lnTo>
                    <a:lnTo>
                      <a:pt x="517" y="1407"/>
                    </a:lnTo>
                    <a:lnTo>
                      <a:pt x="506" y="1397"/>
                    </a:lnTo>
                    <a:lnTo>
                      <a:pt x="497" y="1391"/>
                    </a:lnTo>
                    <a:lnTo>
                      <a:pt x="493" y="1386"/>
                    </a:lnTo>
                    <a:lnTo>
                      <a:pt x="489" y="1383"/>
                    </a:lnTo>
                    <a:lnTo>
                      <a:pt x="486" y="1379"/>
                    </a:lnTo>
                    <a:lnTo>
                      <a:pt x="489" y="1375"/>
                    </a:lnTo>
                    <a:lnTo>
                      <a:pt x="491" y="1373"/>
                    </a:lnTo>
                    <a:lnTo>
                      <a:pt x="483" y="1362"/>
                    </a:lnTo>
                    <a:lnTo>
                      <a:pt x="473" y="1352"/>
                    </a:lnTo>
                    <a:lnTo>
                      <a:pt x="473" y="1351"/>
                    </a:lnTo>
                    <a:lnTo>
                      <a:pt x="471" y="1350"/>
                    </a:lnTo>
                    <a:lnTo>
                      <a:pt x="469" y="1349"/>
                    </a:lnTo>
                    <a:lnTo>
                      <a:pt x="456" y="1337"/>
                    </a:lnTo>
                    <a:lnTo>
                      <a:pt x="443" y="1326"/>
                    </a:lnTo>
                    <a:lnTo>
                      <a:pt x="431" y="1312"/>
                    </a:lnTo>
                    <a:lnTo>
                      <a:pt x="421" y="1297"/>
                    </a:lnTo>
                    <a:lnTo>
                      <a:pt x="420" y="1293"/>
                    </a:lnTo>
                    <a:lnTo>
                      <a:pt x="415" y="1286"/>
                    </a:lnTo>
                    <a:lnTo>
                      <a:pt x="409" y="1272"/>
                    </a:lnTo>
                    <a:lnTo>
                      <a:pt x="402" y="1257"/>
                    </a:lnTo>
                    <a:lnTo>
                      <a:pt x="393" y="1238"/>
                    </a:lnTo>
                    <a:lnTo>
                      <a:pt x="383" y="1219"/>
                    </a:lnTo>
                    <a:lnTo>
                      <a:pt x="374" y="1200"/>
                    </a:lnTo>
                    <a:lnTo>
                      <a:pt x="364" y="1180"/>
                    </a:lnTo>
                    <a:lnTo>
                      <a:pt x="354" y="1163"/>
                    </a:lnTo>
                    <a:lnTo>
                      <a:pt x="347" y="1147"/>
                    </a:lnTo>
                    <a:lnTo>
                      <a:pt x="341" y="1135"/>
                    </a:lnTo>
                    <a:lnTo>
                      <a:pt x="336" y="1128"/>
                    </a:lnTo>
                    <a:lnTo>
                      <a:pt x="335" y="1127"/>
                    </a:lnTo>
                    <a:lnTo>
                      <a:pt x="332" y="1126"/>
                    </a:lnTo>
                    <a:lnTo>
                      <a:pt x="331" y="1126"/>
                    </a:lnTo>
                    <a:lnTo>
                      <a:pt x="329" y="1124"/>
                    </a:lnTo>
                    <a:lnTo>
                      <a:pt x="295" y="1105"/>
                    </a:lnTo>
                    <a:lnTo>
                      <a:pt x="266" y="1084"/>
                    </a:lnTo>
                    <a:lnTo>
                      <a:pt x="244" y="1064"/>
                    </a:lnTo>
                    <a:lnTo>
                      <a:pt x="226" y="1044"/>
                    </a:lnTo>
                    <a:lnTo>
                      <a:pt x="212" y="1025"/>
                    </a:lnTo>
                    <a:lnTo>
                      <a:pt x="203" y="1007"/>
                    </a:lnTo>
                    <a:lnTo>
                      <a:pt x="197" y="991"/>
                    </a:lnTo>
                    <a:lnTo>
                      <a:pt x="193" y="978"/>
                    </a:lnTo>
                    <a:lnTo>
                      <a:pt x="191" y="968"/>
                    </a:lnTo>
                    <a:lnTo>
                      <a:pt x="191" y="961"/>
                    </a:lnTo>
                    <a:lnTo>
                      <a:pt x="189" y="958"/>
                    </a:lnTo>
                    <a:lnTo>
                      <a:pt x="191" y="946"/>
                    </a:lnTo>
                    <a:lnTo>
                      <a:pt x="192" y="938"/>
                    </a:lnTo>
                    <a:lnTo>
                      <a:pt x="193" y="933"/>
                    </a:lnTo>
                    <a:lnTo>
                      <a:pt x="195" y="927"/>
                    </a:lnTo>
                    <a:lnTo>
                      <a:pt x="200" y="921"/>
                    </a:lnTo>
                    <a:lnTo>
                      <a:pt x="198" y="915"/>
                    </a:lnTo>
                    <a:lnTo>
                      <a:pt x="197" y="909"/>
                    </a:lnTo>
                    <a:lnTo>
                      <a:pt x="195" y="902"/>
                    </a:lnTo>
                    <a:lnTo>
                      <a:pt x="193" y="896"/>
                    </a:lnTo>
                    <a:lnTo>
                      <a:pt x="192" y="890"/>
                    </a:lnTo>
                    <a:lnTo>
                      <a:pt x="191" y="884"/>
                    </a:lnTo>
                    <a:lnTo>
                      <a:pt x="189" y="878"/>
                    </a:lnTo>
                    <a:lnTo>
                      <a:pt x="188" y="872"/>
                    </a:lnTo>
                    <a:lnTo>
                      <a:pt x="192" y="854"/>
                    </a:lnTo>
                    <a:lnTo>
                      <a:pt x="195" y="841"/>
                    </a:lnTo>
                    <a:lnTo>
                      <a:pt x="198" y="831"/>
                    </a:lnTo>
                    <a:lnTo>
                      <a:pt x="201" y="825"/>
                    </a:lnTo>
                    <a:lnTo>
                      <a:pt x="205" y="819"/>
                    </a:lnTo>
                    <a:lnTo>
                      <a:pt x="211" y="813"/>
                    </a:lnTo>
                    <a:lnTo>
                      <a:pt x="209" y="809"/>
                    </a:lnTo>
                    <a:lnTo>
                      <a:pt x="206" y="805"/>
                    </a:lnTo>
                    <a:lnTo>
                      <a:pt x="203" y="804"/>
                    </a:lnTo>
                    <a:lnTo>
                      <a:pt x="199" y="803"/>
                    </a:lnTo>
                    <a:lnTo>
                      <a:pt x="199" y="808"/>
                    </a:lnTo>
                    <a:lnTo>
                      <a:pt x="199" y="814"/>
                    </a:lnTo>
                    <a:lnTo>
                      <a:pt x="200" y="820"/>
                    </a:lnTo>
                    <a:lnTo>
                      <a:pt x="178" y="814"/>
                    </a:lnTo>
                    <a:lnTo>
                      <a:pt x="160" y="805"/>
                    </a:lnTo>
                    <a:lnTo>
                      <a:pt x="143" y="793"/>
                    </a:lnTo>
                    <a:lnTo>
                      <a:pt x="126" y="780"/>
                    </a:lnTo>
                    <a:lnTo>
                      <a:pt x="109" y="767"/>
                    </a:lnTo>
                    <a:lnTo>
                      <a:pt x="92" y="755"/>
                    </a:lnTo>
                    <a:lnTo>
                      <a:pt x="74" y="745"/>
                    </a:lnTo>
                    <a:lnTo>
                      <a:pt x="53" y="739"/>
                    </a:lnTo>
                    <a:lnTo>
                      <a:pt x="52" y="735"/>
                    </a:lnTo>
                    <a:lnTo>
                      <a:pt x="51" y="731"/>
                    </a:lnTo>
                    <a:lnTo>
                      <a:pt x="49" y="728"/>
                    </a:lnTo>
                    <a:lnTo>
                      <a:pt x="49" y="730"/>
                    </a:lnTo>
                    <a:lnTo>
                      <a:pt x="49" y="733"/>
                    </a:lnTo>
                    <a:lnTo>
                      <a:pt x="50" y="734"/>
                    </a:lnTo>
                    <a:lnTo>
                      <a:pt x="50" y="736"/>
                    </a:lnTo>
                    <a:lnTo>
                      <a:pt x="50" y="739"/>
                    </a:lnTo>
                    <a:lnTo>
                      <a:pt x="50" y="740"/>
                    </a:lnTo>
                    <a:lnTo>
                      <a:pt x="50" y="742"/>
                    </a:lnTo>
                    <a:lnTo>
                      <a:pt x="50" y="745"/>
                    </a:lnTo>
                    <a:lnTo>
                      <a:pt x="50" y="747"/>
                    </a:lnTo>
                    <a:lnTo>
                      <a:pt x="50" y="748"/>
                    </a:lnTo>
                    <a:lnTo>
                      <a:pt x="47" y="748"/>
                    </a:lnTo>
                    <a:lnTo>
                      <a:pt x="45" y="747"/>
                    </a:lnTo>
                    <a:lnTo>
                      <a:pt x="43" y="745"/>
                    </a:lnTo>
                    <a:lnTo>
                      <a:pt x="41" y="742"/>
                    </a:lnTo>
                    <a:lnTo>
                      <a:pt x="41" y="740"/>
                    </a:lnTo>
                    <a:lnTo>
                      <a:pt x="41" y="738"/>
                    </a:lnTo>
                    <a:lnTo>
                      <a:pt x="41" y="733"/>
                    </a:lnTo>
                    <a:lnTo>
                      <a:pt x="43" y="728"/>
                    </a:lnTo>
                    <a:lnTo>
                      <a:pt x="40" y="728"/>
                    </a:lnTo>
                    <a:lnTo>
                      <a:pt x="35" y="716"/>
                    </a:lnTo>
                    <a:lnTo>
                      <a:pt x="29" y="705"/>
                    </a:lnTo>
                    <a:lnTo>
                      <a:pt x="29" y="700"/>
                    </a:lnTo>
                    <a:lnTo>
                      <a:pt x="29" y="696"/>
                    </a:lnTo>
                    <a:lnTo>
                      <a:pt x="29" y="691"/>
                    </a:lnTo>
                    <a:lnTo>
                      <a:pt x="29" y="688"/>
                    </a:lnTo>
                    <a:lnTo>
                      <a:pt x="29" y="683"/>
                    </a:lnTo>
                    <a:lnTo>
                      <a:pt x="29" y="679"/>
                    </a:lnTo>
                    <a:lnTo>
                      <a:pt x="28" y="674"/>
                    </a:lnTo>
                    <a:lnTo>
                      <a:pt x="28" y="674"/>
                    </a:lnTo>
                    <a:lnTo>
                      <a:pt x="28" y="673"/>
                    </a:lnTo>
                    <a:lnTo>
                      <a:pt x="28" y="671"/>
                    </a:lnTo>
                    <a:lnTo>
                      <a:pt x="27" y="668"/>
                    </a:lnTo>
                    <a:lnTo>
                      <a:pt x="24" y="665"/>
                    </a:lnTo>
                    <a:lnTo>
                      <a:pt x="24" y="665"/>
                    </a:lnTo>
                    <a:lnTo>
                      <a:pt x="24" y="664"/>
                    </a:lnTo>
                    <a:lnTo>
                      <a:pt x="23" y="660"/>
                    </a:lnTo>
                    <a:lnTo>
                      <a:pt x="22" y="654"/>
                    </a:lnTo>
                    <a:lnTo>
                      <a:pt x="20" y="644"/>
                    </a:lnTo>
                    <a:lnTo>
                      <a:pt x="16" y="628"/>
                    </a:lnTo>
                    <a:lnTo>
                      <a:pt x="12" y="609"/>
                    </a:lnTo>
                    <a:lnTo>
                      <a:pt x="10" y="590"/>
                    </a:lnTo>
                    <a:lnTo>
                      <a:pt x="9" y="570"/>
                    </a:lnTo>
                    <a:lnTo>
                      <a:pt x="7" y="577"/>
                    </a:lnTo>
                    <a:lnTo>
                      <a:pt x="6" y="584"/>
                    </a:lnTo>
                    <a:lnTo>
                      <a:pt x="7" y="591"/>
                    </a:lnTo>
                    <a:lnTo>
                      <a:pt x="9" y="600"/>
                    </a:lnTo>
                    <a:lnTo>
                      <a:pt x="9" y="604"/>
                    </a:lnTo>
                    <a:lnTo>
                      <a:pt x="11" y="615"/>
                    </a:lnTo>
                    <a:lnTo>
                      <a:pt x="12" y="628"/>
                    </a:lnTo>
                    <a:lnTo>
                      <a:pt x="13" y="644"/>
                    </a:lnTo>
                    <a:lnTo>
                      <a:pt x="15" y="660"/>
                    </a:lnTo>
                    <a:lnTo>
                      <a:pt x="13" y="672"/>
                    </a:lnTo>
                    <a:lnTo>
                      <a:pt x="4" y="639"/>
                    </a:lnTo>
                    <a:lnTo>
                      <a:pt x="0" y="603"/>
                    </a:lnTo>
                    <a:lnTo>
                      <a:pt x="0" y="562"/>
                    </a:lnTo>
                    <a:lnTo>
                      <a:pt x="6" y="516"/>
                    </a:lnTo>
                    <a:lnTo>
                      <a:pt x="17" y="466"/>
                    </a:lnTo>
                    <a:lnTo>
                      <a:pt x="32" y="411"/>
                    </a:lnTo>
                    <a:lnTo>
                      <a:pt x="52" y="352"/>
                    </a:lnTo>
                    <a:lnTo>
                      <a:pt x="53" y="349"/>
                    </a:lnTo>
                    <a:lnTo>
                      <a:pt x="56" y="346"/>
                    </a:lnTo>
                    <a:lnTo>
                      <a:pt x="53" y="349"/>
                    </a:lnTo>
                    <a:lnTo>
                      <a:pt x="66" y="324"/>
                    </a:lnTo>
                    <a:lnTo>
                      <a:pt x="77" y="302"/>
                    </a:lnTo>
                    <a:lnTo>
                      <a:pt x="86" y="284"/>
                    </a:lnTo>
                    <a:lnTo>
                      <a:pt x="79" y="299"/>
                    </a:lnTo>
                    <a:lnTo>
                      <a:pt x="86" y="283"/>
                    </a:lnTo>
                    <a:lnTo>
                      <a:pt x="86" y="284"/>
                    </a:lnTo>
                    <a:lnTo>
                      <a:pt x="97" y="262"/>
                    </a:lnTo>
                    <a:lnTo>
                      <a:pt x="108" y="242"/>
                    </a:lnTo>
                    <a:lnTo>
                      <a:pt x="118" y="225"/>
                    </a:lnTo>
                    <a:lnTo>
                      <a:pt x="126" y="212"/>
                    </a:lnTo>
                    <a:lnTo>
                      <a:pt x="135" y="199"/>
                    </a:lnTo>
                    <a:lnTo>
                      <a:pt x="146" y="185"/>
                    </a:lnTo>
                    <a:lnTo>
                      <a:pt x="157" y="169"/>
                    </a:lnTo>
                    <a:lnTo>
                      <a:pt x="166" y="155"/>
                    </a:lnTo>
                    <a:lnTo>
                      <a:pt x="176" y="143"/>
                    </a:lnTo>
                    <a:lnTo>
                      <a:pt x="187" y="130"/>
                    </a:lnTo>
                    <a:lnTo>
                      <a:pt x="194" y="121"/>
                    </a:lnTo>
                    <a:lnTo>
                      <a:pt x="203" y="112"/>
                    </a:lnTo>
                    <a:lnTo>
                      <a:pt x="218" y="94"/>
                    </a:lnTo>
                    <a:lnTo>
                      <a:pt x="234" y="77"/>
                    </a:lnTo>
                    <a:lnTo>
                      <a:pt x="234" y="77"/>
                    </a:lnTo>
                    <a:lnTo>
                      <a:pt x="234" y="77"/>
                    </a:lnTo>
                    <a:lnTo>
                      <a:pt x="243" y="69"/>
                    </a:lnTo>
                    <a:lnTo>
                      <a:pt x="238" y="74"/>
                    </a:lnTo>
                    <a:lnTo>
                      <a:pt x="235" y="80"/>
                    </a:lnTo>
                    <a:lnTo>
                      <a:pt x="238" y="78"/>
                    </a:lnTo>
                    <a:lnTo>
                      <a:pt x="240" y="75"/>
                    </a:lnTo>
                    <a:lnTo>
                      <a:pt x="240" y="75"/>
                    </a:lnTo>
                    <a:lnTo>
                      <a:pt x="240" y="75"/>
                    </a:lnTo>
                    <a:lnTo>
                      <a:pt x="240" y="75"/>
                    </a:lnTo>
                    <a:lnTo>
                      <a:pt x="241" y="74"/>
                    </a:lnTo>
                    <a:lnTo>
                      <a:pt x="243" y="73"/>
                    </a:lnTo>
                    <a:lnTo>
                      <a:pt x="244" y="71"/>
                    </a:lnTo>
                    <a:lnTo>
                      <a:pt x="255" y="58"/>
                    </a:lnTo>
                    <a:lnTo>
                      <a:pt x="266" y="47"/>
                    </a:lnTo>
                    <a:lnTo>
                      <a:pt x="279" y="37"/>
                    </a:lnTo>
                    <a:lnTo>
                      <a:pt x="251" y="60"/>
                    </a:lnTo>
                    <a:lnTo>
                      <a:pt x="252" y="60"/>
                    </a:lnTo>
                    <a:lnTo>
                      <a:pt x="280" y="33"/>
                    </a:lnTo>
                    <a:lnTo>
                      <a:pt x="279" y="34"/>
                    </a:lnTo>
                    <a:lnTo>
                      <a:pt x="280" y="33"/>
                    </a:lnTo>
                    <a:lnTo>
                      <a:pt x="283" y="31"/>
                    </a:lnTo>
                    <a:lnTo>
                      <a:pt x="281" y="32"/>
                    </a:lnTo>
                    <a:lnTo>
                      <a:pt x="283" y="31"/>
                    </a:lnTo>
                    <a:lnTo>
                      <a:pt x="283" y="31"/>
                    </a:lnTo>
                    <a:lnTo>
                      <a:pt x="283" y="31"/>
                    </a:lnTo>
                    <a:lnTo>
                      <a:pt x="283" y="31"/>
                    </a:lnTo>
                    <a:lnTo>
                      <a:pt x="285" y="28"/>
                    </a:lnTo>
                    <a:lnTo>
                      <a:pt x="286" y="27"/>
                    </a:lnTo>
                    <a:lnTo>
                      <a:pt x="307" y="10"/>
                    </a:lnTo>
                    <a:lnTo>
                      <a:pt x="301" y="16"/>
                    </a:lnTo>
                    <a:lnTo>
                      <a:pt x="296" y="23"/>
                    </a:lnTo>
                    <a:lnTo>
                      <a:pt x="292" y="26"/>
                    </a:lnTo>
                    <a:lnTo>
                      <a:pt x="291" y="26"/>
                    </a:lnTo>
                    <a:lnTo>
                      <a:pt x="291" y="26"/>
                    </a:lnTo>
                    <a:lnTo>
                      <a:pt x="291" y="26"/>
                    </a:lnTo>
                    <a:lnTo>
                      <a:pt x="291" y="26"/>
                    </a:lnTo>
                    <a:lnTo>
                      <a:pt x="291" y="26"/>
                    </a:lnTo>
                    <a:lnTo>
                      <a:pt x="290" y="27"/>
                    </a:lnTo>
                    <a:lnTo>
                      <a:pt x="290" y="27"/>
                    </a:lnTo>
                    <a:lnTo>
                      <a:pt x="290" y="27"/>
                    </a:lnTo>
                    <a:lnTo>
                      <a:pt x="291" y="27"/>
                    </a:lnTo>
                    <a:lnTo>
                      <a:pt x="288" y="31"/>
                    </a:lnTo>
                    <a:lnTo>
                      <a:pt x="285" y="35"/>
                    </a:lnTo>
                    <a:lnTo>
                      <a:pt x="286" y="34"/>
                    </a:lnTo>
                    <a:lnTo>
                      <a:pt x="289" y="33"/>
                    </a:lnTo>
                    <a:lnTo>
                      <a:pt x="291" y="32"/>
                    </a:lnTo>
                    <a:lnTo>
                      <a:pt x="297" y="28"/>
                    </a:lnTo>
                    <a:lnTo>
                      <a:pt x="307" y="22"/>
                    </a:lnTo>
                    <a:lnTo>
                      <a:pt x="294" y="39"/>
                    </a:lnTo>
                    <a:lnTo>
                      <a:pt x="284" y="51"/>
                    </a:lnTo>
                    <a:lnTo>
                      <a:pt x="277" y="61"/>
                    </a:lnTo>
                    <a:lnTo>
                      <a:pt x="271" y="67"/>
                    </a:lnTo>
                    <a:lnTo>
                      <a:pt x="267" y="72"/>
                    </a:lnTo>
                    <a:lnTo>
                      <a:pt x="265" y="74"/>
                    </a:lnTo>
                    <a:lnTo>
                      <a:pt x="266" y="74"/>
                    </a:lnTo>
                    <a:lnTo>
                      <a:pt x="295" y="57"/>
                    </a:lnTo>
                    <a:lnTo>
                      <a:pt x="291" y="63"/>
                    </a:lnTo>
                    <a:lnTo>
                      <a:pt x="288" y="68"/>
                    </a:lnTo>
                    <a:lnTo>
                      <a:pt x="289" y="68"/>
                    </a:lnTo>
                    <a:lnTo>
                      <a:pt x="290" y="68"/>
                    </a:lnTo>
                    <a:lnTo>
                      <a:pt x="292" y="67"/>
                    </a:lnTo>
                    <a:lnTo>
                      <a:pt x="294" y="68"/>
                    </a:lnTo>
                    <a:lnTo>
                      <a:pt x="296" y="66"/>
                    </a:lnTo>
                    <a:lnTo>
                      <a:pt x="296" y="64"/>
                    </a:lnTo>
                    <a:lnTo>
                      <a:pt x="296" y="62"/>
                    </a:lnTo>
                    <a:lnTo>
                      <a:pt x="295" y="60"/>
                    </a:lnTo>
                    <a:lnTo>
                      <a:pt x="295" y="57"/>
                    </a:lnTo>
                    <a:lnTo>
                      <a:pt x="308" y="44"/>
                    </a:lnTo>
                    <a:lnTo>
                      <a:pt x="319" y="32"/>
                    </a:lnTo>
                    <a:lnTo>
                      <a:pt x="309" y="40"/>
                    </a:lnTo>
                    <a:lnTo>
                      <a:pt x="302" y="45"/>
                    </a:lnTo>
                    <a:lnTo>
                      <a:pt x="297" y="49"/>
                    </a:lnTo>
                    <a:lnTo>
                      <a:pt x="298" y="45"/>
                    </a:lnTo>
                    <a:lnTo>
                      <a:pt x="300" y="43"/>
                    </a:lnTo>
                    <a:lnTo>
                      <a:pt x="301" y="40"/>
                    </a:lnTo>
                    <a:lnTo>
                      <a:pt x="302" y="38"/>
                    </a:lnTo>
                    <a:lnTo>
                      <a:pt x="303" y="34"/>
                    </a:lnTo>
                    <a:lnTo>
                      <a:pt x="305" y="32"/>
                    </a:lnTo>
                    <a:lnTo>
                      <a:pt x="307" y="28"/>
                    </a:lnTo>
                    <a:lnTo>
                      <a:pt x="308" y="26"/>
                    </a:lnTo>
                    <a:lnTo>
                      <a:pt x="311" y="24"/>
                    </a:lnTo>
                    <a:lnTo>
                      <a:pt x="312" y="23"/>
                    </a:lnTo>
                    <a:lnTo>
                      <a:pt x="314" y="23"/>
                    </a:lnTo>
                    <a:lnTo>
                      <a:pt x="315" y="24"/>
                    </a:lnTo>
                    <a:lnTo>
                      <a:pt x="317" y="23"/>
                    </a:lnTo>
                    <a:lnTo>
                      <a:pt x="319" y="22"/>
                    </a:lnTo>
                    <a:lnTo>
                      <a:pt x="322" y="21"/>
                    </a:lnTo>
                    <a:lnTo>
                      <a:pt x="322" y="20"/>
                    </a:lnTo>
                    <a:lnTo>
                      <a:pt x="322" y="18"/>
                    </a:lnTo>
                    <a:lnTo>
                      <a:pt x="322" y="18"/>
                    </a:lnTo>
                    <a:lnTo>
                      <a:pt x="324" y="16"/>
                    </a:lnTo>
                    <a:lnTo>
                      <a:pt x="326" y="14"/>
                    </a:lnTo>
                    <a:lnTo>
                      <a:pt x="329" y="11"/>
                    </a:lnTo>
                    <a:lnTo>
                      <a:pt x="331" y="10"/>
                    </a:lnTo>
                    <a:lnTo>
                      <a:pt x="332" y="9"/>
                    </a:lnTo>
                    <a:lnTo>
                      <a:pt x="334" y="7"/>
                    </a:lnTo>
                    <a:lnTo>
                      <a:pt x="335" y="9"/>
                    </a:lnTo>
                    <a:lnTo>
                      <a:pt x="335" y="10"/>
                    </a:lnTo>
                    <a:lnTo>
                      <a:pt x="334" y="11"/>
                    </a:lnTo>
                    <a:lnTo>
                      <a:pt x="334" y="11"/>
                    </a:lnTo>
                    <a:lnTo>
                      <a:pt x="334" y="11"/>
                    </a:lnTo>
                    <a:lnTo>
                      <a:pt x="337" y="11"/>
                    </a:lnTo>
                    <a:lnTo>
                      <a:pt x="340" y="9"/>
                    </a:lnTo>
                    <a:lnTo>
                      <a:pt x="342" y="6"/>
                    </a:lnTo>
                    <a:lnTo>
                      <a:pt x="345" y="5"/>
                    </a:lnTo>
                    <a:lnTo>
                      <a:pt x="346" y="5"/>
                    </a:lnTo>
                    <a:lnTo>
                      <a:pt x="346" y="5"/>
                    </a:lnTo>
                    <a:lnTo>
                      <a:pt x="341" y="10"/>
                    </a:lnTo>
                    <a:lnTo>
                      <a:pt x="336" y="14"/>
                    </a:lnTo>
                    <a:lnTo>
                      <a:pt x="332" y="17"/>
                    </a:lnTo>
                    <a:lnTo>
                      <a:pt x="330" y="20"/>
                    </a:lnTo>
                    <a:lnTo>
                      <a:pt x="329" y="21"/>
                    </a:lnTo>
                    <a:lnTo>
                      <a:pt x="328" y="22"/>
                    </a:lnTo>
                    <a:lnTo>
                      <a:pt x="328" y="23"/>
                    </a:lnTo>
                    <a:lnTo>
                      <a:pt x="326" y="24"/>
                    </a:lnTo>
                    <a:lnTo>
                      <a:pt x="328" y="24"/>
                    </a:lnTo>
                    <a:lnTo>
                      <a:pt x="337" y="15"/>
                    </a:lnTo>
                    <a:lnTo>
                      <a:pt x="346" y="9"/>
                    </a:lnTo>
                    <a:lnTo>
                      <a:pt x="352" y="5"/>
                    </a:lnTo>
                    <a:lnTo>
                      <a:pt x="357" y="5"/>
                    </a:lnTo>
                    <a:lnTo>
                      <a:pt x="362" y="5"/>
                    </a:lnTo>
                    <a:lnTo>
                      <a:pt x="346" y="22"/>
                    </a:lnTo>
                    <a:lnTo>
                      <a:pt x="332" y="34"/>
                    </a:lnTo>
                    <a:lnTo>
                      <a:pt x="324" y="44"/>
                    </a:lnTo>
                    <a:lnTo>
                      <a:pt x="318" y="50"/>
                    </a:lnTo>
                    <a:lnTo>
                      <a:pt x="313" y="56"/>
                    </a:lnTo>
                    <a:lnTo>
                      <a:pt x="311" y="60"/>
                    </a:lnTo>
                    <a:lnTo>
                      <a:pt x="308" y="64"/>
                    </a:lnTo>
                    <a:lnTo>
                      <a:pt x="306" y="69"/>
                    </a:lnTo>
                    <a:lnTo>
                      <a:pt x="311" y="63"/>
                    </a:lnTo>
                    <a:lnTo>
                      <a:pt x="314" y="62"/>
                    </a:lnTo>
                    <a:lnTo>
                      <a:pt x="318" y="61"/>
                    </a:lnTo>
                    <a:lnTo>
                      <a:pt x="313" y="69"/>
                    </a:lnTo>
                    <a:lnTo>
                      <a:pt x="311" y="74"/>
                    </a:lnTo>
                    <a:lnTo>
                      <a:pt x="308" y="78"/>
                    </a:lnTo>
                    <a:lnTo>
                      <a:pt x="307" y="80"/>
                    </a:lnTo>
                    <a:lnTo>
                      <a:pt x="307" y="84"/>
                    </a:lnTo>
                    <a:lnTo>
                      <a:pt x="320" y="72"/>
                    </a:lnTo>
                    <a:lnTo>
                      <a:pt x="332" y="58"/>
                    </a:lnTo>
                    <a:lnTo>
                      <a:pt x="331" y="54"/>
                    </a:lnTo>
                    <a:lnTo>
                      <a:pt x="330" y="49"/>
                    </a:lnTo>
                    <a:lnTo>
                      <a:pt x="328" y="45"/>
                    </a:lnTo>
                    <a:lnTo>
                      <a:pt x="343" y="31"/>
                    </a:lnTo>
                    <a:lnTo>
                      <a:pt x="357" y="20"/>
                    </a:lnTo>
                    <a:lnTo>
                      <a:pt x="365" y="12"/>
                    </a:lnTo>
                    <a:lnTo>
                      <a:pt x="371" y="7"/>
                    </a:lnTo>
                    <a:lnTo>
                      <a:pt x="376" y="4"/>
                    </a:lnTo>
                    <a:lnTo>
                      <a:pt x="379" y="3"/>
                    </a:lnTo>
                    <a:lnTo>
                      <a:pt x="381" y="1"/>
                    </a:lnTo>
                    <a:lnTo>
                      <a:pt x="383" y="0"/>
                    </a:lnTo>
                    <a:lnTo>
                      <a:pt x="380" y="4"/>
                    </a:lnTo>
                    <a:lnTo>
                      <a:pt x="375" y="7"/>
                    </a:lnTo>
                    <a:lnTo>
                      <a:pt x="371" y="11"/>
                    </a:lnTo>
                    <a:lnTo>
                      <a:pt x="369" y="14"/>
                    </a:lnTo>
                    <a:lnTo>
                      <a:pt x="370" y="12"/>
                    </a:lnTo>
                    <a:lnTo>
                      <a:pt x="375" y="10"/>
                    </a:lnTo>
                    <a:lnTo>
                      <a:pt x="380" y="6"/>
                    </a:lnTo>
                    <a:lnTo>
                      <a:pt x="385" y="3"/>
                    </a:lnTo>
                    <a:lnTo>
                      <a:pt x="386" y="1"/>
                    </a:lnTo>
                    <a:lnTo>
                      <a:pt x="388" y="1"/>
                    </a:lnTo>
                    <a:lnTo>
                      <a:pt x="391" y="1"/>
                    </a:lnTo>
                    <a:lnTo>
                      <a:pt x="392" y="1"/>
                    </a:lnTo>
                    <a:lnTo>
                      <a:pt x="394" y="0"/>
                    </a:lnTo>
                    <a:lnTo>
                      <a:pt x="397" y="0"/>
                    </a:lnTo>
                    <a:lnTo>
                      <a:pt x="398" y="0"/>
                    </a:lnTo>
                    <a:lnTo>
                      <a:pt x="400" y="0"/>
                    </a:lnTo>
                    <a:close/>
                  </a:path>
                </a:pathLst>
              </a:custGeom>
              <a:gradFill>
                <a:gsLst>
                  <a:gs pos="9000">
                    <a:schemeClr val="accent6"/>
                  </a:gs>
                  <a:gs pos="95000">
                    <a:schemeClr val="accent6">
                      <a:lumMod val="75000"/>
                    </a:schemeClr>
                  </a:gs>
                </a:gsLst>
                <a:path path="circle">
                  <a:fillToRect l="50000" t="50000" r="50000" b="50000"/>
                </a:path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7" name="Freeform 417"/>
              <p:cNvSpPr>
                <a:spLocks noEditPoints="1"/>
              </p:cNvSpPr>
              <p:nvPr/>
            </p:nvSpPr>
            <p:spPr bwMode="auto">
              <a:xfrm>
                <a:off x="3660776" y="2058988"/>
                <a:ext cx="2279650" cy="1997075"/>
              </a:xfrm>
              <a:custGeom>
                <a:avLst/>
                <a:gdLst>
                  <a:gd name="T0" fmla="*/ 358 w 1436"/>
                  <a:gd name="T1" fmla="*/ 174 h 1258"/>
                  <a:gd name="T2" fmla="*/ 40 w 1436"/>
                  <a:gd name="T3" fmla="*/ 141 h 1258"/>
                  <a:gd name="T4" fmla="*/ 0 w 1436"/>
                  <a:gd name="T5" fmla="*/ 168 h 1258"/>
                  <a:gd name="T6" fmla="*/ 11 w 1436"/>
                  <a:gd name="T7" fmla="*/ 158 h 1258"/>
                  <a:gd name="T8" fmla="*/ 39 w 1436"/>
                  <a:gd name="T9" fmla="*/ 154 h 1258"/>
                  <a:gd name="T10" fmla="*/ 100 w 1436"/>
                  <a:gd name="T11" fmla="*/ 133 h 1258"/>
                  <a:gd name="T12" fmla="*/ 45 w 1436"/>
                  <a:gd name="T13" fmla="*/ 132 h 1258"/>
                  <a:gd name="T14" fmla="*/ 814 w 1436"/>
                  <a:gd name="T15" fmla="*/ 127 h 1258"/>
                  <a:gd name="T16" fmla="*/ 220 w 1436"/>
                  <a:gd name="T17" fmla="*/ 114 h 1258"/>
                  <a:gd name="T18" fmla="*/ 60 w 1436"/>
                  <a:gd name="T19" fmla="*/ 122 h 1258"/>
                  <a:gd name="T20" fmla="*/ 116 w 1436"/>
                  <a:gd name="T21" fmla="*/ 99 h 1258"/>
                  <a:gd name="T22" fmla="*/ 116 w 1436"/>
                  <a:gd name="T23" fmla="*/ 98 h 1258"/>
                  <a:gd name="T24" fmla="*/ 88 w 1436"/>
                  <a:gd name="T25" fmla="*/ 116 h 1258"/>
                  <a:gd name="T26" fmla="*/ 395 w 1436"/>
                  <a:gd name="T27" fmla="*/ 97 h 1258"/>
                  <a:gd name="T28" fmla="*/ 191 w 1436"/>
                  <a:gd name="T29" fmla="*/ 82 h 1258"/>
                  <a:gd name="T30" fmla="*/ 193 w 1436"/>
                  <a:gd name="T31" fmla="*/ 69 h 1258"/>
                  <a:gd name="T32" fmla="*/ 590 w 1436"/>
                  <a:gd name="T33" fmla="*/ 20 h 1258"/>
                  <a:gd name="T34" fmla="*/ 824 w 1436"/>
                  <a:gd name="T35" fmla="*/ 40 h 1258"/>
                  <a:gd name="T36" fmla="*/ 857 w 1436"/>
                  <a:gd name="T37" fmla="*/ 70 h 1258"/>
                  <a:gd name="T38" fmla="*/ 813 w 1436"/>
                  <a:gd name="T39" fmla="*/ 43 h 1258"/>
                  <a:gd name="T40" fmla="*/ 857 w 1436"/>
                  <a:gd name="T41" fmla="*/ 19 h 1258"/>
                  <a:gd name="T42" fmla="*/ 1186 w 1436"/>
                  <a:gd name="T43" fmla="*/ 231 h 1258"/>
                  <a:gd name="T44" fmla="*/ 1408 w 1436"/>
                  <a:gd name="T45" fmla="*/ 622 h 1258"/>
                  <a:gd name="T46" fmla="*/ 1416 w 1436"/>
                  <a:gd name="T47" fmla="*/ 680 h 1258"/>
                  <a:gd name="T48" fmla="*/ 1348 w 1436"/>
                  <a:gd name="T49" fmla="*/ 702 h 1258"/>
                  <a:gd name="T50" fmla="*/ 1169 w 1436"/>
                  <a:gd name="T51" fmla="*/ 539 h 1258"/>
                  <a:gd name="T52" fmla="*/ 1216 w 1436"/>
                  <a:gd name="T53" fmla="*/ 573 h 1258"/>
                  <a:gd name="T54" fmla="*/ 1174 w 1436"/>
                  <a:gd name="T55" fmla="*/ 796 h 1258"/>
                  <a:gd name="T56" fmla="*/ 1043 w 1436"/>
                  <a:gd name="T57" fmla="*/ 1113 h 1258"/>
                  <a:gd name="T58" fmla="*/ 826 w 1436"/>
                  <a:gd name="T59" fmla="*/ 1175 h 1258"/>
                  <a:gd name="T60" fmla="*/ 747 w 1436"/>
                  <a:gd name="T61" fmla="*/ 873 h 1258"/>
                  <a:gd name="T62" fmla="*/ 433 w 1436"/>
                  <a:gd name="T63" fmla="*/ 772 h 1258"/>
                  <a:gd name="T64" fmla="*/ 470 w 1436"/>
                  <a:gd name="T65" fmla="*/ 573 h 1258"/>
                  <a:gd name="T66" fmla="*/ 561 w 1436"/>
                  <a:gd name="T67" fmla="*/ 392 h 1258"/>
                  <a:gd name="T68" fmla="*/ 518 w 1436"/>
                  <a:gd name="T69" fmla="*/ 276 h 1258"/>
                  <a:gd name="T70" fmla="*/ 527 w 1436"/>
                  <a:gd name="T71" fmla="*/ 225 h 1258"/>
                  <a:gd name="T72" fmla="*/ 631 w 1436"/>
                  <a:gd name="T73" fmla="*/ 280 h 1258"/>
                  <a:gd name="T74" fmla="*/ 671 w 1436"/>
                  <a:gd name="T75" fmla="*/ 260 h 1258"/>
                  <a:gd name="T76" fmla="*/ 769 w 1436"/>
                  <a:gd name="T77" fmla="*/ 204 h 1258"/>
                  <a:gd name="T78" fmla="*/ 711 w 1436"/>
                  <a:gd name="T79" fmla="*/ 209 h 1258"/>
                  <a:gd name="T80" fmla="*/ 653 w 1436"/>
                  <a:gd name="T81" fmla="*/ 211 h 1258"/>
                  <a:gd name="T82" fmla="*/ 688 w 1436"/>
                  <a:gd name="T83" fmla="*/ 84 h 1258"/>
                  <a:gd name="T84" fmla="*/ 844 w 1436"/>
                  <a:gd name="T85" fmla="*/ 104 h 1258"/>
                  <a:gd name="T86" fmla="*/ 889 w 1436"/>
                  <a:gd name="T87" fmla="*/ 75 h 1258"/>
                  <a:gd name="T88" fmla="*/ 886 w 1436"/>
                  <a:gd name="T89" fmla="*/ 49 h 1258"/>
                  <a:gd name="T90" fmla="*/ 903 w 1436"/>
                  <a:gd name="T91" fmla="*/ 53 h 1258"/>
                  <a:gd name="T92" fmla="*/ 842 w 1436"/>
                  <a:gd name="T93" fmla="*/ 14 h 1258"/>
                  <a:gd name="T94" fmla="*/ 395 w 1436"/>
                  <a:gd name="T95" fmla="*/ 47 h 1258"/>
                  <a:gd name="T96" fmla="*/ 318 w 1436"/>
                  <a:gd name="T97" fmla="*/ 173 h 1258"/>
                  <a:gd name="T98" fmla="*/ 255 w 1436"/>
                  <a:gd name="T99" fmla="*/ 271 h 1258"/>
                  <a:gd name="T100" fmla="*/ 177 w 1436"/>
                  <a:gd name="T101" fmla="*/ 211 h 1258"/>
                  <a:gd name="T102" fmla="*/ 200 w 1436"/>
                  <a:gd name="T103" fmla="*/ 150 h 1258"/>
                  <a:gd name="T104" fmla="*/ 220 w 1436"/>
                  <a:gd name="T105" fmla="*/ 88 h 1258"/>
                  <a:gd name="T106" fmla="*/ 210 w 1436"/>
                  <a:gd name="T107" fmla="*/ 76 h 1258"/>
                  <a:gd name="T108" fmla="*/ 142 w 1436"/>
                  <a:gd name="T109" fmla="*/ 94 h 1258"/>
                  <a:gd name="T110" fmla="*/ 152 w 1436"/>
                  <a:gd name="T111" fmla="*/ 92 h 1258"/>
                  <a:gd name="T112" fmla="*/ 171 w 1436"/>
                  <a:gd name="T113" fmla="*/ 70 h 1258"/>
                  <a:gd name="T114" fmla="*/ 250 w 1436"/>
                  <a:gd name="T115" fmla="*/ 43 h 1258"/>
                  <a:gd name="T116" fmla="*/ 386 w 1436"/>
                  <a:gd name="T117" fmla="*/ 10 h 1258"/>
                  <a:gd name="T118" fmla="*/ 589 w 1436"/>
                  <a:gd name="T119" fmla="*/ 26 h 1258"/>
                  <a:gd name="T120" fmla="*/ 623 w 1436"/>
                  <a:gd name="T121" fmla="*/ 2 h 12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436" h="1258">
                    <a:moveTo>
                      <a:pt x="430" y="152"/>
                    </a:moveTo>
                    <a:lnTo>
                      <a:pt x="432" y="152"/>
                    </a:lnTo>
                    <a:lnTo>
                      <a:pt x="435" y="154"/>
                    </a:lnTo>
                    <a:lnTo>
                      <a:pt x="437" y="155"/>
                    </a:lnTo>
                    <a:lnTo>
                      <a:pt x="437" y="157"/>
                    </a:lnTo>
                    <a:lnTo>
                      <a:pt x="437" y="160"/>
                    </a:lnTo>
                    <a:lnTo>
                      <a:pt x="431" y="172"/>
                    </a:lnTo>
                    <a:lnTo>
                      <a:pt x="421" y="179"/>
                    </a:lnTo>
                    <a:lnTo>
                      <a:pt x="408" y="185"/>
                    </a:lnTo>
                    <a:lnTo>
                      <a:pt x="395" y="188"/>
                    </a:lnTo>
                    <a:lnTo>
                      <a:pt x="380" y="188"/>
                    </a:lnTo>
                    <a:lnTo>
                      <a:pt x="365" y="188"/>
                    </a:lnTo>
                    <a:lnTo>
                      <a:pt x="367" y="185"/>
                    </a:lnTo>
                    <a:lnTo>
                      <a:pt x="369" y="184"/>
                    </a:lnTo>
                    <a:lnTo>
                      <a:pt x="370" y="181"/>
                    </a:lnTo>
                    <a:lnTo>
                      <a:pt x="373" y="180"/>
                    </a:lnTo>
                    <a:lnTo>
                      <a:pt x="374" y="178"/>
                    </a:lnTo>
                    <a:lnTo>
                      <a:pt x="373" y="177"/>
                    </a:lnTo>
                    <a:lnTo>
                      <a:pt x="371" y="177"/>
                    </a:lnTo>
                    <a:lnTo>
                      <a:pt x="370" y="177"/>
                    </a:lnTo>
                    <a:lnTo>
                      <a:pt x="369" y="177"/>
                    </a:lnTo>
                    <a:lnTo>
                      <a:pt x="365" y="178"/>
                    </a:lnTo>
                    <a:lnTo>
                      <a:pt x="362" y="179"/>
                    </a:lnTo>
                    <a:lnTo>
                      <a:pt x="359" y="179"/>
                    </a:lnTo>
                    <a:lnTo>
                      <a:pt x="357" y="179"/>
                    </a:lnTo>
                    <a:lnTo>
                      <a:pt x="357" y="179"/>
                    </a:lnTo>
                    <a:lnTo>
                      <a:pt x="356" y="179"/>
                    </a:lnTo>
                    <a:lnTo>
                      <a:pt x="357" y="177"/>
                    </a:lnTo>
                    <a:lnTo>
                      <a:pt x="358" y="174"/>
                    </a:lnTo>
                    <a:lnTo>
                      <a:pt x="359" y="173"/>
                    </a:lnTo>
                    <a:lnTo>
                      <a:pt x="362" y="173"/>
                    </a:lnTo>
                    <a:lnTo>
                      <a:pt x="364" y="172"/>
                    </a:lnTo>
                    <a:lnTo>
                      <a:pt x="367" y="171"/>
                    </a:lnTo>
                    <a:lnTo>
                      <a:pt x="368" y="169"/>
                    </a:lnTo>
                    <a:lnTo>
                      <a:pt x="368" y="169"/>
                    </a:lnTo>
                    <a:lnTo>
                      <a:pt x="367" y="168"/>
                    </a:lnTo>
                    <a:lnTo>
                      <a:pt x="365" y="168"/>
                    </a:lnTo>
                    <a:lnTo>
                      <a:pt x="362" y="168"/>
                    </a:lnTo>
                    <a:lnTo>
                      <a:pt x="358" y="168"/>
                    </a:lnTo>
                    <a:lnTo>
                      <a:pt x="362" y="162"/>
                    </a:lnTo>
                    <a:lnTo>
                      <a:pt x="367" y="160"/>
                    </a:lnTo>
                    <a:lnTo>
                      <a:pt x="375" y="158"/>
                    </a:lnTo>
                    <a:lnTo>
                      <a:pt x="387" y="158"/>
                    </a:lnTo>
                    <a:lnTo>
                      <a:pt x="392" y="158"/>
                    </a:lnTo>
                    <a:lnTo>
                      <a:pt x="397" y="160"/>
                    </a:lnTo>
                    <a:lnTo>
                      <a:pt x="401" y="160"/>
                    </a:lnTo>
                    <a:lnTo>
                      <a:pt x="403" y="158"/>
                    </a:lnTo>
                    <a:lnTo>
                      <a:pt x="415" y="156"/>
                    </a:lnTo>
                    <a:lnTo>
                      <a:pt x="426" y="152"/>
                    </a:lnTo>
                    <a:lnTo>
                      <a:pt x="430" y="152"/>
                    </a:lnTo>
                    <a:close/>
                    <a:moveTo>
                      <a:pt x="51" y="131"/>
                    </a:moveTo>
                    <a:lnTo>
                      <a:pt x="53" y="131"/>
                    </a:lnTo>
                    <a:lnTo>
                      <a:pt x="51" y="132"/>
                    </a:lnTo>
                    <a:lnTo>
                      <a:pt x="50" y="133"/>
                    </a:lnTo>
                    <a:lnTo>
                      <a:pt x="49" y="134"/>
                    </a:lnTo>
                    <a:lnTo>
                      <a:pt x="46" y="135"/>
                    </a:lnTo>
                    <a:lnTo>
                      <a:pt x="44" y="138"/>
                    </a:lnTo>
                    <a:lnTo>
                      <a:pt x="40" y="141"/>
                    </a:lnTo>
                    <a:lnTo>
                      <a:pt x="36" y="144"/>
                    </a:lnTo>
                    <a:lnTo>
                      <a:pt x="39" y="143"/>
                    </a:lnTo>
                    <a:lnTo>
                      <a:pt x="40" y="141"/>
                    </a:lnTo>
                    <a:lnTo>
                      <a:pt x="42" y="141"/>
                    </a:lnTo>
                    <a:lnTo>
                      <a:pt x="43" y="140"/>
                    </a:lnTo>
                    <a:lnTo>
                      <a:pt x="43" y="140"/>
                    </a:lnTo>
                    <a:lnTo>
                      <a:pt x="43" y="141"/>
                    </a:lnTo>
                    <a:lnTo>
                      <a:pt x="43" y="141"/>
                    </a:lnTo>
                    <a:lnTo>
                      <a:pt x="42" y="143"/>
                    </a:lnTo>
                    <a:lnTo>
                      <a:pt x="40" y="144"/>
                    </a:lnTo>
                    <a:lnTo>
                      <a:pt x="39" y="145"/>
                    </a:lnTo>
                    <a:lnTo>
                      <a:pt x="37" y="147"/>
                    </a:lnTo>
                    <a:lnTo>
                      <a:pt x="33" y="150"/>
                    </a:lnTo>
                    <a:lnTo>
                      <a:pt x="29" y="154"/>
                    </a:lnTo>
                    <a:lnTo>
                      <a:pt x="25" y="157"/>
                    </a:lnTo>
                    <a:lnTo>
                      <a:pt x="23" y="157"/>
                    </a:lnTo>
                    <a:lnTo>
                      <a:pt x="22" y="157"/>
                    </a:lnTo>
                    <a:lnTo>
                      <a:pt x="20" y="157"/>
                    </a:lnTo>
                    <a:lnTo>
                      <a:pt x="16" y="160"/>
                    </a:lnTo>
                    <a:lnTo>
                      <a:pt x="13" y="162"/>
                    </a:lnTo>
                    <a:lnTo>
                      <a:pt x="6" y="166"/>
                    </a:lnTo>
                    <a:lnTo>
                      <a:pt x="4" y="167"/>
                    </a:lnTo>
                    <a:lnTo>
                      <a:pt x="3" y="168"/>
                    </a:lnTo>
                    <a:lnTo>
                      <a:pt x="2" y="169"/>
                    </a:lnTo>
                    <a:lnTo>
                      <a:pt x="0" y="169"/>
                    </a:lnTo>
                    <a:lnTo>
                      <a:pt x="0" y="169"/>
                    </a:lnTo>
                    <a:lnTo>
                      <a:pt x="0" y="169"/>
                    </a:lnTo>
                    <a:lnTo>
                      <a:pt x="0" y="169"/>
                    </a:lnTo>
                    <a:lnTo>
                      <a:pt x="0" y="168"/>
                    </a:lnTo>
                    <a:lnTo>
                      <a:pt x="2" y="167"/>
                    </a:lnTo>
                    <a:lnTo>
                      <a:pt x="3" y="167"/>
                    </a:lnTo>
                    <a:lnTo>
                      <a:pt x="3" y="166"/>
                    </a:lnTo>
                    <a:lnTo>
                      <a:pt x="4" y="166"/>
                    </a:lnTo>
                    <a:lnTo>
                      <a:pt x="5" y="164"/>
                    </a:lnTo>
                    <a:lnTo>
                      <a:pt x="5" y="164"/>
                    </a:lnTo>
                    <a:lnTo>
                      <a:pt x="6" y="163"/>
                    </a:lnTo>
                    <a:lnTo>
                      <a:pt x="8" y="162"/>
                    </a:lnTo>
                    <a:lnTo>
                      <a:pt x="8" y="162"/>
                    </a:lnTo>
                    <a:lnTo>
                      <a:pt x="8" y="162"/>
                    </a:lnTo>
                    <a:lnTo>
                      <a:pt x="9" y="162"/>
                    </a:lnTo>
                    <a:lnTo>
                      <a:pt x="9" y="162"/>
                    </a:lnTo>
                    <a:lnTo>
                      <a:pt x="9" y="162"/>
                    </a:lnTo>
                    <a:lnTo>
                      <a:pt x="9" y="162"/>
                    </a:lnTo>
                    <a:lnTo>
                      <a:pt x="9" y="162"/>
                    </a:lnTo>
                    <a:lnTo>
                      <a:pt x="10" y="161"/>
                    </a:lnTo>
                    <a:lnTo>
                      <a:pt x="10" y="161"/>
                    </a:lnTo>
                    <a:lnTo>
                      <a:pt x="11" y="160"/>
                    </a:lnTo>
                    <a:lnTo>
                      <a:pt x="13" y="158"/>
                    </a:lnTo>
                    <a:lnTo>
                      <a:pt x="14" y="158"/>
                    </a:lnTo>
                    <a:lnTo>
                      <a:pt x="14" y="157"/>
                    </a:lnTo>
                    <a:lnTo>
                      <a:pt x="14" y="157"/>
                    </a:lnTo>
                    <a:lnTo>
                      <a:pt x="13" y="158"/>
                    </a:lnTo>
                    <a:lnTo>
                      <a:pt x="10" y="160"/>
                    </a:lnTo>
                    <a:lnTo>
                      <a:pt x="8" y="162"/>
                    </a:lnTo>
                    <a:lnTo>
                      <a:pt x="10" y="160"/>
                    </a:lnTo>
                    <a:lnTo>
                      <a:pt x="11" y="157"/>
                    </a:lnTo>
                    <a:lnTo>
                      <a:pt x="11" y="157"/>
                    </a:lnTo>
                    <a:lnTo>
                      <a:pt x="11" y="158"/>
                    </a:lnTo>
                    <a:lnTo>
                      <a:pt x="10" y="158"/>
                    </a:lnTo>
                    <a:lnTo>
                      <a:pt x="37" y="138"/>
                    </a:lnTo>
                    <a:lnTo>
                      <a:pt x="37" y="139"/>
                    </a:lnTo>
                    <a:lnTo>
                      <a:pt x="37" y="139"/>
                    </a:lnTo>
                    <a:lnTo>
                      <a:pt x="36" y="140"/>
                    </a:lnTo>
                    <a:lnTo>
                      <a:pt x="36" y="140"/>
                    </a:lnTo>
                    <a:lnTo>
                      <a:pt x="34" y="143"/>
                    </a:lnTo>
                    <a:lnTo>
                      <a:pt x="32" y="144"/>
                    </a:lnTo>
                    <a:lnTo>
                      <a:pt x="29" y="146"/>
                    </a:lnTo>
                    <a:lnTo>
                      <a:pt x="26" y="150"/>
                    </a:lnTo>
                    <a:lnTo>
                      <a:pt x="28" y="149"/>
                    </a:lnTo>
                    <a:lnTo>
                      <a:pt x="31" y="147"/>
                    </a:lnTo>
                    <a:lnTo>
                      <a:pt x="32" y="145"/>
                    </a:lnTo>
                    <a:lnTo>
                      <a:pt x="34" y="144"/>
                    </a:lnTo>
                    <a:lnTo>
                      <a:pt x="38" y="141"/>
                    </a:lnTo>
                    <a:lnTo>
                      <a:pt x="43" y="138"/>
                    </a:lnTo>
                    <a:lnTo>
                      <a:pt x="45" y="135"/>
                    </a:lnTo>
                    <a:lnTo>
                      <a:pt x="49" y="133"/>
                    </a:lnTo>
                    <a:lnTo>
                      <a:pt x="50" y="132"/>
                    </a:lnTo>
                    <a:lnTo>
                      <a:pt x="51" y="131"/>
                    </a:lnTo>
                    <a:lnTo>
                      <a:pt x="51" y="131"/>
                    </a:lnTo>
                    <a:close/>
                    <a:moveTo>
                      <a:pt x="72" y="128"/>
                    </a:moveTo>
                    <a:lnTo>
                      <a:pt x="73" y="128"/>
                    </a:lnTo>
                    <a:lnTo>
                      <a:pt x="74" y="129"/>
                    </a:lnTo>
                    <a:lnTo>
                      <a:pt x="61" y="139"/>
                    </a:lnTo>
                    <a:lnTo>
                      <a:pt x="53" y="146"/>
                    </a:lnTo>
                    <a:lnTo>
                      <a:pt x="45" y="152"/>
                    </a:lnTo>
                    <a:lnTo>
                      <a:pt x="39" y="155"/>
                    </a:lnTo>
                    <a:lnTo>
                      <a:pt x="39" y="154"/>
                    </a:lnTo>
                    <a:lnTo>
                      <a:pt x="39" y="154"/>
                    </a:lnTo>
                    <a:lnTo>
                      <a:pt x="39" y="154"/>
                    </a:lnTo>
                    <a:lnTo>
                      <a:pt x="40" y="152"/>
                    </a:lnTo>
                    <a:lnTo>
                      <a:pt x="42" y="151"/>
                    </a:lnTo>
                    <a:lnTo>
                      <a:pt x="43" y="149"/>
                    </a:lnTo>
                    <a:lnTo>
                      <a:pt x="45" y="147"/>
                    </a:lnTo>
                    <a:lnTo>
                      <a:pt x="46" y="146"/>
                    </a:lnTo>
                    <a:lnTo>
                      <a:pt x="48" y="145"/>
                    </a:lnTo>
                    <a:lnTo>
                      <a:pt x="48" y="145"/>
                    </a:lnTo>
                    <a:lnTo>
                      <a:pt x="48" y="144"/>
                    </a:lnTo>
                    <a:lnTo>
                      <a:pt x="46" y="144"/>
                    </a:lnTo>
                    <a:lnTo>
                      <a:pt x="46" y="144"/>
                    </a:lnTo>
                    <a:lnTo>
                      <a:pt x="45" y="145"/>
                    </a:lnTo>
                    <a:lnTo>
                      <a:pt x="43" y="146"/>
                    </a:lnTo>
                    <a:lnTo>
                      <a:pt x="55" y="137"/>
                    </a:lnTo>
                    <a:lnTo>
                      <a:pt x="63" y="132"/>
                    </a:lnTo>
                    <a:lnTo>
                      <a:pt x="70" y="128"/>
                    </a:lnTo>
                    <a:lnTo>
                      <a:pt x="72" y="128"/>
                    </a:lnTo>
                    <a:close/>
                    <a:moveTo>
                      <a:pt x="91" y="124"/>
                    </a:moveTo>
                    <a:lnTo>
                      <a:pt x="93" y="126"/>
                    </a:lnTo>
                    <a:lnTo>
                      <a:pt x="90" y="128"/>
                    </a:lnTo>
                    <a:lnTo>
                      <a:pt x="88" y="132"/>
                    </a:lnTo>
                    <a:lnTo>
                      <a:pt x="84" y="134"/>
                    </a:lnTo>
                    <a:lnTo>
                      <a:pt x="83" y="138"/>
                    </a:lnTo>
                    <a:lnTo>
                      <a:pt x="85" y="138"/>
                    </a:lnTo>
                    <a:lnTo>
                      <a:pt x="88" y="138"/>
                    </a:lnTo>
                    <a:lnTo>
                      <a:pt x="91" y="137"/>
                    </a:lnTo>
                    <a:lnTo>
                      <a:pt x="96" y="135"/>
                    </a:lnTo>
                    <a:lnTo>
                      <a:pt x="100" y="133"/>
                    </a:lnTo>
                    <a:lnTo>
                      <a:pt x="108" y="131"/>
                    </a:lnTo>
                    <a:lnTo>
                      <a:pt x="114" y="128"/>
                    </a:lnTo>
                    <a:lnTo>
                      <a:pt x="119" y="128"/>
                    </a:lnTo>
                    <a:lnTo>
                      <a:pt x="118" y="129"/>
                    </a:lnTo>
                    <a:lnTo>
                      <a:pt x="118" y="131"/>
                    </a:lnTo>
                    <a:lnTo>
                      <a:pt x="118" y="132"/>
                    </a:lnTo>
                    <a:lnTo>
                      <a:pt x="118" y="133"/>
                    </a:lnTo>
                    <a:lnTo>
                      <a:pt x="119" y="133"/>
                    </a:lnTo>
                    <a:lnTo>
                      <a:pt x="120" y="132"/>
                    </a:lnTo>
                    <a:lnTo>
                      <a:pt x="118" y="134"/>
                    </a:lnTo>
                    <a:lnTo>
                      <a:pt x="116" y="137"/>
                    </a:lnTo>
                    <a:lnTo>
                      <a:pt x="105" y="145"/>
                    </a:lnTo>
                    <a:lnTo>
                      <a:pt x="95" y="150"/>
                    </a:lnTo>
                    <a:lnTo>
                      <a:pt x="88" y="151"/>
                    </a:lnTo>
                    <a:lnTo>
                      <a:pt x="80" y="151"/>
                    </a:lnTo>
                    <a:lnTo>
                      <a:pt x="73" y="151"/>
                    </a:lnTo>
                    <a:lnTo>
                      <a:pt x="66" y="151"/>
                    </a:lnTo>
                    <a:lnTo>
                      <a:pt x="57" y="155"/>
                    </a:lnTo>
                    <a:lnTo>
                      <a:pt x="70" y="143"/>
                    </a:lnTo>
                    <a:lnTo>
                      <a:pt x="83" y="131"/>
                    </a:lnTo>
                    <a:lnTo>
                      <a:pt x="85" y="128"/>
                    </a:lnTo>
                    <a:lnTo>
                      <a:pt x="86" y="127"/>
                    </a:lnTo>
                    <a:lnTo>
                      <a:pt x="88" y="126"/>
                    </a:lnTo>
                    <a:lnTo>
                      <a:pt x="90" y="126"/>
                    </a:lnTo>
                    <a:lnTo>
                      <a:pt x="91" y="124"/>
                    </a:lnTo>
                    <a:close/>
                    <a:moveTo>
                      <a:pt x="57" y="124"/>
                    </a:moveTo>
                    <a:lnTo>
                      <a:pt x="55" y="126"/>
                    </a:lnTo>
                    <a:lnTo>
                      <a:pt x="54" y="126"/>
                    </a:lnTo>
                    <a:lnTo>
                      <a:pt x="45" y="132"/>
                    </a:lnTo>
                    <a:lnTo>
                      <a:pt x="37" y="138"/>
                    </a:lnTo>
                    <a:lnTo>
                      <a:pt x="34" y="140"/>
                    </a:lnTo>
                    <a:lnTo>
                      <a:pt x="32" y="141"/>
                    </a:lnTo>
                    <a:lnTo>
                      <a:pt x="31" y="143"/>
                    </a:lnTo>
                    <a:lnTo>
                      <a:pt x="31" y="143"/>
                    </a:lnTo>
                    <a:lnTo>
                      <a:pt x="31" y="143"/>
                    </a:lnTo>
                    <a:lnTo>
                      <a:pt x="29" y="143"/>
                    </a:lnTo>
                    <a:lnTo>
                      <a:pt x="32" y="141"/>
                    </a:lnTo>
                    <a:lnTo>
                      <a:pt x="34" y="139"/>
                    </a:lnTo>
                    <a:lnTo>
                      <a:pt x="34" y="139"/>
                    </a:lnTo>
                    <a:lnTo>
                      <a:pt x="33" y="140"/>
                    </a:lnTo>
                    <a:lnTo>
                      <a:pt x="32" y="140"/>
                    </a:lnTo>
                    <a:lnTo>
                      <a:pt x="31" y="143"/>
                    </a:lnTo>
                    <a:lnTo>
                      <a:pt x="28" y="144"/>
                    </a:lnTo>
                    <a:lnTo>
                      <a:pt x="23" y="147"/>
                    </a:lnTo>
                    <a:lnTo>
                      <a:pt x="22" y="149"/>
                    </a:lnTo>
                    <a:lnTo>
                      <a:pt x="20" y="150"/>
                    </a:lnTo>
                    <a:lnTo>
                      <a:pt x="19" y="151"/>
                    </a:lnTo>
                    <a:lnTo>
                      <a:pt x="20" y="150"/>
                    </a:lnTo>
                    <a:lnTo>
                      <a:pt x="19" y="151"/>
                    </a:lnTo>
                    <a:lnTo>
                      <a:pt x="27" y="144"/>
                    </a:lnTo>
                    <a:lnTo>
                      <a:pt x="34" y="139"/>
                    </a:lnTo>
                    <a:lnTo>
                      <a:pt x="40" y="135"/>
                    </a:lnTo>
                    <a:lnTo>
                      <a:pt x="46" y="131"/>
                    </a:lnTo>
                    <a:lnTo>
                      <a:pt x="56" y="124"/>
                    </a:lnTo>
                    <a:lnTo>
                      <a:pt x="57" y="124"/>
                    </a:lnTo>
                    <a:close/>
                    <a:moveTo>
                      <a:pt x="808" y="122"/>
                    </a:moveTo>
                    <a:lnTo>
                      <a:pt x="812" y="124"/>
                    </a:lnTo>
                    <a:lnTo>
                      <a:pt x="814" y="127"/>
                    </a:lnTo>
                    <a:lnTo>
                      <a:pt x="815" y="128"/>
                    </a:lnTo>
                    <a:lnTo>
                      <a:pt x="818" y="129"/>
                    </a:lnTo>
                    <a:lnTo>
                      <a:pt x="820" y="131"/>
                    </a:lnTo>
                    <a:lnTo>
                      <a:pt x="820" y="128"/>
                    </a:lnTo>
                    <a:lnTo>
                      <a:pt x="817" y="123"/>
                    </a:lnTo>
                    <a:lnTo>
                      <a:pt x="814" y="123"/>
                    </a:lnTo>
                    <a:lnTo>
                      <a:pt x="813" y="123"/>
                    </a:lnTo>
                    <a:lnTo>
                      <a:pt x="808" y="122"/>
                    </a:lnTo>
                    <a:close/>
                    <a:moveTo>
                      <a:pt x="89" y="122"/>
                    </a:moveTo>
                    <a:lnTo>
                      <a:pt x="89" y="123"/>
                    </a:lnTo>
                    <a:lnTo>
                      <a:pt x="88" y="124"/>
                    </a:lnTo>
                    <a:lnTo>
                      <a:pt x="86" y="126"/>
                    </a:lnTo>
                    <a:lnTo>
                      <a:pt x="83" y="129"/>
                    </a:lnTo>
                    <a:lnTo>
                      <a:pt x="80" y="131"/>
                    </a:lnTo>
                    <a:lnTo>
                      <a:pt x="78" y="132"/>
                    </a:lnTo>
                    <a:lnTo>
                      <a:pt x="77" y="133"/>
                    </a:lnTo>
                    <a:lnTo>
                      <a:pt x="76" y="132"/>
                    </a:lnTo>
                    <a:lnTo>
                      <a:pt x="76" y="132"/>
                    </a:lnTo>
                    <a:lnTo>
                      <a:pt x="76" y="131"/>
                    </a:lnTo>
                    <a:lnTo>
                      <a:pt x="76" y="129"/>
                    </a:lnTo>
                    <a:lnTo>
                      <a:pt x="77" y="129"/>
                    </a:lnTo>
                    <a:lnTo>
                      <a:pt x="76" y="128"/>
                    </a:lnTo>
                    <a:lnTo>
                      <a:pt x="79" y="126"/>
                    </a:lnTo>
                    <a:lnTo>
                      <a:pt x="83" y="124"/>
                    </a:lnTo>
                    <a:lnTo>
                      <a:pt x="85" y="123"/>
                    </a:lnTo>
                    <a:lnTo>
                      <a:pt x="86" y="122"/>
                    </a:lnTo>
                    <a:lnTo>
                      <a:pt x="89" y="122"/>
                    </a:lnTo>
                    <a:close/>
                    <a:moveTo>
                      <a:pt x="220" y="114"/>
                    </a:moveTo>
                    <a:lnTo>
                      <a:pt x="220" y="114"/>
                    </a:lnTo>
                    <a:lnTo>
                      <a:pt x="220" y="115"/>
                    </a:lnTo>
                    <a:lnTo>
                      <a:pt x="220" y="115"/>
                    </a:lnTo>
                    <a:lnTo>
                      <a:pt x="219" y="116"/>
                    </a:lnTo>
                    <a:lnTo>
                      <a:pt x="217" y="117"/>
                    </a:lnTo>
                    <a:lnTo>
                      <a:pt x="215" y="118"/>
                    </a:lnTo>
                    <a:lnTo>
                      <a:pt x="214" y="118"/>
                    </a:lnTo>
                    <a:lnTo>
                      <a:pt x="213" y="118"/>
                    </a:lnTo>
                    <a:lnTo>
                      <a:pt x="214" y="118"/>
                    </a:lnTo>
                    <a:lnTo>
                      <a:pt x="214" y="117"/>
                    </a:lnTo>
                    <a:lnTo>
                      <a:pt x="216" y="116"/>
                    </a:lnTo>
                    <a:lnTo>
                      <a:pt x="217" y="115"/>
                    </a:lnTo>
                    <a:lnTo>
                      <a:pt x="220" y="114"/>
                    </a:lnTo>
                    <a:lnTo>
                      <a:pt x="220" y="114"/>
                    </a:lnTo>
                    <a:close/>
                    <a:moveTo>
                      <a:pt x="74" y="114"/>
                    </a:moveTo>
                    <a:lnTo>
                      <a:pt x="74" y="114"/>
                    </a:lnTo>
                    <a:lnTo>
                      <a:pt x="73" y="115"/>
                    </a:lnTo>
                    <a:lnTo>
                      <a:pt x="72" y="116"/>
                    </a:lnTo>
                    <a:lnTo>
                      <a:pt x="70" y="117"/>
                    </a:lnTo>
                    <a:lnTo>
                      <a:pt x="67" y="120"/>
                    </a:lnTo>
                    <a:lnTo>
                      <a:pt x="65" y="122"/>
                    </a:lnTo>
                    <a:lnTo>
                      <a:pt x="61" y="123"/>
                    </a:lnTo>
                    <a:lnTo>
                      <a:pt x="59" y="126"/>
                    </a:lnTo>
                    <a:lnTo>
                      <a:pt x="55" y="127"/>
                    </a:lnTo>
                    <a:lnTo>
                      <a:pt x="54" y="128"/>
                    </a:lnTo>
                    <a:lnTo>
                      <a:pt x="53" y="128"/>
                    </a:lnTo>
                    <a:lnTo>
                      <a:pt x="53" y="128"/>
                    </a:lnTo>
                    <a:lnTo>
                      <a:pt x="55" y="126"/>
                    </a:lnTo>
                    <a:lnTo>
                      <a:pt x="57" y="124"/>
                    </a:lnTo>
                    <a:lnTo>
                      <a:pt x="60" y="122"/>
                    </a:lnTo>
                    <a:lnTo>
                      <a:pt x="62" y="121"/>
                    </a:lnTo>
                    <a:lnTo>
                      <a:pt x="65" y="120"/>
                    </a:lnTo>
                    <a:lnTo>
                      <a:pt x="66" y="118"/>
                    </a:lnTo>
                    <a:lnTo>
                      <a:pt x="67" y="118"/>
                    </a:lnTo>
                    <a:lnTo>
                      <a:pt x="68" y="118"/>
                    </a:lnTo>
                    <a:lnTo>
                      <a:pt x="70" y="117"/>
                    </a:lnTo>
                    <a:lnTo>
                      <a:pt x="72" y="115"/>
                    </a:lnTo>
                    <a:lnTo>
                      <a:pt x="74" y="114"/>
                    </a:lnTo>
                    <a:close/>
                    <a:moveTo>
                      <a:pt x="133" y="107"/>
                    </a:moveTo>
                    <a:lnTo>
                      <a:pt x="128" y="109"/>
                    </a:lnTo>
                    <a:lnTo>
                      <a:pt x="128" y="109"/>
                    </a:lnTo>
                    <a:lnTo>
                      <a:pt x="127" y="110"/>
                    </a:lnTo>
                    <a:lnTo>
                      <a:pt x="125" y="111"/>
                    </a:lnTo>
                    <a:lnTo>
                      <a:pt x="124" y="112"/>
                    </a:lnTo>
                    <a:lnTo>
                      <a:pt x="124" y="114"/>
                    </a:lnTo>
                    <a:lnTo>
                      <a:pt x="124" y="114"/>
                    </a:lnTo>
                    <a:lnTo>
                      <a:pt x="125" y="114"/>
                    </a:lnTo>
                    <a:lnTo>
                      <a:pt x="128" y="112"/>
                    </a:lnTo>
                    <a:lnTo>
                      <a:pt x="130" y="111"/>
                    </a:lnTo>
                    <a:lnTo>
                      <a:pt x="131" y="110"/>
                    </a:lnTo>
                    <a:lnTo>
                      <a:pt x="133" y="109"/>
                    </a:lnTo>
                    <a:lnTo>
                      <a:pt x="133" y="107"/>
                    </a:lnTo>
                    <a:close/>
                    <a:moveTo>
                      <a:pt x="130" y="106"/>
                    </a:moveTo>
                    <a:lnTo>
                      <a:pt x="128" y="109"/>
                    </a:lnTo>
                    <a:lnTo>
                      <a:pt x="128" y="109"/>
                    </a:lnTo>
                    <a:lnTo>
                      <a:pt x="128" y="109"/>
                    </a:lnTo>
                    <a:lnTo>
                      <a:pt x="130" y="106"/>
                    </a:lnTo>
                    <a:close/>
                    <a:moveTo>
                      <a:pt x="116" y="98"/>
                    </a:moveTo>
                    <a:lnTo>
                      <a:pt x="116" y="99"/>
                    </a:lnTo>
                    <a:lnTo>
                      <a:pt x="114" y="99"/>
                    </a:lnTo>
                    <a:lnTo>
                      <a:pt x="114" y="100"/>
                    </a:lnTo>
                    <a:lnTo>
                      <a:pt x="113" y="101"/>
                    </a:lnTo>
                    <a:lnTo>
                      <a:pt x="113" y="103"/>
                    </a:lnTo>
                    <a:lnTo>
                      <a:pt x="114" y="101"/>
                    </a:lnTo>
                    <a:lnTo>
                      <a:pt x="117" y="101"/>
                    </a:lnTo>
                    <a:lnTo>
                      <a:pt x="114" y="103"/>
                    </a:lnTo>
                    <a:lnTo>
                      <a:pt x="111" y="105"/>
                    </a:lnTo>
                    <a:lnTo>
                      <a:pt x="107" y="107"/>
                    </a:lnTo>
                    <a:lnTo>
                      <a:pt x="103" y="110"/>
                    </a:lnTo>
                    <a:lnTo>
                      <a:pt x="101" y="111"/>
                    </a:lnTo>
                    <a:lnTo>
                      <a:pt x="99" y="112"/>
                    </a:lnTo>
                    <a:lnTo>
                      <a:pt x="97" y="114"/>
                    </a:lnTo>
                    <a:lnTo>
                      <a:pt x="96" y="112"/>
                    </a:lnTo>
                    <a:lnTo>
                      <a:pt x="96" y="111"/>
                    </a:lnTo>
                    <a:lnTo>
                      <a:pt x="97" y="110"/>
                    </a:lnTo>
                    <a:lnTo>
                      <a:pt x="99" y="109"/>
                    </a:lnTo>
                    <a:lnTo>
                      <a:pt x="99" y="109"/>
                    </a:lnTo>
                    <a:lnTo>
                      <a:pt x="100" y="107"/>
                    </a:lnTo>
                    <a:lnTo>
                      <a:pt x="101" y="106"/>
                    </a:lnTo>
                    <a:lnTo>
                      <a:pt x="102" y="105"/>
                    </a:lnTo>
                    <a:lnTo>
                      <a:pt x="103" y="104"/>
                    </a:lnTo>
                    <a:lnTo>
                      <a:pt x="106" y="104"/>
                    </a:lnTo>
                    <a:lnTo>
                      <a:pt x="107" y="103"/>
                    </a:lnTo>
                    <a:lnTo>
                      <a:pt x="108" y="101"/>
                    </a:lnTo>
                    <a:lnTo>
                      <a:pt x="110" y="100"/>
                    </a:lnTo>
                    <a:lnTo>
                      <a:pt x="112" y="99"/>
                    </a:lnTo>
                    <a:lnTo>
                      <a:pt x="114" y="98"/>
                    </a:lnTo>
                    <a:lnTo>
                      <a:pt x="116" y="98"/>
                    </a:lnTo>
                    <a:close/>
                    <a:moveTo>
                      <a:pt x="112" y="93"/>
                    </a:moveTo>
                    <a:lnTo>
                      <a:pt x="113" y="93"/>
                    </a:lnTo>
                    <a:lnTo>
                      <a:pt x="112" y="94"/>
                    </a:lnTo>
                    <a:lnTo>
                      <a:pt x="111" y="95"/>
                    </a:lnTo>
                    <a:lnTo>
                      <a:pt x="110" y="97"/>
                    </a:lnTo>
                    <a:lnTo>
                      <a:pt x="107" y="98"/>
                    </a:lnTo>
                    <a:lnTo>
                      <a:pt x="103" y="101"/>
                    </a:lnTo>
                    <a:lnTo>
                      <a:pt x="105" y="100"/>
                    </a:lnTo>
                    <a:lnTo>
                      <a:pt x="106" y="100"/>
                    </a:lnTo>
                    <a:lnTo>
                      <a:pt x="107" y="100"/>
                    </a:lnTo>
                    <a:lnTo>
                      <a:pt x="107" y="100"/>
                    </a:lnTo>
                    <a:lnTo>
                      <a:pt x="107" y="100"/>
                    </a:lnTo>
                    <a:lnTo>
                      <a:pt x="106" y="100"/>
                    </a:lnTo>
                    <a:lnTo>
                      <a:pt x="106" y="101"/>
                    </a:lnTo>
                    <a:lnTo>
                      <a:pt x="103" y="103"/>
                    </a:lnTo>
                    <a:lnTo>
                      <a:pt x="102" y="105"/>
                    </a:lnTo>
                    <a:lnTo>
                      <a:pt x="101" y="106"/>
                    </a:lnTo>
                    <a:lnTo>
                      <a:pt x="100" y="106"/>
                    </a:lnTo>
                    <a:lnTo>
                      <a:pt x="100" y="107"/>
                    </a:lnTo>
                    <a:lnTo>
                      <a:pt x="100" y="107"/>
                    </a:lnTo>
                    <a:lnTo>
                      <a:pt x="97" y="109"/>
                    </a:lnTo>
                    <a:lnTo>
                      <a:pt x="97" y="109"/>
                    </a:lnTo>
                    <a:lnTo>
                      <a:pt x="96" y="110"/>
                    </a:lnTo>
                    <a:lnTo>
                      <a:pt x="95" y="111"/>
                    </a:lnTo>
                    <a:lnTo>
                      <a:pt x="94" y="112"/>
                    </a:lnTo>
                    <a:lnTo>
                      <a:pt x="93" y="114"/>
                    </a:lnTo>
                    <a:lnTo>
                      <a:pt x="90" y="114"/>
                    </a:lnTo>
                    <a:lnTo>
                      <a:pt x="89" y="115"/>
                    </a:lnTo>
                    <a:lnTo>
                      <a:pt x="88" y="116"/>
                    </a:lnTo>
                    <a:lnTo>
                      <a:pt x="85" y="116"/>
                    </a:lnTo>
                    <a:lnTo>
                      <a:pt x="84" y="115"/>
                    </a:lnTo>
                    <a:lnTo>
                      <a:pt x="83" y="115"/>
                    </a:lnTo>
                    <a:lnTo>
                      <a:pt x="83" y="115"/>
                    </a:lnTo>
                    <a:lnTo>
                      <a:pt x="83" y="114"/>
                    </a:lnTo>
                    <a:lnTo>
                      <a:pt x="84" y="111"/>
                    </a:lnTo>
                    <a:lnTo>
                      <a:pt x="85" y="110"/>
                    </a:lnTo>
                    <a:lnTo>
                      <a:pt x="88" y="109"/>
                    </a:lnTo>
                    <a:lnTo>
                      <a:pt x="90" y="107"/>
                    </a:lnTo>
                    <a:lnTo>
                      <a:pt x="93" y="106"/>
                    </a:lnTo>
                    <a:lnTo>
                      <a:pt x="94" y="106"/>
                    </a:lnTo>
                    <a:lnTo>
                      <a:pt x="99" y="103"/>
                    </a:lnTo>
                    <a:lnTo>
                      <a:pt x="102" y="99"/>
                    </a:lnTo>
                    <a:lnTo>
                      <a:pt x="106" y="97"/>
                    </a:lnTo>
                    <a:lnTo>
                      <a:pt x="107" y="95"/>
                    </a:lnTo>
                    <a:lnTo>
                      <a:pt x="110" y="94"/>
                    </a:lnTo>
                    <a:lnTo>
                      <a:pt x="111" y="94"/>
                    </a:lnTo>
                    <a:lnTo>
                      <a:pt x="111" y="93"/>
                    </a:lnTo>
                    <a:lnTo>
                      <a:pt x="112" y="93"/>
                    </a:lnTo>
                    <a:lnTo>
                      <a:pt x="112" y="93"/>
                    </a:lnTo>
                    <a:close/>
                    <a:moveTo>
                      <a:pt x="391" y="92"/>
                    </a:moveTo>
                    <a:lnTo>
                      <a:pt x="391" y="92"/>
                    </a:lnTo>
                    <a:lnTo>
                      <a:pt x="390" y="93"/>
                    </a:lnTo>
                    <a:lnTo>
                      <a:pt x="388" y="94"/>
                    </a:lnTo>
                    <a:lnTo>
                      <a:pt x="388" y="95"/>
                    </a:lnTo>
                    <a:lnTo>
                      <a:pt x="390" y="97"/>
                    </a:lnTo>
                    <a:lnTo>
                      <a:pt x="391" y="97"/>
                    </a:lnTo>
                    <a:lnTo>
                      <a:pt x="392" y="97"/>
                    </a:lnTo>
                    <a:lnTo>
                      <a:pt x="395" y="97"/>
                    </a:lnTo>
                    <a:lnTo>
                      <a:pt x="397" y="95"/>
                    </a:lnTo>
                    <a:lnTo>
                      <a:pt x="397" y="94"/>
                    </a:lnTo>
                    <a:lnTo>
                      <a:pt x="398" y="93"/>
                    </a:lnTo>
                    <a:lnTo>
                      <a:pt x="396" y="93"/>
                    </a:lnTo>
                    <a:lnTo>
                      <a:pt x="395" y="93"/>
                    </a:lnTo>
                    <a:lnTo>
                      <a:pt x="393" y="92"/>
                    </a:lnTo>
                    <a:lnTo>
                      <a:pt x="391" y="92"/>
                    </a:lnTo>
                    <a:close/>
                    <a:moveTo>
                      <a:pt x="159" y="90"/>
                    </a:moveTo>
                    <a:lnTo>
                      <a:pt x="159" y="90"/>
                    </a:lnTo>
                    <a:lnTo>
                      <a:pt x="157" y="92"/>
                    </a:lnTo>
                    <a:lnTo>
                      <a:pt x="156" y="92"/>
                    </a:lnTo>
                    <a:lnTo>
                      <a:pt x="153" y="93"/>
                    </a:lnTo>
                    <a:lnTo>
                      <a:pt x="152" y="94"/>
                    </a:lnTo>
                    <a:lnTo>
                      <a:pt x="152" y="95"/>
                    </a:lnTo>
                    <a:lnTo>
                      <a:pt x="152" y="95"/>
                    </a:lnTo>
                    <a:lnTo>
                      <a:pt x="153" y="94"/>
                    </a:lnTo>
                    <a:lnTo>
                      <a:pt x="154" y="94"/>
                    </a:lnTo>
                    <a:lnTo>
                      <a:pt x="157" y="93"/>
                    </a:lnTo>
                    <a:lnTo>
                      <a:pt x="158" y="92"/>
                    </a:lnTo>
                    <a:lnTo>
                      <a:pt x="159" y="90"/>
                    </a:lnTo>
                    <a:lnTo>
                      <a:pt x="159" y="90"/>
                    </a:lnTo>
                    <a:close/>
                    <a:moveTo>
                      <a:pt x="196" y="78"/>
                    </a:moveTo>
                    <a:lnTo>
                      <a:pt x="192" y="80"/>
                    </a:lnTo>
                    <a:lnTo>
                      <a:pt x="188" y="81"/>
                    </a:lnTo>
                    <a:lnTo>
                      <a:pt x="186" y="81"/>
                    </a:lnTo>
                    <a:lnTo>
                      <a:pt x="185" y="82"/>
                    </a:lnTo>
                    <a:lnTo>
                      <a:pt x="184" y="83"/>
                    </a:lnTo>
                    <a:lnTo>
                      <a:pt x="187" y="83"/>
                    </a:lnTo>
                    <a:lnTo>
                      <a:pt x="191" y="82"/>
                    </a:lnTo>
                    <a:lnTo>
                      <a:pt x="193" y="81"/>
                    </a:lnTo>
                    <a:lnTo>
                      <a:pt x="196" y="78"/>
                    </a:lnTo>
                    <a:lnTo>
                      <a:pt x="196" y="78"/>
                    </a:lnTo>
                    <a:close/>
                    <a:moveTo>
                      <a:pt x="381" y="72"/>
                    </a:moveTo>
                    <a:lnTo>
                      <a:pt x="380" y="72"/>
                    </a:lnTo>
                    <a:lnTo>
                      <a:pt x="379" y="72"/>
                    </a:lnTo>
                    <a:lnTo>
                      <a:pt x="378" y="74"/>
                    </a:lnTo>
                    <a:lnTo>
                      <a:pt x="376" y="75"/>
                    </a:lnTo>
                    <a:lnTo>
                      <a:pt x="376" y="76"/>
                    </a:lnTo>
                    <a:lnTo>
                      <a:pt x="376" y="76"/>
                    </a:lnTo>
                    <a:lnTo>
                      <a:pt x="378" y="76"/>
                    </a:lnTo>
                    <a:lnTo>
                      <a:pt x="379" y="76"/>
                    </a:lnTo>
                    <a:lnTo>
                      <a:pt x="381" y="75"/>
                    </a:lnTo>
                    <a:lnTo>
                      <a:pt x="382" y="74"/>
                    </a:lnTo>
                    <a:lnTo>
                      <a:pt x="382" y="72"/>
                    </a:lnTo>
                    <a:lnTo>
                      <a:pt x="381" y="72"/>
                    </a:lnTo>
                    <a:close/>
                    <a:moveTo>
                      <a:pt x="205" y="65"/>
                    </a:moveTo>
                    <a:lnTo>
                      <a:pt x="205" y="65"/>
                    </a:lnTo>
                    <a:lnTo>
                      <a:pt x="204" y="65"/>
                    </a:lnTo>
                    <a:lnTo>
                      <a:pt x="204" y="65"/>
                    </a:lnTo>
                    <a:lnTo>
                      <a:pt x="203" y="65"/>
                    </a:lnTo>
                    <a:lnTo>
                      <a:pt x="203" y="65"/>
                    </a:lnTo>
                    <a:lnTo>
                      <a:pt x="202" y="66"/>
                    </a:lnTo>
                    <a:lnTo>
                      <a:pt x="202" y="66"/>
                    </a:lnTo>
                    <a:lnTo>
                      <a:pt x="200" y="66"/>
                    </a:lnTo>
                    <a:lnTo>
                      <a:pt x="198" y="66"/>
                    </a:lnTo>
                    <a:lnTo>
                      <a:pt x="196" y="67"/>
                    </a:lnTo>
                    <a:lnTo>
                      <a:pt x="194" y="69"/>
                    </a:lnTo>
                    <a:lnTo>
                      <a:pt x="193" y="69"/>
                    </a:lnTo>
                    <a:lnTo>
                      <a:pt x="193" y="70"/>
                    </a:lnTo>
                    <a:lnTo>
                      <a:pt x="194" y="70"/>
                    </a:lnTo>
                    <a:lnTo>
                      <a:pt x="196" y="70"/>
                    </a:lnTo>
                    <a:lnTo>
                      <a:pt x="197" y="70"/>
                    </a:lnTo>
                    <a:lnTo>
                      <a:pt x="198" y="70"/>
                    </a:lnTo>
                    <a:lnTo>
                      <a:pt x="200" y="69"/>
                    </a:lnTo>
                    <a:lnTo>
                      <a:pt x="204" y="66"/>
                    </a:lnTo>
                    <a:lnTo>
                      <a:pt x="205" y="65"/>
                    </a:lnTo>
                    <a:close/>
                    <a:moveTo>
                      <a:pt x="386" y="41"/>
                    </a:moveTo>
                    <a:lnTo>
                      <a:pt x="386" y="41"/>
                    </a:lnTo>
                    <a:lnTo>
                      <a:pt x="387" y="42"/>
                    </a:lnTo>
                    <a:lnTo>
                      <a:pt x="387" y="42"/>
                    </a:lnTo>
                    <a:lnTo>
                      <a:pt x="387" y="42"/>
                    </a:lnTo>
                    <a:lnTo>
                      <a:pt x="385" y="42"/>
                    </a:lnTo>
                    <a:lnTo>
                      <a:pt x="385" y="41"/>
                    </a:lnTo>
                    <a:lnTo>
                      <a:pt x="385" y="41"/>
                    </a:lnTo>
                    <a:lnTo>
                      <a:pt x="386" y="41"/>
                    </a:lnTo>
                    <a:close/>
                    <a:moveTo>
                      <a:pt x="584" y="18"/>
                    </a:moveTo>
                    <a:lnTo>
                      <a:pt x="584" y="19"/>
                    </a:lnTo>
                    <a:lnTo>
                      <a:pt x="584" y="19"/>
                    </a:lnTo>
                    <a:lnTo>
                      <a:pt x="585" y="20"/>
                    </a:lnTo>
                    <a:lnTo>
                      <a:pt x="586" y="20"/>
                    </a:lnTo>
                    <a:lnTo>
                      <a:pt x="587" y="20"/>
                    </a:lnTo>
                    <a:lnTo>
                      <a:pt x="587" y="20"/>
                    </a:lnTo>
                    <a:lnTo>
                      <a:pt x="589" y="20"/>
                    </a:lnTo>
                    <a:lnTo>
                      <a:pt x="590" y="21"/>
                    </a:lnTo>
                    <a:lnTo>
                      <a:pt x="591" y="21"/>
                    </a:lnTo>
                    <a:lnTo>
                      <a:pt x="591" y="20"/>
                    </a:lnTo>
                    <a:lnTo>
                      <a:pt x="590" y="20"/>
                    </a:lnTo>
                    <a:lnTo>
                      <a:pt x="587" y="20"/>
                    </a:lnTo>
                    <a:lnTo>
                      <a:pt x="585" y="19"/>
                    </a:lnTo>
                    <a:lnTo>
                      <a:pt x="584" y="19"/>
                    </a:lnTo>
                    <a:lnTo>
                      <a:pt x="584" y="18"/>
                    </a:lnTo>
                    <a:close/>
                    <a:moveTo>
                      <a:pt x="801" y="14"/>
                    </a:moveTo>
                    <a:lnTo>
                      <a:pt x="802" y="14"/>
                    </a:lnTo>
                    <a:lnTo>
                      <a:pt x="806" y="14"/>
                    </a:lnTo>
                    <a:lnTo>
                      <a:pt x="809" y="15"/>
                    </a:lnTo>
                    <a:lnTo>
                      <a:pt x="813" y="18"/>
                    </a:lnTo>
                    <a:lnTo>
                      <a:pt x="817" y="20"/>
                    </a:lnTo>
                    <a:lnTo>
                      <a:pt x="819" y="21"/>
                    </a:lnTo>
                    <a:lnTo>
                      <a:pt x="820" y="24"/>
                    </a:lnTo>
                    <a:lnTo>
                      <a:pt x="820" y="25"/>
                    </a:lnTo>
                    <a:lnTo>
                      <a:pt x="820" y="26"/>
                    </a:lnTo>
                    <a:lnTo>
                      <a:pt x="819" y="27"/>
                    </a:lnTo>
                    <a:lnTo>
                      <a:pt x="819" y="29"/>
                    </a:lnTo>
                    <a:lnTo>
                      <a:pt x="818" y="30"/>
                    </a:lnTo>
                    <a:lnTo>
                      <a:pt x="819" y="31"/>
                    </a:lnTo>
                    <a:lnTo>
                      <a:pt x="819" y="32"/>
                    </a:lnTo>
                    <a:lnTo>
                      <a:pt x="821" y="33"/>
                    </a:lnTo>
                    <a:lnTo>
                      <a:pt x="824" y="35"/>
                    </a:lnTo>
                    <a:lnTo>
                      <a:pt x="829" y="37"/>
                    </a:lnTo>
                    <a:lnTo>
                      <a:pt x="825" y="36"/>
                    </a:lnTo>
                    <a:lnTo>
                      <a:pt x="823" y="36"/>
                    </a:lnTo>
                    <a:lnTo>
                      <a:pt x="823" y="36"/>
                    </a:lnTo>
                    <a:lnTo>
                      <a:pt x="821" y="37"/>
                    </a:lnTo>
                    <a:lnTo>
                      <a:pt x="821" y="37"/>
                    </a:lnTo>
                    <a:lnTo>
                      <a:pt x="823" y="38"/>
                    </a:lnTo>
                    <a:lnTo>
                      <a:pt x="824" y="40"/>
                    </a:lnTo>
                    <a:lnTo>
                      <a:pt x="827" y="42"/>
                    </a:lnTo>
                    <a:lnTo>
                      <a:pt x="830" y="43"/>
                    </a:lnTo>
                    <a:lnTo>
                      <a:pt x="831" y="44"/>
                    </a:lnTo>
                    <a:lnTo>
                      <a:pt x="831" y="46"/>
                    </a:lnTo>
                    <a:lnTo>
                      <a:pt x="832" y="46"/>
                    </a:lnTo>
                    <a:lnTo>
                      <a:pt x="832" y="47"/>
                    </a:lnTo>
                    <a:lnTo>
                      <a:pt x="831" y="47"/>
                    </a:lnTo>
                    <a:lnTo>
                      <a:pt x="831" y="47"/>
                    </a:lnTo>
                    <a:lnTo>
                      <a:pt x="830" y="47"/>
                    </a:lnTo>
                    <a:lnTo>
                      <a:pt x="834" y="49"/>
                    </a:lnTo>
                    <a:lnTo>
                      <a:pt x="836" y="50"/>
                    </a:lnTo>
                    <a:lnTo>
                      <a:pt x="837" y="52"/>
                    </a:lnTo>
                    <a:lnTo>
                      <a:pt x="838" y="53"/>
                    </a:lnTo>
                    <a:lnTo>
                      <a:pt x="838" y="54"/>
                    </a:lnTo>
                    <a:lnTo>
                      <a:pt x="843" y="58"/>
                    </a:lnTo>
                    <a:lnTo>
                      <a:pt x="848" y="61"/>
                    </a:lnTo>
                    <a:lnTo>
                      <a:pt x="854" y="64"/>
                    </a:lnTo>
                    <a:lnTo>
                      <a:pt x="858" y="65"/>
                    </a:lnTo>
                    <a:lnTo>
                      <a:pt x="863" y="66"/>
                    </a:lnTo>
                    <a:lnTo>
                      <a:pt x="866" y="69"/>
                    </a:lnTo>
                    <a:lnTo>
                      <a:pt x="867" y="69"/>
                    </a:lnTo>
                    <a:lnTo>
                      <a:pt x="867" y="70"/>
                    </a:lnTo>
                    <a:lnTo>
                      <a:pt x="869" y="71"/>
                    </a:lnTo>
                    <a:lnTo>
                      <a:pt x="867" y="71"/>
                    </a:lnTo>
                    <a:lnTo>
                      <a:pt x="867" y="72"/>
                    </a:lnTo>
                    <a:lnTo>
                      <a:pt x="865" y="72"/>
                    </a:lnTo>
                    <a:lnTo>
                      <a:pt x="863" y="72"/>
                    </a:lnTo>
                    <a:lnTo>
                      <a:pt x="859" y="71"/>
                    </a:lnTo>
                    <a:lnTo>
                      <a:pt x="857" y="70"/>
                    </a:lnTo>
                    <a:lnTo>
                      <a:pt x="854" y="69"/>
                    </a:lnTo>
                    <a:lnTo>
                      <a:pt x="851" y="67"/>
                    </a:lnTo>
                    <a:lnTo>
                      <a:pt x="846" y="65"/>
                    </a:lnTo>
                    <a:lnTo>
                      <a:pt x="842" y="65"/>
                    </a:lnTo>
                    <a:lnTo>
                      <a:pt x="838" y="65"/>
                    </a:lnTo>
                    <a:lnTo>
                      <a:pt x="836" y="64"/>
                    </a:lnTo>
                    <a:lnTo>
                      <a:pt x="834" y="63"/>
                    </a:lnTo>
                    <a:lnTo>
                      <a:pt x="832" y="61"/>
                    </a:lnTo>
                    <a:lnTo>
                      <a:pt x="832" y="61"/>
                    </a:lnTo>
                    <a:lnTo>
                      <a:pt x="831" y="60"/>
                    </a:lnTo>
                    <a:lnTo>
                      <a:pt x="832" y="60"/>
                    </a:lnTo>
                    <a:lnTo>
                      <a:pt x="834" y="59"/>
                    </a:lnTo>
                    <a:lnTo>
                      <a:pt x="835" y="59"/>
                    </a:lnTo>
                    <a:lnTo>
                      <a:pt x="834" y="58"/>
                    </a:lnTo>
                    <a:lnTo>
                      <a:pt x="834" y="58"/>
                    </a:lnTo>
                    <a:lnTo>
                      <a:pt x="832" y="57"/>
                    </a:lnTo>
                    <a:lnTo>
                      <a:pt x="830" y="55"/>
                    </a:lnTo>
                    <a:lnTo>
                      <a:pt x="827" y="53"/>
                    </a:lnTo>
                    <a:lnTo>
                      <a:pt x="824" y="50"/>
                    </a:lnTo>
                    <a:lnTo>
                      <a:pt x="821" y="49"/>
                    </a:lnTo>
                    <a:lnTo>
                      <a:pt x="821" y="49"/>
                    </a:lnTo>
                    <a:lnTo>
                      <a:pt x="820" y="48"/>
                    </a:lnTo>
                    <a:lnTo>
                      <a:pt x="819" y="47"/>
                    </a:lnTo>
                    <a:lnTo>
                      <a:pt x="820" y="47"/>
                    </a:lnTo>
                    <a:lnTo>
                      <a:pt x="821" y="47"/>
                    </a:lnTo>
                    <a:lnTo>
                      <a:pt x="824" y="47"/>
                    </a:lnTo>
                    <a:lnTo>
                      <a:pt x="819" y="46"/>
                    </a:lnTo>
                    <a:lnTo>
                      <a:pt x="815" y="44"/>
                    </a:lnTo>
                    <a:lnTo>
                      <a:pt x="813" y="43"/>
                    </a:lnTo>
                    <a:lnTo>
                      <a:pt x="812" y="42"/>
                    </a:lnTo>
                    <a:lnTo>
                      <a:pt x="810" y="40"/>
                    </a:lnTo>
                    <a:lnTo>
                      <a:pt x="809" y="38"/>
                    </a:lnTo>
                    <a:lnTo>
                      <a:pt x="807" y="36"/>
                    </a:lnTo>
                    <a:lnTo>
                      <a:pt x="806" y="35"/>
                    </a:lnTo>
                    <a:lnTo>
                      <a:pt x="804" y="33"/>
                    </a:lnTo>
                    <a:lnTo>
                      <a:pt x="802" y="32"/>
                    </a:lnTo>
                    <a:lnTo>
                      <a:pt x="798" y="30"/>
                    </a:lnTo>
                    <a:lnTo>
                      <a:pt x="795" y="29"/>
                    </a:lnTo>
                    <a:lnTo>
                      <a:pt x="796" y="27"/>
                    </a:lnTo>
                    <a:lnTo>
                      <a:pt x="797" y="27"/>
                    </a:lnTo>
                    <a:lnTo>
                      <a:pt x="798" y="26"/>
                    </a:lnTo>
                    <a:lnTo>
                      <a:pt x="798" y="26"/>
                    </a:lnTo>
                    <a:lnTo>
                      <a:pt x="798" y="25"/>
                    </a:lnTo>
                    <a:lnTo>
                      <a:pt x="798" y="23"/>
                    </a:lnTo>
                    <a:lnTo>
                      <a:pt x="797" y="21"/>
                    </a:lnTo>
                    <a:lnTo>
                      <a:pt x="795" y="21"/>
                    </a:lnTo>
                    <a:lnTo>
                      <a:pt x="794" y="20"/>
                    </a:lnTo>
                    <a:lnTo>
                      <a:pt x="794" y="19"/>
                    </a:lnTo>
                    <a:lnTo>
                      <a:pt x="796" y="19"/>
                    </a:lnTo>
                    <a:lnTo>
                      <a:pt x="800" y="19"/>
                    </a:lnTo>
                    <a:lnTo>
                      <a:pt x="802" y="19"/>
                    </a:lnTo>
                    <a:lnTo>
                      <a:pt x="804" y="19"/>
                    </a:lnTo>
                    <a:lnTo>
                      <a:pt x="804" y="18"/>
                    </a:lnTo>
                    <a:lnTo>
                      <a:pt x="803" y="17"/>
                    </a:lnTo>
                    <a:lnTo>
                      <a:pt x="802" y="15"/>
                    </a:lnTo>
                    <a:lnTo>
                      <a:pt x="801" y="14"/>
                    </a:lnTo>
                    <a:close/>
                    <a:moveTo>
                      <a:pt x="841" y="14"/>
                    </a:moveTo>
                    <a:lnTo>
                      <a:pt x="857" y="19"/>
                    </a:lnTo>
                    <a:lnTo>
                      <a:pt x="870" y="24"/>
                    </a:lnTo>
                    <a:lnTo>
                      <a:pt x="870" y="24"/>
                    </a:lnTo>
                    <a:lnTo>
                      <a:pt x="870" y="24"/>
                    </a:lnTo>
                    <a:lnTo>
                      <a:pt x="882" y="29"/>
                    </a:lnTo>
                    <a:lnTo>
                      <a:pt x="900" y="36"/>
                    </a:lnTo>
                    <a:lnTo>
                      <a:pt x="915" y="42"/>
                    </a:lnTo>
                    <a:lnTo>
                      <a:pt x="928" y="48"/>
                    </a:lnTo>
                    <a:lnTo>
                      <a:pt x="944" y="57"/>
                    </a:lnTo>
                    <a:lnTo>
                      <a:pt x="957" y="63"/>
                    </a:lnTo>
                    <a:lnTo>
                      <a:pt x="969" y="69"/>
                    </a:lnTo>
                    <a:lnTo>
                      <a:pt x="979" y="75"/>
                    </a:lnTo>
                    <a:lnTo>
                      <a:pt x="991" y="81"/>
                    </a:lnTo>
                    <a:lnTo>
                      <a:pt x="1005" y="89"/>
                    </a:lnTo>
                    <a:lnTo>
                      <a:pt x="1021" y="99"/>
                    </a:lnTo>
                    <a:lnTo>
                      <a:pt x="1034" y="107"/>
                    </a:lnTo>
                    <a:lnTo>
                      <a:pt x="1047" y="116"/>
                    </a:lnTo>
                    <a:lnTo>
                      <a:pt x="1062" y="126"/>
                    </a:lnTo>
                    <a:lnTo>
                      <a:pt x="1074" y="134"/>
                    </a:lnTo>
                    <a:lnTo>
                      <a:pt x="1083" y="141"/>
                    </a:lnTo>
                    <a:lnTo>
                      <a:pt x="1093" y="149"/>
                    </a:lnTo>
                    <a:lnTo>
                      <a:pt x="1104" y="157"/>
                    </a:lnTo>
                    <a:lnTo>
                      <a:pt x="1116" y="167"/>
                    </a:lnTo>
                    <a:lnTo>
                      <a:pt x="1127" y="177"/>
                    </a:lnTo>
                    <a:lnTo>
                      <a:pt x="1138" y="185"/>
                    </a:lnTo>
                    <a:lnTo>
                      <a:pt x="1146" y="192"/>
                    </a:lnTo>
                    <a:lnTo>
                      <a:pt x="1155" y="201"/>
                    </a:lnTo>
                    <a:lnTo>
                      <a:pt x="1166" y="212"/>
                    </a:lnTo>
                    <a:lnTo>
                      <a:pt x="1177" y="223"/>
                    </a:lnTo>
                    <a:lnTo>
                      <a:pt x="1186" y="231"/>
                    </a:lnTo>
                    <a:lnTo>
                      <a:pt x="1194" y="240"/>
                    </a:lnTo>
                    <a:lnTo>
                      <a:pt x="1203" y="249"/>
                    </a:lnTo>
                    <a:lnTo>
                      <a:pt x="1213" y="260"/>
                    </a:lnTo>
                    <a:lnTo>
                      <a:pt x="1226" y="275"/>
                    </a:lnTo>
                    <a:lnTo>
                      <a:pt x="1236" y="287"/>
                    </a:lnTo>
                    <a:lnTo>
                      <a:pt x="1246" y="298"/>
                    </a:lnTo>
                    <a:lnTo>
                      <a:pt x="1257" y="314"/>
                    </a:lnTo>
                    <a:lnTo>
                      <a:pt x="1266" y="325"/>
                    </a:lnTo>
                    <a:lnTo>
                      <a:pt x="1274" y="335"/>
                    </a:lnTo>
                    <a:lnTo>
                      <a:pt x="1280" y="345"/>
                    </a:lnTo>
                    <a:lnTo>
                      <a:pt x="1287" y="355"/>
                    </a:lnTo>
                    <a:lnTo>
                      <a:pt x="1296" y="368"/>
                    </a:lnTo>
                    <a:lnTo>
                      <a:pt x="1304" y="382"/>
                    </a:lnTo>
                    <a:lnTo>
                      <a:pt x="1311" y="392"/>
                    </a:lnTo>
                    <a:lnTo>
                      <a:pt x="1317" y="403"/>
                    </a:lnTo>
                    <a:lnTo>
                      <a:pt x="1323" y="414"/>
                    </a:lnTo>
                    <a:lnTo>
                      <a:pt x="1331" y="428"/>
                    </a:lnTo>
                    <a:lnTo>
                      <a:pt x="1340" y="443"/>
                    </a:lnTo>
                    <a:lnTo>
                      <a:pt x="1347" y="458"/>
                    </a:lnTo>
                    <a:lnTo>
                      <a:pt x="1354" y="471"/>
                    </a:lnTo>
                    <a:lnTo>
                      <a:pt x="1361" y="489"/>
                    </a:lnTo>
                    <a:lnTo>
                      <a:pt x="1370" y="508"/>
                    </a:lnTo>
                    <a:lnTo>
                      <a:pt x="1376" y="522"/>
                    </a:lnTo>
                    <a:lnTo>
                      <a:pt x="1382" y="537"/>
                    </a:lnTo>
                    <a:lnTo>
                      <a:pt x="1388" y="554"/>
                    </a:lnTo>
                    <a:lnTo>
                      <a:pt x="1394" y="572"/>
                    </a:lnTo>
                    <a:lnTo>
                      <a:pt x="1399" y="586"/>
                    </a:lnTo>
                    <a:lnTo>
                      <a:pt x="1404" y="602"/>
                    </a:lnTo>
                    <a:lnTo>
                      <a:pt x="1408" y="622"/>
                    </a:lnTo>
                    <a:lnTo>
                      <a:pt x="1408" y="624"/>
                    </a:lnTo>
                    <a:lnTo>
                      <a:pt x="1413" y="642"/>
                    </a:lnTo>
                    <a:lnTo>
                      <a:pt x="1418" y="663"/>
                    </a:lnTo>
                    <a:lnTo>
                      <a:pt x="1422" y="684"/>
                    </a:lnTo>
                    <a:lnTo>
                      <a:pt x="1425" y="704"/>
                    </a:lnTo>
                    <a:lnTo>
                      <a:pt x="1428" y="721"/>
                    </a:lnTo>
                    <a:lnTo>
                      <a:pt x="1430" y="736"/>
                    </a:lnTo>
                    <a:lnTo>
                      <a:pt x="1431" y="747"/>
                    </a:lnTo>
                    <a:lnTo>
                      <a:pt x="1433" y="750"/>
                    </a:lnTo>
                    <a:lnTo>
                      <a:pt x="1433" y="751"/>
                    </a:lnTo>
                    <a:lnTo>
                      <a:pt x="1431" y="747"/>
                    </a:lnTo>
                    <a:lnTo>
                      <a:pt x="1433" y="754"/>
                    </a:lnTo>
                    <a:lnTo>
                      <a:pt x="1433" y="756"/>
                    </a:lnTo>
                    <a:lnTo>
                      <a:pt x="1433" y="759"/>
                    </a:lnTo>
                    <a:lnTo>
                      <a:pt x="1431" y="753"/>
                    </a:lnTo>
                    <a:lnTo>
                      <a:pt x="1431" y="747"/>
                    </a:lnTo>
                    <a:lnTo>
                      <a:pt x="1430" y="742"/>
                    </a:lnTo>
                    <a:lnTo>
                      <a:pt x="1429" y="733"/>
                    </a:lnTo>
                    <a:lnTo>
                      <a:pt x="1428" y="722"/>
                    </a:lnTo>
                    <a:lnTo>
                      <a:pt x="1424" y="707"/>
                    </a:lnTo>
                    <a:lnTo>
                      <a:pt x="1428" y="737"/>
                    </a:lnTo>
                    <a:lnTo>
                      <a:pt x="1431" y="768"/>
                    </a:lnTo>
                    <a:lnTo>
                      <a:pt x="1436" y="799"/>
                    </a:lnTo>
                    <a:lnTo>
                      <a:pt x="1436" y="830"/>
                    </a:lnTo>
                    <a:lnTo>
                      <a:pt x="1431" y="793"/>
                    </a:lnTo>
                    <a:lnTo>
                      <a:pt x="1428" y="759"/>
                    </a:lnTo>
                    <a:lnTo>
                      <a:pt x="1424" y="727"/>
                    </a:lnTo>
                    <a:lnTo>
                      <a:pt x="1420" y="700"/>
                    </a:lnTo>
                    <a:lnTo>
                      <a:pt x="1416" y="680"/>
                    </a:lnTo>
                    <a:lnTo>
                      <a:pt x="1411" y="664"/>
                    </a:lnTo>
                    <a:lnTo>
                      <a:pt x="1410" y="667"/>
                    </a:lnTo>
                    <a:lnTo>
                      <a:pt x="1407" y="670"/>
                    </a:lnTo>
                    <a:lnTo>
                      <a:pt x="1405" y="657"/>
                    </a:lnTo>
                    <a:lnTo>
                      <a:pt x="1402" y="645"/>
                    </a:lnTo>
                    <a:lnTo>
                      <a:pt x="1399" y="630"/>
                    </a:lnTo>
                    <a:lnTo>
                      <a:pt x="1391" y="613"/>
                    </a:lnTo>
                    <a:lnTo>
                      <a:pt x="1383" y="593"/>
                    </a:lnTo>
                    <a:lnTo>
                      <a:pt x="1382" y="593"/>
                    </a:lnTo>
                    <a:lnTo>
                      <a:pt x="1384" y="601"/>
                    </a:lnTo>
                    <a:lnTo>
                      <a:pt x="1385" y="608"/>
                    </a:lnTo>
                    <a:lnTo>
                      <a:pt x="1385" y="613"/>
                    </a:lnTo>
                    <a:lnTo>
                      <a:pt x="1384" y="613"/>
                    </a:lnTo>
                    <a:lnTo>
                      <a:pt x="1382" y="606"/>
                    </a:lnTo>
                    <a:lnTo>
                      <a:pt x="1379" y="599"/>
                    </a:lnTo>
                    <a:lnTo>
                      <a:pt x="1376" y="612"/>
                    </a:lnTo>
                    <a:lnTo>
                      <a:pt x="1374" y="627"/>
                    </a:lnTo>
                    <a:lnTo>
                      <a:pt x="1373" y="640"/>
                    </a:lnTo>
                    <a:lnTo>
                      <a:pt x="1371" y="653"/>
                    </a:lnTo>
                    <a:lnTo>
                      <a:pt x="1362" y="667"/>
                    </a:lnTo>
                    <a:lnTo>
                      <a:pt x="1368" y="690"/>
                    </a:lnTo>
                    <a:lnTo>
                      <a:pt x="1371" y="708"/>
                    </a:lnTo>
                    <a:lnTo>
                      <a:pt x="1372" y="722"/>
                    </a:lnTo>
                    <a:lnTo>
                      <a:pt x="1371" y="733"/>
                    </a:lnTo>
                    <a:lnTo>
                      <a:pt x="1370" y="741"/>
                    </a:lnTo>
                    <a:lnTo>
                      <a:pt x="1367" y="745"/>
                    </a:lnTo>
                    <a:lnTo>
                      <a:pt x="1365" y="748"/>
                    </a:lnTo>
                    <a:lnTo>
                      <a:pt x="1362" y="750"/>
                    </a:lnTo>
                    <a:lnTo>
                      <a:pt x="1348" y="702"/>
                    </a:lnTo>
                    <a:lnTo>
                      <a:pt x="1331" y="656"/>
                    </a:lnTo>
                    <a:lnTo>
                      <a:pt x="1315" y="608"/>
                    </a:lnTo>
                    <a:lnTo>
                      <a:pt x="1314" y="608"/>
                    </a:lnTo>
                    <a:lnTo>
                      <a:pt x="1313" y="608"/>
                    </a:lnTo>
                    <a:lnTo>
                      <a:pt x="1310" y="608"/>
                    </a:lnTo>
                    <a:lnTo>
                      <a:pt x="1309" y="608"/>
                    </a:lnTo>
                    <a:lnTo>
                      <a:pt x="1306" y="608"/>
                    </a:lnTo>
                    <a:lnTo>
                      <a:pt x="1304" y="608"/>
                    </a:lnTo>
                    <a:lnTo>
                      <a:pt x="1303" y="608"/>
                    </a:lnTo>
                    <a:lnTo>
                      <a:pt x="1296" y="596"/>
                    </a:lnTo>
                    <a:lnTo>
                      <a:pt x="1292" y="589"/>
                    </a:lnTo>
                    <a:lnTo>
                      <a:pt x="1290" y="584"/>
                    </a:lnTo>
                    <a:lnTo>
                      <a:pt x="1288" y="580"/>
                    </a:lnTo>
                    <a:lnTo>
                      <a:pt x="1288" y="577"/>
                    </a:lnTo>
                    <a:lnTo>
                      <a:pt x="1273" y="570"/>
                    </a:lnTo>
                    <a:lnTo>
                      <a:pt x="1260" y="565"/>
                    </a:lnTo>
                    <a:lnTo>
                      <a:pt x="1251" y="561"/>
                    </a:lnTo>
                    <a:lnTo>
                      <a:pt x="1240" y="560"/>
                    </a:lnTo>
                    <a:lnTo>
                      <a:pt x="1226" y="557"/>
                    </a:lnTo>
                    <a:lnTo>
                      <a:pt x="1207" y="556"/>
                    </a:lnTo>
                    <a:lnTo>
                      <a:pt x="1203" y="553"/>
                    </a:lnTo>
                    <a:lnTo>
                      <a:pt x="1199" y="550"/>
                    </a:lnTo>
                    <a:lnTo>
                      <a:pt x="1194" y="548"/>
                    </a:lnTo>
                    <a:lnTo>
                      <a:pt x="1192" y="544"/>
                    </a:lnTo>
                    <a:lnTo>
                      <a:pt x="1191" y="540"/>
                    </a:lnTo>
                    <a:lnTo>
                      <a:pt x="1189" y="537"/>
                    </a:lnTo>
                    <a:lnTo>
                      <a:pt x="1186" y="534"/>
                    </a:lnTo>
                    <a:lnTo>
                      <a:pt x="1178" y="540"/>
                    </a:lnTo>
                    <a:lnTo>
                      <a:pt x="1169" y="539"/>
                    </a:lnTo>
                    <a:lnTo>
                      <a:pt x="1162" y="534"/>
                    </a:lnTo>
                    <a:lnTo>
                      <a:pt x="1154" y="526"/>
                    </a:lnTo>
                    <a:lnTo>
                      <a:pt x="1145" y="516"/>
                    </a:lnTo>
                    <a:lnTo>
                      <a:pt x="1138" y="509"/>
                    </a:lnTo>
                    <a:lnTo>
                      <a:pt x="1128" y="504"/>
                    </a:lnTo>
                    <a:lnTo>
                      <a:pt x="1126" y="506"/>
                    </a:lnTo>
                    <a:lnTo>
                      <a:pt x="1123" y="509"/>
                    </a:lnTo>
                    <a:lnTo>
                      <a:pt x="1129" y="520"/>
                    </a:lnTo>
                    <a:lnTo>
                      <a:pt x="1133" y="526"/>
                    </a:lnTo>
                    <a:lnTo>
                      <a:pt x="1135" y="530"/>
                    </a:lnTo>
                    <a:lnTo>
                      <a:pt x="1137" y="532"/>
                    </a:lnTo>
                    <a:lnTo>
                      <a:pt x="1138" y="534"/>
                    </a:lnTo>
                    <a:lnTo>
                      <a:pt x="1145" y="537"/>
                    </a:lnTo>
                    <a:lnTo>
                      <a:pt x="1152" y="542"/>
                    </a:lnTo>
                    <a:lnTo>
                      <a:pt x="1157" y="546"/>
                    </a:lnTo>
                    <a:lnTo>
                      <a:pt x="1165" y="551"/>
                    </a:lnTo>
                    <a:lnTo>
                      <a:pt x="1165" y="557"/>
                    </a:lnTo>
                    <a:lnTo>
                      <a:pt x="1165" y="565"/>
                    </a:lnTo>
                    <a:lnTo>
                      <a:pt x="1169" y="566"/>
                    </a:lnTo>
                    <a:lnTo>
                      <a:pt x="1173" y="566"/>
                    </a:lnTo>
                    <a:lnTo>
                      <a:pt x="1177" y="563"/>
                    </a:lnTo>
                    <a:lnTo>
                      <a:pt x="1182" y="557"/>
                    </a:lnTo>
                    <a:lnTo>
                      <a:pt x="1190" y="549"/>
                    </a:lnTo>
                    <a:lnTo>
                      <a:pt x="1194" y="550"/>
                    </a:lnTo>
                    <a:lnTo>
                      <a:pt x="1197" y="553"/>
                    </a:lnTo>
                    <a:lnTo>
                      <a:pt x="1201" y="555"/>
                    </a:lnTo>
                    <a:lnTo>
                      <a:pt x="1202" y="555"/>
                    </a:lnTo>
                    <a:lnTo>
                      <a:pt x="1209" y="566"/>
                    </a:lnTo>
                    <a:lnTo>
                      <a:pt x="1216" y="573"/>
                    </a:lnTo>
                    <a:lnTo>
                      <a:pt x="1223" y="579"/>
                    </a:lnTo>
                    <a:lnTo>
                      <a:pt x="1231" y="586"/>
                    </a:lnTo>
                    <a:lnTo>
                      <a:pt x="1229" y="600"/>
                    </a:lnTo>
                    <a:lnTo>
                      <a:pt x="1226" y="613"/>
                    </a:lnTo>
                    <a:lnTo>
                      <a:pt x="1222" y="628"/>
                    </a:lnTo>
                    <a:lnTo>
                      <a:pt x="1213" y="643"/>
                    </a:lnTo>
                    <a:lnTo>
                      <a:pt x="1201" y="659"/>
                    </a:lnTo>
                    <a:lnTo>
                      <a:pt x="1185" y="679"/>
                    </a:lnTo>
                    <a:lnTo>
                      <a:pt x="1173" y="680"/>
                    </a:lnTo>
                    <a:lnTo>
                      <a:pt x="1163" y="685"/>
                    </a:lnTo>
                    <a:lnTo>
                      <a:pt x="1154" y="691"/>
                    </a:lnTo>
                    <a:lnTo>
                      <a:pt x="1145" y="698"/>
                    </a:lnTo>
                    <a:lnTo>
                      <a:pt x="1135" y="703"/>
                    </a:lnTo>
                    <a:lnTo>
                      <a:pt x="1125" y="707"/>
                    </a:lnTo>
                    <a:lnTo>
                      <a:pt x="1123" y="713"/>
                    </a:lnTo>
                    <a:lnTo>
                      <a:pt x="1122" y="717"/>
                    </a:lnTo>
                    <a:lnTo>
                      <a:pt x="1125" y="721"/>
                    </a:lnTo>
                    <a:lnTo>
                      <a:pt x="1128" y="722"/>
                    </a:lnTo>
                    <a:lnTo>
                      <a:pt x="1137" y="721"/>
                    </a:lnTo>
                    <a:lnTo>
                      <a:pt x="1150" y="720"/>
                    </a:lnTo>
                    <a:lnTo>
                      <a:pt x="1168" y="716"/>
                    </a:lnTo>
                    <a:lnTo>
                      <a:pt x="1194" y="711"/>
                    </a:lnTo>
                    <a:lnTo>
                      <a:pt x="1194" y="711"/>
                    </a:lnTo>
                    <a:lnTo>
                      <a:pt x="1195" y="731"/>
                    </a:lnTo>
                    <a:lnTo>
                      <a:pt x="1190" y="750"/>
                    </a:lnTo>
                    <a:lnTo>
                      <a:pt x="1185" y="768"/>
                    </a:lnTo>
                    <a:lnTo>
                      <a:pt x="1183" y="788"/>
                    </a:lnTo>
                    <a:lnTo>
                      <a:pt x="1178" y="793"/>
                    </a:lnTo>
                    <a:lnTo>
                      <a:pt x="1174" y="796"/>
                    </a:lnTo>
                    <a:lnTo>
                      <a:pt x="1171" y="801"/>
                    </a:lnTo>
                    <a:lnTo>
                      <a:pt x="1167" y="807"/>
                    </a:lnTo>
                    <a:lnTo>
                      <a:pt x="1161" y="818"/>
                    </a:lnTo>
                    <a:lnTo>
                      <a:pt x="1152" y="833"/>
                    </a:lnTo>
                    <a:lnTo>
                      <a:pt x="1146" y="833"/>
                    </a:lnTo>
                    <a:lnTo>
                      <a:pt x="1140" y="833"/>
                    </a:lnTo>
                    <a:lnTo>
                      <a:pt x="1129" y="851"/>
                    </a:lnTo>
                    <a:lnTo>
                      <a:pt x="1120" y="870"/>
                    </a:lnTo>
                    <a:lnTo>
                      <a:pt x="1108" y="887"/>
                    </a:lnTo>
                    <a:lnTo>
                      <a:pt x="1093" y="903"/>
                    </a:lnTo>
                    <a:lnTo>
                      <a:pt x="1097" y="933"/>
                    </a:lnTo>
                    <a:lnTo>
                      <a:pt x="1099" y="956"/>
                    </a:lnTo>
                    <a:lnTo>
                      <a:pt x="1102" y="975"/>
                    </a:lnTo>
                    <a:lnTo>
                      <a:pt x="1103" y="989"/>
                    </a:lnTo>
                    <a:lnTo>
                      <a:pt x="1103" y="1000"/>
                    </a:lnTo>
                    <a:lnTo>
                      <a:pt x="1103" y="1009"/>
                    </a:lnTo>
                    <a:lnTo>
                      <a:pt x="1103" y="1016"/>
                    </a:lnTo>
                    <a:lnTo>
                      <a:pt x="1102" y="1023"/>
                    </a:lnTo>
                    <a:lnTo>
                      <a:pt x="1100" y="1033"/>
                    </a:lnTo>
                    <a:lnTo>
                      <a:pt x="1087" y="1038"/>
                    </a:lnTo>
                    <a:lnTo>
                      <a:pt x="1074" y="1046"/>
                    </a:lnTo>
                    <a:lnTo>
                      <a:pt x="1063" y="1056"/>
                    </a:lnTo>
                    <a:lnTo>
                      <a:pt x="1053" y="1067"/>
                    </a:lnTo>
                    <a:lnTo>
                      <a:pt x="1041" y="1075"/>
                    </a:lnTo>
                    <a:lnTo>
                      <a:pt x="1043" y="1081"/>
                    </a:lnTo>
                    <a:lnTo>
                      <a:pt x="1046" y="1087"/>
                    </a:lnTo>
                    <a:lnTo>
                      <a:pt x="1046" y="1093"/>
                    </a:lnTo>
                    <a:lnTo>
                      <a:pt x="1046" y="1101"/>
                    </a:lnTo>
                    <a:lnTo>
                      <a:pt x="1043" y="1113"/>
                    </a:lnTo>
                    <a:lnTo>
                      <a:pt x="1041" y="1130"/>
                    </a:lnTo>
                    <a:lnTo>
                      <a:pt x="1036" y="1130"/>
                    </a:lnTo>
                    <a:lnTo>
                      <a:pt x="1031" y="1132"/>
                    </a:lnTo>
                    <a:lnTo>
                      <a:pt x="1028" y="1135"/>
                    </a:lnTo>
                    <a:lnTo>
                      <a:pt x="1024" y="1140"/>
                    </a:lnTo>
                    <a:lnTo>
                      <a:pt x="1020" y="1148"/>
                    </a:lnTo>
                    <a:lnTo>
                      <a:pt x="1014" y="1160"/>
                    </a:lnTo>
                    <a:lnTo>
                      <a:pt x="1007" y="1176"/>
                    </a:lnTo>
                    <a:lnTo>
                      <a:pt x="1000" y="1177"/>
                    </a:lnTo>
                    <a:lnTo>
                      <a:pt x="998" y="1182"/>
                    </a:lnTo>
                    <a:lnTo>
                      <a:pt x="997" y="1187"/>
                    </a:lnTo>
                    <a:lnTo>
                      <a:pt x="997" y="1192"/>
                    </a:lnTo>
                    <a:lnTo>
                      <a:pt x="990" y="1192"/>
                    </a:lnTo>
                    <a:lnTo>
                      <a:pt x="988" y="1203"/>
                    </a:lnTo>
                    <a:lnTo>
                      <a:pt x="984" y="1211"/>
                    </a:lnTo>
                    <a:lnTo>
                      <a:pt x="978" y="1218"/>
                    </a:lnTo>
                    <a:lnTo>
                      <a:pt x="969" y="1224"/>
                    </a:lnTo>
                    <a:lnTo>
                      <a:pt x="957" y="1230"/>
                    </a:lnTo>
                    <a:lnTo>
                      <a:pt x="941" y="1237"/>
                    </a:lnTo>
                    <a:lnTo>
                      <a:pt x="922" y="1243"/>
                    </a:lnTo>
                    <a:lnTo>
                      <a:pt x="897" y="1250"/>
                    </a:lnTo>
                    <a:lnTo>
                      <a:pt x="865" y="1258"/>
                    </a:lnTo>
                    <a:lnTo>
                      <a:pt x="859" y="1247"/>
                    </a:lnTo>
                    <a:lnTo>
                      <a:pt x="855" y="1234"/>
                    </a:lnTo>
                    <a:lnTo>
                      <a:pt x="853" y="1221"/>
                    </a:lnTo>
                    <a:lnTo>
                      <a:pt x="851" y="1207"/>
                    </a:lnTo>
                    <a:lnTo>
                      <a:pt x="846" y="1195"/>
                    </a:lnTo>
                    <a:lnTo>
                      <a:pt x="838" y="1184"/>
                    </a:lnTo>
                    <a:lnTo>
                      <a:pt x="826" y="1175"/>
                    </a:lnTo>
                    <a:lnTo>
                      <a:pt x="826" y="1171"/>
                    </a:lnTo>
                    <a:lnTo>
                      <a:pt x="825" y="1166"/>
                    </a:lnTo>
                    <a:lnTo>
                      <a:pt x="825" y="1161"/>
                    </a:lnTo>
                    <a:lnTo>
                      <a:pt x="825" y="1155"/>
                    </a:lnTo>
                    <a:lnTo>
                      <a:pt x="824" y="1148"/>
                    </a:lnTo>
                    <a:lnTo>
                      <a:pt x="819" y="1132"/>
                    </a:lnTo>
                    <a:lnTo>
                      <a:pt x="812" y="1118"/>
                    </a:lnTo>
                    <a:lnTo>
                      <a:pt x="803" y="1103"/>
                    </a:lnTo>
                    <a:lnTo>
                      <a:pt x="796" y="1089"/>
                    </a:lnTo>
                    <a:lnTo>
                      <a:pt x="792" y="1072"/>
                    </a:lnTo>
                    <a:lnTo>
                      <a:pt x="794" y="1056"/>
                    </a:lnTo>
                    <a:lnTo>
                      <a:pt x="798" y="1040"/>
                    </a:lnTo>
                    <a:lnTo>
                      <a:pt x="803" y="1024"/>
                    </a:lnTo>
                    <a:lnTo>
                      <a:pt x="808" y="1009"/>
                    </a:lnTo>
                    <a:lnTo>
                      <a:pt x="807" y="993"/>
                    </a:lnTo>
                    <a:lnTo>
                      <a:pt x="804" y="992"/>
                    </a:lnTo>
                    <a:lnTo>
                      <a:pt x="801" y="990"/>
                    </a:lnTo>
                    <a:lnTo>
                      <a:pt x="798" y="970"/>
                    </a:lnTo>
                    <a:lnTo>
                      <a:pt x="796" y="954"/>
                    </a:lnTo>
                    <a:lnTo>
                      <a:pt x="794" y="944"/>
                    </a:lnTo>
                    <a:lnTo>
                      <a:pt x="791" y="936"/>
                    </a:lnTo>
                    <a:lnTo>
                      <a:pt x="787" y="931"/>
                    </a:lnTo>
                    <a:lnTo>
                      <a:pt x="783" y="926"/>
                    </a:lnTo>
                    <a:lnTo>
                      <a:pt x="777" y="920"/>
                    </a:lnTo>
                    <a:lnTo>
                      <a:pt x="768" y="912"/>
                    </a:lnTo>
                    <a:lnTo>
                      <a:pt x="760" y="903"/>
                    </a:lnTo>
                    <a:lnTo>
                      <a:pt x="753" y="895"/>
                    </a:lnTo>
                    <a:lnTo>
                      <a:pt x="749" y="885"/>
                    </a:lnTo>
                    <a:lnTo>
                      <a:pt x="747" y="873"/>
                    </a:lnTo>
                    <a:lnTo>
                      <a:pt x="750" y="859"/>
                    </a:lnTo>
                    <a:lnTo>
                      <a:pt x="757" y="844"/>
                    </a:lnTo>
                    <a:lnTo>
                      <a:pt x="752" y="836"/>
                    </a:lnTo>
                    <a:lnTo>
                      <a:pt x="747" y="831"/>
                    </a:lnTo>
                    <a:lnTo>
                      <a:pt x="740" y="829"/>
                    </a:lnTo>
                    <a:lnTo>
                      <a:pt x="728" y="829"/>
                    </a:lnTo>
                    <a:lnTo>
                      <a:pt x="710" y="830"/>
                    </a:lnTo>
                    <a:lnTo>
                      <a:pt x="705" y="822"/>
                    </a:lnTo>
                    <a:lnTo>
                      <a:pt x="700" y="816"/>
                    </a:lnTo>
                    <a:lnTo>
                      <a:pt x="696" y="812"/>
                    </a:lnTo>
                    <a:lnTo>
                      <a:pt x="689" y="807"/>
                    </a:lnTo>
                    <a:lnTo>
                      <a:pt x="665" y="812"/>
                    </a:lnTo>
                    <a:lnTo>
                      <a:pt x="646" y="819"/>
                    </a:lnTo>
                    <a:lnTo>
                      <a:pt x="632" y="828"/>
                    </a:lnTo>
                    <a:lnTo>
                      <a:pt x="620" y="839"/>
                    </a:lnTo>
                    <a:lnTo>
                      <a:pt x="601" y="836"/>
                    </a:lnTo>
                    <a:lnTo>
                      <a:pt x="581" y="838"/>
                    </a:lnTo>
                    <a:lnTo>
                      <a:pt x="562" y="840"/>
                    </a:lnTo>
                    <a:lnTo>
                      <a:pt x="542" y="841"/>
                    </a:lnTo>
                    <a:lnTo>
                      <a:pt x="523" y="836"/>
                    </a:lnTo>
                    <a:lnTo>
                      <a:pt x="506" y="827"/>
                    </a:lnTo>
                    <a:lnTo>
                      <a:pt x="492" y="814"/>
                    </a:lnTo>
                    <a:lnTo>
                      <a:pt x="478" y="802"/>
                    </a:lnTo>
                    <a:lnTo>
                      <a:pt x="465" y="789"/>
                    </a:lnTo>
                    <a:lnTo>
                      <a:pt x="450" y="777"/>
                    </a:lnTo>
                    <a:lnTo>
                      <a:pt x="447" y="774"/>
                    </a:lnTo>
                    <a:lnTo>
                      <a:pt x="442" y="773"/>
                    </a:lnTo>
                    <a:lnTo>
                      <a:pt x="437" y="772"/>
                    </a:lnTo>
                    <a:lnTo>
                      <a:pt x="433" y="772"/>
                    </a:lnTo>
                    <a:lnTo>
                      <a:pt x="431" y="760"/>
                    </a:lnTo>
                    <a:lnTo>
                      <a:pt x="430" y="753"/>
                    </a:lnTo>
                    <a:lnTo>
                      <a:pt x="427" y="749"/>
                    </a:lnTo>
                    <a:lnTo>
                      <a:pt x="422" y="748"/>
                    </a:lnTo>
                    <a:lnTo>
                      <a:pt x="422" y="743"/>
                    </a:lnTo>
                    <a:lnTo>
                      <a:pt x="424" y="732"/>
                    </a:lnTo>
                    <a:lnTo>
                      <a:pt x="425" y="719"/>
                    </a:lnTo>
                    <a:lnTo>
                      <a:pt x="427" y="702"/>
                    </a:lnTo>
                    <a:lnTo>
                      <a:pt x="431" y="687"/>
                    </a:lnTo>
                    <a:lnTo>
                      <a:pt x="435" y="675"/>
                    </a:lnTo>
                    <a:lnTo>
                      <a:pt x="430" y="671"/>
                    </a:lnTo>
                    <a:lnTo>
                      <a:pt x="425" y="669"/>
                    </a:lnTo>
                    <a:lnTo>
                      <a:pt x="420" y="665"/>
                    </a:lnTo>
                    <a:lnTo>
                      <a:pt x="416" y="662"/>
                    </a:lnTo>
                    <a:lnTo>
                      <a:pt x="418" y="660"/>
                    </a:lnTo>
                    <a:lnTo>
                      <a:pt x="419" y="659"/>
                    </a:lnTo>
                    <a:lnTo>
                      <a:pt x="419" y="658"/>
                    </a:lnTo>
                    <a:lnTo>
                      <a:pt x="421" y="656"/>
                    </a:lnTo>
                    <a:lnTo>
                      <a:pt x="422" y="654"/>
                    </a:lnTo>
                    <a:lnTo>
                      <a:pt x="425" y="652"/>
                    </a:lnTo>
                    <a:lnTo>
                      <a:pt x="428" y="650"/>
                    </a:lnTo>
                    <a:lnTo>
                      <a:pt x="432" y="646"/>
                    </a:lnTo>
                    <a:lnTo>
                      <a:pt x="433" y="634"/>
                    </a:lnTo>
                    <a:lnTo>
                      <a:pt x="437" y="623"/>
                    </a:lnTo>
                    <a:lnTo>
                      <a:pt x="442" y="613"/>
                    </a:lnTo>
                    <a:lnTo>
                      <a:pt x="445" y="602"/>
                    </a:lnTo>
                    <a:lnTo>
                      <a:pt x="445" y="590"/>
                    </a:lnTo>
                    <a:lnTo>
                      <a:pt x="459" y="580"/>
                    </a:lnTo>
                    <a:lnTo>
                      <a:pt x="470" y="573"/>
                    </a:lnTo>
                    <a:lnTo>
                      <a:pt x="476" y="568"/>
                    </a:lnTo>
                    <a:lnTo>
                      <a:pt x="481" y="566"/>
                    </a:lnTo>
                    <a:lnTo>
                      <a:pt x="483" y="563"/>
                    </a:lnTo>
                    <a:lnTo>
                      <a:pt x="484" y="562"/>
                    </a:lnTo>
                    <a:lnTo>
                      <a:pt x="487" y="562"/>
                    </a:lnTo>
                    <a:lnTo>
                      <a:pt x="484" y="549"/>
                    </a:lnTo>
                    <a:lnTo>
                      <a:pt x="488" y="538"/>
                    </a:lnTo>
                    <a:lnTo>
                      <a:pt x="493" y="528"/>
                    </a:lnTo>
                    <a:lnTo>
                      <a:pt x="500" y="520"/>
                    </a:lnTo>
                    <a:lnTo>
                      <a:pt x="509" y="513"/>
                    </a:lnTo>
                    <a:lnTo>
                      <a:pt x="517" y="504"/>
                    </a:lnTo>
                    <a:lnTo>
                      <a:pt x="524" y="496"/>
                    </a:lnTo>
                    <a:lnTo>
                      <a:pt x="529" y="486"/>
                    </a:lnTo>
                    <a:lnTo>
                      <a:pt x="524" y="480"/>
                    </a:lnTo>
                    <a:lnTo>
                      <a:pt x="518" y="477"/>
                    </a:lnTo>
                    <a:lnTo>
                      <a:pt x="509" y="476"/>
                    </a:lnTo>
                    <a:lnTo>
                      <a:pt x="496" y="477"/>
                    </a:lnTo>
                    <a:lnTo>
                      <a:pt x="492" y="459"/>
                    </a:lnTo>
                    <a:lnTo>
                      <a:pt x="490" y="439"/>
                    </a:lnTo>
                    <a:lnTo>
                      <a:pt x="490" y="419"/>
                    </a:lnTo>
                    <a:lnTo>
                      <a:pt x="489" y="400"/>
                    </a:lnTo>
                    <a:lnTo>
                      <a:pt x="499" y="399"/>
                    </a:lnTo>
                    <a:lnTo>
                      <a:pt x="507" y="399"/>
                    </a:lnTo>
                    <a:lnTo>
                      <a:pt x="516" y="397"/>
                    </a:lnTo>
                    <a:lnTo>
                      <a:pt x="525" y="396"/>
                    </a:lnTo>
                    <a:lnTo>
                      <a:pt x="534" y="396"/>
                    </a:lnTo>
                    <a:lnTo>
                      <a:pt x="544" y="395"/>
                    </a:lnTo>
                    <a:lnTo>
                      <a:pt x="552" y="394"/>
                    </a:lnTo>
                    <a:lnTo>
                      <a:pt x="561" y="392"/>
                    </a:lnTo>
                    <a:lnTo>
                      <a:pt x="564" y="391"/>
                    </a:lnTo>
                    <a:lnTo>
                      <a:pt x="567" y="389"/>
                    </a:lnTo>
                    <a:lnTo>
                      <a:pt x="568" y="374"/>
                    </a:lnTo>
                    <a:lnTo>
                      <a:pt x="566" y="363"/>
                    </a:lnTo>
                    <a:lnTo>
                      <a:pt x="559" y="356"/>
                    </a:lnTo>
                    <a:lnTo>
                      <a:pt x="552" y="351"/>
                    </a:lnTo>
                    <a:lnTo>
                      <a:pt x="545" y="349"/>
                    </a:lnTo>
                    <a:lnTo>
                      <a:pt x="539" y="348"/>
                    </a:lnTo>
                    <a:lnTo>
                      <a:pt x="534" y="348"/>
                    </a:lnTo>
                    <a:lnTo>
                      <a:pt x="532" y="349"/>
                    </a:lnTo>
                    <a:lnTo>
                      <a:pt x="533" y="335"/>
                    </a:lnTo>
                    <a:lnTo>
                      <a:pt x="535" y="323"/>
                    </a:lnTo>
                    <a:lnTo>
                      <a:pt x="532" y="323"/>
                    </a:lnTo>
                    <a:lnTo>
                      <a:pt x="529" y="322"/>
                    </a:lnTo>
                    <a:lnTo>
                      <a:pt x="523" y="310"/>
                    </a:lnTo>
                    <a:lnTo>
                      <a:pt x="518" y="298"/>
                    </a:lnTo>
                    <a:lnTo>
                      <a:pt x="523" y="294"/>
                    </a:lnTo>
                    <a:lnTo>
                      <a:pt x="527" y="292"/>
                    </a:lnTo>
                    <a:lnTo>
                      <a:pt x="530" y="291"/>
                    </a:lnTo>
                    <a:lnTo>
                      <a:pt x="532" y="288"/>
                    </a:lnTo>
                    <a:lnTo>
                      <a:pt x="533" y="287"/>
                    </a:lnTo>
                    <a:lnTo>
                      <a:pt x="534" y="285"/>
                    </a:lnTo>
                    <a:lnTo>
                      <a:pt x="535" y="282"/>
                    </a:lnTo>
                    <a:lnTo>
                      <a:pt x="536" y="280"/>
                    </a:lnTo>
                    <a:lnTo>
                      <a:pt x="533" y="276"/>
                    </a:lnTo>
                    <a:lnTo>
                      <a:pt x="530" y="272"/>
                    </a:lnTo>
                    <a:lnTo>
                      <a:pt x="527" y="274"/>
                    </a:lnTo>
                    <a:lnTo>
                      <a:pt x="522" y="275"/>
                    </a:lnTo>
                    <a:lnTo>
                      <a:pt x="518" y="276"/>
                    </a:lnTo>
                    <a:lnTo>
                      <a:pt x="515" y="278"/>
                    </a:lnTo>
                    <a:lnTo>
                      <a:pt x="512" y="281"/>
                    </a:lnTo>
                    <a:lnTo>
                      <a:pt x="513" y="286"/>
                    </a:lnTo>
                    <a:lnTo>
                      <a:pt x="516" y="292"/>
                    </a:lnTo>
                    <a:lnTo>
                      <a:pt x="518" y="298"/>
                    </a:lnTo>
                    <a:lnTo>
                      <a:pt x="505" y="306"/>
                    </a:lnTo>
                    <a:lnTo>
                      <a:pt x="495" y="312"/>
                    </a:lnTo>
                    <a:lnTo>
                      <a:pt x="490" y="315"/>
                    </a:lnTo>
                    <a:lnTo>
                      <a:pt x="487" y="317"/>
                    </a:lnTo>
                    <a:lnTo>
                      <a:pt x="484" y="320"/>
                    </a:lnTo>
                    <a:lnTo>
                      <a:pt x="483" y="321"/>
                    </a:lnTo>
                    <a:lnTo>
                      <a:pt x="479" y="318"/>
                    </a:lnTo>
                    <a:lnTo>
                      <a:pt x="476" y="316"/>
                    </a:lnTo>
                    <a:lnTo>
                      <a:pt x="471" y="314"/>
                    </a:lnTo>
                    <a:lnTo>
                      <a:pt x="470" y="297"/>
                    </a:lnTo>
                    <a:lnTo>
                      <a:pt x="467" y="278"/>
                    </a:lnTo>
                    <a:lnTo>
                      <a:pt x="476" y="278"/>
                    </a:lnTo>
                    <a:lnTo>
                      <a:pt x="481" y="277"/>
                    </a:lnTo>
                    <a:lnTo>
                      <a:pt x="484" y="274"/>
                    </a:lnTo>
                    <a:lnTo>
                      <a:pt x="489" y="266"/>
                    </a:lnTo>
                    <a:lnTo>
                      <a:pt x="493" y="266"/>
                    </a:lnTo>
                    <a:lnTo>
                      <a:pt x="498" y="268"/>
                    </a:lnTo>
                    <a:lnTo>
                      <a:pt x="501" y="269"/>
                    </a:lnTo>
                    <a:lnTo>
                      <a:pt x="504" y="260"/>
                    </a:lnTo>
                    <a:lnTo>
                      <a:pt x="506" y="252"/>
                    </a:lnTo>
                    <a:lnTo>
                      <a:pt x="509" y="242"/>
                    </a:lnTo>
                    <a:lnTo>
                      <a:pt x="511" y="234"/>
                    </a:lnTo>
                    <a:lnTo>
                      <a:pt x="517" y="228"/>
                    </a:lnTo>
                    <a:lnTo>
                      <a:pt x="527" y="225"/>
                    </a:lnTo>
                    <a:lnTo>
                      <a:pt x="529" y="229"/>
                    </a:lnTo>
                    <a:lnTo>
                      <a:pt x="532" y="232"/>
                    </a:lnTo>
                    <a:lnTo>
                      <a:pt x="534" y="236"/>
                    </a:lnTo>
                    <a:lnTo>
                      <a:pt x="538" y="237"/>
                    </a:lnTo>
                    <a:lnTo>
                      <a:pt x="542" y="238"/>
                    </a:lnTo>
                    <a:lnTo>
                      <a:pt x="546" y="241"/>
                    </a:lnTo>
                    <a:lnTo>
                      <a:pt x="545" y="245"/>
                    </a:lnTo>
                    <a:lnTo>
                      <a:pt x="544" y="249"/>
                    </a:lnTo>
                    <a:lnTo>
                      <a:pt x="541" y="253"/>
                    </a:lnTo>
                    <a:lnTo>
                      <a:pt x="557" y="264"/>
                    </a:lnTo>
                    <a:lnTo>
                      <a:pt x="569" y="271"/>
                    </a:lnTo>
                    <a:lnTo>
                      <a:pt x="578" y="277"/>
                    </a:lnTo>
                    <a:lnTo>
                      <a:pt x="584" y="281"/>
                    </a:lnTo>
                    <a:lnTo>
                      <a:pt x="587" y="283"/>
                    </a:lnTo>
                    <a:lnTo>
                      <a:pt x="590" y="285"/>
                    </a:lnTo>
                    <a:lnTo>
                      <a:pt x="590" y="285"/>
                    </a:lnTo>
                    <a:lnTo>
                      <a:pt x="590" y="285"/>
                    </a:lnTo>
                    <a:lnTo>
                      <a:pt x="591" y="288"/>
                    </a:lnTo>
                    <a:lnTo>
                      <a:pt x="591" y="291"/>
                    </a:lnTo>
                    <a:lnTo>
                      <a:pt x="592" y="294"/>
                    </a:lnTo>
                    <a:lnTo>
                      <a:pt x="592" y="298"/>
                    </a:lnTo>
                    <a:lnTo>
                      <a:pt x="593" y="300"/>
                    </a:lnTo>
                    <a:lnTo>
                      <a:pt x="593" y="304"/>
                    </a:lnTo>
                    <a:lnTo>
                      <a:pt x="595" y="306"/>
                    </a:lnTo>
                    <a:lnTo>
                      <a:pt x="595" y="310"/>
                    </a:lnTo>
                    <a:lnTo>
                      <a:pt x="604" y="303"/>
                    </a:lnTo>
                    <a:lnTo>
                      <a:pt x="613" y="295"/>
                    </a:lnTo>
                    <a:lnTo>
                      <a:pt x="621" y="287"/>
                    </a:lnTo>
                    <a:lnTo>
                      <a:pt x="631" y="280"/>
                    </a:lnTo>
                    <a:lnTo>
                      <a:pt x="642" y="275"/>
                    </a:lnTo>
                    <a:lnTo>
                      <a:pt x="654" y="274"/>
                    </a:lnTo>
                    <a:lnTo>
                      <a:pt x="653" y="268"/>
                    </a:lnTo>
                    <a:lnTo>
                      <a:pt x="650" y="261"/>
                    </a:lnTo>
                    <a:lnTo>
                      <a:pt x="649" y="255"/>
                    </a:lnTo>
                    <a:lnTo>
                      <a:pt x="648" y="249"/>
                    </a:lnTo>
                    <a:lnTo>
                      <a:pt x="646" y="243"/>
                    </a:lnTo>
                    <a:lnTo>
                      <a:pt x="644" y="238"/>
                    </a:lnTo>
                    <a:lnTo>
                      <a:pt x="642" y="232"/>
                    </a:lnTo>
                    <a:lnTo>
                      <a:pt x="642" y="230"/>
                    </a:lnTo>
                    <a:lnTo>
                      <a:pt x="642" y="229"/>
                    </a:lnTo>
                    <a:lnTo>
                      <a:pt x="642" y="226"/>
                    </a:lnTo>
                    <a:lnTo>
                      <a:pt x="650" y="228"/>
                    </a:lnTo>
                    <a:lnTo>
                      <a:pt x="656" y="230"/>
                    </a:lnTo>
                    <a:lnTo>
                      <a:pt x="661" y="235"/>
                    </a:lnTo>
                    <a:lnTo>
                      <a:pt x="666" y="243"/>
                    </a:lnTo>
                    <a:lnTo>
                      <a:pt x="665" y="248"/>
                    </a:lnTo>
                    <a:lnTo>
                      <a:pt x="663" y="252"/>
                    </a:lnTo>
                    <a:lnTo>
                      <a:pt x="660" y="257"/>
                    </a:lnTo>
                    <a:lnTo>
                      <a:pt x="658" y="260"/>
                    </a:lnTo>
                    <a:lnTo>
                      <a:pt x="660" y="260"/>
                    </a:lnTo>
                    <a:lnTo>
                      <a:pt x="661" y="260"/>
                    </a:lnTo>
                    <a:lnTo>
                      <a:pt x="664" y="260"/>
                    </a:lnTo>
                    <a:lnTo>
                      <a:pt x="665" y="260"/>
                    </a:lnTo>
                    <a:lnTo>
                      <a:pt x="666" y="260"/>
                    </a:lnTo>
                    <a:lnTo>
                      <a:pt x="669" y="260"/>
                    </a:lnTo>
                    <a:lnTo>
                      <a:pt x="670" y="259"/>
                    </a:lnTo>
                    <a:lnTo>
                      <a:pt x="671" y="259"/>
                    </a:lnTo>
                    <a:lnTo>
                      <a:pt x="671" y="260"/>
                    </a:lnTo>
                    <a:lnTo>
                      <a:pt x="672" y="260"/>
                    </a:lnTo>
                    <a:lnTo>
                      <a:pt x="675" y="263"/>
                    </a:lnTo>
                    <a:lnTo>
                      <a:pt x="678" y="263"/>
                    </a:lnTo>
                    <a:lnTo>
                      <a:pt x="682" y="264"/>
                    </a:lnTo>
                    <a:lnTo>
                      <a:pt x="684" y="261"/>
                    </a:lnTo>
                    <a:lnTo>
                      <a:pt x="687" y="258"/>
                    </a:lnTo>
                    <a:lnTo>
                      <a:pt x="688" y="259"/>
                    </a:lnTo>
                    <a:lnTo>
                      <a:pt x="693" y="260"/>
                    </a:lnTo>
                    <a:lnTo>
                      <a:pt x="701" y="261"/>
                    </a:lnTo>
                    <a:lnTo>
                      <a:pt x="710" y="263"/>
                    </a:lnTo>
                    <a:lnTo>
                      <a:pt x="720" y="263"/>
                    </a:lnTo>
                    <a:lnTo>
                      <a:pt x="729" y="261"/>
                    </a:lnTo>
                    <a:lnTo>
                      <a:pt x="739" y="259"/>
                    </a:lnTo>
                    <a:lnTo>
                      <a:pt x="747" y="253"/>
                    </a:lnTo>
                    <a:lnTo>
                      <a:pt x="753" y="245"/>
                    </a:lnTo>
                    <a:lnTo>
                      <a:pt x="756" y="234"/>
                    </a:lnTo>
                    <a:lnTo>
                      <a:pt x="755" y="218"/>
                    </a:lnTo>
                    <a:lnTo>
                      <a:pt x="757" y="217"/>
                    </a:lnTo>
                    <a:lnTo>
                      <a:pt x="760" y="217"/>
                    </a:lnTo>
                    <a:lnTo>
                      <a:pt x="762" y="217"/>
                    </a:lnTo>
                    <a:lnTo>
                      <a:pt x="766" y="217"/>
                    </a:lnTo>
                    <a:lnTo>
                      <a:pt x="768" y="217"/>
                    </a:lnTo>
                    <a:lnTo>
                      <a:pt x="770" y="217"/>
                    </a:lnTo>
                    <a:lnTo>
                      <a:pt x="773" y="215"/>
                    </a:lnTo>
                    <a:lnTo>
                      <a:pt x="774" y="215"/>
                    </a:lnTo>
                    <a:lnTo>
                      <a:pt x="773" y="212"/>
                    </a:lnTo>
                    <a:lnTo>
                      <a:pt x="772" y="209"/>
                    </a:lnTo>
                    <a:lnTo>
                      <a:pt x="770" y="207"/>
                    </a:lnTo>
                    <a:lnTo>
                      <a:pt x="769" y="204"/>
                    </a:lnTo>
                    <a:lnTo>
                      <a:pt x="769" y="202"/>
                    </a:lnTo>
                    <a:lnTo>
                      <a:pt x="769" y="200"/>
                    </a:lnTo>
                    <a:lnTo>
                      <a:pt x="769" y="196"/>
                    </a:lnTo>
                    <a:lnTo>
                      <a:pt x="757" y="190"/>
                    </a:lnTo>
                    <a:lnTo>
                      <a:pt x="749" y="185"/>
                    </a:lnTo>
                    <a:lnTo>
                      <a:pt x="743" y="181"/>
                    </a:lnTo>
                    <a:lnTo>
                      <a:pt x="737" y="175"/>
                    </a:lnTo>
                    <a:lnTo>
                      <a:pt x="730" y="169"/>
                    </a:lnTo>
                    <a:lnTo>
                      <a:pt x="722" y="160"/>
                    </a:lnTo>
                    <a:lnTo>
                      <a:pt x="732" y="149"/>
                    </a:lnTo>
                    <a:lnTo>
                      <a:pt x="740" y="139"/>
                    </a:lnTo>
                    <a:lnTo>
                      <a:pt x="733" y="131"/>
                    </a:lnTo>
                    <a:lnTo>
                      <a:pt x="727" y="129"/>
                    </a:lnTo>
                    <a:lnTo>
                      <a:pt x="723" y="132"/>
                    </a:lnTo>
                    <a:lnTo>
                      <a:pt x="720" y="138"/>
                    </a:lnTo>
                    <a:lnTo>
                      <a:pt x="717" y="146"/>
                    </a:lnTo>
                    <a:lnTo>
                      <a:pt x="715" y="157"/>
                    </a:lnTo>
                    <a:lnTo>
                      <a:pt x="710" y="160"/>
                    </a:lnTo>
                    <a:lnTo>
                      <a:pt x="705" y="162"/>
                    </a:lnTo>
                    <a:lnTo>
                      <a:pt x="701" y="166"/>
                    </a:lnTo>
                    <a:lnTo>
                      <a:pt x="703" y="174"/>
                    </a:lnTo>
                    <a:lnTo>
                      <a:pt x="707" y="180"/>
                    </a:lnTo>
                    <a:lnTo>
                      <a:pt x="715" y="185"/>
                    </a:lnTo>
                    <a:lnTo>
                      <a:pt x="721" y="190"/>
                    </a:lnTo>
                    <a:lnTo>
                      <a:pt x="724" y="197"/>
                    </a:lnTo>
                    <a:lnTo>
                      <a:pt x="723" y="206"/>
                    </a:lnTo>
                    <a:lnTo>
                      <a:pt x="720" y="208"/>
                    </a:lnTo>
                    <a:lnTo>
                      <a:pt x="715" y="208"/>
                    </a:lnTo>
                    <a:lnTo>
                      <a:pt x="711" y="209"/>
                    </a:lnTo>
                    <a:lnTo>
                      <a:pt x="715" y="217"/>
                    </a:lnTo>
                    <a:lnTo>
                      <a:pt x="716" y="224"/>
                    </a:lnTo>
                    <a:lnTo>
                      <a:pt x="716" y="232"/>
                    </a:lnTo>
                    <a:lnTo>
                      <a:pt x="712" y="243"/>
                    </a:lnTo>
                    <a:lnTo>
                      <a:pt x="703" y="246"/>
                    </a:lnTo>
                    <a:lnTo>
                      <a:pt x="695" y="248"/>
                    </a:lnTo>
                    <a:lnTo>
                      <a:pt x="690" y="252"/>
                    </a:lnTo>
                    <a:lnTo>
                      <a:pt x="687" y="258"/>
                    </a:lnTo>
                    <a:lnTo>
                      <a:pt x="684" y="258"/>
                    </a:lnTo>
                    <a:lnTo>
                      <a:pt x="683" y="259"/>
                    </a:lnTo>
                    <a:lnTo>
                      <a:pt x="681" y="259"/>
                    </a:lnTo>
                    <a:lnTo>
                      <a:pt x="680" y="259"/>
                    </a:lnTo>
                    <a:lnTo>
                      <a:pt x="677" y="259"/>
                    </a:lnTo>
                    <a:lnTo>
                      <a:pt x="676" y="259"/>
                    </a:lnTo>
                    <a:lnTo>
                      <a:pt x="673" y="259"/>
                    </a:lnTo>
                    <a:lnTo>
                      <a:pt x="672" y="259"/>
                    </a:lnTo>
                    <a:lnTo>
                      <a:pt x="671" y="258"/>
                    </a:lnTo>
                    <a:lnTo>
                      <a:pt x="671" y="257"/>
                    </a:lnTo>
                    <a:lnTo>
                      <a:pt x="671" y="255"/>
                    </a:lnTo>
                    <a:lnTo>
                      <a:pt x="670" y="253"/>
                    </a:lnTo>
                    <a:lnTo>
                      <a:pt x="670" y="252"/>
                    </a:lnTo>
                    <a:lnTo>
                      <a:pt x="670" y="251"/>
                    </a:lnTo>
                    <a:lnTo>
                      <a:pt x="669" y="249"/>
                    </a:lnTo>
                    <a:lnTo>
                      <a:pt x="669" y="248"/>
                    </a:lnTo>
                    <a:lnTo>
                      <a:pt x="671" y="246"/>
                    </a:lnTo>
                    <a:lnTo>
                      <a:pt x="675" y="243"/>
                    </a:lnTo>
                    <a:lnTo>
                      <a:pt x="678" y="241"/>
                    </a:lnTo>
                    <a:lnTo>
                      <a:pt x="666" y="225"/>
                    </a:lnTo>
                    <a:lnTo>
                      <a:pt x="653" y="211"/>
                    </a:lnTo>
                    <a:lnTo>
                      <a:pt x="648" y="213"/>
                    </a:lnTo>
                    <a:lnTo>
                      <a:pt x="643" y="215"/>
                    </a:lnTo>
                    <a:lnTo>
                      <a:pt x="638" y="219"/>
                    </a:lnTo>
                    <a:lnTo>
                      <a:pt x="639" y="223"/>
                    </a:lnTo>
                    <a:lnTo>
                      <a:pt x="641" y="226"/>
                    </a:lnTo>
                    <a:lnTo>
                      <a:pt x="631" y="226"/>
                    </a:lnTo>
                    <a:lnTo>
                      <a:pt x="623" y="225"/>
                    </a:lnTo>
                    <a:lnTo>
                      <a:pt x="616" y="221"/>
                    </a:lnTo>
                    <a:lnTo>
                      <a:pt x="612" y="217"/>
                    </a:lnTo>
                    <a:lnTo>
                      <a:pt x="607" y="209"/>
                    </a:lnTo>
                    <a:lnTo>
                      <a:pt x="601" y="197"/>
                    </a:lnTo>
                    <a:lnTo>
                      <a:pt x="593" y="181"/>
                    </a:lnTo>
                    <a:lnTo>
                      <a:pt x="607" y="174"/>
                    </a:lnTo>
                    <a:lnTo>
                      <a:pt x="620" y="166"/>
                    </a:lnTo>
                    <a:lnTo>
                      <a:pt x="621" y="161"/>
                    </a:lnTo>
                    <a:lnTo>
                      <a:pt x="623" y="156"/>
                    </a:lnTo>
                    <a:lnTo>
                      <a:pt x="624" y="151"/>
                    </a:lnTo>
                    <a:lnTo>
                      <a:pt x="629" y="150"/>
                    </a:lnTo>
                    <a:lnTo>
                      <a:pt x="633" y="149"/>
                    </a:lnTo>
                    <a:lnTo>
                      <a:pt x="638" y="146"/>
                    </a:lnTo>
                    <a:lnTo>
                      <a:pt x="639" y="141"/>
                    </a:lnTo>
                    <a:lnTo>
                      <a:pt x="639" y="137"/>
                    </a:lnTo>
                    <a:lnTo>
                      <a:pt x="641" y="132"/>
                    </a:lnTo>
                    <a:lnTo>
                      <a:pt x="643" y="127"/>
                    </a:lnTo>
                    <a:lnTo>
                      <a:pt x="648" y="121"/>
                    </a:lnTo>
                    <a:lnTo>
                      <a:pt x="655" y="112"/>
                    </a:lnTo>
                    <a:lnTo>
                      <a:pt x="665" y="103"/>
                    </a:lnTo>
                    <a:lnTo>
                      <a:pt x="676" y="93"/>
                    </a:lnTo>
                    <a:lnTo>
                      <a:pt x="688" y="84"/>
                    </a:lnTo>
                    <a:lnTo>
                      <a:pt x="700" y="77"/>
                    </a:lnTo>
                    <a:lnTo>
                      <a:pt x="713" y="74"/>
                    </a:lnTo>
                    <a:lnTo>
                      <a:pt x="726" y="74"/>
                    </a:lnTo>
                    <a:lnTo>
                      <a:pt x="737" y="77"/>
                    </a:lnTo>
                    <a:lnTo>
                      <a:pt x="746" y="87"/>
                    </a:lnTo>
                    <a:lnTo>
                      <a:pt x="769" y="90"/>
                    </a:lnTo>
                    <a:lnTo>
                      <a:pt x="789" y="93"/>
                    </a:lnTo>
                    <a:lnTo>
                      <a:pt x="808" y="98"/>
                    </a:lnTo>
                    <a:lnTo>
                      <a:pt x="829" y="104"/>
                    </a:lnTo>
                    <a:lnTo>
                      <a:pt x="830" y="105"/>
                    </a:lnTo>
                    <a:lnTo>
                      <a:pt x="832" y="107"/>
                    </a:lnTo>
                    <a:lnTo>
                      <a:pt x="834" y="109"/>
                    </a:lnTo>
                    <a:lnTo>
                      <a:pt x="835" y="110"/>
                    </a:lnTo>
                    <a:lnTo>
                      <a:pt x="837" y="112"/>
                    </a:lnTo>
                    <a:lnTo>
                      <a:pt x="838" y="114"/>
                    </a:lnTo>
                    <a:lnTo>
                      <a:pt x="840" y="116"/>
                    </a:lnTo>
                    <a:lnTo>
                      <a:pt x="842" y="117"/>
                    </a:lnTo>
                    <a:lnTo>
                      <a:pt x="843" y="117"/>
                    </a:lnTo>
                    <a:lnTo>
                      <a:pt x="846" y="117"/>
                    </a:lnTo>
                    <a:lnTo>
                      <a:pt x="847" y="117"/>
                    </a:lnTo>
                    <a:lnTo>
                      <a:pt x="848" y="117"/>
                    </a:lnTo>
                    <a:lnTo>
                      <a:pt x="851" y="117"/>
                    </a:lnTo>
                    <a:lnTo>
                      <a:pt x="852" y="116"/>
                    </a:lnTo>
                    <a:lnTo>
                      <a:pt x="853" y="116"/>
                    </a:lnTo>
                    <a:lnTo>
                      <a:pt x="854" y="116"/>
                    </a:lnTo>
                    <a:lnTo>
                      <a:pt x="854" y="116"/>
                    </a:lnTo>
                    <a:lnTo>
                      <a:pt x="854" y="115"/>
                    </a:lnTo>
                    <a:lnTo>
                      <a:pt x="854" y="114"/>
                    </a:lnTo>
                    <a:lnTo>
                      <a:pt x="844" y="104"/>
                    </a:lnTo>
                    <a:lnTo>
                      <a:pt x="836" y="95"/>
                    </a:lnTo>
                    <a:lnTo>
                      <a:pt x="840" y="95"/>
                    </a:lnTo>
                    <a:lnTo>
                      <a:pt x="842" y="94"/>
                    </a:lnTo>
                    <a:lnTo>
                      <a:pt x="846" y="95"/>
                    </a:lnTo>
                    <a:lnTo>
                      <a:pt x="848" y="95"/>
                    </a:lnTo>
                    <a:lnTo>
                      <a:pt x="851" y="98"/>
                    </a:lnTo>
                    <a:lnTo>
                      <a:pt x="854" y="100"/>
                    </a:lnTo>
                    <a:lnTo>
                      <a:pt x="861" y="99"/>
                    </a:lnTo>
                    <a:lnTo>
                      <a:pt x="867" y="98"/>
                    </a:lnTo>
                    <a:lnTo>
                      <a:pt x="872" y="97"/>
                    </a:lnTo>
                    <a:lnTo>
                      <a:pt x="875" y="92"/>
                    </a:lnTo>
                    <a:lnTo>
                      <a:pt x="877" y="88"/>
                    </a:lnTo>
                    <a:lnTo>
                      <a:pt x="877" y="88"/>
                    </a:lnTo>
                    <a:lnTo>
                      <a:pt x="876" y="87"/>
                    </a:lnTo>
                    <a:lnTo>
                      <a:pt x="872" y="86"/>
                    </a:lnTo>
                    <a:lnTo>
                      <a:pt x="869" y="84"/>
                    </a:lnTo>
                    <a:lnTo>
                      <a:pt x="869" y="82"/>
                    </a:lnTo>
                    <a:lnTo>
                      <a:pt x="869" y="80"/>
                    </a:lnTo>
                    <a:lnTo>
                      <a:pt x="870" y="78"/>
                    </a:lnTo>
                    <a:lnTo>
                      <a:pt x="870" y="78"/>
                    </a:lnTo>
                    <a:lnTo>
                      <a:pt x="870" y="78"/>
                    </a:lnTo>
                    <a:lnTo>
                      <a:pt x="870" y="78"/>
                    </a:lnTo>
                    <a:lnTo>
                      <a:pt x="870" y="78"/>
                    </a:lnTo>
                    <a:lnTo>
                      <a:pt x="875" y="80"/>
                    </a:lnTo>
                    <a:lnTo>
                      <a:pt x="880" y="81"/>
                    </a:lnTo>
                    <a:lnTo>
                      <a:pt x="878" y="80"/>
                    </a:lnTo>
                    <a:lnTo>
                      <a:pt x="880" y="78"/>
                    </a:lnTo>
                    <a:lnTo>
                      <a:pt x="883" y="77"/>
                    </a:lnTo>
                    <a:lnTo>
                      <a:pt x="889" y="75"/>
                    </a:lnTo>
                    <a:lnTo>
                      <a:pt x="899" y="72"/>
                    </a:lnTo>
                    <a:lnTo>
                      <a:pt x="904" y="77"/>
                    </a:lnTo>
                    <a:lnTo>
                      <a:pt x="910" y="81"/>
                    </a:lnTo>
                    <a:lnTo>
                      <a:pt x="910" y="81"/>
                    </a:lnTo>
                    <a:lnTo>
                      <a:pt x="910" y="81"/>
                    </a:lnTo>
                    <a:lnTo>
                      <a:pt x="910" y="81"/>
                    </a:lnTo>
                    <a:lnTo>
                      <a:pt x="911" y="82"/>
                    </a:lnTo>
                    <a:lnTo>
                      <a:pt x="911" y="82"/>
                    </a:lnTo>
                    <a:lnTo>
                      <a:pt x="911" y="82"/>
                    </a:lnTo>
                    <a:lnTo>
                      <a:pt x="911" y="81"/>
                    </a:lnTo>
                    <a:lnTo>
                      <a:pt x="910" y="81"/>
                    </a:lnTo>
                    <a:lnTo>
                      <a:pt x="915" y="81"/>
                    </a:lnTo>
                    <a:lnTo>
                      <a:pt x="920" y="82"/>
                    </a:lnTo>
                    <a:lnTo>
                      <a:pt x="920" y="81"/>
                    </a:lnTo>
                    <a:lnTo>
                      <a:pt x="920" y="78"/>
                    </a:lnTo>
                    <a:lnTo>
                      <a:pt x="921" y="78"/>
                    </a:lnTo>
                    <a:lnTo>
                      <a:pt x="921" y="78"/>
                    </a:lnTo>
                    <a:lnTo>
                      <a:pt x="921" y="78"/>
                    </a:lnTo>
                    <a:lnTo>
                      <a:pt x="921" y="78"/>
                    </a:lnTo>
                    <a:lnTo>
                      <a:pt x="924" y="81"/>
                    </a:lnTo>
                    <a:lnTo>
                      <a:pt x="928" y="82"/>
                    </a:lnTo>
                    <a:lnTo>
                      <a:pt x="927" y="78"/>
                    </a:lnTo>
                    <a:lnTo>
                      <a:pt x="911" y="69"/>
                    </a:lnTo>
                    <a:lnTo>
                      <a:pt x="894" y="58"/>
                    </a:lnTo>
                    <a:lnTo>
                      <a:pt x="880" y="49"/>
                    </a:lnTo>
                    <a:lnTo>
                      <a:pt x="881" y="49"/>
                    </a:lnTo>
                    <a:lnTo>
                      <a:pt x="882" y="49"/>
                    </a:lnTo>
                    <a:lnTo>
                      <a:pt x="884" y="49"/>
                    </a:lnTo>
                    <a:lnTo>
                      <a:pt x="886" y="49"/>
                    </a:lnTo>
                    <a:lnTo>
                      <a:pt x="892" y="49"/>
                    </a:lnTo>
                    <a:lnTo>
                      <a:pt x="894" y="50"/>
                    </a:lnTo>
                    <a:lnTo>
                      <a:pt x="897" y="52"/>
                    </a:lnTo>
                    <a:lnTo>
                      <a:pt x="899" y="53"/>
                    </a:lnTo>
                    <a:lnTo>
                      <a:pt x="901" y="54"/>
                    </a:lnTo>
                    <a:lnTo>
                      <a:pt x="904" y="55"/>
                    </a:lnTo>
                    <a:lnTo>
                      <a:pt x="906" y="57"/>
                    </a:lnTo>
                    <a:lnTo>
                      <a:pt x="909" y="59"/>
                    </a:lnTo>
                    <a:lnTo>
                      <a:pt x="911" y="60"/>
                    </a:lnTo>
                    <a:lnTo>
                      <a:pt x="915" y="63"/>
                    </a:lnTo>
                    <a:lnTo>
                      <a:pt x="920" y="65"/>
                    </a:lnTo>
                    <a:lnTo>
                      <a:pt x="924" y="67"/>
                    </a:lnTo>
                    <a:lnTo>
                      <a:pt x="927" y="69"/>
                    </a:lnTo>
                    <a:lnTo>
                      <a:pt x="924" y="67"/>
                    </a:lnTo>
                    <a:lnTo>
                      <a:pt x="924" y="67"/>
                    </a:lnTo>
                    <a:lnTo>
                      <a:pt x="922" y="66"/>
                    </a:lnTo>
                    <a:lnTo>
                      <a:pt x="921" y="65"/>
                    </a:lnTo>
                    <a:lnTo>
                      <a:pt x="920" y="64"/>
                    </a:lnTo>
                    <a:lnTo>
                      <a:pt x="918" y="64"/>
                    </a:lnTo>
                    <a:lnTo>
                      <a:pt x="916" y="63"/>
                    </a:lnTo>
                    <a:lnTo>
                      <a:pt x="915" y="61"/>
                    </a:lnTo>
                    <a:lnTo>
                      <a:pt x="914" y="60"/>
                    </a:lnTo>
                    <a:lnTo>
                      <a:pt x="912" y="60"/>
                    </a:lnTo>
                    <a:lnTo>
                      <a:pt x="911" y="59"/>
                    </a:lnTo>
                    <a:lnTo>
                      <a:pt x="909" y="57"/>
                    </a:lnTo>
                    <a:lnTo>
                      <a:pt x="908" y="57"/>
                    </a:lnTo>
                    <a:lnTo>
                      <a:pt x="908" y="55"/>
                    </a:lnTo>
                    <a:lnTo>
                      <a:pt x="909" y="55"/>
                    </a:lnTo>
                    <a:lnTo>
                      <a:pt x="903" y="53"/>
                    </a:lnTo>
                    <a:lnTo>
                      <a:pt x="898" y="49"/>
                    </a:lnTo>
                    <a:lnTo>
                      <a:pt x="904" y="53"/>
                    </a:lnTo>
                    <a:lnTo>
                      <a:pt x="911" y="55"/>
                    </a:lnTo>
                    <a:lnTo>
                      <a:pt x="912" y="57"/>
                    </a:lnTo>
                    <a:lnTo>
                      <a:pt x="915" y="57"/>
                    </a:lnTo>
                    <a:lnTo>
                      <a:pt x="918" y="58"/>
                    </a:lnTo>
                    <a:lnTo>
                      <a:pt x="915" y="55"/>
                    </a:lnTo>
                    <a:lnTo>
                      <a:pt x="910" y="53"/>
                    </a:lnTo>
                    <a:lnTo>
                      <a:pt x="926" y="58"/>
                    </a:lnTo>
                    <a:lnTo>
                      <a:pt x="926" y="58"/>
                    </a:lnTo>
                    <a:lnTo>
                      <a:pt x="914" y="53"/>
                    </a:lnTo>
                    <a:lnTo>
                      <a:pt x="906" y="49"/>
                    </a:lnTo>
                    <a:lnTo>
                      <a:pt x="903" y="44"/>
                    </a:lnTo>
                    <a:lnTo>
                      <a:pt x="900" y="41"/>
                    </a:lnTo>
                    <a:lnTo>
                      <a:pt x="898" y="40"/>
                    </a:lnTo>
                    <a:lnTo>
                      <a:pt x="895" y="38"/>
                    </a:lnTo>
                    <a:lnTo>
                      <a:pt x="893" y="37"/>
                    </a:lnTo>
                    <a:lnTo>
                      <a:pt x="889" y="36"/>
                    </a:lnTo>
                    <a:lnTo>
                      <a:pt x="887" y="35"/>
                    </a:lnTo>
                    <a:lnTo>
                      <a:pt x="884" y="33"/>
                    </a:lnTo>
                    <a:lnTo>
                      <a:pt x="882" y="32"/>
                    </a:lnTo>
                    <a:lnTo>
                      <a:pt x="881" y="32"/>
                    </a:lnTo>
                    <a:lnTo>
                      <a:pt x="880" y="31"/>
                    </a:lnTo>
                    <a:lnTo>
                      <a:pt x="878" y="30"/>
                    </a:lnTo>
                    <a:lnTo>
                      <a:pt x="869" y="26"/>
                    </a:lnTo>
                    <a:lnTo>
                      <a:pt x="860" y="23"/>
                    </a:lnTo>
                    <a:lnTo>
                      <a:pt x="863" y="23"/>
                    </a:lnTo>
                    <a:lnTo>
                      <a:pt x="865" y="23"/>
                    </a:lnTo>
                    <a:lnTo>
                      <a:pt x="842" y="14"/>
                    </a:lnTo>
                    <a:lnTo>
                      <a:pt x="842" y="14"/>
                    </a:lnTo>
                    <a:lnTo>
                      <a:pt x="842" y="14"/>
                    </a:lnTo>
                    <a:lnTo>
                      <a:pt x="842" y="14"/>
                    </a:lnTo>
                    <a:lnTo>
                      <a:pt x="842" y="14"/>
                    </a:lnTo>
                    <a:lnTo>
                      <a:pt x="841" y="14"/>
                    </a:lnTo>
                    <a:lnTo>
                      <a:pt x="841" y="14"/>
                    </a:lnTo>
                    <a:lnTo>
                      <a:pt x="841" y="14"/>
                    </a:lnTo>
                    <a:lnTo>
                      <a:pt x="841" y="14"/>
                    </a:lnTo>
                    <a:close/>
                    <a:moveTo>
                      <a:pt x="386" y="10"/>
                    </a:moveTo>
                    <a:lnTo>
                      <a:pt x="388" y="10"/>
                    </a:lnTo>
                    <a:lnTo>
                      <a:pt x="379" y="20"/>
                    </a:lnTo>
                    <a:lnTo>
                      <a:pt x="375" y="26"/>
                    </a:lnTo>
                    <a:lnTo>
                      <a:pt x="375" y="31"/>
                    </a:lnTo>
                    <a:lnTo>
                      <a:pt x="378" y="35"/>
                    </a:lnTo>
                    <a:lnTo>
                      <a:pt x="381" y="37"/>
                    </a:lnTo>
                    <a:lnTo>
                      <a:pt x="380" y="42"/>
                    </a:lnTo>
                    <a:lnTo>
                      <a:pt x="379" y="46"/>
                    </a:lnTo>
                    <a:lnTo>
                      <a:pt x="382" y="46"/>
                    </a:lnTo>
                    <a:lnTo>
                      <a:pt x="384" y="44"/>
                    </a:lnTo>
                    <a:lnTo>
                      <a:pt x="385" y="44"/>
                    </a:lnTo>
                    <a:lnTo>
                      <a:pt x="386" y="43"/>
                    </a:lnTo>
                    <a:lnTo>
                      <a:pt x="387" y="42"/>
                    </a:lnTo>
                    <a:lnTo>
                      <a:pt x="388" y="42"/>
                    </a:lnTo>
                    <a:lnTo>
                      <a:pt x="388" y="42"/>
                    </a:lnTo>
                    <a:lnTo>
                      <a:pt x="390" y="43"/>
                    </a:lnTo>
                    <a:lnTo>
                      <a:pt x="391" y="44"/>
                    </a:lnTo>
                    <a:lnTo>
                      <a:pt x="392" y="47"/>
                    </a:lnTo>
                    <a:lnTo>
                      <a:pt x="393" y="47"/>
                    </a:lnTo>
                    <a:lnTo>
                      <a:pt x="395" y="47"/>
                    </a:lnTo>
                    <a:lnTo>
                      <a:pt x="395" y="46"/>
                    </a:lnTo>
                    <a:lnTo>
                      <a:pt x="396" y="44"/>
                    </a:lnTo>
                    <a:lnTo>
                      <a:pt x="398" y="44"/>
                    </a:lnTo>
                    <a:lnTo>
                      <a:pt x="398" y="46"/>
                    </a:lnTo>
                    <a:lnTo>
                      <a:pt x="398" y="47"/>
                    </a:lnTo>
                    <a:lnTo>
                      <a:pt x="398" y="48"/>
                    </a:lnTo>
                    <a:lnTo>
                      <a:pt x="398" y="52"/>
                    </a:lnTo>
                    <a:lnTo>
                      <a:pt x="399" y="53"/>
                    </a:lnTo>
                    <a:lnTo>
                      <a:pt x="398" y="55"/>
                    </a:lnTo>
                    <a:lnTo>
                      <a:pt x="397" y="58"/>
                    </a:lnTo>
                    <a:lnTo>
                      <a:pt x="396" y="60"/>
                    </a:lnTo>
                    <a:lnTo>
                      <a:pt x="395" y="64"/>
                    </a:lnTo>
                    <a:lnTo>
                      <a:pt x="393" y="66"/>
                    </a:lnTo>
                    <a:lnTo>
                      <a:pt x="391" y="67"/>
                    </a:lnTo>
                    <a:lnTo>
                      <a:pt x="396" y="74"/>
                    </a:lnTo>
                    <a:lnTo>
                      <a:pt x="402" y="78"/>
                    </a:lnTo>
                    <a:lnTo>
                      <a:pt x="408" y="82"/>
                    </a:lnTo>
                    <a:lnTo>
                      <a:pt x="413" y="88"/>
                    </a:lnTo>
                    <a:lnTo>
                      <a:pt x="410" y="92"/>
                    </a:lnTo>
                    <a:lnTo>
                      <a:pt x="408" y="95"/>
                    </a:lnTo>
                    <a:lnTo>
                      <a:pt x="398" y="111"/>
                    </a:lnTo>
                    <a:lnTo>
                      <a:pt x="387" y="122"/>
                    </a:lnTo>
                    <a:lnTo>
                      <a:pt x="375" y="128"/>
                    </a:lnTo>
                    <a:lnTo>
                      <a:pt x="364" y="133"/>
                    </a:lnTo>
                    <a:lnTo>
                      <a:pt x="354" y="135"/>
                    </a:lnTo>
                    <a:lnTo>
                      <a:pt x="348" y="151"/>
                    </a:lnTo>
                    <a:lnTo>
                      <a:pt x="341" y="166"/>
                    </a:lnTo>
                    <a:lnTo>
                      <a:pt x="329" y="168"/>
                    </a:lnTo>
                    <a:lnTo>
                      <a:pt x="318" y="173"/>
                    </a:lnTo>
                    <a:lnTo>
                      <a:pt x="307" y="178"/>
                    </a:lnTo>
                    <a:lnTo>
                      <a:pt x="296" y="180"/>
                    </a:lnTo>
                    <a:lnTo>
                      <a:pt x="294" y="190"/>
                    </a:lnTo>
                    <a:lnTo>
                      <a:pt x="291" y="200"/>
                    </a:lnTo>
                    <a:lnTo>
                      <a:pt x="289" y="209"/>
                    </a:lnTo>
                    <a:lnTo>
                      <a:pt x="287" y="212"/>
                    </a:lnTo>
                    <a:lnTo>
                      <a:pt x="284" y="213"/>
                    </a:lnTo>
                    <a:lnTo>
                      <a:pt x="282" y="213"/>
                    </a:lnTo>
                    <a:lnTo>
                      <a:pt x="279" y="214"/>
                    </a:lnTo>
                    <a:lnTo>
                      <a:pt x="277" y="215"/>
                    </a:lnTo>
                    <a:lnTo>
                      <a:pt x="276" y="217"/>
                    </a:lnTo>
                    <a:lnTo>
                      <a:pt x="274" y="219"/>
                    </a:lnTo>
                    <a:lnTo>
                      <a:pt x="273" y="221"/>
                    </a:lnTo>
                    <a:lnTo>
                      <a:pt x="272" y="224"/>
                    </a:lnTo>
                    <a:lnTo>
                      <a:pt x="272" y="225"/>
                    </a:lnTo>
                    <a:lnTo>
                      <a:pt x="272" y="228"/>
                    </a:lnTo>
                    <a:lnTo>
                      <a:pt x="273" y="231"/>
                    </a:lnTo>
                    <a:lnTo>
                      <a:pt x="274" y="236"/>
                    </a:lnTo>
                    <a:lnTo>
                      <a:pt x="273" y="237"/>
                    </a:lnTo>
                    <a:lnTo>
                      <a:pt x="272" y="238"/>
                    </a:lnTo>
                    <a:lnTo>
                      <a:pt x="271" y="241"/>
                    </a:lnTo>
                    <a:lnTo>
                      <a:pt x="270" y="242"/>
                    </a:lnTo>
                    <a:lnTo>
                      <a:pt x="268" y="245"/>
                    </a:lnTo>
                    <a:lnTo>
                      <a:pt x="267" y="248"/>
                    </a:lnTo>
                    <a:lnTo>
                      <a:pt x="266" y="253"/>
                    </a:lnTo>
                    <a:lnTo>
                      <a:pt x="262" y="260"/>
                    </a:lnTo>
                    <a:lnTo>
                      <a:pt x="260" y="266"/>
                    </a:lnTo>
                    <a:lnTo>
                      <a:pt x="257" y="270"/>
                    </a:lnTo>
                    <a:lnTo>
                      <a:pt x="255" y="271"/>
                    </a:lnTo>
                    <a:lnTo>
                      <a:pt x="254" y="272"/>
                    </a:lnTo>
                    <a:lnTo>
                      <a:pt x="249" y="274"/>
                    </a:lnTo>
                    <a:lnTo>
                      <a:pt x="243" y="275"/>
                    </a:lnTo>
                    <a:lnTo>
                      <a:pt x="238" y="275"/>
                    </a:lnTo>
                    <a:lnTo>
                      <a:pt x="233" y="274"/>
                    </a:lnTo>
                    <a:lnTo>
                      <a:pt x="232" y="270"/>
                    </a:lnTo>
                    <a:lnTo>
                      <a:pt x="233" y="263"/>
                    </a:lnTo>
                    <a:lnTo>
                      <a:pt x="224" y="265"/>
                    </a:lnTo>
                    <a:lnTo>
                      <a:pt x="216" y="265"/>
                    </a:lnTo>
                    <a:lnTo>
                      <a:pt x="211" y="265"/>
                    </a:lnTo>
                    <a:lnTo>
                      <a:pt x="208" y="264"/>
                    </a:lnTo>
                    <a:lnTo>
                      <a:pt x="204" y="260"/>
                    </a:lnTo>
                    <a:lnTo>
                      <a:pt x="203" y="260"/>
                    </a:lnTo>
                    <a:lnTo>
                      <a:pt x="200" y="261"/>
                    </a:lnTo>
                    <a:lnTo>
                      <a:pt x="198" y="263"/>
                    </a:lnTo>
                    <a:lnTo>
                      <a:pt x="197" y="263"/>
                    </a:lnTo>
                    <a:lnTo>
                      <a:pt x="194" y="261"/>
                    </a:lnTo>
                    <a:lnTo>
                      <a:pt x="192" y="259"/>
                    </a:lnTo>
                    <a:lnTo>
                      <a:pt x="191" y="255"/>
                    </a:lnTo>
                    <a:lnTo>
                      <a:pt x="191" y="252"/>
                    </a:lnTo>
                    <a:lnTo>
                      <a:pt x="191" y="248"/>
                    </a:lnTo>
                    <a:lnTo>
                      <a:pt x="190" y="246"/>
                    </a:lnTo>
                    <a:lnTo>
                      <a:pt x="184" y="236"/>
                    </a:lnTo>
                    <a:lnTo>
                      <a:pt x="181" y="231"/>
                    </a:lnTo>
                    <a:lnTo>
                      <a:pt x="180" y="228"/>
                    </a:lnTo>
                    <a:lnTo>
                      <a:pt x="179" y="224"/>
                    </a:lnTo>
                    <a:lnTo>
                      <a:pt x="179" y="218"/>
                    </a:lnTo>
                    <a:lnTo>
                      <a:pt x="177" y="213"/>
                    </a:lnTo>
                    <a:lnTo>
                      <a:pt x="177" y="211"/>
                    </a:lnTo>
                    <a:lnTo>
                      <a:pt x="177" y="208"/>
                    </a:lnTo>
                    <a:lnTo>
                      <a:pt x="177" y="207"/>
                    </a:lnTo>
                    <a:lnTo>
                      <a:pt x="177" y="206"/>
                    </a:lnTo>
                    <a:lnTo>
                      <a:pt x="176" y="206"/>
                    </a:lnTo>
                    <a:lnTo>
                      <a:pt x="176" y="204"/>
                    </a:lnTo>
                    <a:lnTo>
                      <a:pt x="179" y="202"/>
                    </a:lnTo>
                    <a:lnTo>
                      <a:pt x="181" y="198"/>
                    </a:lnTo>
                    <a:lnTo>
                      <a:pt x="184" y="196"/>
                    </a:lnTo>
                    <a:lnTo>
                      <a:pt x="186" y="194"/>
                    </a:lnTo>
                    <a:lnTo>
                      <a:pt x="188" y="190"/>
                    </a:lnTo>
                    <a:lnTo>
                      <a:pt x="188" y="188"/>
                    </a:lnTo>
                    <a:lnTo>
                      <a:pt x="188" y="185"/>
                    </a:lnTo>
                    <a:lnTo>
                      <a:pt x="188" y="181"/>
                    </a:lnTo>
                    <a:lnTo>
                      <a:pt x="188" y="179"/>
                    </a:lnTo>
                    <a:lnTo>
                      <a:pt x="191" y="177"/>
                    </a:lnTo>
                    <a:lnTo>
                      <a:pt x="193" y="173"/>
                    </a:lnTo>
                    <a:lnTo>
                      <a:pt x="193" y="173"/>
                    </a:lnTo>
                    <a:lnTo>
                      <a:pt x="199" y="172"/>
                    </a:lnTo>
                    <a:lnTo>
                      <a:pt x="205" y="167"/>
                    </a:lnTo>
                    <a:lnTo>
                      <a:pt x="211" y="163"/>
                    </a:lnTo>
                    <a:lnTo>
                      <a:pt x="215" y="160"/>
                    </a:lnTo>
                    <a:lnTo>
                      <a:pt x="216" y="158"/>
                    </a:lnTo>
                    <a:lnTo>
                      <a:pt x="205" y="162"/>
                    </a:lnTo>
                    <a:lnTo>
                      <a:pt x="198" y="163"/>
                    </a:lnTo>
                    <a:lnTo>
                      <a:pt x="194" y="164"/>
                    </a:lnTo>
                    <a:lnTo>
                      <a:pt x="192" y="164"/>
                    </a:lnTo>
                    <a:lnTo>
                      <a:pt x="190" y="164"/>
                    </a:lnTo>
                    <a:lnTo>
                      <a:pt x="194" y="156"/>
                    </a:lnTo>
                    <a:lnTo>
                      <a:pt x="200" y="150"/>
                    </a:lnTo>
                    <a:lnTo>
                      <a:pt x="210" y="145"/>
                    </a:lnTo>
                    <a:lnTo>
                      <a:pt x="224" y="143"/>
                    </a:lnTo>
                    <a:lnTo>
                      <a:pt x="224" y="140"/>
                    </a:lnTo>
                    <a:lnTo>
                      <a:pt x="222" y="139"/>
                    </a:lnTo>
                    <a:lnTo>
                      <a:pt x="219" y="139"/>
                    </a:lnTo>
                    <a:lnTo>
                      <a:pt x="211" y="140"/>
                    </a:lnTo>
                    <a:lnTo>
                      <a:pt x="200" y="141"/>
                    </a:lnTo>
                    <a:lnTo>
                      <a:pt x="202" y="139"/>
                    </a:lnTo>
                    <a:lnTo>
                      <a:pt x="203" y="137"/>
                    </a:lnTo>
                    <a:lnTo>
                      <a:pt x="205" y="135"/>
                    </a:lnTo>
                    <a:lnTo>
                      <a:pt x="208" y="133"/>
                    </a:lnTo>
                    <a:lnTo>
                      <a:pt x="213" y="131"/>
                    </a:lnTo>
                    <a:lnTo>
                      <a:pt x="219" y="124"/>
                    </a:lnTo>
                    <a:lnTo>
                      <a:pt x="224" y="116"/>
                    </a:lnTo>
                    <a:lnTo>
                      <a:pt x="226" y="107"/>
                    </a:lnTo>
                    <a:lnTo>
                      <a:pt x="227" y="101"/>
                    </a:lnTo>
                    <a:lnTo>
                      <a:pt x="227" y="98"/>
                    </a:lnTo>
                    <a:lnTo>
                      <a:pt x="228" y="97"/>
                    </a:lnTo>
                    <a:lnTo>
                      <a:pt x="230" y="95"/>
                    </a:lnTo>
                    <a:lnTo>
                      <a:pt x="232" y="93"/>
                    </a:lnTo>
                    <a:lnTo>
                      <a:pt x="232" y="92"/>
                    </a:lnTo>
                    <a:lnTo>
                      <a:pt x="233" y="89"/>
                    </a:lnTo>
                    <a:lnTo>
                      <a:pt x="231" y="89"/>
                    </a:lnTo>
                    <a:lnTo>
                      <a:pt x="230" y="88"/>
                    </a:lnTo>
                    <a:lnTo>
                      <a:pt x="231" y="87"/>
                    </a:lnTo>
                    <a:lnTo>
                      <a:pt x="228" y="87"/>
                    </a:lnTo>
                    <a:lnTo>
                      <a:pt x="225" y="88"/>
                    </a:lnTo>
                    <a:lnTo>
                      <a:pt x="222" y="88"/>
                    </a:lnTo>
                    <a:lnTo>
                      <a:pt x="220" y="88"/>
                    </a:lnTo>
                    <a:lnTo>
                      <a:pt x="216" y="89"/>
                    </a:lnTo>
                    <a:lnTo>
                      <a:pt x="214" y="89"/>
                    </a:lnTo>
                    <a:lnTo>
                      <a:pt x="210" y="89"/>
                    </a:lnTo>
                    <a:lnTo>
                      <a:pt x="208" y="90"/>
                    </a:lnTo>
                    <a:lnTo>
                      <a:pt x="219" y="77"/>
                    </a:lnTo>
                    <a:lnTo>
                      <a:pt x="228" y="70"/>
                    </a:lnTo>
                    <a:lnTo>
                      <a:pt x="236" y="65"/>
                    </a:lnTo>
                    <a:lnTo>
                      <a:pt x="242" y="61"/>
                    </a:lnTo>
                    <a:lnTo>
                      <a:pt x="245" y="60"/>
                    </a:lnTo>
                    <a:lnTo>
                      <a:pt x="255" y="58"/>
                    </a:lnTo>
                    <a:lnTo>
                      <a:pt x="261" y="55"/>
                    </a:lnTo>
                    <a:lnTo>
                      <a:pt x="264" y="53"/>
                    </a:lnTo>
                    <a:lnTo>
                      <a:pt x="266" y="52"/>
                    </a:lnTo>
                    <a:lnTo>
                      <a:pt x="265" y="52"/>
                    </a:lnTo>
                    <a:lnTo>
                      <a:pt x="264" y="52"/>
                    </a:lnTo>
                    <a:lnTo>
                      <a:pt x="262" y="52"/>
                    </a:lnTo>
                    <a:lnTo>
                      <a:pt x="260" y="52"/>
                    </a:lnTo>
                    <a:lnTo>
                      <a:pt x="260" y="52"/>
                    </a:lnTo>
                    <a:lnTo>
                      <a:pt x="261" y="49"/>
                    </a:lnTo>
                    <a:lnTo>
                      <a:pt x="259" y="49"/>
                    </a:lnTo>
                    <a:lnTo>
                      <a:pt x="257" y="52"/>
                    </a:lnTo>
                    <a:lnTo>
                      <a:pt x="259" y="52"/>
                    </a:lnTo>
                    <a:lnTo>
                      <a:pt x="260" y="52"/>
                    </a:lnTo>
                    <a:lnTo>
                      <a:pt x="244" y="60"/>
                    </a:lnTo>
                    <a:lnTo>
                      <a:pt x="228" y="67"/>
                    </a:lnTo>
                    <a:lnTo>
                      <a:pt x="213" y="76"/>
                    </a:lnTo>
                    <a:lnTo>
                      <a:pt x="213" y="76"/>
                    </a:lnTo>
                    <a:lnTo>
                      <a:pt x="211" y="76"/>
                    </a:lnTo>
                    <a:lnTo>
                      <a:pt x="210" y="76"/>
                    </a:lnTo>
                    <a:lnTo>
                      <a:pt x="209" y="77"/>
                    </a:lnTo>
                    <a:lnTo>
                      <a:pt x="208" y="77"/>
                    </a:lnTo>
                    <a:lnTo>
                      <a:pt x="207" y="77"/>
                    </a:lnTo>
                    <a:lnTo>
                      <a:pt x="205" y="77"/>
                    </a:lnTo>
                    <a:lnTo>
                      <a:pt x="204" y="77"/>
                    </a:lnTo>
                    <a:lnTo>
                      <a:pt x="184" y="88"/>
                    </a:lnTo>
                    <a:lnTo>
                      <a:pt x="168" y="98"/>
                    </a:lnTo>
                    <a:lnTo>
                      <a:pt x="156" y="104"/>
                    </a:lnTo>
                    <a:lnTo>
                      <a:pt x="148" y="107"/>
                    </a:lnTo>
                    <a:lnTo>
                      <a:pt x="143" y="110"/>
                    </a:lnTo>
                    <a:lnTo>
                      <a:pt x="141" y="112"/>
                    </a:lnTo>
                    <a:lnTo>
                      <a:pt x="140" y="112"/>
                    </a:lnTo>
                    <a:lnTo>
                      <a:pt x="140" y="114"/>
                    </a:lnTo>
                    <a:lnTo>
                      <a:pt x="140" y="114"/>
                    </a:lnTo>
                    <a:lnTo>
                      <a:pt x="141" y="114"/>
                    </a:lnTo>
                    <a:lnTo>
                      <a:pt x="142" y="114"/>
                    </a:lnTo>
                    <a:lnTo>
                      <a:pt x="145" y="114"/>
                    </a:lnTo>
                    <a:lnTo>
                      <a:pt x="150" y="112"/>
                    </a:lnTo>
                    <a:lnTo>
                      <a:pt x="140" y="118"/>
                    </a:lnTo>
                    <a:lnTo>
                      <a:pt x="130" y="123"/>
                    </a:lnTo>
                    <a:lnTo>
                      <a:pt x="119" y="128"/>
                    </a:lnTo>
                    <a:lnTo>
                      <a:pt x="119" y="126"/>
                    </a:lnTo>
                    <a:lnTo>
                      <a:pt x="119" y="123"/>
                    </a:lnTo>
                    <a:lnTo>
                      <a:pt x="110" y="124"/>
                    </a:lnTo>
                    <a:lnTo>
                      <a:pt x="101" y="128"/>
                    </a:lnTo>
                    <a:lnTo>
                      <a:pt x="91" y="129"/>
                    </a:lnTo>
                    <a:lnTo>
                      <a:pt x="108" y="117"/>
                    </a:lnTo>
                    <a:lnTo>
                      <a:pt x="125" y="106"/>
                    </a:lnTo>
                    <a:lnTo>
                      <a:pt x="142" y="94"/>
                    </a:lnTo>
                    <a:lnTo>
                      <a:pt x="131" y="101"/>
                    </a:lnTo>
                    <a:lnTo>
                      <a:pt x="119" y="107"/>
                    </a:lnTo>
                    <a:lnTo>
                      <a:pt x="122" y="105"/>
                    </a:lnTo>
                    <a:lnTo>
                      <a:pt x="124" y="103"/>
                    </a:lnTo>
                    <a:lnTo>
                      <a:pt x="120" y="105"/>
                    </a:lnTo>
                    <a:lnTo>
                      <a:pt x="119" y="105"/>
                    </a:lnTo>
                    <a:lnTo>
                      <a:pt x="118" y="106"/>
                    </a:lnTo>
                    <a:lnTo>
                      <a:pt x="117" y="106"/>
                    </a:lnTo>
                    <a:lnTo>
                      <a:pt x="117" y="106"/>
                    </a:lnTo>
                    <a:lnTo>
                      <a:pt x="125" y="94"/>
                    </a:lnTo>
                    <a:lnTo>
                      <a:pt x="136" y="84"/>
                    </a:lnTo>
                    <a:lnTo>
                      <a:pt x="148" y="77"/>
                    </a:lnTo>
                    <a:lnTo>
                      <a:pt x="159" y="72"/>
                    </a:lnTo>
                    <a:lnTo>
                      <a:pt x="168" y="70"/>
                    </a:lnTo>
                    <a:lnTo>
                      <a:pt x="170" y="69"/>
                    </a:lnTo>
                    <a:lnTo>
                      <a:pt x="169" y="70"/>
                    </a:lnTo>
                    <a:lnTo>
                      <a:pt x="168" y="71"/>
                    </a:lnTo>
                    <a:lnTo>
                      <a:pt x="170" y="71"/>
                    </a:lnTo>
                    <a:lnTo>
                      <a:pt x="168" y="72"/>
                    </a:lnTo>
                    <a:lnTo>
                      <a:pt x="167" y="74"/>
                    </a:lnTo>
                    <a:lnTo>
                      <a:pt x="167" y="75"/>
                    </a:lnTo>
                    <a:lnTo>
                      <a:pt x="165" y="76"/>
                    </a:lnTo>
                    <a:lnTo>
                      <a:pt x="167" y="75"/>
                    </a:lnTo>
                    <a:lnTo>
                      <a:pt x="169" y="74"/>
                    </a:lnTo>
                    <a:lnTo>
                      <a:pt x="164" y="78"/>
                    </a:lnTo>
                    <a:lnTo>
                      <a:pt x="159" y="82"/>
                    </a:lnTo>
                    <a:lnTo>
                      <a:pt x="154" y="87"/>
                    </a:lnTo>
                    <a:lnTo>
                      <a:pt x="151" y="92"/>
                    </a:lnTo>
                    <a:lnTo>
                      <a:pt x="152" y="92"/>
                    </a:lnTo>
                    <a:lnTo>
                      <a:pt x="153" y="92"/>
                    </a:lnTo>
                    <a:lnTo>
                      <a:pt x="154" y="92"/>
                    </a:lnTo>
                    <a:lnTo>
                      <a:pt x="157" y="89"/>
                    </a:lnTo>
                    <a:lnTo>
                      <a:pt x="158" y="87"/>
                    </a:lnTo>
                    <a:lnTo>
                      <a:pt x="160" y="84"/>
                    </a:lnTo>
                    <a:lnTo>
                      <a:pt x="162" y="82"/>
                    </a:lnTo>
                    <a:lnTo>
                      <a:pt x="164" y="80"/>
                    </a:lnTo>
                    <a:lnTo>
                      <a:pt x="168" y="78"/>
                    </a:lnTo>
                    <a:lnTo>
                      <a:pt x="173" y="77"/>
                    </a:lnTo>
                    <a:lnTo>
                      <a:pt x="177" y="77"/>
                    </a:lnTo>
                    <a:lnTo>
                      <a:pt x="181" y="76"/>
                    </a:lnTo>
                    <a:lnTo>
                      <a:pt x="184" y="74"/>
                    </a:lnTo>
                    <a:lnTo>
                      <a:pt x="186" y="72"/>
                    </a:lnTo>
                    <a:lnTo>
                      <a:pt x="186" y="71"/>
                    </a:lnTo>
                    <a:lnTo>
                      <a:pt x="182" y="71"/>
                    </a:lnTo>
                    <a:lnTo>
                      <a:pt x="179" y="72"/>
                    </a:lnTo>
                    <a:lnTo>
                      <a:pt x="175" y="72"/>
                    </a:lnTo>
                    <a:lnTo>
                      <a:pt x="182" y="69"/>
                    </a:lnTo>
                    <a:lnTo>
                      <a:pt x="188" y="65"/>
                    </a:lnTo>
                    <a:lnTo>
                      <a:pt x="184" y="66"/>
                    </a:lnTo>
                    <a:lnTo>
                      <a:pt x="179" y="67"/>
                    </a:lnTo>
                    <a:lnTo>
                      <a:pt x="175" y="70"/>
                    </a:lnTo>
                    <a:lnTo>
                      <a:pt x="170" y="71"/>
                    </a:lnTo>
                    <a:lnTo>
                      <a:pt x="170" y="71"/>
                    </a:lnTo>
                    <a:lnTo>
                      <a:pt x="170" y="71"/>
                    </a:lnTo>
                    <a:lnTo>
                      <a:pt x="170" y="71"/>
                    </a:lnTo>
                    <a:lnTo>
                      <a:pt x="170" y="71"/>
                    </a:lnTo>
                    <a:lnTo>
                      <a:pt x="170" y="71"/>
                    </a:lnTo>
                    <a:lnTo>
                      <a:pt x="171" y="70"/>
                    </a:lnTo>
                    <a:lnTo>
                      <a:pt x="173" y="67"/>
                    </a:lnTo>
                    <a:lnTo>
                      <a:pt x="170" y="69"/>
                    </a:lnTo>
                    <a:lnTo>
                      <a:pt x="175" y="66"/>
                    </a:lnTo>
                    <a:lnTo>
                      <a:pt x="182" y="63"/>
                    </a:lnTo>
                    <a:lnTo>
                      <a:pt x="190" y="60"/>
                    </a:lnTo>
                    <a:lnTo>
                      <a:pt x="197" y="58"/>
                    </a:lnTo>
                    <a:lnTo>
                      <a:pt x="199" y="57"/>
                    </a:lnTo>
                    <a:lnTo>
                      <a:pt x="197" y="58"/>
                    </a:lnTo>
                    <a:lnTo>
                      <a:pt x="196" y="59"/>
                    </a:lnTo>
                    <a:lnTo>
                      <a:pt x="200" y="57"/>
                    </a:lnTo>
                    <a:lnTo>
                      <a:pt x="203" y="55"/>
                    </a:lnTo>
                    <a:lnTo>
                      <a:pt x="208" y="54"/>
                    </a:lnTo>
                    <a:lnTo>
                      <a:pt x="216" y="53"/>
                    </a:lnTo>
                    <a:lnTo>
                      <a:pt x="215" y="54"/>
                    </a:lnTo>
                    <a:lnTo>
                      <a:pt x="220" y="50"/>
                    </a:lnTo>
                    <a:lnTo>
                      <a:pt x="228" y="47"/>
                    </a:lnTo>
                    <a:lnTo>
                      <a:pt x="236" y="44"/>
                    </a:lnTo>
                    <a:lnTo>
                      <a:pt x="241" y="42"/>
                    </a:lnTo>
                    <a:lnTo>
                      <a:pt x="239" y="44"/>
                    </a:lnTo>
                    <a:lnTo>
                      <a:pt x="244" y="43"/>
                    </a:lnTo>
                    <a:lnTo>
                      <a:pt x="247" y="42"/>
                    </a:lnTo>
                    <a:lnTo>
                      <a:pt x="249" y="41"/>
                    </a:lnTo>
                    <a:lnTo>
                      <a:pt x="250" y="41"/>
                    </a:lnTo>
                    <a:lnTo>
                      <a:pt x="250" y="41"/>
                    </a:lnTo>
                    <a:lnTo>
                      <a:pt x="251" y="41"/>
                    </a:lnTo>
                    <a:lnTo>
                      <a:pt x="250" y="42"/>
                    </a:lnTo>
                    <a:lnTo>
                      <a:pt x="249" y="43"/>
                    </a:lnTo>
                    <a:lnTo>
                      <a:pt x="249" y="43"/>
                    </a:lnTo>
                    <a:lnTo>
                      <a:pt x="250" y="43"/>
                    </a:lnTo>
                    <a:lnTo>
                      <a:pt x="259" y="40"/>
                    </a:lnTo>
                    <a:lnTo>
                      <a:pt x="265" y="38"/>
                    </a:lnTo>
                    <a:lnTo>
                      <a:pt x="273" y="38"/>
                    </a:lnTo>
                    <a:lnTo>
                      <a:pt x="283" y="42"/>
                    </a:lnTo>
                    <a:lnTo>
                      <a:pt x="283" y="43"/>
                    </a:lnTo>
                    <a:lnTo>
                      <a:pt x="313" y="29"/>
                    </a:lnTo>
                    <a:lnTo>
                      <a:pt x="314" y="31"/>
                    </a:lnTo>
                    <a:lnTo>
                      <a:pt x="359" y="13"/>
                    </a:lnTo>
                    <a:lnTo>
                      <a:pt x="363" y="12"/>
                    </a:lnTo>
                    <a:lnTo>
                      <a:pt x="365" y="12"/>
                    </a:lnTo>
                    <a:lnTo>
                      <a:pt x="368" y="12"/>
                    </a:lnTo>
                    <a:lnTo>
                      <a:pt x="368" y="14"/>
                    </a:lnTo>
                    <a:lnTo>
                      <a:pt x="367" y="15"/>
                    </a:lnTo>
                    <a:lnTo>
                      <a:pt x="364" y="18"/>
                    </a:lnTo>
                    <a:lnTo>
                      <a:pt x="364" y="18"/>
                    </a:lnTo>
                    <a:lnTo>
                      <a:pt x="364" y="18"/>
                    </a:lnTo>
                    <a:lnTo>
                      <a:pt x="364" y="18"/>
                    </a:lnTo>
                    <a:lnTo>
                      <a:pt x="363" y="18"/>
                    </a:lnTo>
                    <a:lnTo>
                      <a:pt x="363" y="18"/>
                    </a:lnTo>
                    <a:lnTo>
                      <a:pt x="363" y="19"/>
                    </a:lnTo>
                    <a:lnTo>
                      <a:pt x="362" y="19"/>
                    </a:lnTo>
                    <a:lnTo>
                      <a:pt x="362" y="19"/>
                    </a:lnTo>
                    <a:lnTo>
                      <a:pt x="362" y="19"/>
                    </a:lnTo>
                    <a:lnTo>
                      <a:pt x="363" y="20"/>
                    </a:lnTo>
                    <a:lnTo>
                      <a:pt x="364" y="19"/>
                    </a:lnTo>
                    <a:lnTo>
                      <a:pt x="374" y="14"/>
                    </a:lnTo>
                    <a:lnTo>
                      <a:pt x="380" y="13"/>
                    </a:lnTo>
                    <a:lnTo>
                      <a:pt x="384" y="12"/>
                    </a:lnTo>
                    <a:lnTo>
                      <a:pt x="386" y="10"/>
                    </a:lnTo>
                    <a:close/>
                    <a:moveTo>
                      <a:pt x="579" y="9"/>
                    </a:moveTo>
                    <a:lnTo>
                      <a:pt x="578" y="9"/>
                    </a:lnTo>
                    <a:lnTo>
                      <a:pt x="578" y="10"/>
                    </a:lnTo>
                    <a:lnTo>
                      <a:pt x="579" y="12"/>
                    </a:lnTo>
                    <a:lnTo>
                      <a:pt x="580" y="12"/>
                    </a:lnTo>
                    <a:lnTo>
                      <a:pt x="581" y="12"/>
                    </a:lnTo>
                    <a:lnTo>
                      <a:pt x="581" y="10"/>
                    </a:lnTo>
                    <a:lnTo>
                      <a:pt x="581" y="10"/>
                    </a:lnTo>
                    <a:lnTo>
                      <a:pt x="580" y="9"/>
                    </a:lnTo>
                    <a:lnTo>
                      <a:pt x="579" y="9"/>
                    </a:lnTo>
                    <a:close/>
                    <a:moveTo>
                      <a:pt x="579" y="6"/>
                    </a:moveTo>
                    <a:lnTo>
                      <a:pt x="581" y="6"/>
                    </a:lnTo>
                    <a:lnTo>
                      <a:pt x="584" y="6"/>
                    </a:lnTo>
                    <a:lnTo>
                      <a:pt x="586" y="6"/>
                    </a:lnTo>
                    <a:lnTo>
                      <a:pt x="587" y="7"/>
                    </a:lnTo>
                    <a:lnTo>
                      <a:pt x="591" y="8"/>
                    </a:lnTo>
                    <a:lnTo>
                      <a:pt x="598" y="10"/>
                    </a:lnTo>
                    <a:lnTo>
                      <a:pt x="609" y="13"/>
                    </a:lnTo>
                    <a:lnTo>
                      <a:pt x="609" y="13"/>
                    </a:lnTo>
                    <a:lnTo>
                      <a:pt x="608" y="18"/>
                    </a:lnTo>
                    <a:lnTo>
                      <a:pt x="608" y="21"/>
                    </a:lnTo>
                    <a:lnTo>
                      <a:pt x="607" y="24"/>
                    </a:lnTo>
                    <a:lnTo>
                      <a:pt x="606" y="27"/>
                    </a:lnTo>
                    <a:lnTo>
                      <a:pt x="606" y="31"/>
                    </a:lnTo>
                    <a:lnTo>
                      <a:pt x="602" y="31"/>
                    </a:lnTo>
                    <a:lnTo>
                      <a:pt x="599" y="31"/>
                    </a:lnTo>
                    <a:lnTo>
                      <a:pt x="596" y="30"/>
                    </a:lnTo>
                    <a:lnTo>
                      <a:pt x="592" y="29"/>
                    </a:lnTo>
                    <a:lnTo>
                      <a:pt x="589" y="26"/>
                    </a:lnTo>
                    <a:lnTo>
                      <a:pt x="587" y="25"/>
                    </a:lnTo>
                    <a:lnTo>
                      <a:pt x="587" y="24"/>
                    </a:lnTo>
                    <a:lnTo>
                      <a:pt x="586" y="23"/>
                    </a:lnTo>
                    <a:lnTo>
                      <a:pt x="585" y="23"/>
                    </a:lnTo>
                    <a:lnTo>
                      <a:pt x="584" y="23"/>
                    </a:lnTo>
                    <a:lnTo>
                      <a:pt x="581" y="23"/>
                    </a:lnTo>
                    <a:lnTo>
                      <a:pt x="578" y="21"/>
                    </a:lnTo>
                    <a:lnTo>
                      <a:pt x="573" y="20"/>
                    </a:lnTo>
                    <a:lnTo>
                      <a:pt x="568" y="18"/>
                    </a:lnTo>
                    <a:lnTo>
                      <a:pt x="563" y="15"/>
                    </a:lnTo>
                    <a:lnTo>
                      <a:pt x="559" y="13"/>
                    </a:lnTo>
                    <a:lnTo>
                      <a:pt x="557" y="10"/>
                    </a:lnTo>
                    <a:lnTo>
                      <a:pt x="555" y="9"/>
                    </a:lnTo>
                    <a:lnTo>
                      <a:pt x="557" y="9"/>
                    </a:lnTo>
                    <a:lnTo>
                      <a:pt x="561" y="9"/>
                    </a:lnTo>
                    <a:lnTo>
                      <a:pt x="566" y="9"/>
                    </a:lnTo>
                    <a:lnTo>
                      <a:pt x="569" y="8"/>
                    </a:lnTo>
                    <a:lnTo>
                      <a:pt x="573" y="7"/>
                    </a:lnTo>
                    <a:lnTo>
                      <a:pt x="578" y="6"/>
                    </a:lnTo>
                    <a:lnTo>
                      <a:pt x="579" y="6"/>
                    </a:lnTo>
                    <a:close/>
                    <a:moveTo>
                      <a:pt x="597" y="0"/>
                    </a:moveTo>
                    <a:lnTo>
                      <a:pt x="602" y="0"/>
                    </a:lnTo>
                    <a:lnTo>
                      <a:pt x="608" y="0"/>
                    </a:lnTo>
                    <a:lnTo>
                      <a:pt x="614" y="1"/>
                    </a:lnTo>
                    <a:lnTo>
                      <a:pt x="618" y="1"/>
                    </a:lnTo>
                    <a:lnTo>
                      <a:pt x="620" y="1"/>
                    </a:lnTo>
                    <a:lnTo>
                      <a:pt x="621" y="2"/>
                    </a:lnTo>
                    <a:lnTo>
                      <a:pt x="621" y="2"/>
                    </a:lnTo>
                    <a:lnTo>
                      <a:pt x="623" y="2"/>
                    </a:lnTo>
                    <a:lnTo>
                      <a:pt x="625" y="4"/>
                    </a:lnTo>
                    <a:lnTo>
                      <a:pt x="625" y="7"/>
                    </a:lnTo>
                    <a:lnTo>
                      <a:pt x="625" y="8"/>
                    </a:lnTo>
                    <a:lnTo>
                      <a:pt x="624" y="9"/>
                    </a:lnTo>
                    <a:lnTo>
                      <a:pt x="621" y="10"/>
                    </a:lnTo>
                    <a:lnTo>
                      <a:pt x="618" y="12"/>
                    </a:lnTo>
                    <a:lnTo>
                      <a:pt x="615" y="12"/>
                    </a:lnTo>
                    <a:lnTo>
                      <a:pt x="613" y="12"/>
                    </a:lnTo>
                    <a:lnTo>
                      <a:pt x="609" y="13"/>
                    </a:lnTo>
                    <a:lnTo>
                      <a:pt x="607" y="10"/>
                    </a:lnTo>
                    <a:lnTo>
                      <a:pt x="604" y="9"/>
                    </a:lnTo>
                    <a:lnTo>
                      <a:pt x="601" y="8"/>
                    </a:lnTo>
                    <a:lnTo>
                      <a:pt x="598" y="8"/>
                    </a:lnTo>
                    <a:lnTo>
                      <a:pt x="593" y="8"/>
                    </a:lnTo>
                    <a:lnTo>
                      <a:pt x="592" y="7"/>
                    </a:lnTo>
                    <a:lnTo>
                      <a:pt x="590" y="7"/>
                    </a:lnTo>
                    <a:lnTo>
                      <a:pt x="587" y="6"/>
                    </a:lnTo>
                    <a:lnTo>
                      <a:pt x="586" y="4"/>
                    </a:lnTo>
                    <a:lnTo>
                      <a:pt x="585" y="3"/>
                    </a:lnTo>
                    <a:lnTo>
                      <a:pt x="585" y="2"/>
                    </a:lnTo>
                    <a:lnTo>
                      <a:pt x="586" y="1"/>
                    </a:lnTo>
                    <a:lnTo>
                      <a:pt x="590" y="0"/>
                    </a:lnTo>
                    <a:lnTo>
                      <a:pt x="591" y="0"/>
                    </a:lnTo>
                    <a:lnTo>
                      <a:pt x="593" y="0"/>
                    </a:lnTo>
                    <a:lnTo>
                      <a:pt x="597" y="0"/>
                    </a:lnTo>
                    <a:close/>
                  </a:path>
                </a:pathLst>
              </a:custGeom>
              <a:gradFill>
                <a:gsLst>
                  <a:gs pos="9000">
                    <a:schemeClr val="accent6"/>
                  </a:gs>
                  <a:gs pos="75000">
                    <a:schemeClr val="accent6">
                      <a:lumMod val="75000"/>
                    </a:schemeClr>
                  </a:gs>
                </a:gsLst>
                <a:path path="circle">
                  <a:fillToRect l="50000" t="50000" r="50000" b="50000"/>
                </a:path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8" name="Freeform 418"/>
              <p:cNvSpPr>
                <a:spLocks/>
              </p:cNvSpPr>
              <p:nvPr/>
            </p:nvSpPr>
            <p:spPr bwMode="auto">
              <a:xfrm>
                <a:off x="3530601" y="2014806"/>
                <a:ext cx="2038350" cy="1419225"/>
              </a:xfrm>
              <a:prstGeom prst="ellipse">
                <a:avLst/>
              </a:prstGeom>
              <a:gradFill flip="none" rotWithShape="1">
                <a:gsLst>
                  <a:gs pos="15000">
                    <a:schemeClr val="tx2">
                      <a:alpha val="0"/>
                    </a:schemeClr>
                  </a:gs>
                  <a:gs pos="97000">
                    <a:schemeClr val="tx2">
                      <a:alpha val="58000"/>
                    </a:schemeClr>
                  </a:gs>
                </a:gsLst>
                <a:lin ang="16200000" scaled="1"/>
                <a:tileRect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D49B753E-5BD7-4071-962D-5A9F5E0F6687}"/>
              </a:ext>
            </a:extLst>
          </p:cNvPr>
          <p:cNvGrpSpPr/>
          <p:nvPr/>
        </p:nvGrpSpPr>
        <p:grpSpPr>
          <a:xfrm>
            <a:off x="3253007" y="3766572"/>
            <a:ext cx="1394946" cy="2180403"/>
            <a:chOff x="3204071" y="3853846"/>
            <a:chExt cx="1394946" cy="2180403"/>
          </a:xfrm>
        </p:grpSpPr>
        <p:sp>
          <p:nvSpPr>
            <p:cNvPr id="291" name="Donut 290"/>
            <p:cNvSpPr/>
            <p:nvPr/>
          </p:nvSpPr>
          <p:spPr>
            <a:xfrm>
              <a:off x="3204071" y="5146180"/>
              <a:ext cx="1191688" cy="888069"/>
            </a:xfrm>
            <a:prstGeom prst="donut">
              <a:avLst>
                <a:gd name="adj" fmla="val 5645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scene3d>
              <a:camera prst="perspectiveRelaxed">
                <a:rot lat="17400000" lon="0" rev="0"/>
              </a:camera>
              <a:lightRig rig="threePt" dir="t"/>
            </a:scene3d>
            <a:sp3d extrusionH="6350">
              <a:bevelT w="50800" h="25400" prst="slope"/>
              <a:contourClr>
                <a:schemeClr val="accent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3C142BB1-2D3A-46C3-930E-651631591C67}"/>
                </a:ext>
              </a:extLst>
            </p:cNvPr>
            <p:cNvGrpSpPr/>
            <p:nvPr/>
          </p:nvGrpSpPr>
          <p:grpSpPr>
            <a:xfrm>
              <a:off x="3308260" y="3853846"/>
              <a:ext cx="1290757" cy="1862094"/>
              <a:chOff x="3308260" y="3853846"/>
              <a:chExt cx="1290757" cy="1862094"/>
            </a:xfrm>
          </p:grpSpPr>
          <p:cxnSp>
            <p:nvCxnSpPr>
              <p:cNvPr id="440" name="Straight Connector 439"/>
              <p:cNvCxnSpPr/>
              <p:nvPr/>
            </p:nvCxnSpPr>
            <p:spPr>
              <a:xfrm rot="13200000">
                <a:off x="4571172" y="3853846"/>
                <a:ext cx="27845" cy="1554480"/>
              </a:xfrm>
              <a:prstGeom prst="line">
                <a:avLst/>
              </a:prstGeom>
              <a:ln w="19050" cap="rnd">
                <a:prstDash val="sysDot"/>
                <a:round/>
              </a:ln>
              <a:effectLst>
                <a:outerShdw blurRad="12700" dist="12700" dir="5400000" algn="t" rotWithShape="0">
                  <a:prstClr val="black"/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" name="Group 2"/>
              <p:cNvGrpSpPr/>
              <p:nvPr/>
            </p:nvGrpSpPr>
            <p:grpSpPr>
              <a:xfrm>
                <a:off x="3308260" y="4340195"/>
                <a:ext cx="976928" cy="1375745"/>
                <a:chOff x="2135948" y="4508783"/>
                <a:chExt cx="976928" cy="1375745"/>
              </a:xfrm>
            </p:grpSpPr>
            <p:pic>
              <p:nvPicPr>
                <p:cNvPr id="473" name="Picture 472"/>
                <p:cNvPicPr>
                  <a:picLocks noChangeAspect="1"/>
                </p:cNvPicPr>
                <p:nvPr/>
              </p:nvPicPr>
              <p:blipFill rotWithShape="1"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38000" b="38000"/>
                <a:stretch/>
              </p:blipFill>
              <p:spPr>
                <a:xfrm>
                  <a:off x="2135948" y="5692441"/>
                  <a:ext cx="976928" cy="192087"/>
                </a:xfrm>
                <a:prstGeom prst="rect">
                  <a:avLst/>
                </a:prstGeom>
              </p:spPr>
            </p:pic>
            <p:grpSp>
              <p:nvGrpSpPr>
                <p:cNvPr id="474" name="Group 473"/>
                <p:cNvGrpSpPr/>
                <p:nvPr/>
              </p:nvGrpSpPr>
              <p:grpSpPr>
                <a:xfrm rot="5400000">
                  <a:off x="1958084" y="4826207"/>
                  <a:ext cx="1331140" cy="696292"/>
                  <a:chOff x="3429001" y="2109305"/>
                  <a:chExt cx="1576415" cy="824588"/>
                </a:xfrm>
                <a:effectLst/>
              </p:grpSpPr>
              <p:grpSp>
                <p:nvGrpSpPr>
                  <p:cNvPr id="475" name="Group 474"/>
                  <p:cNvGrpSpPr/>
                  <p:nvPr/>
                </p:nvGrpSpPr>
                <p:grpSpPr>
                  <a:xfrm>
                    <a:off x="3429001" y="2109305"/>
                    <a:ext cx="1576415" cy="824588"/>
                    <a:chOff x="1149121" y="2158477"/>
                    <a:chExt cx="6805964" cy="3560048"/>
                  </a:xfrm>
                </p:grpSpPr>
                <p:sp>
                  <p:nvSpPr>
                    <p:cNvPr id="477" name="Rounded Rectangle 476"/>
                    <p:cNvSpPr/>
                    <p:nvPr/>
                  </p:nvSpPr>
                  <p:spPr>
                    <a:xfrm rot="16200000">
                      <a:off x="2862628" y="622454"/>
                      <a:ext cx="3351729" cy="6620705"/>
                    </a:xfrm>
                    <a:prstGeom prst="roundRect">
                      <a:avLst>
                        <a:gd name="adj" fmla="val 15672"/>
                      </a:avLst>
                    </a:prstGeom>
                    <a:gradFill>
                      <a:gsLst>
                        <a:gs pos="100000">
                          <a:schemeClr val="accent5">
                            <a:lumMod val="75000"/>
                            <a:lumOff val="25000"/>
                          </a:schemeClr>
                        </a:gs>
                        <a:gs pos="0">
                          <a:schemeClr val="accent5"/>
                        </a:gs>
                      </a:gsLst>
                      <a:path path="circle">
                        <a:fillToRect r="100000" b="100000"/>
                      </a:path>
                    </a:gradFill>
                    <a:ln w="28575" cap="flat" cmpd="sng" algn="ctr">
                      <a:solidFill>
                        <a:srgbClr val="CBCCD0">
                          <a:lumMod val="75000"/>
                        </a:srgbClr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algn="ctr">
                        <a:defRPr/>
                      </a:pPr>
                      <a:endParaRPr lang="en-US" kern="0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478" name="Rounded Rectangle 2"/>
                    <p:cNvSpPr/>
                    <p:nvPr/>
                  </p:nvSpPr>
                  <p:spPr>
                    <a:xfrm rot="16200000">
                      <a:off x="2772081" y="535517"/>
                      <a:ext cx="3560040" cy="680596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108960" h="5943600">
                          <a:moveTo>
                            <a:pt x="558339" y="79601"/>
                          </a:moveTo>
                          <a:cubicBezTo>
                            <a:pt x="305919" y="79601"/>
                            <a:pt x="101293" y="284227"/>
                            <a:pt x="101293" y="536647"/>
                          </a:cubicBezTo>
                          <a:lnTo>
                            <a:pt x="101293" y="5383195"/>
                          </a:lnTo>
                          <a:cubicBezTo>
                            <a:pt x="101293" y="5635615"/>
                            <a:pt x="305919" y="5840241"/>
                            <a:pt x="558339" y="5840241"/>
                          </a:cubicBezTo>
                          <a:lnTo>
                            <a:pt x="2560571" y="5840241"/>
                          </a:lnTo>
                          <a:cubicBezTo>
                            <a:pt x="2812991" y="5840241"/>
                            <a:pt x="3017617" y="5635615"/>
                            <a:pt x="3017617" y="5383195"/>
                          </a:cubicBezTo>
                          <a:lnTo>
                            <a:pt x="3017617" y="536647"/>
                          </a:lnTo>
                          <a:cubicBezTo>
                            <a:pt x="3017617" y="284227"/>
                            <a:pt x="2812991" y="79601"/>
                            <a:pt x="2560571" y="79601"/>
                          </a:cubicBezTo>
                          <a:close/>
                          <a:moveTo>
                            <a:pt x="487236" y="0"/>
                          </a:moveTo>
                          <a:lnTo>
                            <a:pt x="2621724" y="0"/>
                          </a:lnTo>
                          <a:cubicBezTo>
                            <a:pt x="2890817" y="0"/>
                            <a:pt x="3108960" y="218143"/>
                            <a:pt x="3108960" y="487236"/>
                          </a:cubicBezTo>
                          <a:lnTo>
                            <a:pt x="3108960" y="5456364"/>
                          </a:lnTo>
                          <a:cubicBezTo>
                            <a:pt x="3108960" y="5725457"/>
                            <a:pt x="2890817" y="5943600"/>
                            <a:pt x="2621724" y="5943600"/>
                          </a:cubicBezTo>
                          <a:lnTo>
                            <a:pt x="487236" y="5943600"/>
                          </a:lnTo>
                          <a:cubicBezTo>
                            <a:pt x="218143" y="5943600"/>
                            <a:pt x="0" y="5725457"/>
                            <a:pt x="0" y="5456364"/>
                          </a:cubicBezTo>
                          <a:lnTo>
                            <a:pt x="0" y="487236"/>
                          </a:lnTo>
                          <a:cubicBezTo>
                            <a:pt x="0" y="218143"/>
                            <a:pt x="218143" y="0"/>
                            <a:pt x="487236" y="0"/>
                          </a:cubicBezTo>
                          <a:close/>
                        </a:path>
                      </a:pathLst>
                    </a:custGeom>
                    <a:gradFill flip="none" rotWithShape="1">
                      <a:gsLst>
                        <a:gs pos="37000">
                          <a:srgbClr val="1B1C20">
                            <a:lumMod val="75000"/>
                            <a:lumOff val="25000"/>
                          </a:srgbClr>
                        </a:gs>
                        <a:gs pos="100000">
                          <a:srgbClr val="1B1C20">
                            <a:lumMod val="85000"/>
                            <a:lumOff val="15000"/>
                          </a:srgbClr>
                        </a:gs>
                        <a:gs pos="46000">
                          <a:srgbClr val="1B1C20"/>
                        </a:gs>
                        <a:gs pos="12926">
                          <a:srgbClr val="1B1C20">
                            <a:lumMod val="75000"/>
                            <a:lumOff val="25000"/>
                          </a:srgbClr>
                        </a:gs>
                        <a:gs pos="0">
                          <a:srgbClr val="1B1C20"/>
                        </a:gs>
                      </a:gsLst>
                      <a:path path="circle">
                        <a:fillToRect r="100000" b="100000"/>
                      </a:path>
                      <a:tileRect l="-100000" t="-100000"/>
                    </a:gradFill>
                    <a:ln w="25400" cap="flat" cmpd="sng" algn="ctr">
                      <a:noFill/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algn="ctr">
                        <a:defRPr/>
                      </a:pPr>
                      <a:endParaRPr lang="en-US" kern="0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479" name="Rounded Rectangle 2"/>
                    <p:cNvSpPr/>
                    <p:nvPr/>
                  </p:nvSpPr>
                  <p:spPr>
                    <a:xfrm rot="16200000">
                      <a:off x="2772081" y="535521"/>
                      <a:ext cx="3560044" cy="680596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108960" h="5943600">
                          <a:moveTo>
                            <a:pt x="558339" y="79601"/>
                          </a:moveTo>
                          <a:cubicBezTo>
                            <a:pt x="305919" y="79601"/>
                            <a:pt x="101293" y="284227"/>
                            <a:pt x="101293" y="536647"/>
                          </a:cubicBezTo>
                          <a:lnTo>
                            <a:pt x="101293" y="5383195"/>
                          </a:lnTo>
                          <a:cubicBezTo>
                            <a:pt x="101293" y="5635615"/>
                            <a:pt x="305919" y="5840241"/>
                            <a:pt x="558339" y="5840241"/>
                          </a:cubicBezTo>
                          <a:lnTo>
                            <a:pt x="2560571" y="5840241"/>
                          </a:lnTo>
                          <a:cubicBezTo>
                            <a:pt x="2812991" y="5840241"/>
                            <a:pt x="3017617" y="5635615"/>
                            <a:pt x="3017617" y="5383195"/>
                          </a:cubicBezTo>
                          <a:lnTo>
                            <a:pt x="3017617" y="536647"/>
                          </a:lnTo>
                          <a:cubicBezTo>
                            <a:pt x="3017617" y="284227"/>
                            <a:pt x="2812991" y="79601"/>
                            <a:pt x="2560571" y="79601"/>
                          </a:cubicBezTo>
                          <a:close/>
                          <a:moveTo>
                            <a:pt x="487236" y="0"/>
                          </a:moveTo>
                          <a:lnTo>
                            <a:pt x="2621724" y="0"/>
                          </a:lnTo>
                          <a:cubicBezTo>
                            <a:pt x="2890817" y="0"/>
                            <a:pt x="3108960" y="218143"/>
                            <a:pt x="3108960" y="487236"/>
                          </a:cubicBezTo>
                          <a:lnTo>
                            <a:pt x="3108960" y="5456364"/>
                          </a:lnTo>
                          <a:cubicBezTo>
                            <a:pt x="3108960" y="5725457"/>
                            <a:pt x="2890817" y="5943600"/>
                            <a:pt x="2621724" y="5943600"/>
                          </a:cubicBezTo>
                          <a:lnTo>
                            <a:pt x="487236" y="5943600"/>
                          </a:lnTo>
                          <a:cubicBezTo>
                            <a:pt x="218143" y="5943600"/>
                            <a:pt x="0" y="5725457"/>
                            <a:pt x="0" y="5456364"/>
                          </a:cubicBezTo>
                          <a:lnTo>
                            <a:pt x="0" y="487236"/>
                          </a:lnTo>
                          <a:cubicBezTo>
                            <a:pt x="0" y="218143"/>
                            <a:pt x="218143" y="0"/>
                            <a:pt x="487236" y="0"/>
                          </a:cubicBezTo>
                          <a:close/>
                        </a:path>
                      </a:pathLst>
                    </a:custGeom>
                    <a:gradFill flip="none" rotWithShape="1">
                      <a:gsLst>
                        <a:gs pos="37000">
                          <a:schemeClr val="bg2">
                            <a:lumMod val="50000"/>
                          </a:schemeClr>
                        </a:gs>
                        <a:gs pos="100000">
                          <a:schemeClr val="tx2"/>
                        </a:gs>
                        <a:gs pos="46000">
                          <a:schemeClr val="tx2"/>
                        </a:gs>
                        <a:gs pos="12926">
                          <a:schemeClr val="tx2"/>
                        </a:gs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</a:gsLst>
                      <a:path path="circle">
                        <a:fillToRect r="100000" b="100000"/>
                      </a:path>
                      <a:tileRect l="-100000" t="-100000"/>
                    </a:gradFill>
                    <a:ln w="25400" cap="flat" cmpd="sng" algn="ctr">
                      <a:noFill/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algn="ctr">
                        <a:defRPr/>
                      </a:pPr>
                      <a:endParaRPr lang="en-US" kern="0">
                        <a:solidFill>
                          <a:prstClr val="white"/>
                        </a:solidFill>
                      </a:endParaRPr>
                    </a:p>
                  </p:txBody>
                </p:sp>
                <p:grpSp>
                  <p:nvGrpSpPr>
                    <p:cNvPr id="480" name="Group 479"/>
                    <p:cNvGrpSpPr/>
                    <p:nvPr/>
                  </p:nvGrpSpPr>
                  <p:grpSpPr>
                    <a:xfrm rot="16200000">
                      <a:off x="2957298" y="988220"/>
                      <a:ext cx="3406517" cy="5971725"/>
                      <a:chOff x="3074043" y="769526"/>
                      <a:chExt cx="2974889" cy="5215068"/>
                    </a:xfrm>
                  </p:grpSpPr>
                  <p:sp>
                    <p:nvSpPr>
                      <p:cNvPr id="481" name="Rectangle 480"/>
                      <p:cNvSpPr/>
                      <p:nvPr/>
                    </p:nvSpPr>
                    <p:spPr>
                      <a:xfrm>
                        <a:off x="3383868" y="1520788"/>
                        <a:ext cx="2412268" cy="3744416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ln w="25400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algn="ctr">
                          <a:defRPr/>
                        </a:pPr>
                        <a:endParaRPr lang="en-US" kern="0" dirty="0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482" name="Rectangle 481"/>
                      <p:cNvSpPr/>
                      <p:nvPr/>
                    </p:nvSpPr>
                    <p:spPr>
                      <a:xfrm>
                        <a:off x="3383868" y="1316500"/>
                        <a:ext cx="2412268" cy="180020"/>
                      </a:xfrm>
                      <a:prstGeom prst="rect">
                        <a:avLst/>
                      </a:prstGeom>
                      <a:gradFill flip="none" rotWithShape="1">
                        <a:gsLst>
                          <a:gs pos="100000">
                            <a:srgbClr val="1B1C20">
                              <a:lumMod val="10000"/>
                              <a:lumOff val="90000"/>
                              <a:alpha val="0"/>
                            </a:srgbClr>
                          </a:gs>
                          <a:gs pos="0">
                            <a:srgbClr val="CBCCD0">
                              <a:lumMod val="50000"/>
                            </a:srgbClr>
                          </a:gs>
                        </a:gsLst>
                        <a:lin ang="5400000" scaled="1"/>
                        <a:tileRect/>
                      </a:gradFill>
                      <a:ln w="25400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algn="ctr">
                          <a:defRPr/>
                        </a:pPr>
                        <a:endParaRPr lang="en-US" kern="0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grpSp>
                    <p:nvGrpSpPr>
                      <p:cNvPr id="483" name="Group 482"/>
                      <p:cNvGrpSpPr/>
                      <p:nvPr/>
                    </p:nvGrpSpPr>
                    <p:grpSpPr>
                      <a:xfrm>
                        <a:off x="5031134" y="1191453"/>
                        <a:ext cx="1017798" cy="549697"/>
                        <a:chOff x="5031134" y="1266403"/>
                        <a:chExt cx="1017798" cy="549697"/>
                      </a:xfrm>
                    </p:grpSpPr>
                    <p:grpSp>
                      <p:nvGrpSpPr>
                        <p:cNvPr id="505" name="Group 504"/>
                        <p:cNvGrpSpPr/>
                        <p:nvPr/>
                      </p:nvGrpSpPr>
                      <p:grpSpPr>
                        <a:xfrm>
                          <a:off x="5172441" y="1430247"/>
                          <a:ext cx="96028" cy="121683"/>
                          <a:chOff x="5071100" y="1447049"/>
                          <a:chExt cx="60071" cy="76119"/>
                        </a:xfrm>
                      </p:grpSpPr>
                      <p:sp>
                        <p:nvSpPr>
                          <p:cNvPr id="510" name="Rectangle 5"/>
                          <p:cNvSpPr/>
                          <p:nvPr/>
                        </p:nvSpPr>
                        <p:spPr>
                          <a:xfrm>
                            <a:off x="5071100" y="1462697"/>
                            <a:ext cx="46892" cy="60471"/>
                          </a:xfrm>
                          <a:custGeom>
                            <a:avLst/>
                            <a:gdLst>
                              <a:gd name="connsiteX0" fmla="*/ 0 w 76200"/>
                              <a:gd name="connsiteY0" fmla="*/ 0 h 76200"/>
                              <a:gd name="connsiteX1" fmla="*/ 76200 w 76200"/>
                              <a:gd name="connsiteY1" fmla="*/ 0 h 76200"/>
                              <a:gd name="connsiteX2" fmla="*/ 76200 w 76200"/>
                              <a:gd name="connsiteY2" fmla="*/ 76200 h 76200"/>
                              <a:gd name="connsiteX3" fmla="*/ 0 w 76200"/>
                              <a:gd name="connsiteY3" fmla="*/ 76200 h 76200"/>
                              <a:gd name="connsiteX4" fmla="*/ 0 w 76200"/>
                              <a:gd name="connsiteY4" fmla="*/ 0 h 76200"/>
                              <a:gd name="connsiteX0" fmla="*/ 0 w 76200"/>
                              <a:gd name="connsiteY0" fmla="*/ 0 h 76200"/>
                              <a:gd name="connsiteX1" fmla="*/ 62523 w 76200"/>
                              <a:gd name="connsiteY1" fmla="*/ 9769 h 76200"/>
                              <a:gd name="connsiteX2" fmla="*/ 76200 w 76200"/>
                              <a:gd name="connsiteY2" fmla="*/ 76200 h 76200"/>
                              <a:gd name="connsiteX3" fmla="*/ 0 w 76200"/>
                              <a:gd name="connsiteY3" fmla="*/ 76200 h 76200"/>
                              <a:gd name="connsiteX4" fmla="*/ 0 w 76200"/>
                              <a:gd name="connsiteY4" fmla="*/ 0 h 76200"/>
                              <a:gd name="connsiteX0" fmla="*/ 0 w 76200"/>
                              <a:gd name="connsiteY0" fmla="*/ 0 h 76200"/>
                              <a:gd name="connsiteX1" fmla="*/ 37123 w 76200"/>
                              <a:gd name="connsiteY1" fmla="*/ 31262 h 76200"/>
                              <a:gd name="connsiteX2" fmla="*/ 76200 w 76200"/>
                              <a:gd name="connsiteY2" fmla="*/ 76200 h 76200"/>
                              <a:gd name="connsiteX3" fmla="*/ 0 w 76200"/>
                              <a:gd name="connsiteY3" fmla="*/ 76200 h 76200"/>
                              <a:gd name="connsiteX4" fmla="*/ 0 w 76200"/>
                              <a:gd name="connsiteY4" fmla="*/ 0 h 76200"/>
                              <a:gd name="connsiteX0" fmla="*/ 0 w 95738"/>
                              <a:gd name="connsiteY0" fmla="*/ 0 h 76200"/>
                              <a:gd name="connsiteX1" fmla="*/ 95738 w 95738"/>
                              <a:gd name="connsiteY1" fmla="*/ 11723 h 76200"/>
                              <a:gd name="connsiteX2" fmla="*/ 76200 w 95738"/>
                              <a:gd name="connsiteY2" fmla="*/ 76200 h 76200"/>
                              <a:gd name="connsiteX3" fmla="*/ 0 w 95738"/>
                              <a:gd name="connsiteY3" fmla="*/ 76200 h 76200"/>
                              <a:gd name="connsiteX4" fmla="*/ 0 w 95738"/>
                              <a:gd name="connsiteY4" fmla="*/ 0 h 76200"/>
                              <a:gd name="connsiteX0" fmla="*/ 0 w 95738"/>
                              <a:gd name="connsiteY0" fmla="*/ 0 h 76200"/>
                              <a:gd name="connsiteX1" fmla="*/ 95738 w 95738"/>
                              <a:gd name="connsiteY1" fmla="*/ 11723 h 76200"/>
                              <a:gd name="connsiteX2" fmla="*/ 84015 w 95738"/>
                              <a:gd name="connsiteY2" fmla="*/ 76200 h 76200"/>
                              <a:gd name="connsiteX3" fmla="*/ 0 w 95738"/>
                              <a:gd name="connsiteY3" fmla="*/ 76200 h 76200"/>
                              <a:gd name="connsiteX4" fmla="*/ 0 w 95738"/>
                              <a:gd name="connsiteY4" fmla="*/ 0 h 76200"/>
                              <a:gd name="connsiteX0" fmla="*/ 0 w 123092"/>
                              <a:gd name="connsiteY0" fmla="*/ 0 h 76200"/>
                              <a:gd name="connsiteX1" fmla="*/ 95738 w 123092"/>
                              <a:gd name="connsiteY1" fmla="*/ 11723 h 76200"/>
                              <a:gd name="connsiteX2" fmla="*/ 123092 w 123092"/>
                              <a:gd name="connsiteY2" fmla="*/ 39077 h 76200"/>
                              <a:gd name="connsiteX3" fmla="*/ 0 w 123092"/>
                              <a:gd name="connsiteY3" fmla="*/ 76200 h 76200"/>
                              <a:gd name="connsiteX4" fmla="*/ 0 w 123092"/>
                              <a:gd name="connsiteY4" fmla="*/ 0 h 76200"/>
                              <a:gd name="connsiteX0" fmla="*/ 0 w 123092"/>
                              <a:gd name="connsiteY0" fmla="*/ 0 h 68384"/>
                              <a:gd name="connsiteX1" fmla="*/ 95738 w 123092"/>
                              <a:gd name="connsiteY1" fmla="*/ 11723 h 68384"/>
                              <a:gd name="connsiteX2" fmla="*/ 123092 w 123092"/>
                              <a:gd name="connsiteY2" fmla="*/ 39077 h 68384"/>
                              <a:gd name="connsiteX3" fmla="*/ 85969 w 123092"/>
                              <a:gd name="connsiteY3" fmla="*/ 68384 h 68384"/>
                              <a:gd name="connsiteX4" fmla="*/ 0 w 123092"/>
                              <a:gd name="connsiteY4" fmla="*/ 0 h 68384"/>
                              <a:gd name="connsiteX0" fmla="*/ 0 w 123092"/>
                              <a:gd name="connsiteY0" fmla="*/ 0 h 68384"/>
                              <a:gd name="connsiteX1" fmla="*/ 95738 w 123092"/>
                              <a:gd name="connsiteY1" fmla="*/ 11723 h 68384"/>
                              <a:gd name="connsiteX2" fmla="*/ 123092 w 123092"/>
                              <a:gd name="connsiteY2" fmla="*/ 39077 h 68384"/>
                              <a:gd name="connsiteX3" fmla="*/ 85969 w 123092"/>
                              <a:gd name="connsiteY3" fmla="*/ 68384 h 68384"/>
                              <a:gd name="connsiteX4" fmla="*/ 42985 w 123092"/>
                              <a:gd name="connsiteY4" fmla="*/ 33215 h 68384"/>
                              <a:gd name="connsiteX5" fmla="*/ 0 w 123092"/>
                              <a:gd name="connsiteY5" fmla="*/ 0 h 68384"/>
                              <a:gd name="connsiteX0" fmla="*/ 0 w 123092"/>
                              <a:gd name="connsiteY0" fmla="*/ 0 h 68384"/>
                              <a:gd name="connsiteX1" fmla="*/ 95738 w 123092"/>
                              <a:gd name="connsiteY1" fmla="*/ 11723 h 68384"/>
                              <a:gd name="connsiteX2" fmla="*/ 123092 w 123092"/>
                              <a:gd name="connsiteY2" fmla="*/ 39077 h 68384"/>
                              <a:gd name="connsiteX3" fmla="*/ 85969 w 123092"/>
                              <a:gd name="connsiteY3" fmla="*/ 68384 h 68384"/>
                              <a:gd name="connsiteX4" fmla="*/ 76200 w 123092"/>
                              <a:gd name="connsiteY4" fmla="*/ 62522 h 68384"/>
                              <a:gd name="connsiteX5" fmla="*/ 0 w 123092"/>
                              <a:gd name="connsiteY5" fmla="*/ 0 h 68384"/>
                              <a:gd name="connsiteX0" fmla="*/ 0 w 123092"/>
                              <a:gd name="connsiteY0" fmla="*/ 0 h 68384"/>
                              <a:gd name="connsiteX1" fmla="*/ 95738 w 123092"/>
                              <a:gd name="connsiteY1" fmla="*/ 11723 h 68384"/>
                              <a:gd name="connsiteX2" fmla="*/ 123092 w 123092"/>
                              <a:gd name="connsiteY2" fmla="*/ 39077 h 68384"/>
                              <a:gd name="connsiteX3" fmla="*/ 85969 w 123092"/>
                              <a:gd name="connsiteY3" fmla="*/ 68384 h 68384"/>
                              <a:gd name="connsiteX4" fmla="*/ 76200 w 123092"/>
                              <a:gd name="connsiteY4" fmla="*/ 62522 h 68384"/>
                              <a:gd name="connsiteX5" fmla="*/ 41031 w 123092"/>
                              <a:gd name="connsiteY5" fmla="*/ 35169 h 68384"/>
                              <a:gd name="connsiteX6" fmla="*/ 0 w 123092"/>
                              <a:gd name="connsiteY6" fmla="*/ 0 h 68384"/>
                              <a:gd name="connsiteX0" fmla="*/ 0 w 123092"/>
                              <a:gd name="connsiteY0" fmla="*/ 0 h 68384"/>
                              <a:gd name="connsiteX1" fmla="*/ 95738 w 123092"/>
                              <a:gd name="connsiteY1" fmla="*/ 11723 h 68384"/>
                              <a:gd name="connsiteX2" fmla="*/ 123092 w 123092"/>
                              <a:gd name="connsiteY2" fmla="*/ 39077 h 68384"/>
                              <a:gd name="connsiteX3" fmla="*/ 85969 w 123092"/>
                              <a:gd name="connsiteY3" fmla="*/ 68384 h 68384"/>
                              <a:gd name="connsiteX4" fmla="*/ 76200 w 123092"/>
                              <a:gd name="connsiteY4" fmla="*/ 62522 h 68384"/>
                              <a:gd name="connsiteX5" fmla="*/ 107462 w 123092"/>
                              <a:gd name="connsiteY5" fmla="*/ 37123 h 68384"/>
                              <a:gd name="connsiteX6" fmla="*/ 0 w 123092"/>
                              <a:gd name="connsiteY6" fmla="*/ 0 h 68384"/>
                              <a:gd name="connsiteX0" fmla="*/ 0 w 48846"/>
                              <a:gd name="connsiteY0" fmla="*/ 3908 h 56661"/>
                              <a:gd name="connsiteX1" fmla="*/ 21492 w 48846"/>
                              <a:gd name="connsiteY1" fmla="*/ 0 h 56661"/>
                              <a:gd name="connsiteX2" fmla="*/ 48846 w 48846"/>
                              <a:gd name="connsiteY2" fmla="*/ 27354 h 56661"/>
                              <a:gd name="connsiteX3" fmla="*/ 11723 w 48846"/>
                              <a:gd name="connsiteY3" fmla="*/ 56661 h 56661"/>
                              <a:gd name="connsiteX4" fmla="*/ 1954 w 48846"/>
                              <a:gd name="connsiteY4" fmla="*/ 50799 h 56661"/>
                              <a:gd name="connsiteX5" fmla="*/ 33216 w 48846"/>
                              <a:gd name="connsiteY5" fmla="*/ 25400 h 56661"/>
                              <a:gd name="connsiteX6" fmla="*/ 0 w 48846"/>
                              <a:gd name="connsiteY6" fmla="*/ 3908 h 56661"/>
                              <a:gd name="connsiteX0" fmla="*/ 0 w 48846"/>
                              <a:gd name="connsiteY0" fmla="*/ 3908 h 56661"/>
                              <a:gd name="connsiteX1" fmla="*/ 21492 w 48846"/>
                              <a:gd name="connsiteY1" fmla="*/ 0 h 56661"/>
                              <a:gd name="connsiteX2" fmla="*/ 48846 w 48846"/>
                              <a:gd name="connsiteY2" fmla="*/ 27354 h 56661"/>
                              <a:gd name="connsiteX3" fmla="*/ 11723 w 48846"/>
                              <a:gd name="connsiteY3" fmla="*/ 56661 h 56661"/>
                              <a:gd name="connsiteX4" fmla="*/ 1954 w 48846"/>
                              <a:gd name="connsiteY4" fmla="*/ 50799 h 56661"/>
                              <a:gd name="connsiteX5" fmla="*/ 31311 w 48846"/>
                              <a:gd name="connsiteY5" fmla="*/ 31115 h 56661"/>
                              <a:gd name="connsiteX6" fmla="*/ 0 w 48846"/>
                              <a:gd name="connsiteY6" fmla="*/ 3908 h 56661"/>
                              <a:gd name="connsiteX0" fmla="*/ 0 w 48846"/>
                              <a:gd name="connsiteY0" fmla="*/ 3908 h 56661"/>
                              <a:gd name="connsiteX1" fmla="*/ 21492 w 48846"/>
                              <a:gd name="connsiteY1" fmla="*/ 0 h 56661"/>
                              <a:gd name="connsiteX2" fmla="*/ 48846 w 48846"/>
                              <a:gd name="connsiteY2" fmla="*/ 27354 h 56661"/>
                              <a:gd name="connsiteX3" fmla="*/ 11723 w 48846"/>
                              <a:gd name="connsiteY3" fmla="*/ 56661 h 56661"/>
                              <a:gd name="connsiteX4" fmla="*/ 1954 w 48846"/>
                              <a:gd name="connsiteY4" fmla="*/ 50799 h 56661"/>
                              <a:gd name="connsiteX5" fmla="*/ 31311 w 48846"/>
                              <a:gd name="connsiteY5" fmla="*/ 27305 h 56661"/>
                              <a:gd name="connsiteX6" fmla="*/ 0 w 48846"/>
                              <a:gd name="connsiteY6" fmla="*/ 3908 h 56661"/>
                              <a:gd name="connsiteX0" fmla="*/ 0 w 48846"/>
                              <a:gd name="connsiteY0" fmla="*/ 3908 h 60471"/>
                              <a:gd name="connsiteX1" fmla="*/ 21492 w 48846"/>
                              <a:gd name="connsiteY1" fmla="*/ 0 h 60471"/>
                              <a:gd name="connsiteX2" fmla="*/ 48846 w 48846"/>
                              <a:gd name="connsiteY2" fmla="*/ 27354 h 60471"/>
                              <a:gd name="connsiteX3" fmla="*/ 9818 w 48846"/>
                              <a:gd name="connsiteY3" fmla="*/ 60471 h 60471"/>
                              <a:gd name="connsiteX4" fmla="*/ 1954 w 48846"/>
                              <a:gd name="connsiteY4" fmla="*/ 50799 h 60471"/>
                              <a:gd name="connsiteX5" fmla="*/ 31311 w 48846"/>
                              <a:gd name="connsiteY5" fmla="*/ 27305 h 60471"/>
                              <a:gd name="connsiteX6" fmla="*/ 0 w 48846"/>
                              <a:gd name="connsiteY6" fmla="*/ 3908 h 60471"/>
                              <a:gd name="connsiteX0" fmla="*/ 3761 w 46892"/>
                              <a:gd name="connsiteY0" fmla="*/ 3908 h 60471"/>
                              <a:gd name="connsiteX1" fmla="*/ 19538 w 46892"/>
                              <a:gd name="connsiteY1" fmla="*/ 0 h 60471"/>
                              <a:gd name="connsiteX2" fmla="*/ 46892 w 46892"/>
                              <a:gd name="connsiteY2" fmla="*/ 27354 h 60471"/>
                              <a:gd name="connsiteX3" fmla="*/ 7864 w 46892"/>
                              <a:gd name="connsiteY3" fmla="*/ 60471 h 60471"/>
                              <a:gd name="connsiteX4" fmla="*/ 0 w 46892"/>
                              <a:gd name="connsiteY4" fmla="*/ 50799 h 60471"/>
                              <a:gd name="connsiteX5" fmla="*/ 29357 w 46892"/>
                              <a:gd name="connsiteY5" fmla="*/ 27305 h 60471"/>
                              <a:gd name="connsiteX6" fmla="*/ 3761 w 46892"/>
                              <a:gd name="connsiteY6" fmla="*/ 3908 h 60471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</a:cxnLst>
                            <a:rect l="l" t="t" r="r" b="b"/>
                            <a:pathLst>
                              <a:path w="46892" h="60471">
                                <a:moveTo>
                                  <a:pt x="3761" y="3908"/>
                                </a:moveTo>
                                <a:lnTo>
                                  <a:pt x="19538" y="0"/>
                                </a:lnTo>
                                <a:lnTo>
                                  <a:pt x="46892" y="27354"/>
                                </a:lnTo>
                                <a:lnTo>
                                  <a:pt x="7864" y="60471"/>
                                </a:lnTo>
                                <a:lnTo>
                                  <a:pt x="0" y="50799"/>
                                </a:lnTo>
                                <a:lnTo>
                                  <a:pt x="29357" y="27305"/>
                                </a:lnTo>
                                <a:lnTo>
                                  <a:pt x="3761" y="3908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CBCCD0"/>
                          </a:solidFill>
                          <a:ln w="25400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rtlCol="0" anchor="ctr"/>
                          <a:lstStyle/>
                          <a:p>
                            <a:pPr algn="ctr">
                              <a:defRPr/>
                            </a:pPr>
                            <a:endParaRPr lang="en-US" kern="0">
                              <a:solidFill>
                                <a:prstClr val="white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511" name="Rectangle 510"/>
                          <p:cNvSpPr/>
                          <p:nvPr/>
                        </p:nvSpPr>
                        <p:spPr>
                          <a:xfrm rot="2700000">
                            <a:off x="5094261" y="1464347"/>
                            <a:ext cx="47264" cy="12667"/>
                          </a:xfrm>
                          <a:prstGeom prst="rect">
                            <a:avLst/>
                          </a:prstGeom>
                          <a:solidFill>
                            <a:srgbClr val="CBCCD0"/>
                          </a:solidFill>
                          <a:ln w="25400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rtlCol="0" anchor="ctr"/>
                          <a:lstStyle/>
                          <a:p>
                            <a:pPr algn="ctr">
                              <a:defRPr/>
                            </a:pPr>
                            <a:endParaRPr lang="en-US" kern="0">
                              <a:solidFill>
                                <a:prstClr val="white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512" name="Rectangle 511"/>
                          <p:cNvSpPr/>
                          <p:nvPr/>
                        </p:nvSpPr>
                        <p:spPr>
                          <a:xfrm rot="8340000">
                            <a:off x="5087523" y="1508867"/>
                            <a:ext cx="43648" cy="12922"/>
                          </a:xfrm>
                          <a:prstGeom prst="rect">
                            <a:avLst/>
                          </a:prstGeom>
                          <a:solidFill>
                            <a:srgbClr val="CBCCD0"/>
                          </a:solidFill>
                          <a:ln w="25400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rtlCol="0" anchor="ctr"/>
                          <a:lstStyle/>
                          <a:p>
                            <a:pPr algn="ctr">
                              <a:defRPr/>
                            </a:pPr>
                            <a:endParaRPr lang="en-US" kern="0">
                              <a:solidFill>
                                <a:prstClr val="white"/>
                              </a:solidFill>
                            </a:endParaRPr>
                          </a:p>
                        </p:txBody>
                      </p:sp>
                    </p:grpSp>
                    <p:sp>
                      <p:nvSpPr>
                        <p:cNvPr id="506" name="TextBox 505"/>
                        <p:cNvSpPr txBox="1"/>
                        <p:nvPr/>
                      </p:nvSpPr>
                      <p:spPr>
                        <a:xfrm>
                          <a:off x="5031134" y="1266403"/>
                          <a:ext cx="1017798" cy="54969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>
                            <a:defRPr/>
                          </a:pPr>
                          <a:r>
                            <a:rPr lang="en-US" sz="200" kern="0" dirty="0">
                              <a:solidFill>
                                <a:srgbClr val="CBCCD0"/>
                              </a:solidFill>
                            </a:rPr>
                            <a:t>84%</a:t>
                          </a:r>
                        </a:p>
                      </p:txBody>
                    </p:sp>
                    <p:grpSp>
                      <p:nvGrpSpPr>
                        <p:cNvPr id="507" name="Group 506"/>
                        <p:cNvGrpSpPr/>
                        <p:nvPr/>
                      </p:nvGrpSpPr>
                      <p:grpSpPr>
                        <a:xfrm>
                          <a:off x="5560150" y="1438024"/>
                          <a:ext cx="194214" cy="100390"/>
                          <a:chOff x="5509143" y="1454679"/>
                          <a:chExt cx="124472" cy="64341"/>
                        </a:xfrm>
                      </p:grpSpPr>
                      <p:sp>
                        <p:nvSpPr>
                          <p:cNvPr id="508" name="Rectangle 8"/>
                          <p:cNvSpPr/>
                          <p:nvPr/>
                        </p:nvSpPr>
                        <p:spPr>
                          <a:xfrm>
                            <a:off x="5509143" y="1454679"/>
                            <a:ext cx="124472" cy="64341"/>
                          </a:xfrm>
                          <a:prstGeom prst="homePlate">
                            <a:avLst/>
                          </a:prstGeom>
                          <a:noFill/>
                          <a:ln w="6350" cap="flat" cmpd="sng" algn="ctr">
                            <a:solidFill>
                              <a:srgbClr val="CBCCD0"/>
                            </a:solidFill>
                            <a:prstDash val="solid"/>
                          </a:ln>
                          <a:effectLst/>
                        </p:spPr>
                        <p:txBody>
                          <a:bodyPr rtlCol="0" anchor="ctr"/>
                          <a:lstStyle/>
                          <a:p>
                            <a:pPr algn="ctr">
                              <a:defRPr/>
                            </a:pPr>
                            <a:endParaRPr lang="en-US" kern="0">
                              <a:solidFill>
                                <a:srgbClr val="1B1C20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509" name="Rectangle 508"/>
                          <p:cNvSpPr/>
                          <p:nvPr/>
                        </p:nvSpPr>
                        <p:spPr>
                          <a:xfrm>
                            <a:off x="5518752" y="1463440"/>
                            <a:ext cx="79294" cy="47575"/>
                          </a:xfrm>
                          <a:prstGeom prst="rect">
                            <a:avLst/>
                          </a:prstGeom>
                          <a:solidFill>
                            <a:srgbClr val="CBCCD0"/>
                          </a:solidFill>
                          <a:ln w="25400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rtlCol="0" anchor="ctr"/>
                          <a:lstStyle/>
                          <a:p>
                            <a:pPr algn="ctr">
                              <a:defRPr/>
                            </a:pPr>
                            <a:endParaRPr lang="en-US" kern="0">
                              <a:solidFill>
                                <a:srgbClr val="1B1C20"/>
                              </a:solidFill>
                            </a:endParaRPr>
                          </a:p>
                        </p:txBody>
                      </p:sp>
                    </p:grpSp>
                  </p:grpSp>
                  <p:grpSp>
                    <p:nvGrpSpPr>
                      <p:cNvPr id="484" name="Group 483"/>
                      <p:cNvGrpSpPr/>
                      <p:nvPr/>
                    </p:nvGrpSpPr>
                    <p:grpSpPr>
                      <a:xfrm>
                        <a:off x="3074043" y="1315264"/>
                        <a:ext cx="1765259" cy="549697"/>
                        <a:chOff x="3074043" y="1390214"/>
                        <a:chExt cx="1765259" cy="549697"/>
                      </a:xfrm>
                    </p:grpSpPr>
                    <p:grpSp>
                      <p:nvGrpSpPr>
                        <p:cNvPr id="494" name="Group 493"/>
                        <p:cNvGrpSpPr/>
                        <p:nvPr/>
                      </p:nvGrpSpPr>
                      <p:grpSpPr>
                        <a:xfrm>
                          <a:off x="4004188" y="1438914"/>
                          <a:ext cx="183406" cy="135935"/>
                          <a:chOff x="3945564" y="1472320"/>
                          <a:chExt cx="95621" cy="70871"/>
                        </a:xfrm>
                      </p:grpSpPr>
                      <p:sp>
                        <p:nvSpPr>
                          <p:cNvPr id="502" name="Block Arc 501"/>
                          <p:cNvSpPr/>
                          <p:nvPr/>
                        </p:nvSpPr>
                        <p:spPr>
                          <a:xfrm>
                            <a:off x="3945564" y="1472320"/>
                            <a:ext cx="95621" cy="56803"/>
                          </a:xfrm>
                          <a:prstGeom prst="blockArc">
                            <a:avLst/>
                          </a:prstGeom>
                          <a:solidFill>
                            <a:srgbClr val="CBCCD0"/>
                          </a:solidFill>
                          <a:ln w="25400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rtlCol="0" anchor="ctr"/>
                          <a:lstStyle/>
                          <a:p>
                            <a:pPr algn="ctr">
                              <a:defRPr/>
                            </a:pPr>
                            <a:endParaRPr lang="en-US" kern="0">
                              <a:solidFill>
                                <a:prstClr val="black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503" name="Block Arc 502"/>
                          <p:cNvSpPr/>
                          <p:nvPr/>
                        </p:nvSpPr>
                        <p:spPr>
                          <a:xfrm>
                            <a:off x="3963161" y="1493189"/>
                            <a:ext cx="64341" cy="50002"/>
                          </a:xfrm>
                          <a:prstGeom prst="blockArc">
                            <a:avLst/>
                          </a:prstGeom>
                          <a:solidFill>
                            <a:srgbClr val="CBCCD0"/>
                          </a:solidFill>
                          <a:ln w="25400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rtlCol="0" anchor="ctr"/>
                          <a:lstStyle/>
                          <a:p>
                            <a:pPr algn="ctr">
                              <a:defRPr/>
                            </a:pPr>
                            <a:endParaRPr lang="en-US" kern="0">
                              <a:solidFill>
                                <a:prstClr val="black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504" name="Oval 503"/>
                          <p:cNvSpPr/>
                          <p:nvPr/>
                        </p:nvSpPr>
                        <p:spPr>
                          <a:xfrm>
                            <a:off x="3982055" y="1515193"/>
                            <a:ext cx="26451" cy="23708"/>
                          </a:xfrm>
                          <a:prstGeom prst="ellipse">
                            <a:avLst/>
                          </a:prstGeom>
                          <a:solidFill>
                            <a:srgbClr val="CBCCD0"/>
                          </a:solidFill>
                          <a:ln w="25400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rtlCol="0" anchor="ctr"/>
                          <a:lstStyle/>
                          <a:p>
                            <a:pPr algn="ctr">
                              <a:defRPr/>
                            </a:pPr>
                            <a:endParaRPr lang="en-US" kern="0">
                              <a:solidFill>
                                <a:prstClr val="white"/>
                              </a:solidFill>
                            </a:endParaRPr>
                          </a:p>
                        </p:txBody>
                      </p:sp>
                    </p:grpSp>
                    <p:grpSp>
                      <p:nvGrpSpPr>
                        <p:cNvPr id="495" name="Group 494"/>
                        <p:cNvGrpSpPr/>
                        <p:nvPr/>
                      </p:nvGrpSpPr>
                      <p:grpSpPr>
                        <a:xfrm>
                          <a:off x="3425092" y="1443151"/>
                          <a:ext cx="301916" cy="102160"/>
                          <a:chOff x="3620686" y="1495889"/>
                          <a:chExt cx="111106" cy="37597"/>
                        </a:xfrm>
                      </p:grpSpPr>
                      <p:sp>
                        <p:nvSpPr>
                          <p:cNvPr id="497" name="Rectangle 496"/>
                          <p:cNvSpPr/>
                          <p:nvPr/>
                        </p:nvSpPr>
                        <p:spPr>
                          <a:xfrm>
                            <a:off x="3644571" y="1495889"/>
                            <a:ext cx="14274" cy="37597"/>
                          </a:xfrm>
                          <a:prstGeom prst="rect">
                            <a:avLst/>
                          </a:prstGeom>
                          <a:solidFill>
                            <a:srgbClr val="CBCCD0"/>
                          </a:solidFill>
                          <a:ln w="25400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rtlCol="0" anchor="ctr"/>
                          <a:lstStyle/>
                          <a:p>
                            <a:pPr algn="ctr">
                              <a:defRPr/>
                            </a:pPr>
                            <a:endParaRPr lang="en-US" kern="0">
                              <a:solidFill>
                                <a:prstClr val="white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498" name="Rectangle 497"/>
                          <p:cNvSpPr/>
                          <p:nvPr/>
                        </p:nvSpPr>
                        <p:spPr>
                          <a:xfrm>
                            <a:off x="3620686" y="1508157"/>
                            <a:ext cx="14274" cy="18550"/>
                          </a:xfrm>
                          <a:prstGeom prst="rect">
                            <a:avLst/>
                          </a:prstGeom>
                          <a:solidFill>
                            <a:srgbClr val="CBCCD0"/>
                          </a:solidFill>
                          <a:ln w="25400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rtlCol="0" anchor="ctr"/>
                          <a:lstStyle/>
                          <a:p>
                            <a:pPr algn="ctr">
                              <a:defRPr/>
                            </a:pPr>
                            <a:endParaRPr lang="en-US" kern="0">
                              <a:solidFill>
                                <a:prstClr val="white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499" name="Rectangle 498"/>
                          <p:cNvSpPr/>
                          <p:nvPr/>
                        </p:nvSpPr>
                        <p:spPr>
                          <a:xfrm>
                            <a:off x="3668516" y="1509865"/>
                            <a:ext cx="14274" cy="14608"/>
                          </a:xfrm>
                          <a:prstGeom prst="rect">
                            <a:avLst/>
                          </a:prstGeom>
                          <a:solidFill>
                            <a:srgbClr val="CBCCD0"/>
                          </a:solidFill>
                          <a:ln w="25400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rtlCol="0" anchor="ctr"/>
                          <a:lstStyle/>
                          <a:p>
                            <a:pPr algn="ctr">
                              <a:defRPr/>
                            </a:pPr>
                            <a:endParaRPr lang="en-US" kern="0">
                              <a:solidFill>
                                <a:prstClr val="white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500" name="Rectangle 499"/>
                          <p:cNvSpPr/>
                          <p:nvPr/>
                        </p:nvSpPr>
                        <p:spPr>
                          <a:xfrm>
                            <a:off x="3717518" y="1509865"/>
                            <a:ext cx="14274" cy="14608"/>
                          </a:xfrm>
                          <a:prstGeom prst="rect">
                            <a:avLst/>
                          </a:prstGeom>
                          <a:solidFill>
                            <a:srgbClr val="CBCCD0"/>
                          </a:solidFill>
                          <a:ln w="25400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rtlCol="0" anchor="ctr"/>
                          <a:lstStyle/>
                          <a:p>
                            <a:pPr algn="ctr">
                              <a:defRPr/>
                            </a:pPr>
                            <a:endParaRPr lang="en-US" kern="0">
                              <a:solidFill>
                                <a:prstClr val="white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501" name="Rectangle 500"/>
                          <p:cNvSpPr/>
                          <p:nvPr/>
                        </p:nvSpPr>
                        <p:spPr>
                          <a:xfrm>
                            <a:off x="3693017" y="1509865"/>
                            <a:ext cx="14274" cy="14608"/>
                          </a:xfrm>
                          <a:prstGeom prst="rect">
                            <a:avLst/>
                          </a:prstGeom>
                          <a:solidFill>
                            <a:srgbClr val="CBCCD0"/>
                          </a:solidFill>
                          <a:ln w="25400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rtlCol="0" anchor="ctr"/>
                          <a:lstStyle/>
                          <a:p>
                            <a:pPr algn="ctr">
                              <a:defRPr/>
                            </a:pPr>
                            <a:endParaRPr lang="en-US" kern="0">
                              <a:solidFill>
                                <a:prstClr val="white"/>
                              </a:solidFill>
                            </a:endParaRPr>
                          </a:p>
                        </p:txBody>
                      </p:sp>
                    </p:grpSp>
                    <p:sp>
                      <p:nvSpPr>
                        <p:cNvPr id="496" name="TextBox 495"/>
                        <p:cNvSpPr txBox="1"/>
                        <p:nvPr/>
                      </p:nvSpPr>
                      <p:spPr>
                        <a:xfrm>
                          <a:off x="3074043" y="1390214"/>
                          <a:ext cx="1765259" cy="54969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>
                            <a:defRPr/>
                          </a:pPr>
                          <a:r>
                            <a:rPr lang="en-US" sz="200" kern="0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</a:rPr>
                            <a:t>AT&amp;T</a:t>
                          </a:r>
                        </a:p>
                      </p:txBody>
                    </p:sp>
                  </p:grpSp>
                  <p:grpSp>
                    <p:nvGrpSpPr>
                      <p:cNvPr id="485" name="Group 484"/>
                      <p:cNvGrpSpPr/>
                      <p:nvPr/>
                    </p:nvGrpSpPr>
                    <p:grpSpPr>
                      <a:xfrm>
                        <a:off x="4226952" y="769526"/>
                        <a:ext cx="685310" cy="88163"/>
                        <a:chOff x="4271922" y="1099306"/>
                        <a:chExt cx="685310" cy="88163"/>
                      </a:xfrm>
                    </p:grpSpPr>
                    <p:sp>
                      <p:nvSpPr>
                        <p:cNvPr id="492" name="Rounded Rectangle 491"/>
                        <p:cNvSpPr/>
                        <p:nvPr/>
                      </p:nvSpPr>
                      <p:spPr>
                        <a:xfrm>
                          <a:off x="4271922" y="1099306"/>
                          <a:ext cx="685310" cy="88163"/>
                        </a:xfrm>
                        <a:prstGeom prst="roundRect">
                          <a:avLst>
                            <a:gd name="adj" fmla="val 50000"/>
                          </a:avLst>
                        </a:prstGeom>
                        <a:solidFill>
                          <a:srgbClr val="1B1C20"/>
                        </a:solidFill>
                        <a:ln w="25400" cap="flat" cmpd="sng" algn="ctr">
                          <a:noFill/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algn="ctr">
                            <a:defRPr/>
                          </a:pPr>
                          <a:endParaRPr lang="en-US" kern="0">
                            <a:solidFill>
                              <a:prstClr val="white"/>
                            </a:solidFill>
                          </a:endParaRPr>
                        </a:p>
                      </p:txBody>
                    </p:sp>
                    <p:sp>
                      <p:nvSpPr>
                        <p:cNvPr id="493" name="Rounded Rectangle 492"/>
                        <p:cNvSpPr/>
                        <p:nvPr/>
                      </p:nvSpPr>
                      <p:spPr>
                        <a:xfrm>
                          <a:off x="4310738" y="1122650"/>
                          <a:ext cx="602155" cy="39379"/>
                        </a:xfrm>
                        <a:prstGeom prst="roundRect">
                          <a:avLst>
                            <a:gd name="adj" fmla="val 50000"/>
                          </a:avLst>
                        </a:prstGeom>
                        <a:solidFill>
                          <a:schemeClr val="accent3"/>
                        </a:solidFill>
                        <a:ln w="25400" cap="flat" cmpd="sng" algn="ctr">
                          <a:noFill/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algn="ctr">
                            <a:defRPr/>
                          </a:pPr>
                          <a:endParaRPr lang="en-US" kern="0">
                            <a:solidFill>
                              <a:prstClr val="white"/>
                            </a:solidFill>
                          </a:endParaRPr>
                        </a:p>
                      </p:txBody>
                    </p:sp>
                  </p:grpSp>
                  <p:sp>
                    <p:nvSpPr>
                      <p:cNvPr id="486" name="Oval 485"/>
                      <p:cNvSpPr/>
                      <p:nvPr/>
                    </p:nvSpPr>
                    <p:spPr>
                      <a:xfrm>
                        <a:off x="4323006" y="5445193"/>
                        <a:ext cx="539280" cy="539280"/>
                      </a:xfrm>
                      <a:prstGeom prst="ellipse">
                        <a:avLst/>
                      </a:prstGeom>
                      <a:solidFill>
                        <a:schemeClr val="accent5">
                          <a:lumMod val="95000"/>
                          <a:lumOff val="5000"/>
                        </a:schemeClr>
                      </a:solidFill>
                      <a:ln w="25400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algn="ctr">
                          <a:defRPr/>
                        </a:pPr>
                        <a:endParaRPr lang="en-US" kern="0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487" name="Oval 39"/>
                      <p:cNvSpPr/>
                      <p:nvPr/>
                    </p:nvSpPr>
                    <p:spPr>
                      <a:xfrm>
                        <a:off x="4323008" y="5714831"/>
                        <a:ext cx="539365" cy="269763"/>
                      </a:xfrm>
                      <a:custGeom>
                        <a:avLst/>
                        <a:gdLst>
                          <a:gd name="connsiteX0" fmla="*/ 0 w 539280"/>
                          <a:gd name="connsiteY0" fmla="*/ 269640 h 539280"/>
                          <a:gd name="connsiteX1" fmla="*/ 269640 w 539280"/>
                          <a:gd name="connsiteY1" fmla="*/ 0 h 539280"/>
                          <a:gd name="connsiteX2" fmla="*/ 539280 w 539280"/>
                          <a:gd name="connsiteY2" fmla="*/ 269640 h 539280"/>
                          <a:gd name="connsiteX3" fmla="*/ 269640 w 539280"/>
                          <a:gd name="connsiteY3" fmla="*/ 539280 h 539280"/>
                          <a:gd name="connsiteX4" fmla="*/ 0 w 539280"/>
                          <a:gd name="connsiteY4" fmla="*/ 269640 h 539280"/>
                          <a:gd name="connsiteX0" fmla="*/ 0 w 539280"/>
                          <a:gd name="connsiteY0" fmla="*/ 269640 h 539280"/>
                          <a:gd name="connsiteX1" fmla="*/ 269640 w 539280"/>
                          <a:gd name="connsiteY1" fmla="*/ 0 h 539280"/>
                          <a:gd name="connsiteX2" fmla="*/ 539280 w 539280"/>
                          <a:gd name="connsiteY2" fmla="*/ 269640 h 539280"/>
                          <a:gd name="connsiteX3" fmla="*/ 269640 w 539280"/>
                          <a:gd name="connsiteY3" fmla="*/ 539280 h 539280"/>
                          <a:gd name="connsiteX4" fmla="*/ 0 w 539280"/>
                          <a:gd name="connsiteY4" fmla="*/ 269640 h 539280"/>
                          <a:gd name="connsiteX0" fmla="*/ 0 w 539280"/>
                          <a:gd name="connsiteY0" fmla="*/ 269640 h 539280"/>
                          <a:gd name="connsiteX1" fmla="*/ 269640 w 539280"/>
                          <a:gd name="connsiteY1" fmla="*/ 0 h 539280"/>
                          <a:gd name="connsiteX2" fmla="*/ 539280 w 539280"/>
                          <a:gd name="connsiteY2" fmla="*/ 269640 h 539280"/>
                          <a:gd name="connsiteX3" fmla="*/ 269640 w 539280"/>
                          <a:gd name="connsiteY3" fmla="*/ 539280 h 539280"/>
                          <a:gd name="connsiteX4" fmla="*/ 0 w 539280"/>
                          <a:gd name="connsiteY4" fmla="*/ 269640 h 539280"/>
                          <a:gd name="connsiteX0" fmla="*/ 0 w 539280"/>
                          <a:gd name="connsiteY0" fmla="*/ 269640 h 539280"/>
                          <a:gd name="connsiteX1" fmla="*/ 269640 w 539280"/>
                          <a:gd name="connsiteY1" fmla="*/ 0 h 539280"/>
                          <a:gd name="connsiteX2" fmla="*/ 539280 w 539280"/>
                          <a:gd name="connsiteY2" fmla="*/ 269640 h 539280"/>
                          <a:gd name="connsiteX3" fmla="*/ 269640 w 539280"/>
                          <a:gd name="connsiteY3" fmla="*/ 539280 h 539280"/>
                          <a:gd name="connsiteX4" fmla="*/ 0 w 539280"/>
                          <a:gd name="connsiteY4" fmla="*/ 269640 h 539280"/>
                          <a:gd name="connsiteX0" fmla="*/ 0 w 539280"/>
                          <a:gd name="connsiteY0" fmla="*/ 269640 h 539280"/>
                          <a:gd name="connsiteX1" fmla="*/ 269640 w 539280"/>
                          <a:gd name="connsiteY1" fmla="*/ 0 h 539280"/>
                          <a:gd name="connsiteX2" fmla="*/ 539280 w 539280"/>
                          <a:gd name="connsiteY2" fmla="*/ 269640 h 539280"/>
                          <a:gd name="connsiteX3" fmla="*/ 269640 w 539280"/>
                          <a:gd name="connsiteY3" fmla="*/ 539280 h 539280"/>
                          <a:gd name="connsiteX4" fmla="*/ 0 w 539280"/>
                          <a:gd name="connsiteY4" fmla="*/ 269640 h 539280"/>
                          <a:gd name="connsiteX0" fmla="*/ 0 w 539280"/>
                          <a:gd name="connsiteY0" fmla="*/ 50669 h 320309"/>
                          <a:gd name="connsiteX1" fmla="*/ 278784 w 539280"/>
                          <a:gd name="connsiteY1" fmla="*/ 128501 h 320309"/>
                          <a:gd name="connsiteX2" fmla="*/ 539280 w 539280"/>
                          <a:gd name="connsiteY2" fmla="*/ 50669 h 320309"/>
                          <a:gd name="connsiteX3" fmla="*/ 269640 w 539280"/>
                          <a:gd name="connsiteY3" fmla="*/ 320309 h 320309"/>
                          <a:gd name="connsiteX4" fmla="*/ 0 w 539280"/>
                          <a:gd name="connsiteY4" fmla="*/ 50669 h 320309"/>
                          <a:gd name="connsiteX0" fmla="*/ 0 w 539280"/>
                          <a:gd name="connsiteY0" fmla="*/ 50669 h 320309"/>
                          <a:gd name="connsiteX1" fmla="*/ 278784 w 539280"/>
                          <a:gd name="connsiteY1" fmla="*/ 128501 h 320309"/>
                          <a:gd name="connsiteX2" fmla="*/ 539280 w 539280"/>
                          <a:gd name="connsiteY2" fmla="*/ 50669 h 320309"/>
                          <a:gd name="connsiteX3" fmla="*/ 269640 w 539280"/>
                          <a:gd name="connsiteY3" fmla="*/ 320309 h 320309"/>
                          <a:gd name="connsiteX4" fmla="*/ 0 w 539280"/>
                          <a:gd name="connsiteY4" fmla="*/ 50669 h 320309"/>
                          <a:gd name="connsiteX0" fmla="*/ 0 w 539280"/>
                          <a:gd name="connsiteY0" fmla="*/ 0 h 269640"/>
                          <a:gd name="connsiteX1" fmla="*/ 278784 w 539280"/>
                          <a:gd name="connsiteY1" fmla="*/ 77832 h 269640"/>
                          <a:gd name="connsiteX2" fmla="*/ 539280 w 539280"/>
                          <a:gd name="connsiteY2" fmla="*/ 0 h 269640"/>
                          <a:gd name="connsiteX3" fmla="*/ 269640 w 539280"/>
                          <a:gd name="connsiteY3" fmla="*/ 269640 h 269640"/>
                          <a:gd name="connsiteX4" fmla="*/ 0 w 539280"/>
                          <a:gd name="connsiteY4" fmla="*/ 0 h 269640"/>
                          <a:gd name="connsiteX0" fmla="*/ 0 w 546775"/>
                          <a:gd name="connsiteY0" fmla="*/ 0 h 269640"/>
                          <a:gd name="connsiteX1" fmla="*/ 539280 w 546775"/>
                          <a:gd name="connsiteY1" fmla="*/ 0 h 269640"/>
                          <a:gd name="connsiteX2" fmla="*/ 269640 w 546775"/>
                          <a:gd name="connsiteY2" fmla="*/ 269640 h 269640"/>
                          <a:gd name="connsiteX3" fmla="*/ 0 w 546775"/>
                          <a:gd name="connsiteY3" fmla="*/ 0 h 269640"/>
                          <a:gd name="connsiteX0" fmla="*/ 0 w 546775"/>
                          <a:gd name="connsiteY0" fmla="*/ 9071 h 278711"/>
                          <a:gd name="connsiteX1" fmla="*/ 539280 w 546775"/>
                          <a:gd name="connsiteY1" fmla="*/ 9071 h 278711"/>
                          <a:gd name="connsiteX2" fmla="*/ 269640 w 546775"/>
                          <a:gd name="connsiteY2" fmla="*/ 278711 h 278711"/>
                          <a:gd name="connsiteX3" fmla="*/ 0 w 546775"/>
                          <a:gd name="connsiteY3" fmla="*/ 9071 h 278711"/>
                          <a:gd name="connsiteX0" fmla="*/ 0 w 546775"/>
                          <a:gd name="connsiteY0" fmla="*/ 0 h 269640"/>
                          <a:gd name="connsiteX1" fmla="*/ 539280 w 546775"/>
                          <a:gd name="connsiteY1" fmla="*/ 0 h 269640"/>
                          <a:gd name="connsiteX2" fmla="*/ 269640 w 546775"/>
                          <a:gd name="connsiteY2" fmla="*/ 269640 h 269640"/>
                          <a:gd name="connsiteX3" fmla="*/ 0 w 546775"/>
                          <a:gd name="connsiteY3" fmla="*/ 0 h 269640"/>
                          <a:gd name="connsiteX0" fmla="*/ 0 w 546775"/>
                          <a:gd name="connsiteY0" fmla="*/ 0 h 269761"/>
                          <a:gd name="connsiteX1" fmla="*/ 539280 w 546775"/>
                          <a:gd name="connsiteY1" fmla="*/ 0 h 269761"/>
                          <a:gd name="connsiteX2" fmla="*/ 269640 w 546775"/>
                          <a:gd name="connsiteY2" fmla="*/ 269640 h 269761"/>
                          <a:gd name="connsiteX3" fmla="*/ 0 w 546775"/>
                          <a:gd name="connsiteY3" fmla="*/ 0 h 269761"/>
                          <a:gd name="connsiteX0" fmla="*/ 0 w 546775"/>
                          <a:gd name="connsiteY0" fmla="*/ 0 h 269761"/>
                          <a:gd name="connsiteX1" fmla="*/ 539280 w 546775"/>
                          <a:gd name="connsiteY1" fmla="*/ 0 h 269761"/>
                          <a:gd name="connsiteX2" fmla="*/ 269640 w 546775"/>
                          <a:gd name="connsiteY2" fmla="*/ 269640 h 269761"/>
                          <a:gd name="connsiteX3" fmla="*/ 0 w 546775"/>
                          <a:gd name="connsiteY3" fmla="*/ 0 h 269761"/>
                          <a:gd name="connsiteX0" fmla="*/ 0 w 541547"/>
                          <a:gd name="connsiteY0" fmla="*/ 0 h 269761"/>
                          <a:gd name="connsiteX1" fmla="*/ 539280 w 541547"/>
                          <a:gd name="connsiteY1" fmla="*/ 0 h 269761"/>
                          <a:gd name="connsiteX2" fmla="*/ 269640 w 541547"/>
                          <a:gd name="connsiteY2" fmla="*/ 269640 h 269761"/>
                          <a:gd name="connsiteX3" fmla="*/ 0 w 541547"/>
                          <a:gd name="connsiteY3" fmla="*/ 0 h 269761"/>
                          <a:gd name="connsiteX0" fmla="*/ 0 w 539364"/>
                          <a:gd name="connsiteY0" fmla="*/ 0 h 269761"/>
                          <a:gd name="connsiteX1" fmla="*/ 539280 w 539364"/>
                          <a:gd name="connsiteY1" fmla="*/ 0 h 269761"/>
                          <a:gd name="connsiteX2" fmla="*/ 269640 w 539364"/>
                          <a:gd name="connsiteY2" fmla="*/ 269640 h 269761"/>
                          <a:gd name="connsiteX3" fmla="*/ 0 w 539364"/>
                          <a:gd name="connsiteY3" fmla="*/ 0 h 269761"/>
                          <a:gd name="connsiteX0" fmla="*/ 0 w 539364"/>
                          <a:gd name="connsiteY0" fmla="*/ 0 h 269761"/>
                          <a:gd name="connsiteX1" fmla="*/ 539280 w 539364"/>
                          <a:gd name="connsiteY1" fmla="*/ 0 h 269761"/>
                          <a:gd name="connsiteX2" fmla="*/ 269640 w 539364"/>
                          <a:gd name="connsiteY2" fmla="*/ 269640 h 269761"/>
                          <a:gd name="connsiteX3" fmla="*/ 0 w 539364"/>
                          <a:gd name="connsiteY3" fmla="*/ 0 h 269761"/>
                          <a:gd name="connsiteX0" fmla="*/ 0 w 539364"/>
                          <a:gd name="connsiteY0" fmla="*/ 0 h 269761"/>
                          <a:gd name="connsiteX1" fmla="*/ 539280 w 539364"/>
                          <a:gd name="connsiteY1" fmla="*/ 0 h 269761"/>
                          <a:gd name="connsiteX2" fmla="*/ 269640 w 539364"/>
                          <a:gd name="connsiteY2" fmla="*/ 269640 h 269761"/>
                          <a:gd name="connsiteX3" fmla="*/ 0 w 539364"/>
                          <a:gd name="connsiteY3" fmla="*/ 0 h 269761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539364" h="269761">
                            <a:moveTo>
                              <a:pt x="0" y="0"/>
                            </a:moveTo>
                            <a:cubicBezTo>
                              <a:pt x="131808" y="37356"/>
                              <a:pt x="366324" y="92220"/>
                              <a:pt x="539280" y="0"/>
                            </a:cubicBezTo>
                            <a:cubicBezTo>
                              <a:pt x="543072" y="145524"/>
                              <a:pt x="418558" y="265068"/>
                              <a:pt x="269640" y="269640"/>
                            </a:cubicBezTo>
                            <a:cubicBezTo>
                              <a:pt x="120722" y="274212"/>
                              <a:pt x="0" y="148918"/>
                              <a:pt x="0" y="0"/>
                            </a:cubicBezTo>
                            <a:close/>
                          </a:path>
                        </a:pathLst>
                      </a:custGeom>
                      <a:gradFill>
                        <a:gsLst>
                          <a:gs pos="100000">
                            <a:schemeClr val="tx2">
                              <a:alpha val="22000"/>
                            </a:schemeClr>
                          </a:gs>
                          <a:gs pos="0">
                            <a:schemeClr val="tx2">
                              <a:alpha val="14000"/>
                            </a:schemeClr>
                          </a:gs>
                        </a:gsLst>
                        <a:lin ang="5400000" scaled="1"/>
                      </a:gradFill>
                      <a:ln w="25400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algn="ctr">
                          <a:defRPr/>
                        </a:pPr>
                        <a:endParaRPr lang="en-US" kern="0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488" name="Donut 12"/>
                      <p:cNvSpPr/>
                      <p:nvPr/>
                    </p:nvSpPr>
                    <p:spPr>
                      <a:xfrm>
                        <a:off x="4484508" y="5599154"/>
                        <a:ext cx="222142" cy="216891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22142" h="216891">
                            <a:moveTo>
                              <a:pt x="140766" y="0"/>
                            </a:moveTo>
                            <a:cubicBezTo>
                              <a:pt x="188008" y="10101"/>
                              <a:pt x="222142" y="53380"/>
                              <a:pt x="222142" y="104710"/>
                            </a:cubicBezTo>
                            <a:cubicBezTo>
                              <a:pt x="222142" y="166666"/>
                              <a:pt x="172414" y="216891"/>
                              <a:pt x="111071" y="216891"/>
                            </a:cubicBezTo>
                            <a:cubicBezTo>
                              <a:pt x="49728" y="216891"/>
                              <a:pt x="0" y="166666"/>
                              <a:pt x="0" y="104710"/>
                            </a:cubicBezTo>
                            <a:cubicBezTo>
                              <a:pt x="0" y="53934"/>
                              <a:pt x="33400" y="11038"/>
                              <a:pt x="79913" y="464"/>
                            </a:cubicBezTo>
                            <a:lnTo>
                              <a:pt x="79913" y="23580"/>
                            </a:lnTo>
                            <a:cubicBezTo>
                              <a:pt x="46090" y="34040"/>
                              <a:pt x="22585" y="66596"/>
                              <a:pt x="22585" y="104710"/>
                            </a:cubicBezTo>
                            <a:cubicBezTo>
                              <a:pt x="22585" y="154193"/>
                              <a:pt x="62201" y="194306"/>
                              <a:pt x="111070" y="194306"/>
                            </a:cubicBezTo>
                            <a:cubicBezTo>
                              <a:pt x="159939" y="194306"/>
                              <a:pt x="199555" y="154193"/>
                              <a:pt x="199555" y="104710"/>
                            </a:cubicBezTo>
                            <a:cubicBezTo>
                              <a:pt x="199555" y="66027"/>
                              <a:pt x="175343" y="33069"/>
                              <a:pt x="140766" y="23054"/>
                            </a:cubicBezTo>
                            <a:close/>
                          </a:path>
                        </a:pathLst>
                      </a:custGeom>
                      <a:solidFill>
                        <a:sysClr val="window" lastClr="FFFFFF"/>
                      </a:solidFill>
                      <a:ln w="25400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algn="ctr">
                          <a:defRPr/>
                        </a:pPr>
                        <a:endParaRPr lang="en-US" kern="0">
                          <a:solidFill>
                            <a:prstClr val="black"/>
                          </a:solidFill>
                        </a:endParaRPr>
                      </a:p>
                    </p:txBody>
                  </p:sp>
                  <p:sp>
                    <p:nvSpPr>
                      <p:cNvPr id="489" name="Rounded Rectangle 488"/>
                      <p:cNvSpPr/>
                      <p:nvPr/>
                    </p:nvSpPr>
                    <p:spPr>
                      <a:xfrm>
                        <a:off x="4585153" y="5584781"/>
                        <a:ext cx="19389" cy="119022"/>
                      </a:xfrm>
                      <a:prstGeom prst="roundRect">
                        <a:avLst/>
                      </a:prstGeom>
                      <a:solidFill>
                        <a:sysClr val="window" lastClr="FFFFFF"/>
                      </a:solidFill>
                      <a:ln w="25400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algn="ctr">
                          <a:defRPr/>
                        </a:pPr>
                        <a:endParaRPr lang="en-US" kern="0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490" name="Pentagon 489"/>
                      <p:cNvSpPr/>
                      <p:nvPr/>
                    </p:nvSpPr>
                    <p:spPr>
                      <a:xfrm rot="16200000">
                        <a:off x="3712653" y="5605971"/>
                        <a:ext cx="184230" cy="158176"/>
                      </a:xfrm>
                      <a:prstGeom prst="homePlate">
                        <a:avLst/>
                      </a:prstGeom>
                      <a:noFill/>
                      <a:ln w="19050" cap="flat" cmpd="sng" algn="ctr">
                        <a:solidFill>
                          <a:schemeClr val="tx2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algn="ctr">
                          <a:defRPr/>
                        </a:pPr>
                        <a:endParaRPr lang="en-US" kern="0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491" name="Isosceles Triangle 16"/>
                      <p:cNvSpPr/>
                      <p:nvPr/>
                    </p:nvSpPr>
                    <p:spPr>
                      <a:xfrm rot="17100000">
                        <a:off x="5296961" y="5621004"/>
                        <a:ext cx="174605" cy="144886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74605" h="144886">
                            <a:moveTo>
                              <a:pt x="174605" y="65437"/>
                            </a:moveTo>
                            <a:lnTo>
                              <a:pt x="145169" y="65437"/>
                            </a:lnTo>
                            <a:cubicBezTo>
                              <a:pt x="146299" y="74896"/>
                              <a:pt x="145184" y="84722"/>
                              <a:pt x="141982" y="94361"/>
                            </a:cubicBezTo>
                            <a:cubicBezTo>
                              <a:pt x="129179" y="132900"/>
                              <a:pt x="87869" y="153864"/>
                              <a:pt x="49712" y="141189"/>
                            </a:cubicBezTo>
                            <a:cubicBezTo>
                              <a:pt x="11555" y="128512"/>
                              <a:pt x="-8998" y="86996"/>
                              <a:pt x="3805" y="48459"/>
                            </a:cubicBezTo>
                            <a:cubicBezTo>
                              <a:pt x="13792" y="18394"/>
                              <a:pt x="41129" y="-975"/>
                              <a:pt x="70643" y="37"/>
                            </a:cubicBezTo>
                            <a:lnTo>
                              <a:pt x="62239" y="14594"/>
                            </a:lnTo>
                            <a:cubicBezTo>
                              <a:pt x="42254" y="17749"/>
                              <a:pt x="24805" y="32197"/>
                              <a:pt x="17853" y="53125"/>
                            </a:cubicBezTo>
                            <a:cubicBezTo>
                              <a:pt x="7628" y="83905"/>
                              <a:pt x="23980" y="117042"/>
                              <a:pt x="54378" y="127140"/>
                            </a:cubicBezTo>
                            <a:cubicBezTo>
                              <a:pt x="84776" y="137238"/>
                              <a:pt x="117707" y="120473"/>
                              <a:pt x="127932" y="89695"/>
                            </a:cubicBezTo>
                            <a:lnTo>
                              <a:pt x="128115" y="65437"/>
                            </a:lnTo>
                            <a:lnTo>
                              <a:pt x="102597" y="65437"/>
                            </a:lnTo>
                            <a:lnTo>
                              <a:pt x="138601" y="2497"/>
                            </a:lnTo>
                            <a:close/>
                          </a:path>
                        </a:pathLst>
                      </a:custGeom>
                      <a:solidFill>
                        <a:sysClr val="window" lastClr="FFFFFF"/>
                      </a:solidFill>
                      <a:ln w="25400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algn="ctr">
                          <a:defRPr/>
                        </a:pPr>
                        <a:endParaRPr lang="en-US" kern="0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</p:grpSp>
              </p:grpSp>
              <p:sp>
                <p:nvSpPr>
                  <p:cNvPr id="476" name="Rounded Rectangle 33"/>
                  <p:cNvSpPr/>
                  <p:nvPr/>
                </p:nvSpPr>
                <p:spPr>
                  <a:xfrm rot="16200000">
                    <a:off x="4018436" y="1560280"/>
                    <a:ext cx="387537" cy="1531197"/>
                  </a:xfrm>
                  <a:custGeom>
                    <a:avLst/>
                    <a:gdLst>
                      <a:gd name="connsiteX0" fmla="*/ 0 w 1461142"/>
                      <a:gd name="connsiteY0" fmla="*/ 0 h 5784450"/>
                      <a:gd name="connsiteX1" fmla="*/ 1002416 w 1461142"/>
                      <a:gd name="connsiteY1" fmla="*/ 2634 h 5784450"/>
                      <a:gd name="connsiteX2" fmla="*/ 1461142 w 1461142"/>
                      <a:gd name="connsiteY2" fmla="*/ 461360 h 5784450"/>
                      <a:gd name="connsiteX3" fmla="*/ 1461142 w 1461142"/>
                      <a:gd name="connsiteY3" fmla="*/ 5325724 h 5784450"/>
                      <a:gd name="connsiteX4" fmla="*/ 1002416 w 1461142"/>
                      <a:gd name="connsiteY4" fmla="*/ 5784450 h 5784450"/>
                      <a:gd name="connsiteX5" fmla="*/ 805457 w 1461142"/>
                      <a:gd name="connsiteY5" fmla="*/ 4750657 h 5784450"/>
                      <a:gd name="connsiteX6" fmla="*/ 83314 w 1461142"/>
                      <a:gd name="connsiteY6" fmla="*/ 480761 h 5784450"/>
                      <a:gd name="connsiteX7" fmla="*/ 268260 w 1461142"/>
                      <a:gd name="connsiteY7" fmla="*/ 480761 h 5784450"/>
                      <a:gd name="connsiteX8" fmla="*/ 312342 w 1461142"/>
                      <a:gd name="connsiteY8" fmla="*/ 436679 h 5784450"/>
                      <a:gd name="connsiteX9" fmla="*/ 312343 w 1461142"/>
                      <a:gd name="connsiteY9" fmla="*/ 436679 h 5784450"/>
                      <a:gd name="connsiteX10" fmla="*/ 268261 w 1461142"/>
                      <a:gd name="connsiteY10" fmla="*/ 392597 h 5784450"/>
                      <a:gd name="connsiteX11" fmla="*/ 68035 w 1461142"/>
                      <a:gd name="connsiteY11" fmla="*/ 392597 h 5784450"/>
                      <a:gd name="connsiteX12" fmla="*/ 0 w 1461142"/>
                      <a:gd name="connsiteY12" fmla="*/ 0 h 5784450"/>
                      <a:gd name="connsiteX0" fmla="*/ 0 w 1461142"/>
                      <a:gd name="connsiteY0" fmla="*/ 0 h 5784450"/>
                      <a:gd name="connsiteX1" fmla="*/ 1002416 w 1461142"/>
                      <a:gd name="connsiteY1" fmla="*/ 2634 h 5784450"/>
                      <a:gd name="connsiteX2" fmla="*/ 1461142 w 1461142"/>
                      <a:gd name="connsiteY2" fmla="*/ 461360 h 5784450"/>
                      <a:gd name="connsiteX3" fmla="*/ 1461142 w 1461142"/>
                      <a:gd name="connsiteY3" fmla="*/ 5325724 h 5784450"/>
                      <a:gd name="connsiteX4" fmla="*/ 1002416 w 1461142"/>
                      <a:gd name="connsiteY4" fmla="*/ 5784450 h 5784450"/>
                      <a:gd name="connsiteX5" fmla="*/ 400343 w 1461142"/>
                      <a:gd name="connsiteY5" fmla="*/ 5757655 h 5784450"/>
                      <a:gd name="connsiteX6" fmla="*/ 83314 w 1461142"/>
                      <a:gd name="connsiteY6" fmla="*/ 480761 h 5784450"/>
                      <a:gd name="connsiteX7" fmla="*/ 268260 w 1461142"/>
                      <a:gd name="connsiteY7" fmla="*/ 480761 h 5784450"/>
                      <a:gd name="connsiteX8" fmla="*/ 312342 w 1461142"/>
                      <a:gd name="connsiteY8" fmla="*/ 436679 h 5784450"/>
                      <a:gd name="connsiteX9" fmla="*/ 312343 w 1461142"/>
                      <a:gd name="connsiteY9" fmla="*/ 436679 h 5784450"/>
                      <a:gd name="connsiteX10" fmla="*/ 268261 w 1461142"/>
                      <a:gd name="connsiteY10" fmla="*/ 392597 h 5784450"/>
                      <a:gd name="connsiteX11" fmla="*/ 68035 w 1461142"/>
                      <a:gd name="connsiteY11" fmla="*/ 392597 h 5784450"/>
                      <a:gd name="connsiteX12" fmla="*/ 0 w 1461142"/>
                      <a:gd name="connsiteY12" fmla="*/ 0 h 5784450"/>
                      <a:gd name="connsiteX0" fmla="*/ 0 w 1461142"/>
                      <a:gd name="connsiteY0" fmla="*/ 0 h 5803953"/>
                      <a:gd name="connsiteX1" fmla="*/ 1002416 w 1461142"/>
                      <a:gd name="connsiteY1" fmla="*/ 2634 h 5803953"/>
                      <a:gd name="connsiteX2" fmla="*/ 1461142 w 1461142"/>
                      <a:gd name="connsiteY2" fmla="*/ 461360 h 5803953"/>
                      <a:gd name="connsiteX3" fmla="*/ 1461142 w 1461142"/>
                      <a:gd name="connsiteY3" fmla="*/ 5325724 h 5803953"/>
                      <a:gd name="connsiteX4" fmla="*/ 1002416 w 1461142"/>
                      <a:gd name="connsiteY4" fmla="*/ 5784450 h 5803953"/>
                      <a:gd name="connsiteX5" fmla="*/ 365619 w 1461142"/>
                      <a:gd name="connsiteY5" fmla="*/ 5803953 h 5803953"/>
                      <a:gd name="connsiteX6" fmla="*/ 83314 w 1461142"/>
                      <a:gd name="connsiteY6" fmla="*/ 480761 h 5803953"/>
                      <a:gd name="connsiteX7" fmla="*/ 268260 w 1461142"/>
                      <a:gd name="connsiteY7" fmla="*/ 480761 h 5803953"/>
                      <a:gd name="connsiteX8" fmla="*/ 312342 w 1461142"/>
                      <a:gd name="connsiteY8" fmla="*/ 436679 h 5803953"/>
                      <a:gd name="connsiteX9" fmla="*/ 312343 w 1461142"/>
                      <a:gd name="connsiteY9" fmla="*/ 436679 h 5803953"/>
                      <a:gd name="connsiteX10" fmla="*/ 268261 w 1461142"/>
                      <a:gd name="connsiteY10" fmla="*/ 392597 h 5803953"/>
                      <a:gd name="connsiteX11" fmla="*/ 68035 w 1461142"/>
                      <a:gd name="connsiteY11" fmla="*/ 392597 h 5803953"/>
                      <a:gd name="connsiteX12" fmla="*/ 0 w 1461142"/>
                      <a:gd name="connsiteY12" fmla="*/ 0 h 5803953"/>
                      <a:gd name="connsiteX0" fmla="*/ 0 w 1461142"/>
                      <a:gd name="connsiteY0" fmla="*/ 0 h 5784450"/>
                      <a:gd name="connsiteX1" fmla="*/ 1002416 w 1461142"/>
                      <a:gd name="connsiteY1" fmla="*/ 2634 h 5784450"/>
                      <a:gd name="connsiteX2" fmla="*/ 1461142 w 1461142"/>
                      <a:gd name="connsiteY2" fmla="*/ 461360 h 5784450"/>
                      <a:gd name="connsiteX3" fmla="*/ 1461142 w 1461142"/>
                      <a:gd name="connsiteY3" fmla="*/ 5325724 h 5784450"/>
                      <a:gd name="connsiteX4" fmla="*/ 1002416 w 1461142"/>
                      <a:gd name="connsiteY4" fmla="*/ 5784450 h 5784450"/>
                      <a:gd name="connsiteX5" fmla="*/ 365619 w 1461142"/>
                      <a:gd name="connsiteY5" fmla="*/ 5780804 h 5784450"/>
                      <a:gd name="connsiteX6" fmla="*/ 83314 w 1461142"/>
                      <a:gd name="connsiteY6" fmla="*/ 480761 h 5784450"/>
                      <a:gd name="connsiteX7" fmla="*/ 268260 w 1461142"/>
                      <a:gd name="connsiteY7" fmla="*/ 480761 h 5784450"/>
                      <a:gd name="connsiteX8" fmla="*/ 312342 w 1461142"/>
                      <a:gd name="connsiteY8" fmla="*/ 436679 h 5784450"/>
                      <a:gd name="connsiteX9" fmla="*/ 312343 w 1461142"/>
                      <a:gd name="connsiteY9" fmla="*/ 436679 h 5784450"/>
                      <a:gd name="connsiteX10" fmla="*/ 268261 w 1461142"/>
                      <a:gd name="connsiteY10" fmla="*/ 392597 h 5784450"/>
                      <a:gd name="connsiteX11" fmla="*/ 68035 w 1461142"/>
                      <a:gd name="connsiteY11" fmla="*/ 392597 h 5784450"/>
                      <a:gd name="connsiteX12" fmla="*/ 0 w 1461142"/>
                      <a:gd name="connsiteY12" fmla="*/ 0 h 5784450"/>
                      <a:gd name="connsiteX0" fmla="*/ 0 w 1461142"/>
                      <a:gd name="connsiteY0" fmla="*/ 0 h 5784450"/>
                      <a:gd name="connsiteX1" fmla="*/ 1002416 w 1461142"/>
                      <a:gd name="connsiteY1" fmla="*/ 2634 h 5784450"/>
                      <a:gd name="connsiteX2" fmla="*/ 1461142 w 1461142"/>
                      <a:gd name="connsiteY2" fmla="*/ 461360 h 5784450"/>
                      <a:gd name="connsiteX3" fmla="*/ 1461142 w 1461142"/>
                      <a:gd name="connsiteY3" fmla="*/ 5325724 h 5784450"/>
                      <a:gd name="connsiteX4" fmla="*/ 1002416 w 1461142"/>
                      <a:gd name="connsiteY4" fmla="*/ 5784450 h 5784450"/>
                      <a:gd name="connsiteX5" fmla="*/ 446641 w 1461142"/>
                      <a:gd name="connsiteY5" fmla="*/ 5769229 h 5784450"/>
                      <a:gd name="connsiteX6" fmla="*/ 83314 w 1461142"/>
                      <a:gd name="connsiteY6" fmla="*/ 480761 h 5784450"/>
                      <a:gd name="connsiteX7" fmla="*/ 268260 w 1461142"/>
                      <a:gd name="connsiteY7" fmla="*/ 480761 h 5784450"/>
                      <a:gd name="connsiteX8" fmla="*/ 312342 w 1461142"/>
                      <a:gd name="connsiteY8" fmla="*/ 436679 h 5784450"/>
                      <a:gd name="connsiteX9" fmla="*/ 312343 w 1461142"/>
                      <a:gd name="connsiteY9" fmla="*/ 436679 h 5784450"/>
                      <a:gd name="connsiteX10" fmla="*/ 268261 w 1461142"/>
                      <a:gd name="connsiteY10" fmla="*/ 392597 h 5784450"/>
                      <a:gd name="connsiteX11" fmla="*/ 68035 w 1461142"/>
                      <a:gd name="connsiteY11" fmla="*/ 392597 h 5784450"/>
                      <a:gd name="connsiteX12" fmla="*/ 0 w 1461142"/>
                      <a:gd name="connsiteY12" fmla="*/ 0 h 5784450"/>
                      <a:gd name="connsiteX0" fmla="*/ 0 w 1461142"/>
                      <a:gd name="connsiteY0" fmla="*/ 0 h 5792378"/>
                      <a:gd name="connsiteX1" fmla="*/ 1002416 w 1461142"/>
                      <a:gd name="connsiteY1" fmla="*/ 2634 h 5792378"/>
                      <a:gd name="connsiteX2" fmla="*/ 1461142 w 1461142"/>
                      <a:gd name="connsiteY2" fmla="*/ 461360 h 5792378"/>
                      <a:gd name="connsiteX3" fmla="*/ 1461142 w 1461142"/>
                      <a:gd name="connsiteY3" fmla="*/ 5325724 h 5792378"/>
                      <a:gd name="connsiteX4" fmla="*/ 1002416 w 1461142"/>
                      <a:gd name="connsiteY4" fmla="*/ 5784450 h 5792378"/>
                      <a:gd name="connsiteX5" fmla="*/ 446641 w 1461142"/>
                      <a:gd name="connsiteY5" fmla="*/ 5792378 h 5792378"/>
                      <a:gd name="connsiteX6" fmla="*/ 83314 w 1461142"/>
                      <a:gd name="connsiteY6" fmla="*/ 480761 h 5792378"/>
                      <a:gd name="connsiteX7" fmla="*/ 268260 w 1461142"/>
                      <a:gd name="connsiteY7" fmla="*/ 480761 h 5792378"/>
                      <a:gd name="connsiteX8" fmla="*/ 312342 w 1461142"/>
                      <a:gd name="connsiteY8" fmla="*/ 436679 h 5792378"/>
                      <a:gd name="connsiteX9" fmla="*/ 312343 w 1461142"/>
                      <a:gd name="connsiteY9" fmla="*/ 436679 h 5792378"/>
                      <a:gd name="connsiteX10" fmla="*/ 268261 w 1461142"/>
                      <a:gd name="connsiteY10" fmla="*/ 392597 h 5792378"/>
                      <a:gd name="connsiteX11" fmla="*/ 68035 w 1461142"/>
                      <a:gd name="connsiteY11" fmla="*/ 392597 h 5792378"/>
                      <a:gd name="connsiteX12" fmla="*/ 0 w 1461142"/>
                      <a:gd name="connsiteY12" fmla="*/ 0 h 5792378"/>
                      <a:gd name="connsiteX0" fmla="*/ 0 w 1461142"/>
                      <a:gd name="connsiteY0" fmla="*/ 0 h 5784450"/>
                      <a:gd name="connsiteX1" fmla="*/ 1002416 w 1461142"/>
                      <a:gd name="connsiteY1" fmla="*/ 2634 h 5784450"/>
                      <a:gd name="connsiteX2" fmla="*/ 1461142 w 1461142"/>
                      <a:gd name="connsiteY2" fmla="*/ 461360 h 5784450"/>
                      <a:gd name="connsiteX3" fmla="*/ 1461142 w 1461142"/>
                      <a:gd name="connsiteY3" fmla="*/ 5325724 h 5784450"/>
                      <a:gd name="connsiteX4" fmla="*/ 1002416 w 1461142"/>
                      <a:gd name="connsiteY4" fmla="*/ 5784450 h 5784450"/>
                      <a:gd name="connsiteX5" fmla="*/ 432645 w 1461142"/>
                      <a:gd name="connsiteY5" fmla="*/ 5773717 h 5784450"/>
                      <a:gd name="connsiteX6" fmla="*/ 83314 w 1461142"/>
                      <a:gd name="connsiteY6" fmla="*/ 480761 h 5784450"/>
                      <a:gd name="connsiteX7" fmla="*/ 268260 w 1461142"/>
                      <a:gd name="connsiteY7" fmla="*/ 480761 h 5784450"/>
                      <a:gd name="connsiteX8" fmla="*/ 312342 w 1461142"/>
                      <a:gd name="connsiteY8" fmla="*/ 436679 h 5784450"/>
                      <a:gd name="connsiteX9" fmla="*/ 312343 w 1461142"/>
                      <a:gd name="connsiteY9" fmla="*/ 436679 h 5784450"/>
                      <a:gd name="connsiteX10" fmla="*/ 268261 w 1461142"/>
                      <a:gd name="connsiteY10" fmla="*/ 392597 h 5784450"/>
                      <a:gd name="connsiteX11" fmla="*/ 68035 w 1461142"/>
                      <a:gd name="connsiteY11" fmla="*/ 392597 h 5784450"/>
                      <a:gd name="connsiteX12" fmla="*/ 0 w 1461142"/>
                      <a:gd name="connsiteY12" fmla="*/ 0 h 5784450"/>
                      <a:gd name="connsiteX0" fmla="*/ 0 w 1461142"/>
                      <a:gd name="connsiteY0" fmla="*/ 0 h 5775119"/>
                      <a:gd name="connsiteX1" fmla="*/ 1002416 w 1461142"/>
                      <a:gd name="connsiteY1" fmla="*/ 2634 h 5775119"/>
                      <a:gd name="connsiteX2" fmla="*/ 1461142 w 1461142"/>
                      <a:gd name="connsiteY2" fmla="*/ 461360 h 5775119"/>
                      <a:gd name="connsiteX3" fmla="*/ 1461142 w 1461142"/>
                      <a:gd name="connsiteY3" fmla="*/ 5325724 h 5775119"/>
                      <a:gd name="connsiteX4" fmla="*/ 1021078 w 1461142"/>
                      <a:gd name="connsiteY4" fmla="*/ 5775119 h 5775119"/>
                      <a:gd name="connsiteX5" fmla="*/ 432645 w 1461142"/>
                      <a:gd name="connsiteY5" fmla="*/ 5773717 h 5775119"/>
                      <a:gd name="connsiteX6" fmla="*/ 83314 w 1461142"/>
                      <a:gd name="connsiteY6" fmla="*/ 480761 h 5775119"/>
                      <a:gd name="connsiteX7" fmla="*/ 268260 w 1461142"/>
                      <a:gd name="connsiteY7" fmla="*/ 480761 h 5775119"/>
                      <a:gd name="connsiteX8" fmla="*/ 312342 w 1461142"/>
                      <a:gd name="connsiteY8" fmla="*/ 436679 h 5775119"/>
                      <a:gd name="connsiteX9" fmla="*/ 312343 w 1461142"/>
                      <a:gd name="connsiteY9" fmla="*/ 436679 h 5775119"/>
                      <a:gd name="connsiteX10" fmla="*/ 268261 w 1461142"/>
                      <a:gd name="connsiteY10" fmla="*/ 392597 h 5775119"/>
                      <a:gd name="connsiteX11" fmla="*/ 68035 w 1461142"/>
                      <a:gd name="connsiteY11" fmla="*/ 392597 h 5775119"/>
                      <a:gd name="connsiteX12" fmla="*/ 0 w 1461142"/>
                      <a:gd name="connsiteY12" fmla="*/ 0 h 5775119"/>
                      <a:gd name="connsiteX0" fmla="*/ 0 w 1461142"/>
                      <a:gd name="connsiteY0" fmla="*/ 0 h 5775119"/>
                      <a:gd name="connsiteX1" fmla="*/ 1002416 w 1461142"/>
                      <a:gd name="connsiteY1" fmla="*/ 2634 h 5775119"/>
                      <a:gd name="connsiteX2" fmla="*/ 1461142 w 1461142"/>
                      <a:gd name="connsiteY2" fmla="*/ 461360 h 5775119"/>
                      <a:gd name="connsiteX3" fmla="*/ 1461142 w 1461142"/>
                      <a:gd name="connsiteY3" fmla="*/ 5325724 h 5775119"/>
                      <a:gd name="connsiteX4" fmla="*/ 1021078 w 1461142"/>
                      <a:gd name="connsiteY4" fmla="*/ 5775119 h 5775119"/>
                      <a:gd name="connsiteX5" fmla="*/ 432645 w 1461142"/>
                      <a:gd name="connsiteY5" fmla="*/ 5773717 h 5775119"/>
                      <a:gd name="connsiteX6" fmla="*/ 83314 w 1461142"/>
                      <a:gd name="connsiteY6" fmla="*/ 480761 h 5775119"/>
                      <a:gd name="connsiteX7" fmla="*/ 268260 w 1461142"/>
                      <a:gd name="connsiteY7" fmla="*/ 480761 h 5775119"/>
                      <a:gd name="connsiteX8" fmla="*/ 312342 w 1461142"/>
                      <a:gd name="connsiteY8" fmla="*/ 436679 h 5775119"/>
                      <a:gd name="connsiteX9" fmla="*/ 312343 w 1461142"/>
                      <a:gd name="connsiteY9" fmla="*/ 436679 h 5775119"/>
                      <a:gd name="connsiteX10" fmla="*/ 268261 w 1461142"/>
                      <a:gd name="connsiteY10" fmla="*/ 392597 h 5775119"/>
                      <a:gd name="connsiteX11" fmla="*/ 68035 w 1461142"/>
                      <a:gd name="connsiteY11" fmla="*/ 392597 h 5775119"/>
                      <a:gd name="connsiteX12" fmla="*/ 0 w 1461142"/>
                      <a:gd name="connsiteY12" fmla="*/ 0 h 5775119"/>
                      <a:gd name="connsiteX0" fmla="*/ 0 w 1461142"/>
                      <a:gd name="connsiteY0" fmla="*/ 0 h 5775119"/>
                      <a:gd name="connsiteX1" fmla="*/ 1002416 w 1461142"/>
                      <a:gd name="connsiteY1" fmla="*/ 2634 h 5775119"/>
                      <a:gd name="connsiteX2" fmla="*/ 1461142 w 1461142"/>
                      <a:gd name="connsiteY2" fmla="*/ 461360 h 5775119"/>
                      <a:gd name="connsiteX3" fmla="*/ 1461142 w 1461142"/>
                      <a:gd name="connsiteY3" fmla="*/ 5325724 h 5775119"/>
                      <a:gd name="connsiteX4" fmla="*/ 1021078 w 1461142"/>
                      <a:gd name="connsiteY4" fmla="*/ 5775119 h 5775119"/>
                      <a:gd name="connsiteX5" fmla="*/ 432645 w 1461142"/>
                      <a:gd name="connsiteY5" fmla="*/ 5773717 h 5775119"/>
                      <a:gd name="connsiteX6" fmla="*/ 83314 w 1461142"/>
                      <a:gd name="connsiteY6" fmla="*/ 480761 h 5775119"/>
                      <a:gd name="connsiteX7" fmla="*/ 268260 w 1461142"/>
                      <a:gd name="connsiteY7" fmla="*/ 480761 h 5775119"/>
                      <a:gd name="connsiteX8" fmla="*/ 312342 w 1461142"/>
                      <a:gd name="connsiteY8" fmla="*/ 436679 h 5775119"/>
                      <a:gd name="connsiteX9" fmla="*/ 312343 w 1461142"/>
                      <a:gd name="connsiteY9" fmla="*/ 436679 h 5775119"/>
                      <a:gd name="connsiteX10" fmla="*/ 268261 w 1461142"/>
                      <a:gd name="connsiteY10" fmla="*/ 392597 h 5775119"/>
                      <a:gd name="connsiteX11" fmla="*/ 68035 w 1461142"/>
                      <a:gd name="connsiteY11" fmla="*/ 392597 h 5775119"/>
                      <a:gd name="connsiteX12" fmla="*/ 0 w 1461142"/>
                      <a:gd name="connsiteY12" fmla="*/ 0 h 5775119"/>
                      <a:gd name="connsiteX0" fmla="*/ 0 w 1461142"/>
                      <a:gd name="connsiteY0" fmla="*/ 0 h 5775119"/>
                      <a:gd name="connsiteX1" fmla="*/ 1002416 w 1461142"/>
                      <a:gd name="connsiteY1" fmla="*/ 2634 h 5775119"/>
                      <a:gd name="connsiteX2" fmla="*/ 1461142 w 1461142"/>
                      <a:gd name="connsiteY2" fmla="*/ 461360 h 5775119"/>
                      <a:gd name="connsiteX3" fmla="*/ 1446628 w 1461142"/>
                      <a:gd name="connsiteY3" fmla="*/ 5325724 h 5775119"/>
                      <a:gd name="connsiteX4" fmla="*/ 1021078 w 1461142"/>
                      <a:gd name="connsiteY4" fmla="*/ 5775119 h 5775119"/>
                      <a:gd name="connsiteX5" fmla="*/ 432645 w 1461142"/>
                      <a:gd name="connsiteY5" fmla="*/ 5773717 h 5775119"/>
                      <a:gd name="connsiteX6" fmla="*/ 83314 w 1461142"/>
                      <a:gd name="connsiteY6" fmla="*/ 480761 h 5775119"/>
                      <a:gd name="connsiteX7" fmla="*/ 268260 w 1461142"/>
                      <a:gd name="connsiteY7" fmla="*/ 480761 h 5775119"/>
                      <a:gd name="connsiteX8" fmla="*/ 312342 w 1461142"/>
                      <a:gd name="connsiteY8" fmla="*/ 436679 h 5775119"/>
                      <a:gd name="connsiteX9" fmla="*/ 312343 w 1461142"/>
                      <a:gd name="connsiteY9" fmla="*/ 436679 h 5775119"/>
                      <a:gd name="connsiteX10" fmla="*/ 268261 w 1461142"/>
                      <a:gd name="connsiteY10" fmla="*/ 392597 h 5775119"/>
                      <a:gd name="connsiteX11" fmla="*/ 68035 w 1461142"/>
                      <a:gd name="connsiteY11" fmla="*/ 392597 h 5775119"/>
                      <a:gd name="connsiteX12" fmla="*/ 0 w 1461142"/>
                      <a:gd name="connsiteY12" fmla="*/ 0 h 5775119"/>
                      <a:gd name="connsiteX0" fmla="*/ 0 w 1461142"/>
                      <a:gd name="connsiteY0" fmla="*/ 0 h 5775119"/>
                      <a:gd name="connsiteX1" fmla="*/ 1002416 w 1461142"/>
                      <a:gd name="connsiteY1" fmla="*/ 2634 h 5775119"/>
                      <a:gd name="connsiteX2" fmla="*/ 1461142 w 1461142"/>
                      <a:gd name="connsiteY2" fmla="*/ 461360 h 5775119"/>
                      <a:gd name="connsiteX3" fmla="*/ 1446628 w 1461142"/>
                      <a:gd name="connsiteY3" fmla="*/ 5325724 h 5775119"/>
                      <a:gd name="connsiteX4" fmla="*/ 1021078 w 1461142"/>
                      <a:gd name="connsiteY4" fmla="*/ 5775119 h 5775119"/>
                      <a:gd name="connsiteX5" fmla="*/ 432645 w 1461142"/>
                      <a:gd name="connsiteY5" fmla="*/ 5773717 h 5775119"/>
                      <a:gd name="connsiteX6" fmla="*/ 83314 w 1461142"/>
                      <a:gd name="connsiteY6" fmla="*/ 480761 h 5775119"/>
                      <a:gd name="connsiteX7" fmla="*/ 268260 w 1461142"/>
                      <a:gd name="connsiteY7" fmla="*/ 480761 h 5775119"/>
                      <a:gd name="connsiteX8" fmla="*/ 312342 w 1461142"/>
                      <a:gd name="connsiteY8" fmla="*/ 436679 h 5775119"/>
                      <a:gd name="connsiteX9" fmla="*/ 312343 w 1461142"/>
                      <a:gd name="connsiteY9" fmla="*/ 436679 h 5775119"/>
                      <a:gd name="connsiteX10" fmla="*/ 268261 w 1461142"/>
                      <a:gd name="connsiteY10" fmla="*/ 392597 h 5775119"/>
                      <a:gd name="connsiteX11" fmla="*/ 68035 w 1461142"/>
                      <a:gd name="connsiteY11" fmla="*/ 392597 h 5775119"/>
                      <a:gd name="connsiteX12" fmla="*/ 0 w 1461142"/>
                      <a:gd name="connsiteY12" fmla="*/ 0 h 5775119"/>
                      <a:gd name="connsiteX0" fmla="*/ 0 w 1461142"/>
                      <a:gd name="connsiteY0" fmla="*/ 0 h 5773717"/>
                      <a:gd name="connsiteX1" fmla="*/ 1002416 w 1461142"/>
                      <a:gd name="connsiteY1" fmla="*/ 2634 h 5773717"/>
                      <a:gd name="connsiteX2" fmla="*/ 1461142 w 1461142"/>
                      <a:gd name="connsiteY2" fmla="*/ 461360 h 5773717"/>
                      <a:gd name="connsiteX3" fmla="*/ 1446628 w 1461142"/>
                      <a:gd name="connsiteY3" fmla="*/ 5325724 h 5773717"/>
                      <a:gd name="connsiteX4" fmla="*/ 1028335 w 1461142"/>
                      <a:gd name="connsiteY4" fmla="*/ 5771491 h 5773717"/>
                      <a:gd name="connsiteX5" fmla="*/ 432645 w 1461142"/>
                      <a:gd name="connsiteY5" fmla="*/ 5773717 h 5773717"/>
                      <a:gd name="connsiteX6" fmla="*/ 83314 w 1461142"/>
                      <a:gd name="connsiteY6" fmla="*/ 480761 h 5773717"/>
                      <a:gd name="connsiteX7" fmla="*/ 268260 w 1461142"/>
                      <a:gd name="connsiteY7" fmla="*/ 480761 h 5773717"/>
                      <a:gd name="connsiteX8" fmla="*/ 312342 w 1461142"/>
                      <a:gd name="connsiteY8" fmla="*/ 436679 h 5773717"/>
                      <a:gd name="connsiteX9" fmla="*/ 312343 w 1461142"/>
                      <a:gd name="connsiteY9" fmla="*/ 436679 h 5773717"/>
                      <a:gd name="connsiteX10" fmla="*/ 268261 w 1461142"/>
                      <a:gd name="connsiteY10" fmla="*/ 392597 h 5773717"/>
                      <a:gd name="connsiteX11" fmla="*/ 68035 w 1461142"/>
                      <a:gd name="connsiteY11" fmla="*/ 392597 h 5773717"/>
                      <a:gd name="connsiteX12" fmla="*/ 0 w 1461142"/>
                      <a:gd name="connsiteY12" fmla="*/ 0 h 5773717"/>
                      <a:gd name="connsiteX0" fmla="*/ 0 w 1461142"/>
                      <a:gd name="connsiteY0" fmla="*/ 0 h 5771491"/>
                      <a:gd name="connsiteX1" fmla="*/ 1002416 w 1461142"/>
                      <a:gd name="connsiteY1" fmla="*/ 2634 h 5771491"/>
                      <a:gd name="connsiteX2" fmla="*/ 1461142 w 1461142"/>
                      <a:gd name="connsiteY2" fmla="*/ 461360 h 5771491"/>
                      <a:gd name="connsiteX3" fmla="*/ 1446628 w 1461142"/>
                      <a:gd name="connsiteY3" fmla="*/ 5325724 h 5771491"/>
                      <a:gd name="connsiteX4" fmla="*/ 1028335 w 1461142"/>
                      <a:gd name="connsiteY4" fmla="*/ 5771491 h 5771491"/>
                      <a:gd name="connsiteX5" fmla="*/ 418131 w 1461142"/>
                      <a:gd name="connsiteY5" fmla="*/ 5770088 h 5771491"/>
                      <a:gd name="connsiteX6" fmla="*/ 83314 w 1461142"/>
                      <a:gd name="connsiteY6" fmla="*/ 480761 h 5771491"/>
                      <a:gd name="connsiteX7" fmla="*/ 268260 w 1461142"/>
                      <a:gd name="connsiteY7" fmla="*/ 480761 h 5771491"/>
                      <a:gd name="connsiteX8" fmla="*/ 312342 w 1461142"/>
                      <a:gd name="connsiteY8" fmla="*/ 436679 h 5771491"/>
                      <a:gd name="connsiteX9" fmla="*/ 312343 w 1461142"/>
                      <a:gd name="connsiteY9" fmla="*/ 436679 h 5771491"/>
                      <a:gd name="connsiteX10" fmla="*/ 268261 w 1461142"/>
                      <a:gd name="connsiteY10" fmla="*/ 392597 h 5771491"/>
                      <a:gd name="connsiteX11" fmla="*/ 68035 w 1461142"/>
                      <a:gd name="connsiteY11" fmla="*/ 392597 h 5771491"/>
                      <a:gd name="connsiteX12" fmla="*/ 0 w 1461142"/>
                      <a:gd name="connsiteY12" fmla="*/ 0 h 5771491"/>
                      <a:gd name="connsiteX0" fmla="*/ 0 w 1461142"/>
                      <a:gd name="connsiteY0" fmla="*/ 0 h 5771491"/>
                      <a:gd name="connsiteX1" fmla="*/ 1002416 w 1461142"/>
                      <a:gd name="connsiteY1" fmla="*/ 2634 h 5771491"/>
                      <a:gd name="connsiteX2" fmla="*/ 1461142 w 1461142"/>
                      <a:gd name="connsiteY2" fmla="*/ 461360 h 5771491"/>
                      <a:gd name="connsiteX3" fmla="*/ 1446628 w 1461142"/>
                      <a:gd name="connsiteY3" fmla="*/ 5325724 h 5771491"/>
                      <a:gd name="connsiteX4" fmla="*/ 1028335 w 1461142"/>
                      <a:gd name="connsiteY4" fmla="*/ 5771491 h 5771491"/>
                      <a:gd name="connsiteX5" fmla="*/ 418131 w 1461142"/>
                      <a:gd name="connsiteY5" fmla="*/ 5770088 h 5771491"/>
                      <a:gd name="connsiteX6" fmla="*/ 402386 w 1461142"/>
                      <a:gd name="connsiteY6" fmla="*/ 5737002 h 5771491"/>
                      <a:gd name="connsiteX7" fmla="*/ 83314 w 1461142"/>
                      <a:gd name="connsiteY7" fmla="*/ 480761 h 5771491"/>
                      <a:gd name="connsiteX8" fmla="*/ 268260 w 1461142"/>
                      <a:gd name="connsiteY8" fmla="*/ 480761 h 5771491"/>
                      <a:gd name="connsiteX9" fmla="*/ 312342 w 1461142"/>
                      <a:gd name="connsiteY9" fmla="*/ 436679 h 5771491"/>
                      <a:gd name="connsiteX10" fmla="*/ 312343 w 1461142"/>
                      <a:gd name="connsiteY10" fmla="*/ 436679 h 5771491"/>
                      <a:gd name="connsiteX11" fmla="*/ 268261 w 1461142"/>
                      <a:gd name="connsiteY11" fmla="*/ 392597 h 5771491"/>
                      <a:gd name="connsiteX12" fmla="*/ 68035 w 1461142"/>
                      <a:gd name="connsiteY12" fmla="*/ 392597 h 5771491"/>
                      <a:gd name="connsiteX13" fmla="*/ 0 w 1461142"/>
                      <a:gd name="connsiteY13" fmla="*/ 0 h 5771491"/>
                      <a:gd name="connsiteX0" fmla="*/ 0 w 1461142"/>
                      <a:gd name="connsiteY0" fmla="*/ 0 h 5771491"/>
                      <a:gd name="connsiteX1" fmla="*/ 1002416 w 1461142"/>
                      <a:gd name="connsiteY1" fmla="*/ 2634 h 5771491"/>
                      <a:gd name="connsiteX2" fmla="*/ 1461142 w 1461142"/>
                      <a:gd name="connsiteY2" fmla="*/ 461360 h 5771491"/>
                      <a:gd name="connsiteX3" fmla="*/ 1446628 w 1461142"/>
                      <a:gd name="connsiteY3" fmla="*/ 5325724 h 5771491"/>
                      <a:gd name="connsiteX4" fmla="*/ 1028335 w 1461142"/>
                      <a:gd name="connsiteY4" fmla="*/ 5771491 h 5771491"/>
                      <a:gd name="connsiteX5" fmla="*/ 418131 w 1461142"/>
                      <a:gd name="connsiteY5" fmla="*/ 5770088 h 5771491"/>
                      <a:gd name="connsiteX6" fmla="*/ 83314 w 1461142"/>
                      <a:gd name="connsiteY6" fmla="*/ 480761 h 5771491"/>
                      <a:gd name="connsiteX7" fmla="*/ 268260 w 1461142"/>
                      <a:gd name="connsiteY7" fmla="*/ 480761 h 5771491"/>
                      <a:gd name="connsiteX8" fmla="*/ 312342 w 1461142"/>
                      <a:gd name="connsiteY8" fmla="*/ 436679 h 5771491"/>
                      <a:gd name="connsiteX9" fmla="*/ 312343 w 1461142"/>
                      <a:gd name="connsiteY9" fmla="*/ 436679 h 5771491"/>
                      <a:gd name="connsiteX10" fmla="*/ 268261 w 1461142"/>
                      <a:gd name="connsiteY10" fmla="*/ 392597 h 5771491"/>
                      <a:gd name="connsiteX11" fmla="*/ 68035 w 1461142"/>
                      <a:gd name="connsiteY11" fmla="*/ 392597 h 5771491"/>
                      <a:gd name="connsiteX12" fmla="*/ 0 w 1461142"/>
                      <a:gd name="connsiteY12" fmla="*/ 0 h 5771491"/>
                      <a:gd name="connsiteX0" fmla="*/ 0 w 1461142"/>
                      <a:gd name="connsiteY0" fmla="*/ 0 h 5771491"/>
                      <a:gd name="connsiteX1" fmla="*/ 1002416 w 1461142"/>
                      <a:gd name="connsiteY1" fmla="*/ 2634 h 5771491"/>
                      <a:gd name="connsiteX2" fmla="*/ 1461142 w 1461142"/>
                      <a:gd name="connsiteY2" fmla="*/ 461360 h 5771491"/>
                      <a:gd name="connsiteX3" fmla="*/ 1446628 w 1461142"/>
                      <a:gd name="connsiteY3" fmla="*/ 5325724 h 5771491"/>
                      <a:gd name="connsiteX4" fmla="*/ 1028335 w 1461142"/>
                      <a:gd name="connsiteY4" fmla="*/ 5771491 h 5771491"/>
                      <a:gd name="connsiteX5" fmla="*/ 83314 w 1461142"/>
                      <a:gd name="connsiteY5" fmla="*/ 480761 h 5771491"/>
                      <a:gd name="connsiteX6" fmla="*/ 268260 w 1461142"/>
                      <a:gd name="connsiteY6" fmla="*/ 480761 h 5771491"/>
                      <a:gd name="connsiteX7" fmla="*/ 312342 w 1461142"/>
                      <a:gd name="connsiteY7" fmla="*/ 436679 h 5771491"/>
                      <a:gd name="connsiteX8" fmla="*/ 312343 w 1461142"/>
                      <a:gd name="connsiteY8" fmla="*/ 436679 h 5771491"/>
                      <a:gd name="connsiteX9" fmla="*/ 268261 w 1461142"/>
                      <a:gd name="connsiteY9" fmla="*/ 392597 h 5771491"/>
                      <a:gd name="connsiteX10" fmla="*/ 68035 w 1461142"/>
                      <a:gd name="connsiteY10" fmla="*/ 392597 h 5771491"/>
                      <a:gd name="connsiteX11" fmla="*/ 0 w 1461142"/>
                      <a:gd name="connsiteY11" fmla="*/ 0 h 5771491"/>
                      <a:gd name="connsiteX0" fmla="*/ 0 w 1461142"/>
                      <a:gd name="connsiteY0" fmla="*/ 0 h 5771491"/>
                      <a:gd name="connsiteX1" fmla="*/ 1002416 w 1461142"/>
                      <a:gd name="connsiteY1" fmla="*/ 2634 h 5771491"/>
                      <a:gd name="connsiteX2" fmla="*/ 1461142 w 1461142"/>
                      <a:gd name="connsiteY2" fmla="*/ 461360 h 5771491"/>
                      <a:gd name="connsiteX3" fmla="*/ 1446628 w 1461142"/>
                      <a:gd name="connsiteY3" fmla="*/ 5325724 h 5771491"/>
                      <a:gd name="connsiteX4" fmla="*/ 959279 w 1461142"/>
                      <a:gd name="connsiteY4" fmla="*/ 5771491 h 5771491"/>
                      <a:gd name="connsiteX5" fmla="*/ 83314 w 1461142"/>
                      <a:gd name="connsiteY5" fmla="*/ 480761 h 5771491"/>
                      <a:gd name="connsiteX6" fmla="*/ 268260 w 1461142"/>
                      <a:gd name="connsiteY6" fmla="*/ 480761 h 5771491"/>
                      <a:gd name="connsiteX7" fmla="*/ 312342 w 1461142"/>
                      <a:gd name="connsiteY7" fmla="*/ 436679 h 5771491"/>
                      <a:gd name="connsiteX8" fmla="*/ 312343 w 1461142"/>
                      <a:gd name="connsiteY8" fmla="*/ 436679 h 5771491"/>
                      <a:gd name="connsiteX9" fmla="*/ 268261 w 1461142"/>
                      <a:gd name="connsiteY9" fmla="*/ 392597 h 5771491"/>
                      <a:gd name="connsiteX10" fmla="*/ 68035 w 1461142"/>
                      <a:gd name="connsiteY10" fmla="*/ 392597 h 5771491"/>
                      <a:gd name="connsiteX11" fmla="*/ 0 w 1461142"/>
                      <a:gd name="connsiteY11" fmla="*/ 0 h 5771491"/>
                      <a:gd name="connsiteX0" fmla="*/ 0 w 1461142"/>
                      <a:gd name="connsiteY0" fmla="*/ 0 h 5773363"/>
                      <a:gd name="connsiteX1" fmla="*/ 1002416 w 1461142"/>
                      <a:gd name="connsiteY1" fmla="*/ 2634 h 5773363"/>
                      <a:gd name="connsiteX2" fmla="*/ 1461142 w 1461142"/>
                      <a:gd name="connsiteY2" fmla="*/ 461360 h 5773363"/>
                      <a:gd name="connsiteX3" fmla="*/ 1446628 w 1461142"/>
                      <a:gd name="connsiteY3" fmla="*/ 5325724 h 5773363"/>
                      <a:gd name="connsiteX4" fmla="*/ 959279 w 1461142"/>
                      <a:gd name="connsiteY4" fmla="*/ 5771491 h 5773363"/>
                      <a:gd name="connsiteX5" fmla="*/ 83314 w 1461142"/>
                      <a:gd name="connsiteY5" fmla="*/ 480761 h 5773363"/>
                      <a:gd name="connsiteX6" fmla="*/ 268260 w 1461142"/>
                      <a:gd name="connsiteY6" fmla="*/ 480761 h 5773363"/>
                      <a:gd name="connsiteX7" fmla="*/ 312342 w 1461142"/>
                      <a:gd name="connsiteY7" fmla="*/ 436679 h 5773363"/>
                      <a:gd name="connsiteX8" fmla="*/ 312343 w 1461142"/>
                      <a:gd name="connsiteY8" fmla="*/ 436679 h 5773363"/>
                      <a:gd name="connsiteX9" fmla="*/ 268261 w 1461142"/>
                      <a:gd name="connsiteY9" fmla="*/ 392597 h 5773363"/>
                      <a:gd name="connsiteX10" fmla="*/ 68035 w 1461142"/>
                      <a:gd name="connsiteY10" fmla="*/ 392597 h 5773363"/>
                      <a:gd name="connsiteX11" fmla="*/ 0 w 1461142"/>
                      <a:gd name="connsiteY11" fmla="*/ 0 h 5773363"/>
                      <a:gd name="connsiteX0" fmla="*/ 0 w 1461142"/>
                      <a:gd name="connsiteY0" fmla="*/ 0 h 5773628"/>
                      <a:gd name="connsiteX1" fmla="*/ 1002416 w 1461142"/>
                      <a:gd name="connsiteY1" fmla="*/ 2634 h 5773628"/>
                      <a:gd name="connsiteX2" fmla="*/ 1461142 w 1461142"/>
                      <a:gd name="connsiteY2" fmla="*/ 461360 h 5773628"/>
                      <a:gd name="connsiteX3" fmla="*/ 1446628 w 1461142"/>
                      <a:gd name="connsiteY3" fmla="*/ 5325724 h 5773628"/>
                      <a:gd name="connsiteX4" fmla="*/ 959279 w 1461142"/>
                      <a:gd name="connsiteY4" fmla="*/ 5771491 h 5773628"/>
                      <a:gd name="connsiteX5" fmla="*/ 83314 w 1461142"/>
                      <a:gd name="connsiteY5" fmla="*/ 480761 h 5773628"/>
                      <a:gd name="connsiteX6" fmla="*/ 268260 w 1461142"/>
                      <a:gd name="connsiteY6" fmla="*/ 480761 h 5773628"/>
                      <a:gd name="connsiteX7" fmla="*/ 312342 w 1461142"/>
                      <a:gd name="connsiteY7" fmla="*/ 436679 h 5773628"/>
                      <a:gd name="connsiteX8" fmla="*/ 312343 w 1461142"/>
                      <a:gd name="connsiteY8" fmla="*/ 436679 h 5773628"/>
                      <a:gd name="connsiteX9" fmla="*/ 268261 w 1461142"/>
                      <a:gd name="connsiteY9" fmla="*/ 392597 h 5773628"/>
                      <a:gd name="connsiteX10" fmla="*/ 68035 w 1461142"/>
                      <a:gd name="connsiteY10" fmla="*/ 392597 h 5773628"/>
                      <a:gd name="connsiteX11" fmla="*/ 0 w 1461142"/>
                      <a:gd name="connsiteY11" fmla="*/ 0 h 5773628"/>
                      <a:gd name="connsiteX0" fmla="*/ 0 w 1461142"/>
                      <a:gd name="connsiteY0" fmla="*/ 0 h 5768907"/>
                      <a:gd name="connsiteX1" fmla="*/ 1002416 w 1461142"/>
                      <a:gd name="connsiteY1" fmla="*/ 2634 h 5768907"/>
                      <a:gd name="connsiteX2" fmla="*/ 1461142 w 1461142"/>
                      <a:gd name="connsiteY2" fmla="*/ 461360 h 5768907"/>
                      <a:gd name="connsiteX3" fmla="*/ 1446628 w 1461142"/>
                      <a:gd name="connsiteY3" fmla="*/ 5325724 h 5768907"/>
                      <a:gd name="connsiteX4" fmla="*/ 756873 w 1461142"/>
                      <a:gd name="connsiteY4" fmla="*/ 5766729 h 5768907"/>
                      <a:gd name="connsiteX5" fmla="*/ 83314 w 1461142"/>
                      <a:gd name="connsiteY5" fmla="*/ 480761 h 5768907"/>
                      <a:gd name="connsiteX6" fmla="*/ 268260 w 1461142"/>
                      <a:gd name="connsiteY6" fmla="*/ 480761 h 5768907"/>
                      <a:gd name="connsiteX7" fmla="*/ 312342 w 1461142"/>
                      <a:gd name="connsiteY7" fmla="*/ 436679 h 5768907"/>
                      <a:gd name="connsiteX8" fmla="*/ 312343 w 1461142"/>
                      <a:gd name="connsiteY8" fmla="*/ 436679 h 5768907"/>
                      <a:gd name="connsiteX9" fmla="*/ 268261 w 1461142"/>
                      <a:gd name="connsiteY9" fmla="*/ 392597 h 5768907"/>
                      <a:gd name="connsiteX10" fmla="*/ 68035 w 1461142"/>
                      <a:gd name="connsiteY10" fmla="*/ 392597 h 5768907"/>
                      <a:gd name="connsiteX11" fmla="*/ 0 w 1461142"/>
                      <a:gd name="connsiteY11" fmla="*/ 0 h 5768907"/>
                      <a:gd name="connsiteX0" fmla="*/ 0 w 1461142"/>
                      <a:gd name="connsiteY0" fmla="*/ 0 h 5775651"/>
                      <a:gd name="connsiteX1" fmla="*/ 1002416 w 1461142"/>
                      <a:gd name="connsiteY1" fmla="*/ 2634 h 5775651"/>
                      <a:gd name="connsiteX2" fmla="*/ 1461142 w 1461142"/>
                      <a:gd name="connsiteY2" fmla="*/ 461360 h 5775651"/>
                      <a:gd name="connsiteX3" fmla="*/ 1446628 w 1461142"/>
                      <a:gd name="connsiteY3" fmla="*/ 5325724 h 5775651"/>
                      <a:gd name="connsiteX4" fmla="*/ 756873 w 1461142"/>
                      <a:gd name="connsiteY4" fmla="*/ 5766729 h 5775651"/>
                      <a:gd name="connsiteX5" fmla="*/ 83314 w 1461142"/>
                      <a:gd name="connsiteY5" fmla="*/ 480761 h 5775651"/>
                      <a:gd name="connsiteX6" fmla="*/ 268260 w 1461142"/>
                      <a:gd name="connsiteY6" fmla="*/ 480761 h 5775651"/>
                      <a:gd name="connsiteX7" fmla="*/ 312342 w 1461142"/>
                      <a:gd name="connsiteY7" fmla="*/ 436679 h 5775651"/>
                      <a:gd name="connsiteX8" fmla="*/ 312343 w 1461142"/>
                      <a:gd name="connsiteY8" fmla="*/ 436679 h 5775651"/>
                      <a:gd name="connsiteX9" fmla="*/ 268261 w 1461142"/>
                      <a:gd name="connsiteY9" fmla="*/ 392597 h 5775651"/>
                      <a:gd name="connsiteX10" fmla="*/ 68035 w 1461142"/>
                      <a:gd name="connsiteY10" fmla="*/ 392597 h 5775651"/>
                      <a:gd name="connsiteX11" fmla="*/ 0 w 1461142"/>
                      <a:gd name="connsiteY11" fmla="*/ 0 h 5775651"/>
                      <a:gd name="connsiteX0" fmla="*/ 0 w 1461142"/>
                      <a:gd name="connsiteY0" fmla="*/ 0 h 5781290"/>
                      <a:gd name="connsiteX1" fmla="*/ 1002416 w 1461142"/>
                      <a:gd name="connsiteY1" fmla="*/ 2634 h 5781290"/>
                      <a:gd name="connsiteX2" fmla="*/ 1461142 w 1461142"/>
                      <a:gd name="connsiteY2" fmla="*/ 461360 h 5781290"/>
                      <a:gd name="connsiteX3" fmla="*/ 1446628 w 1461142"/>
                      <a:gd name="connsiteY3" fmla="*/ 5325724 h 5781290"/>
                      <a:gd name="connsiteX4" fmla="*/ 756873 w 1461142"/>
                      <a:gd name="connsiteY4" fmla="*/ 5766729 h 5781290"/>
                      <a:gd name="connsiteX5" fmla="*/ 83314 w 1461142"/>
                      <a:gd name="connsiteY5" fmla="*/ 480761 h 5781290"/>
                      <a:gd name="connsiteX6" fmla="*/ 268260 w 1461142"/>
                      <a:gd name="connsiteY6" fmla="*/ 480761 h 5781290"/>
                      <a:gd name="connsiteX7" fmla="*/ 312342 w 1461142"/>
                      <a:gd name="connsiteY7" fmla="*/ 436679 h 5781290"/>
                      <a:gd name="connsiteX8" fmla="*/ 312343 w 1461142"/>
                      <a:gd name="connsiteY8" fmla="*/ 436679 h 5781290"/>
                      <a:gd name="connsiteX9" fmla="*/ 268261 w 1461142"/>
                      <a:gd name="connsiteY9" fmla="*/ 392597 h 5781290"/>
                      <a:gd name="connsiteX10" fmla="*/ 68035 w 1461142"/>
                      <a:gd name="connsiteY10" fmla="*/ 392597 h 5781290"/>
                      <a:gd name="connsiteX11" fmla="*/ 0 w 1461142"/>
                      <a:gd name="connsiteY11" fmla="*/ 0 h 5781290"/>
                      <a:gd name="connsiteX0" fmla="*/ 0 w 1461142"/>
                      <a:gd name="connsiteY0" fmla="*/ 0 h 5772378"/>
                      <a:gd name="connsiteX1" fmla="*/ 1002416 w 1461142"/>
                      <a:gd name="connsiteY1" fmla="*/ 2634 h 5772378"/>
                      <a:gd name="connsiteX2" fmla="*/ 1461142 w 1461142"/>
                      <a:gd name="connsiteY2" fmla="*/ 461360 h 5772378"/>
                      <a:gd name="connsiteX3" fmla="*/ 1446628 w 1461142"/>
                      <a:gd name="connsiteY3" fmla="*/ 5325724 h 5772378"/>
                      <a:gd name="connsiteX4" fmla="*/ 756873 w 1461142"/>
                      <a:gd name="connsiteY4" fmla="*/ 5766729 h 5772378"/>
                      <a:gd name="connsiteX5" fmla="*/ 83314 w 1461142"/>
                      <a:gd name="connsiteY5" fmla="*/ 480761 h 5772378"/>
                      <a:gd name="connsiteX6" fmla="*/ 268260 w 1461142"/>
                      <a:gd name="connsiteY6" fmla="*/ 480761 h 5772378"/>
                      <a:gd name="connsiteX7" fmla="*/ 312342 w 1461142"/>
                      <a:gd name="connsiteY7" fmla="*/ 436679 h 5772378"/>
                      <a:gd name="connsiteX8" fmla="*/ 312343 w 1461142"/>
                      <a:gd name="connsiteY8" fmla="*/ 436679 h 5772378"/>
                      <a:gd name="connsiteX9" fmla="*/ 268261 w 1461142"/>
                      <a:gd name="connsiteY9" fmla="*/ 392597 h 5772378"/>
                      <a:gd name="connsiteX10" fmla="*/ 68035 w 1461142"/>
                      <a:gd name="connsiteY10" fmla="*/ 392597 h 5772378"/>
                      <a:gd name="connsiteX11" fmla="*/ 0 w 1461142"/>
                      <a:gd name="connsiteY11" fmla="*/ 0 h 5772378"/>
                      <a:gd name="connsiteX0" fmla="*/ 0 w 1461142"/>
                      <a:gd name="connsiteY0" fmla="*/ 0 h 5772287"/>
                      <a:gd name="connsiteX1" fmla="*/ 1002416 w 1461142"/>
                      <a:gd name="connsiteY1" fmla="*/ 2634 h 5772287"/>
                      <a:gd name="connsiteX2" fmla="*/ 1461142 w 1461142"/>
                      <a:gd name="connsiteY2" fmla="*/ 461360 h 5772287"/>
                      <a:gd name="connsiteX3" fmla="*/ 1453771 w 1461142"/>
                      <a:gd name="connsiteY3" fmla="*/ 5323343 h 5772287"/>
                      <a:gd name="connsiteX4" fmla="*/ 756873 w 1461142"/>
                      <a:gd name="connsiteY4" fmla="*/ 5766729 h 5772287"/>
                      <a:gd name="connsiteX5" fmla="*/ 83314 w 1461142"/>
                      <a:gd name="connsiteY5" fmla="*/ 480761 h 5772287"/>
                      <a:gd name="connsiteX6" fmla="*/ 268260 w 1461142"/>
                      <a:gd name="connsiteY6" fmla="*/ 480761 h 5772287"/>
                      <a:gd name="connsiteX7" fmla="*/ 312342 w 1461142"/>
                      <a:gd name="connsiteY7" fmla="*/ 436679 h 5772287"/>
                      <a:gd name="connsiteX8" fmla="*/ 312343 w 1461142"/>
                      <a:gd name="connsiteY8" fmla="*/ 436679 h 5772287"/>
                      <a:gd name="connsiteX9" fmla="*/ 268261 w 1461142"/>
                      <a:gd name="connsiteY9" fmla="*/ 392597 h 5772287"/>
                      <a:gd name="connsiteX10" fmla="*/ 68035 w 1461142"/>
                      <a:gd name="connsiteY10" fmla="*/ 392597 h 5772287"/>
                      <a:gd name="connsiteX11" fmla="*/ 0 w 1461142"/>
                      <a:gd name="connsiteY11" fmla="*/ 0 h 5772287"/>
                      <a:gd name="connsiteX0" fmla="*/ 0 w 1461142"/>
                      <a:gd name="connsiteY0" fmla="*/ 0 h 5773982"/>
                      <a:gd name="connsiteX1" fmla="*/ 1002416 w 1461142"/>
                      <a:gd name="connsiteY1" fmla="*/ 2634 h 5773982"/>
                      <a:gd name="connsiteX2" fmla="*/ 1461142 w 1461142"/>
                      <a:gd name="connsiteY2" fmla="*/ 461360 h 5773982"/>
                      <a:gd name="connsiteX3" fmla="*/ 1453771 w 1461142"/>
                      <a:gd name="connsiteY3" fmla="*/ 5323343 h 5773982"/>
                      <a:gd name="connsiteX4" fmla="*/ 756873 w 1461142"/>
                      <a:gd name="connsiteY4" fmla="*/ 5766729 h 5773982"/>
                      <a:gd name="connsiteX5" fmla="*/ 83314 w 1461142"/>
                      <a:gd name="connsiteY5" fmla="*/ 480761 h 5773982"/>
                      <a:gd name="connsiteX6" fmla="*/ 268260 w 1461142"/>
                      <a:gd name="connsiteY6" fmla="*/ 480761 h 5773982"/>
                      <a:gd name="connsiteX7" fmla="*/ 312342 w 1461142"/>
                      <a:gd name="connsiteY7" fmla="*/ 436679 h 5773982"/>
                      <a:gd name="connsiteX8" fmla="*/ 312343 w 1461142"/>
                      <a:gd name="connsiteY8" fmla="*/ 436679 h 5773982"/>
                      <a:gd name="connsiteX9" fmla="*/ 268261 w 1461142"/>
                      <a:gd name="connsiteY9" fmla="*/ 392597 h 5773982"/>
                      <a:gd name="connsiteX10" fmla="*/ 68035 w 1461142"/>
                      <a:gd name="connsiteY10" fmla="*/ 392597 h 5773982"/>
                      <a:gd name="connsiteX11" fmla="*/ 0 w 1461142"/>
                      <a:gd name="connsiteY11" fmla="*/ 0 h 5773982"/>
                      <a:gd name="connsiteX0" fmla="*/ 0 w 1461142"/>
                      <a:gd name="connsiteY0" fmla="*/ 0 h 5771105"/>
                      <a:gd name="connsiteX1" fmla="*/ 1002416 w 1461142"/>
                      <a:gd name="connsiteY1" fmla="*/ 2634 h 5771105"/>
                      <a:gd name="connsiteX2" fmla="*/ 1461142 w 1461142"/>
                      <a:gd name="connsiteY2" fmla="*/ 461360 h 5771105"/>
                      <a:gd name="connsiteX3" fmla="*/ 1453771 w 1461142"/>
                      <a:gd name="connsiteY3" fmla="*/ 5323343 h 5771105"/>
                      <a:gd name="connsiteX4" fmla="*/ 756873 w 1461142"/>
                      <a:gd name="connsiteY4" fmla="*/ 5766729 h 5771105"/>
                      <a:gd name="connsiteX5" fmla="*/ 83314 w 1461142"/>
                      <a:gd name="connsiteY5" fmla="*/ 480761 h 5771105"/>
                      <a:gd name="connsiteX6" fmla="*/ 268260 w 1461142"/>
                      <a:gd name="connsiteY6" fmla="*/ 480761 h 5771105"/>
                      <a:gd name="connsiteX7" fmla="*/ 312342 w 1461142"/>
                      <a:gd name="connsiteY7" fmla="*/ 436679 h 5771105"/>
                      <a:gd name="connsiteX8" fmla="*/ 312343 w 1461142"/>
                      <a:gd name="connsiteY8" fmla="*/ 436679 h 5771105"/>
                      <a:gd name="connsiteX9" fmla="*/ 268261 w 1461142"/>
                      <a:gd name="connsiteY9" fmla="*/ 392597 h 5771105"/>
                      <a:gd name="connsiteX10" fmla="*/ 68035 w 1461142"/>
                      <a:gd name="connsiteY10" fmla="*/ 392597 h 5771105"/>
                      <a:gd name="connsiteX11" fmla="*/ 0 w 1461142"/>
                      <a:gd name="connsiteY11" fmla="*/ 0 h 5771105"/>
                      <a:gd name="connsiteX0" fmla="*/ 0 w 1461142"/>
                      <a:gd name="connsiteY0" fmla="*/ 0 h 5776750"/>
                      <a:gd name="connsiteX1" fmla="*/ 1002416 w 1461142"/>
                      <a:gd name="connsiteY1" fmla="*/ 2634 h 5776750"/>
                      <a:gd name="connsiteX2" fmla="*/ 1461142 w 1461142"/>
                      <a:gd name="connsiteY2" fmla="*/ 461360 h 5776750"/>
                      <a:gd name="connsiteX3" fmla="*/ 1453771 w 1461142"/>
                      <a:gd name="connsiteY3" fmla="*/ 5323343 h 5776750"/>
                      <a:gd name="connsiteX4" fmla="*/ 756873 w 1461142"/>
                      <a:gd name="connsiteY4" fmla="*/ 5766729 h 5776750"/>
                      <a:gd name="connsiteX5" fmla="*/ 83314 w 1461142"/>
                      <a:gd name="connsiteY5" fmla="*/ 480761 h 5776750"/>
                      <a:gd name="connsiteX6" fmla="*/ 268260 w 1461142"/>
                      <a:gd name="connsiteY6" fmla="*/ 480761 h 5776750"/>
                      <a:gd name="connsiteX7" fmla="*/ 312342 w 1461142"/>
                      <a:gd name="connsiteY7" fmla="*/ 436679 h 5776750"/>
                      <a:gd name="connsiteX8" fmla="*/ 312343 w 1461142"/>
                      <a:gd name="connsiteY8" fmla="*/ 436679 h 5776750"/>
                      <a:gd name="connsiteX9" fmla="*/ 268261 w 1461142"/>
                      <a:gd name="connsiteY9" fmla="*/ 392597 h 5776750"/>
                      <a:gd name="connsiteX10" fmla="*/ 68035 w 1461142"/>
                      <a:gd name="connsiteY10" fmla="*/ 392597 h 5776750"/>
                      <a:gd name="connsiteX11" fmla="*/ 0 w 1461142"/>
                      <a:gd name="connsiteY11" fmla="*/ 0 h 5776750"/>
                      <a:gd name="connsiteX0" fmla="*/ 0 w 1461142"/>
                      <a:gd name="connsiteY0" fmla="*/ 0 h 5779026"/>
                      <a:gd name="connsiteX1" fmla="*/ 1002416 w 1461142"/>
                      <a:gd name="connsiteY1" fmla="*/ 2634 h 5779026"/>
                      <a:gd name="connsiteX2" fmla="*/ 1461142 w 1461142"/>
                      <a:gd name="connsiteY2" fmla="*/ 461360 h 5779026"/>
                      <a:gd name="connsiteX3" fmla="*/ 1453771 w 1461142"/>
                      <a:gd name="connsiteY3" fmla="*/ 5323343 h 5779026"/>
                      <a:gd name="connsiteX4" fmla="*/ 740204 w 1461142"/>
                      <a:gd name="connsiteY4" fmla="*/ 5769110 h 5779026"/>
                      <a:gd name="connsiteX5" fmla="*/ 83314 w 1461142"/>
                      <a:gd name="connsiteY5" fmla="*/ 480761 h 5779026"/>
                      <a:gd name="connsiteX6" fmla="*/ 268260 w 1461142"/>
                      <a:gd name="connsiteY6" fmla="*/ 480761 h 5779026"/>
                      <a:gd name="connsiteX7" fmla="*/ 312342 w 1461142"/>
                      <a:gd name="connsiteY7" fmla="*/ 436679 h 5779026"/>
                      <a:gd name="connsiteX8" fmla="*/ 312343 w 1461142"/>
                      <a:gd name="connsiteY8" fmla="*/ 436679 h 5779026"/>
                      <a:gd name="connsiteX9" fmla="*/ 268261 w 1461142"/>
                      <a:gd name="connsiteY9" fmla="*/ 392597 h 5779026"/>
                      <a:gd name="connsiteX10" fmla="*/ 68035 w 1461142"/>
                      <a:gd name="connsiteY10" fmla="*/ 392597 h 5779026"/>
                      <a:gd name="connsiteX11" fmla="*/ 0 w 1461142"/>
                      <a:gd name="connsiteY11" fmla="*/ 0 h 5779026"/>
                      <a:gd name="connsiteX0" fmla="*/ 0 w 1461142"/>
                      <a:gd name="connsiteY0" fmla="*/ 0 h 5773981"/>
                      <a:gd name="connsiteX1" fmla="*/ 1002416 w 1461142"/>
                      <a:gd name="connsiteY1" fmla="*/ 2634 h 5773981"/>
                      <a:gd name="connsiteX2" fmla="*/ 1461142 w 1461142"/>
                      <a:gd name="connsiteY2" fmla="*/ 461360 h 5773981"/>
                      <a:gd name="connsiteX3" fmla="*/ 1453771 w 1461142"/>
                      <a:gd name="connsiteY3" fmla="*/ 5323343 h 5773981"/>
                      <a:gd name="connsiteX4" fmla="*/ 740204 w 1461142"/>
                      <a:gd name="connsiteY4" fmla="*/ 5769110 h 5773981"/>
                      <a:gd name="connsiteX5" fmla="*/ 83314 w 1461142"/>
                      <a:gd name="connsiteY5" fmla="*/ 480761 h 5773981"/>
                      <a:gd name="connsiteX6" fmla="*/ 268260 w 1461142"/>
                      <a:gd name="connsiteY6" fmla="*/ 480761 h 5773981"/>
                      <a:gd name="connsiteX7" fmla="*/ 312342 w 1461142"/>
                      <a:gd name="connsiteY7" fmla="*/ 436679 h 5773981"/>
                      <a:gd name="connsiteX8" fmla="*/ 312343 w 1461142"/>
                      <a:gd name="connsiteY8" fmla="*/ 436679 h 5773981"/>
                      <a:gd name="connsiteX9" fmla="*/ 268261 w 1461142"/>
                      <a:gd name="connsiteY9" fmla="*/ 392597 h 5773981"/>
                      <a:gd name="connsiteX10" fmla="*/ 68035 w 1461142"/>
                      <a:gd name="connsiteY10" fmla="*/ 392597 h 5773981"/>
                      <a:gd name="connsiteX11" fmla="*/ 0 w 1461142"/>
                      <a:gd name="connsiteY11" fmla="*/ 0 h 5773981"/>
                      <a:gd name="connsiteX0" fmla="*/ 0 w 1461142"/>
                      <a:gd name="connsiteY0" fmla="*/ 0 h 6170158"/>
                      <a:gd name="connsiteX1" fmla="*/ 1002416 w 1461142"/>
                      <a:gd name="connsiteY1" fmla="*/ 2634 h 6170158"/>
                      <a:gd name="connsiteX2" fmla="*/ 1461142 w 1461142"/>
                      <a:gd name="connsiteY2" fmla="*/ 461360 h 6170158"/>
                      <a:gd name="connsiteX3" fmla="*/ 1453771 w 1461142"/>
                      <a:gd name="connsiteY3" fmla="*/ 5323343 h 6170158"/>
                      <a:gd name="connsiteX4" fmla="*/ 1119843 w 1461142"/>
                      <a:gd name="connsiteY4" fmla="*/ 5750029 h 6170158"/>
                      <a:gd name="connsiteX5" fmla="*/ 740204 w 1461142"/>
                      <a:gd name="connsiteY5" fmla="*/ 5769110 h 6170158"/>
                      <a:gd name="connsiteX6" fmla="*/ 83314 w 1461142"/>
                      <a:gd name="connsiteY6" fmla="*/ 480761 h 6170158"/>
                      <a:gd name="connsiteX7" fmla="*/ 268260 w 1461142"/>
                      <a:gd name="connsiteY7" fmla="*/ 480761 h 6170158"/>
                      <a:gd name="connsiteX8" fmla="*/ 312342 w 1461142"/>
                      <a:gd name="connsiteY8" fmla="*/ 436679 h 6170158"/>
                      <a:gd name="connsiteX9" fmla="*/ 312343 w 1461142"/>
                      <a:gd name="connsiteY9" fmla="*/ 436679 h 6170158"/>
                      <a:gd name="connsiteX10" fmla="*/ 268261 w 1461142"/>
                      <a:gd name="connsiteY10" fmla="*/ 392597 h 6170158"/>
                      <a:gd name="connsiteX11" fmla="*/ 68035 w 1461142"/>
                      <a:gd name="connsiteY11" fmla="*/ 392597 h 6170158"/>
                      <a:gd name="connsiteX12" fmla="*/ 0 w 1461142"/>
                      <a:gd name="connsiteY12" fmla="*/ 0 h 6170158"/>
                      <a:gd name="connsiteX0" fmla="*/ 0 w 1461142"/>
                      <a:gd name="connsiteY0" fmla="*/ 0 h 6158818"/>
                      <a:gd name="connsiteX1" fmla="*/ 1002416 w 1461142"/>
                      <a:gd name="connsiteY1" fmla="*/ 2634 h 6158818"/>
                      <a:gd name="connsiteX2" fmla="*/ 1461142 w 1461142"/>
                      <a:gd name="connsiteY2" fmla="*/ 461360 h 6158818"/>
                      <a:gd name="connsiteX3" fmla="*/ 1453771 w 1461142"/>
                      <a:gd name="connsiteY3" fmla="*/ 5323343 h 6158818"/>
                      <a:gd name="connsiteX4" fmla="*/ 1119843 w 1461142"/>
                      <a:gd name="connsiteY4" fmla="*/ 5750029 h 6158818"/>
                      <a:gd name="connsiteX5" fmla="*/ 740204 w 1461142"/>
                      <a:gd name="connsiteY5" fmla="*/ 5769110 h 6158818"/>
                      <a:gd name="connsiteX6" fmla="*/ 83314 w 1461142"/>
                      <a:gd name="connsiteY6" fmla="*/ 480761 h 6158818"/>
                      <a:gd name="connsiteX7" fmla="*/ 268260 w 1461142"/>
                      <a:gd name="connsiteY7" fmla="*/ 480761 h 6158818"/>
                      <a:gd name="connsiteX8" fmla="*/ 312342 w 1461142"/>
                      <a:gd name="connsiteY8" fmla="*/ 436679 h 6158818"/>
                      <a:gd name="connsiteX9" fmla="*/ 312343 w 1461142"/>
                      <a:gd name="connsiteY9" fmla="*/ 436679 h 6158818"/>
                      <a:gd name="connsiteX10" fmla="*/ 268261 w 1461142"/>
                      <a:gd name="connsiteY10" fmla="*/ 392597 h 6158818"/>
                      <a:gd name="connsiteX11" fmla="*/ 68035 w 1461142"/>
                      <a:gd name="connsiteY11" fmla="*/ 392597 h 6158818"/>
                      <a:gd name="connsiteX12" fmla="*/ 0 w 1461142"/>
                      <a:gd name="connsiteY12" fmla="*/ 0 h 6158818"/>
                      <a:gd name="connsiteX0" fmla="*/ 0 w 1461142"/>
                      <a:gd name="connsiteY0" fmla="*/ 0 h 5839585"/>
                      <a:gd name="connsiteX1" fmla="*/ 1002416 w 1461142"/>
                      <a:gd name="connsiteY1" fmla="*/ 2634 h 5839585"/>
                      <a:gd name="connsiteX2" fmla="*/ 1461142 w 1461142"/>
                      <a:gd name="connsiteY2" fmla="*/ 461360 h 5839585"/>
                      <a:gd name="connsiteX3" fmla="*/ 1453771 w 1461142"/>
                      <a:gd name="connsiteY3" fmla="*/ 5323343 h 5839585"/>
                      <a:gd name="connsiteX4" fmla="*/ 1119843 w 1461142"/>
                      <a:gd name="connsiteY4" fmla="*/ 5750029 h 5839585"/>
                      <a:gd name="connsiteX5" fmla="*/ 740204 w 1461142"/>
                      <a:gd name="connsiteY5" fmla="*/ 5769110 h 5839585"/>
                      <a:gd name="connsiteX6" fmla="*/ 83314 w 1461142"/>
                      <a:gd name="connsiteY6" fmla="*/ 480761 h 5839585"/>
                      <a:gd name="connsiteX7" fmla="*/ 268260 w 1461142"/>
                      <a:gd name="connsiteY7" fmla="*/ 480761 h 5839585"/>
                      <a:gd name="connsiteX8" fmla="*/ 312342 w 1461142"/>
                      <a:gd name="connsiteY8" fmla="*/ 436679 h 5839585"/>
                      <a:gd name="connsiteX9" fmla="*/ 312343 w 1461142"/>
                      <a:gd name="connsiteY9" fmla="*/ 436679 h 5839585"/>
                      <a:gd name="connsiteX10" fmla="*/ 268261 w 1461142"/>
                      <a:gd name="connsiteY10" fmla="*/ 392597 h 5839585"/>
                      <a:gd name="connsiteX11" fmla="*/ 68035 w 1461142"/>
                      <a:gd name="connsiteY11" fmla="*/ 392597 h 5839585"/>
                      <a:gd name="connsiteX12" fmla="*/ 0 w 1461142"/>
                      <a:gd name="connsiteY12" fmla="*/ 0 h 5839585"/>
                      <a:gd name="connsiteX0" fmla="*/ 0 w 1461142"/>
                      <a:gd name="connsiteY0" fmla="*/ 0 h 5792636"/>
                      <a:gd name="connsiteX1" fmla="*/ 1002416 w 1461142"/>
                      <a:gd name="connsiteY1" fmla="*/ 2634 h 5792636"/>
                      <a:gd name="connsiteX2" fmla="*/ 1461142 w 1461142"/>
                      <a:gd name="connsiteY2" fmla="*/ 461360 h 5792636"/>
                      <a:gd name="connsiteX3" fmla="*/ 1453771 w 1461142"/>
                      <a:gd name="connsiteY3" fmla="*/ 5323343 h 5792636"/>
                      <a:gd name="connsiteX4" fmla="*/ 1119843 w 1461142"/>
                      <a:gd name="connsiteY4" fmla="*/ 5750029 h 5792636"/>
                      <a:gd name="connsiteX5" fmla="*/ 740204 w 1461142"/>
                      <a:gd name="connsiteY5" fmla="*/ 5769110 h 5792636"/>
                      <a:gd name="connsiteX6" fmla="*/ 83314 w 1461142"/>
                      <a:gd name="connsiteY6" fmla="*/ 480761 h 5792636"/>
                      <a:gd name="connsiteX7" fmla="*/ 268260 w 1461142"/>
                      <a:gd name="connsiteY7" fmla="*/ 480761 h 5792636"/>
                      <a:gd name="connsiteX8" fmla="*/ 312342 w 1461142"/>
                      <a:gd name="connsiteY8" fmla="*/ 436679 h 5792636"/>
                      <a:gd name="connsiteX9" fmla="*/ 312343 w 1461142"/>
                      <a:gd name="connsiteY9" fmla="*/ 436679 h 5792636"/>
                      <a:gd name="connsiteX10" fmla="*/ 268261 w 1461142"/>
                      <a:gd name="connsiteY10" fmla="*/ 392597 h 5792636"/>
                      <a:gd name="connsiteX11" fmla="*/ 68035 w 1461142"/>
                      <a:gd name="connsiteY11" fmla="*/ 392597 h 5792636"/>
                      <a:gd name="connsiteX12" fmla="*/ 0 w 1461142"/>
                      <a:gd name="connsiteY12" fmla="*/ 0 h 5792636"/>
                      <a:gd name="connsiteX0" fmla="*/ 0 w 1461142"/>
                      <a:gd name="connsiteY0" fmla="*/ 0 h 5792636"/>
                      <a:gd name="connsiteX1" fmla="*/ 1002416 w 1461142"/>
                      <a:gd name="connsiteY1" fmla="*/ 2634 h 5792636"/>
                      <a:gd name="connsiteX2" fmla="*/ 1461142 w 1461142"/>
                      <a:gd name="connsiteY2" fmla="*/ 461360 h 5792636"/>
                      <a:gd name="connsiteX3" fmla="*/ 1453771 w 1461142"/>
                      <a:gd name="connsiteY3" fmla="*/ 5323343 h 5792636"/>
                      <a:gd name="connsiteX4" fmla="*/ 1119843 w 1461142"/>
                      <a:gd name="connsiteY4" fmla="*/ 5750029 h 5792636"/>
                      <a:gd name="connsiteX5" fmla="*/ 740204 w 1461142"/>
                      <a:gd name="connsiteY5" fmla="*/ 5769110 h 5792636"/>
                      <a:gd name="connsiteX6" fmla="*/ 83314 w 1461142"/>
                      <a:gd name="connsiteY6" fmla="*/ 480761 h 5792636"/>
                      <a:gd name="connsiteX7" fmla="*/ 268260 w 1461142"/>
                      <a:gd name="connsiteY7" fmla="*/ 480761 h 5792636"/>
                      <a:gd name="connsiteX8" fmla="*/ 312342 w 1461142"/>
                      <a:gd name="connsiteY8" fmla="*/ 436679 h 5792636"/>
                      <a:gd name="connsiteX9" fmla="*/ 312343 w 1461142"/>
                      <a:gd name="connsiteY9" fmla="*/ 436679 h 5792636"/>
                      <a:gd name="connsiteX10" fmla="*/ 268261 w 1461142"/>
                      <a:gd name="connsiteY10" fmla="*/ 392597 h 5792636"/>
                      <a:gd name="connsiteX11" fmla="*/ 68035 w 1461142"/>
                      <a:gd name="connsiteY11" fmla="*/ 392597 h 5792636"/>
                      <a:gd name="connsiteX12" fmla="*/ 0 w 1461142"/>
                      <a:gd name="connsiteY12" fmla="*/ 0 h 5792636"/>
                      <a:gd name="connsiteX0" fmla="*/ 0 w 1461142"/>
                      <a:gd name="connsiteY0" fmla="*/ 0 h 5770423"/>
                      <a:gd name="connsiteX1" fmla="*/ 1002416 w 1461142"/>
                      <a:gd name="connsiteY1" fmla="*/ 2634 h 5770423"/>
                      <a:gd name="connsiteX2" fmla="*/ 1461142 w 1461142"/>
                      <a:gd name="connsiteY2" fmla="*/ 461360 h 5770423"/>
                      <a:gd name="connsiteX3" fmla="*/ 1453771 w 1461142"/>
                      <a:gd name="connsiteY3" fmla="*/ 5323343 h 5770423"/>
                      <a:gd name="connsiteX4" fmla="*/ 1119843 w 1461142"/>
                      <a:gd name="connsiteY4" fmla="*/ 5750029 h 5770423"/>
                      <a:gd name="connsiteX5" fmla="*/ 740204 w 1461142"/>
                      <a:gd name="connsiteY5" fmla="*/ 5769110 h 5770423"/>
                      <a:gd name="connsiteX6" fmla="*/ 83314 w 1461142"/>
                      <a:gd name="connsiteY6" fmla="*/ 480761 h 5770423"/>
                      <a:gd name="connsiteX7" fmla="*/ 268260 w 1461142"/>
                      <a:gd name="connsiteY7" fmla="*/ 480761 h 5770423"/>
                      <a:gd name="connsiteX8" fmla="*/ 312342 w 1461142"/>
                      <a:gd name="connsiteY8" fmla="*/ 436679 h 5770423"/>
                      <a:gd name="connsiteX9" fmla="*/ 312343 w 1461142"/>
                      <a:gd name="connsiteY9" fmla="*/ 436679 h 5770423"/>
                      <a:gd name="connsiteX10" fmla="*/ 268261 w 1461142"/>
                      <a:gd name="connsiteY10" fmla="*/ 392597 h 5770423"/>
                      <a:gd name="connsiteX11" fmla="*/ 68035 w 1461142"/>
                      <a:gd name="connsiteY11" fmla="*/ 392597 h 5770423"/>
                      <a:gd name="connsiteX12" fmla="*/ 0 w 1461142"/>
                      <a:gd name="connsiteY12" fmla="*/ 0 h 5770423"/>
                      <a:gd name="connsiteX0" fmla="*/ 0 w 1461142"/>
                      <a:gd name="connsiteY0" fmla="*/ 0 h 5771586"/>
                      <a:gd name="connsiteX1" fmla="*/ 1002416 w 1461142"/>
                      <a:gd name="connsiteY1" fmla="*/ 2634 h 5771586"/>
                      <a:gd name="connsiteX2" fmla="*/ 1461142 w 1461142"/>
                      <a:gd name="connsiteY2" fmla="*/ 461360 h 5771586"/>
                      <a:gd name="connsiteX3" fmla="*/ 1453771 w 1461142"/>
                      <a:gd name="connsiteY3" fmla="*/ 5323343 h 5771586"/>
                      <a:gd name="connsiteX4" fmla="*/ 1119843 w 1461142"/>
                      <a:gd name="connsiteY4" fmla="*/ 5750029 h 5771586"/>
                      <a:gd name="connsiteX5" fmla="*/ 740204 w 1461142"/>
                      <a:gd name="connsiteY5" fmla="*/ 5769110 h 5771586"/>
                      <a:gd name="connsiteX6" fmla="*/ 83314 w 1461142"/>
                      <a:gd name="connsiteY6" fmla="*/ 480761 h 5771586"/>
                      <a:gd name="connsiteX7" fmla="*/ 268260 w 1461142"/>
                      <a:gd name="connsiteY7" fmla="*/ 480761 h 5771586"/>
                      <a:gd name="connsiteX8" fmla="*/ 312342 w 1461142"/>
                      <a:gd name="connsiteY8" fmla="*/ 436679 h 5771586"/>
                      <a:gd name="connsiteX9" fmla="*/ 312343 w 1461142"/>
                      <a:gd name="connsiteY9" fmla="*/ 436679 h 5771586"/>
                      <a:gd name="connsiteX10" fmla="*/ 268261 w 1461142"/>
                      <a:gd name="connsiteY10" fmla="*/ 392597 h 5771586"/>
                      <a:gd name="connsiteX11" fmla="*/ 68035 w 1461142"/>
                      <a:gd name="connsiteY11" fmla="*/ 392597 h 5771586"/>
                      <a:gd name="connsiteX12" fmla="*/ 0 w 1461142"/>
                      <a:gd name="connsiteY12" fmla="*/ 0 h 5771586"/>
                      <a:gd name="connsiteX0" fmla="*/ 0 w 1461142"/>
                      <a:gd name="connsiteY0" fmla="*/ 0 h 5773568"/>
                      <a:gd name="connsiteX1" fmla="*/ 1002416 w 1461142"/>
                      <a:gd name="connsiteY1" fmla="*/ 2634 h 5773568"/>
                      <a:gd name="connsiteX2" fmla="*/ 1461142 w 1461142"/>
                      <a:gd name="connsiteY2" fmla="*/ 461360 h 5773568"/>
                      <a:gd name="connsiteX3" fmla="*/ 1453771 w 1461142"/>
                      <a:gd name="connsiteY3" fmla="*/ 5323343 h 5773568"/>
                      <a:gd name="connsiteX4" fmla="*/ 1110318 w 1461142"/>
                      <a:gd name="connsiteY4" fmla="*/ 5754791 h 5773568"/>
                      <a:gd name="connsiteX5" fmla="*/ 740204 w 1461142"/>
                      <a:gd name="connsiteY5" fmla="*/ 5769110 h 5773568"/>
                      <a:gd name="connsiteX6" fmla="*/ 83314 w 1461142"/>
                      <a:gd name="connsiteY6" fmla="*/ 480761 h 5773568"/>
                      <a:gd name="connsiteX7" fmla="*/ 268260 w 1461142"/>
                      <a:gd name="connsiteY7" fmla="*/ 480761 h 5773568"/>
                      <a:gd name="connsiteX8" fmla="*/ 312342 w 1461142"/>
                      <a:gd name="connsiteY8" fmla="*/ 436679 h 5773568"/>
                      <a:gd name="connsiteX9" fmla="*/ 312343 w 1461142"/>
                      <a:gd name="connsiteY9" fmla="*/ 436679 h 5773568"/>
                      <a:gd name="connsiteX10" fmla="*/ 268261 w 1461142"/>
                      <a:gd name="connsiteY10" fmla="*/ 392597 h 5773568"/>
                      <a:gd name="connsiteX11" fmla="*/ 68035 w 1461142"/>
                      <a:gd name="connsiteY11" fmla="*/ 392597 h 5773568"/>
                      <a:gd name="connsiteX12" fmla="*/ 0 w 1461142"/>
                      <a:gd name="connsiteY12" fmla="*/ 0 h 5773568"/>
                      <a:gd name="connsiteX0" fmla="*/ 0 w 1461142"/>
                      <a:gd name="connsiteY0" fmla="*/ 0 h 5772719"/>
                      <a:gd name="connsiteX1" fmla="*/ 1002416 w 1461142"/>
                      <a:gd name="connsiteY1" fmla="*/ 2634 h 5772719"/>
                      <a:gd name="connsiteX2" fmla="*/ 1461142 w 1461142"/>
                      <a:gd name="connsiteY2" fmla="*/ 461360 h 5772719"/>
                      <a:gd name="connsiteX3" fmla="*/ 1453771 w 1461142"/>
                      <a:gd name="connsiteY3" fmla="*/ 5323343 h 5772719"/>
                      <a:gd name="connsiteX4" fmla="*/ 1110318 w 1461142"/>
                      <a:gd name="connsiteY4" fmla="*/ 5754791 h 5772719"/>
                      <a:gd name="connsiteX5" fmla="*/ 740204 w 1461142"/>
                      <a:gd name="connsiteY5" fmla="*/ 5769110 h 5772719"/>
                      <a:gd name="connsiteX6" fmla="*/ 83314 w 1461142"/>
                      <a:gd name="connsiteY6" fmla="*/ 480761 h 5772719"/>
                      <a:gd name="connsiteX7" fmla="*/ 268260 w 1461142"/>
                      <a:gd name="connsiteY7" fmla="*/ 480761 h 5772719"/>
                      <a:gd name="connsiteX8" fmla="*/ 312342 w 1461142"/>
                      <a:gd name="connsiteY8" fmla="*/ 436679 h 5772719"/>
                      <a:gd name="connsiteX9" fmla="*/ 312343 w 1461142"/>
                      <a:gd name="connsiteY9" fmla="*/ 436679 h 5772719"/>
                      <a:gd name="connsiteX10" fmla="*/ 268261 w 1461142"/>
                      <a:gd name="connsiteY10" fmla="*/ 392597 h 5772719"/>
                      <a:gd name="connsiteX11" fmla="*/ 68035 w 1461142"/>
                      <a:gd name="connsiteY11" fmla="*/ 392597 h 5772719"/>
                      <a:gd name="connsiteX12" fmla="*/ 0 w 1461142"/>
                      <a:gd name="connsiteY12" fmla="*/ 0 h 5772719"/>
                      <a:gd name="connsiteX0" fmla="*/ 0 w 1461142"/>
                      <a:gd name="connsiteY0" fmla="*/ 0 h 5774125"/>
                      <a:gd name="connsiteX1" fmla="*/ 1002416 w 1461142"/>
                      <a:gd name="connsiteY1" fmla="*/ 2634 h 5774125"/>
                      <a:gd name="connsiteX2" fmla="*/ 1461142 w 1461142"/>
                      <a:gd name="connsiteY2" fmla="*/ 461360 h 5774125"/>
                      <a:gd name="connsiteX3" fmla="*/ 1453771 w 1461142"/>
                      <a:gd name="connsiteY3" fmla="*/ 5323343 h 5774125"/>
                      <a:gd name="connsiteX4" fmla="*/ 1110318 w 1461142"/>
                      <a:gd name="connsiteY4" fmla="*/ 5754791 h 5774125"/>
                      <a:gd name="connsiteX5" fmla="*/ 740204 w 1461142"/>
                      <a:gd name="connsiteY5" fmla="*/ 5771491 h 5774125"/>
                      <a:gd name="connsiteX6" fmla="*/ 83314 w 1461142"/>
                      <a:gd name="connsiteY6" fmla="*/ 480761 h 5774125"/>
                      <a:gd name="connsiteX7" fmla="*/ 268260 w 1461142"/>
                      <a:gd name="connsiteY7" fmla="*/ 480761 h 5774125"/>
                      <a:gd name="connsiteX8" fmla="*/ 312342 w 1461142"/>
                      <a:gd name="connsiteY8" fmla="*/ 436679 h 5774125"/>
                      <a:gd name="connsiteX9" fmla="*/ 312343 w 1461142"/>
                      <a:gd name="connsiteY9" fmla="*/ 436679 h 5774125"/>
                      <a:gd name="connsiteX10" fmla="*/ 268261 w 1461142"/>
                      <a:gd name="connsiteY10" fmla="*/ 392597 h 5774125"/>
                      <a:gd name="connsiteX11" fmla="*/ 68035 w 1461142"/>
                      <a:gd name="connsiteY11" fmla="*/ 392597 h 5774125"/>
                      <a:gd name="connsiteX12" fmla="*/ 0 w 1461142"/>
                      <a:gd name="connsiteY12" fmla="*/ 0 h 5774125"/>
                      <a:gd name="connsiteX0" fmla="*/ 0 w 1461142"/>
                      <a:gd name="connsiteY0" fmla="*/ 0 h 5771491"/>
                      <a:gd name="connsiteX1" fmla="*/ 1002416 w 1461142"/>
                      <a:gd name="connsiteY1" fmla="*/ 2634 h 5771491"/>
                      <a:gd name="connsiteX2" fmla="*/ 1461142 w 1461142"/>
                      <a:gd name="connsiteY2" fmla="*/ 461360 h 5771491"/>
                      <a:gd name="connsiteX3" fmla="*/ 1453771 w 1461142"/>
                      <a:gd name="connsiteY3" fmla="*/ 5323343 h 5771491"/>
                      <a:gd name="connsiteX4" fmla="*/ 1110318 w 1461142"/>
                      <a:gd name="connsiteY4" fmla="*/ 5754791 h 5771491"/>
                      <a:gd name="connsiteX5" fmla="*/ 740204 w 1461142"/>
                      <a:gd name="connsiteY5" fmla="*/ 5771491 h 5771491"/>
                      <a:gd name="connsiteX6" fmla="*/ 83314 w 1461142"/>
                      <a:gd name="connsiteY6" fmla="*/ 480761 h 5771491"/>
                      <a:gd name="connsiteX7" fmla="*/ 268260 w 1461142"/>
                      <a:gd name="connsiteY7" fmla="*/ 480761 h 5771491"/>
                      <a:gd name="connsiteX8" fmla="*/ 312342 w 1461142"/>
                      <a:gd name="connsiteY8" fmla="*/ 436679 h 5771491"/>
                      <a:gd name="connsiteX9" fmla="*/ 312343 w 1461142"/>
                      <a:gd name="connsiteY9" fmla="*/ 436679 h 5771491"/>
                      <a:gd name="connsiteX10" fmla="*/ 268261 w 1461142"/>
                      <a:gd name="connsiteY10" fmla="*/ 392597 h 5771491"/>
                      <a:gd name="connsiteX11" fmla="*/ 68035 w 1461142"/>
                      <a:gd name="connsiteY11" fmla="*/ 392597 h 5771491"/>
                      <a:gd name="connsiteX12" fmla="*/ 0 w 1461142"/>
                      <a:gd name="connsiteY12" fmla="*/ 0 h 5771491"/>
                      <a:gd name="connsiteX0" fmla="*/ 0 w 1461142"/>
                      <a:gd name="connsiteY0" fmla="*/ 0 h 5774125"/>
                      <a:gd name="connsiteX1" fmla="*/ 1002416 w 1461142"/>
                      <a:gd name="connsiteY1" fmla="*/ 2634 h 5774125"/>
                      <a:gd name="connsiteX2" fmla="*/ 1461142 w 1461142"/>
                      <a:gd name="connsiteY2" fmla="*/ 461360 h 5774125"/>
                      <a:gd name="connsiteX3" fmla="*/ 1453771 w 1461142"/>
                      <a:gd name="connsiteY3" fmla="*/ 5323343 h 5774125"/>
                      <a:gd name="connsiteX4" fmla="*/ 1110318 w 1461142"/>
                      <a:gd name="connsiteY4" fmla="*/ 5754791 h 5774125"/>
                      <a:gd name="connsiteX5" fmla="*/ 740204 w 1461142"/>
                      <a:gd name="connsiteY5" fmla="*/ 5771491 h 5774125"/>
                      <a:gd name="connsiteX6" fmla="*/ 83314 w 1461142"/>
                      <a:gd name="connsiteY6" fmla="*/ 480761 h 5774125"/>
                      <a:gd name="connsiteX7" fmla="*/ 268260 w 1461142"/>
                      <a:gd name="connsiteY7" fmla="*/ 480761 h 5774125"/>
                      <a:gd name="connsiteX8" fmla="*/ 312342 w 1461142"/>
                      <a:gd name="connsiteY8" fmla="*/ 436679 h 5774125"/>
                      <a:gd name="connsiteX9" fmla="*/ 312343 w 1461142"/>
                      <a:gd name="connsiteY9" fmla="*/ 436679 h 5774125"/>
                      <a:gd name="connsiteX10" fmla="*/ 268261 w 1461142"/>
                      <a:gd name="connsiteY10" fmla="*/ 392597 h 5774125"/>
                      <a:gd name="connsiteX11" fmla="*/ 68035 w 1461142"/>
                      <a:gd name="connsiteY11" fmla="*/ 392597 h 5774125"/>
                      <a:gd name="connsiteX12" fmla="*/ 0 w 1461142"/>
                      <a:gd name="connsiteY12" fmla="*/ 0 h 5774125"/>
                      <a:gd name="connsiteX0" fmla="*/ 0 w 1461142"/>
                      <a:gd name="connsiteY0" fmla="*/ 0 h 5773118"/>
                      <a:gd name="connsiteX1" fmla="*/ 1002416 w 1461142"/>
                      <a:gd name="connsiteY1" fmla="*/ 2634 h 5773118"/>
                      <a:gd name="connsiteX2" fmla="*/ 1461142 w 1461142"/>
                      <a:gd name="connsiteY2" fmla="*/ 461360 h 5773118"/>
                      <a:gd name="connsiteX3" fmla="*/ 1453771 w 1461142"/>
                      <a:gd name="connsiteY3" fmla="*/ 5323343 h 5773118"/>
                      <a:gd name="connsiteX4" fmla="*/ 1110318 w 1461142"/>
                      <a:gd name="connsiteY4" fmla="*/ 5754791 h 5773118"/>
                      <a:gd name="connsiteX5" fmla="*/ 740204 w 1461142"/>
                      <a:gd name="connsiteY5" fmla="*/ 5771491 h 5773118"/>
                      <a:gd name="connsiteX6" fmla="*/ 83314 w 1461142"/>
                      <a:gd name="connsiteY6" fmla="*/ 480761 h 5773118"/>
                      <a:gd name="connsiteX7" fmla="*/ 268260 w 1461142"/>
                      <a:gd name="connsiteY7" fmla="*/ 480761 h 5773118"/>
                      <a:gd name="connsiteX8" fmla="*/ 312342 w 1461142"/>
                      <a:gd name="connsiteY8" fmla="*/ 436679 h 5773118"/>
                      <a:gd name="connsiteX9" fmla="*/ 312343 w 1461142"/>
                      <a:gd name="connsiteY9" fmla="*/ 436679 h 5773118"/>
                      <a:gd name="connsiteX10" fmla="*/ 268261 w 1461142"/>
                      <a:gd name="connsiteY10" fmla="*/ 392597 h 5773118"/>
                      <a:gd name="connsiteX11" fmla="*/ 68035 w 1461142"/>
                      <a:gd name="connsiteY11" fmla="*/ 392597 h 5773118"/>
                      <a:gd name="connsiteX12" fmla="*/ 0 w 1461142"/>
                      <a:gd name="connsiteY12" fmla="*/ 0 h 577311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1461142" h="5773118">
                        <a:moveTo>
                          <a:pt x="0" y="0"/>
                        </a:moveTo>
                        <a:lnTo>
                          <a:pt x="1002416" y="2634"/>
                        </a:lnTo>
                        <a:cubicBezTo>
                          <a:pt x="1255763" y="2634"/>
                          <a:pt x="1461142" y="208013"/>
                          <a:pt x="1461142" y="461360"/>
                        </a:cubicBezTo>
                        <a:lnTo>
                          <a:pt x="1453771" y="5323343"/>
                        </a:lnTo>
                        <a:cubicBezTo>
                          <a:pt x="1432607" y="5630907"/>
                          <a:pt x="1207815" y="5740028"/>
                          <a:pt x="1110318" y="5754791"/>
                        </a:cubicBezTo>
                        <a:cubicBezTo>
                          <a:pt x="1041396" y="5781461"/>
                          <a:pt x="836759" y="5771021"/>
                          <a:pt x="740204" y="5771491"/>
                        </a:cubicBezTo>
                        <a:lnTo>
                          <a:pt x="83314" y="480761"/>
                        </a:lnTo>
                        <a:lnTo>
                          <a:pt x="268260" y="480761"/>
                        </a:lnTo>
                        <a:cubicBezTo>
                          <a:pt x="292606" y="480761"/>
                          <a:pt x="312342" y="461025"/>
                          <a:pt x="312342" y="436679"/>
                        </a:cubicBezTo>
                        <a:lnTo>
                          <a:pt x="312343" y="436679"/>
                        </a:lnTo>
                        <a:cubicBezTo>
                          <a:pt x="312343" y="412333"/>
                          <a:pt x="292607" y="392597"/>
                          <a:pt x="268261" y="392597"/>
                        </a:cubicBezTo>
                        <a:lnTo>
                          <a:pt x="68035" y="392597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>
                    <a:gsLst>
                      <a:gs pos="100000">
                        <a:schemeClr val="tx2">
                          <a:alpha val="4000"/>
                        </a:schemeClr>
                      </a:gs>
                      <a:gs pos="0">
                        <a:schemeClr val="tx2">
                          <a:alpha val="60000"/>
                        </a:schemeClr>
                      </a:gs>
                    </a:gsLst>
                    <a:path path="circle">
                      <a:fillToRect r="100000" b="100000"/>
                    </a:path>
                  </a:gra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en-US" kern="0">
                      <a:solidFill>
                        <a:prstClr val="white"/>
                      </a:solidFill>
                    </a:endParaRPr>
                  </a:p>
                </p:txBody>
              </p:sp>
            </p:grpSp>
          </p:grpSp>
        </p:grp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CB0C766-E12E-4EE7-ABA6-EB01E01047C5}"/>
              </a:ext>
            </a:extLst>
          </p:cNvPr>
          <p:cNvGrpSpPr/>
          <p:nvPr/>
        </p:nvGrpSpPr>
        <p:grpSpPr>
          <a:xfrm>
            <a:off x="2067096" y="1899131"/>
            <a:ext cx="2559403" cy="958996"/>
            <a:chOff x="2379824" y="1945687"/>
            <a:chExt cx="2559403" cy="958996"/>
          </a:xfrm>
        </p:grpSpPr>
        <p:sp>
          <p:nvSpPr>
            <p:cNvPr id="313" name="Donut 312"/>
            <p:cNvSpPr/>
            <p:nvPr/>
          </p:nvSpPr>
          <p:spPr>
            <a:xfrm>
              <a:off x="2379824" y="2016614"/>
              <a:ext cx="1191688" cy="888069"/>
            </a:xfrm>
            <a:prstGeom prst="donut">
              <a:avLst>
                <a:gd name="adj" fmla="val 5645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scene3d>
              <a:camera prst="perspectiveRelaxed">
                <a:rot lat="17400000" lon="0" rev="0"/>
              </a:camera>
              <a:lightRig rig="threePt" dir="t"/>
            </a:scene3d>
            <a:sp3d extrusionH="6350">
              <a:bevelT w="50800" h="25400" prst="slope"/>
              <a:contourClr>
                <a:schemeClr val="accent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2BFB0F6A-DEEC-4CF8-8212-DB53E82E948D}"/>
                </a:ext>
              </a:extLst>
            </p:cNvPr>
            <p:cNvGrpSpPr/>
            <p:nvPr/>
          </p:nvGrpSpPr>
          <p:grpSpPr>
            <a:xfrm>
              <a:off x="2421528" y="1945687"/>
              <a:ext cx="2517699" cy="835345"/>
              <a:chOff x="2421528" y="1945687"/>
              <a:chExt cx="2517699" cy="835345"/>
            </a:xfrm>
          </p:grpSpPr>
          <p:cxnSp>
            <p:nvCxnSpPr>
              <p:cNvPr id="442" name="Straight Connector 441"/>
              <p:cNvCxnSpPr/>
              <p:nvPr/>
            </p:nvCxnSpPr>
            <p:spPr>
              <a:xfrm rot="17460000">
                <a:off x="4193784" y="2035590"/>
                <a:ext cx="27845" cy="1463040"/>
              </a:xfrm>
              <a:prstGeom prst="line">
                <a:avLst/>
              </a:prstGeom>
              <a:ln w="19050" cap="rnd">
                <a:prstDash val="sysDot"/>
                <a:round/>
              </a:ln>
              <a:effectLst>
                <a:outerShdw blurRad="12700" dist="12700" dir="5400000" algn="t" rotWithShape="0">
                  <a:prstClr val="black"/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" name="Group 6"/>
              <p:cNvGrpSpPr/>
              <p:nvPr/>
            </p:nvGrpSpPr>
            <p:grpSpPr>
              <a:xfrm>
                <a:off x="2421528" y="1945687"/>
                <a:ext cx="1032071" cy="636623"/>
                <a:chOff x="1249216" y="2114275"/>
                <a:chExt cx="1032071" cy="636623"/>
              </a:xfrm>
            </p:grpSpPr>
            <p:grpSp>
              <p:nvGrpSpPr>
                <p:cNvPr id="444" name="Group 443"/>
                <p:cNvGrpSpPr/>
                <p:nvPr/>
              </p:nvGrpSpPr>
              <p:grpSpPr>
                <a:xfrm>
                  <a:off x="1966036" y="2669627"/>
                  <a:ext cx="148349" cy="59523"/>
                  <a:chOff x="11266340" y="5071793"/>
                  <a:chExt cx="1147640" cy="506522"/>
                </a:xfrm>
                <a:effectLst>
                  <a:outerShdw blurRad="38100" dist="12700" dir="4200000" sx="97000" sy="97000" algn="t" rotWithShape="0">
                    <a:prstClr val="black">
                      <a:alpha val="46000"/>
                    </a:prstClr>
                  </a:outerShdw>
                </a:effectLst>
              </p:grpSpPr>
              <p:grpSp>
                <p:nvGrpSpPr>
                  <p:cNvPr id="821" name="Group 820"/>
                  <p:cNvGrpSpPr/>
                  <p:nvPr/>
                </p:nvGrpSpPr>
                <p:grpSpPr>
                  <a:xfrm>
                    <a:off x="11266340" y="5071793"/>
                    <a:ext cx="1147640" cy="506522"/>
                    <a:chOff x="1651247" y="2694394"/>
                    <a:chExt cx="6587075" cy="2907262"/>
                  </a:xfrm>
                </p:grpSpPr>
                <p:sp>
                  <p:nvSpPr>
                    <p:cNvPr id="824" name="Oval 2"/>
                    <p:cNvSpPr/>
                    <p:nvPr/>
                  </p:nvSpPr>
                  <p:spPr>
                    <a:xfrm rot="1215446">
                      <a:off x="1651247" y="2823813"/>
                      <a:ext cx="6526148" cy="2777843"/>
                    </a:xfrm>
                    <a:custGeom>
                      <a:avLst/>
                      <a:gdLst>
                        <a:gd name="connsiteX0" fmla="*/ 0 w 6629400"/>
                        <a:gd name="connsiteY0" fmla="*/ 742130 h 1484260"/>
                        <a:gd name="connsiteX1" fmla="*/ 3314700 w 6629400"/>
                        <a:gd name="connsiteY1" fmla="*/ 0 h 1484260"/>
                        <a:gd name="connsiteX2" fmla="*/ 6629400 w 6629400"/>
                        <a:gd name="connsiteY2" fmla="*/ 742130 h 1484260"/>
                        <a:gd name="connsiteX3" fmla="*/ 3314700 w 6629400"/>
                        <a:gd name="connsiteY3" fmla="*/ 1484260 h 1484260"/>
                        <a:gd name="connsiteX4" fmla="*/ 0 w 6629400"/>
                        <a:gd name="connsiteY4" fmla="*/ 742130 h 1484260"/>
                        <a:gd name="connsiteX0" fmla="*/ 0 w 6401329"/>
                        <a:gd name="connsiteY0" fmla="*/ 749756 h 1527476"/>
                        <a:gd name="connsiteX1" fmla="*/ 3314700 w 6401329"/>
                        <a:gd name="connsiteY1" fmla="*/ 7626 h 1527476"/>
                        <a:gd name="connsiteX2" fmla="*/ 6401329 w 6401329"/>
                        <a:gd name="connsiteY2" fmla="*/ 1158825 h 1527476"/>
                        <a:gd name="connsiteX3" fmla="*/ 3314700 w 6401329"/>
                        <a:gd name="connsiteY3" fmla="*/ 1491886 h 1527476"/>
                        <a:gd name="connsiteX4" fmla="*/ 0 w 6401329"/>
                        <a:gd name="connsiteY4" fmla="*/ 749756 h 1527476"/>
                        <a:gd name="connsiteX0" fmla="*/ 0 w 6401329"/>
                        <a:gd name="connsiteY0" fmla="*/ 749756 h 1527476"/>
                        <a:gd name="connsiteX1" fmla="*/ 3314700 w 6401329"/>
                        <a:gd name="connsiteY1" fmla="*/ 7626 h 1527476"/>
                        <a:gd name="connsiteX2" fmla="*/ 6401329 w 6401329"/>
                        <a:gd name="connsiteY2" fmla="*/ 1158825 h 1527476"/>
                        <a:gd name="connsiteX3" fmla="*/ 3314700 w 6401329"/>
                        <a:gd name="connsiteY3" fmla="*/ 1491886 h 1527476"/>
                        <a:gd name="connsiteX4" fmla="*/ 0 w 6401329"/>
                        <a:gd name="connsiteY4" fmla="*/ 749756 h 1527476"/>
                        <a:gd name="connsiteX0" fmla="*/ 0 w 6401329"/>
                        <a:gd name="connsiteY0" fmla="*/ 749756 h 1527476"/>
                        <a:gd name="connsiteX1" fmla="*/ 3314700 w 6401329"/>
                        <a:gd name="connsiteY1" fmla="*/ 7626 h 1527476"/>
                        <a:gd name="connsiteX2" fmla="*/ 6401329 w 6401329"/>
                        <a:gd name="connsiteY2" fmla="*/ 1158825 h 1527476"/>
                        <a:gd name="connsiteX3" fmla="*/ 3314700 w 6401329"/>
                        <a:gd name="connsiteY3" fmla="*/ 1491886 h 1527476"/>
                        <a:gd name="connsiteX4" fmla="*/ 0 w 6401329"/>
                        <a:gd name="connsiteY4" fmla="*/ 749756 h 1527476"/>
                        <a:gd name="connsiteX0" fmla="*/ 0 w 6401329"/>
                        <a:gd name="connsiteY0" fmla="*/ 749756 h 1527476"/>
                        <a:gd name="connsiteX1" fmla="*/ 3314700 w 6401329"/>
                        <a:gd name="connsiteY1" fmla="*/ 7626 h 1527476"/>
                        <a:gd name="connsiteX2" fmla="*/ 6401329 w 6401329"/>
                        <a:gd name="connsiteY2" fmla="*/ 1158825 h 1527476"/>
                        <a:gd name="connsiteX3" fmla="*/ 3314700 w 6401329"/>
                        <a:gd name="connsiteY3" fmla="*/ 1491886 h 1527476"/>
                        <a:gd name="connsiteX4" fmla="*/ 0 w 6401329"/>
                        <a:gd name="connsiteY4" fmla="*/ 749756 h 1527476"/>
                        <a:gd name="connsiteX0" fmla="*/ 78 w 6401407"/>
                        <a:gd name="connsiteY0" fmla="*/ 747885 h 1564120"/>
                        <a:gd name="connsiteX1" fmla="*/ 3314778 w 6401407"/>
                        <a:gd name="connsiteY1" fmla="*/ 5755 h 1564120"/>
                        <a:gd name="connsiteX2" fmla="*/ 6401407 w 6401407"/>
                        <a:gd name="connsiteY2" fmla="*/ 1156954 h 1564120"/>
                        <a:gd name="connsiteX3" fmla="*/ 3223859 w 6401407"/>
                        <a:gd name="connsiteY3" fmla="*/ 1537107 h 1564120"/>
                        <a:gd name="connsiteX4" fmla="*/ 78 w 6401407"/>
                        <a:gd name="connsiteY4" fmla="*/ 747885 h 1564120"/>
                        <a:gd name="connsiteX0" fmla="*/ 78 w 6401407"/>
                        <a:gd name="connsiteY0" fmla="*/ 747885 h 1653706"/>
                        <a:gd name="connsiteX1" fmla="*/ 3314778 w 6401407"/>
                        <a:gd name="connsiteY1" fmla="*/ 5755 h 1653706"/>
                        <a:gd name="connsiteX2" fmla="*/ 6401407 w 6401407"/>
                        <a:gd name="connsiteY2" fmla="*/ 1156954 h 1653706"/>
                        <a:gd name="connsiteX3" fmla="*/ 3223859 w 6401407"/>
                        <a:gd name="connsiteY3" fmla="*/ 1537107 h 1653706"/>
                        <a:gd name="connsiteX4" fmla="*/ 78 w 6401407"/>
                        <a:gd name="connsiteY4" fmla="*/ 747885 h 1653706"/>
                        <a:gd name="connsiteX0" fmla="*/ 78 w 6410477"/>
                        <a:gd name="connsiteY0" fmla="*/ 747885 h 1653706"/>
                        <a:gd name="connsiteX1" fmla="*/ 3314778 w 6410477"/>
                        <a:gd name="connsiteY1" fmla="*/ 5755 h 1653706"/>
                        <a:gd name="connsiteX2" fmla="*/ 6401407 w 6410477"/>
                        <a:gd name="connsiteY2" fmla="*/ 1156954 h 1653706"/>
                        <a:gd name="connsiteX3" fmla="*/ 3223859 w 6410477"/>
                        <a:gd name="connsiteY3" fmla="*/ 1537107 h 1653706"/>
                        <a:gd name="connsiteX4" fmla="*/ 78 w 6410477"/>
                        <a:gd name="connsiteY4" fmla="*/ 747885 h 1653706"/>
                        <a:gd name="connsiteX0" fmla="*/ 78 w 6410283"/>
                        <a:gd name="connsiteY0" fmla="*/ 747885 h 1653706"/>
                        <a:gd name="connsiteX1" fmla="*/ 3314778 w 6410283"/>
                        <a:gd name="connsiteY1" fmla="*/ 5755 h 1653706"/>
                        <a:gd name="connsiteX2" fmla="*/ 6401407 w 6410283"/>
                        <a:gd name="connsiteY2" fmla="*/ 1156954 h 1653706"/>
                        <a:gd name="connsiteX3" fmla="*/ 3223859 w 6410283"/>
                        <a:gd name="connsiteY3" fmla="*/ 1537107 h 1653706"/>
                        <a:gd name="connsiteX4" fmla="*/ 78 w 6410283"/>
                        <a:gd name="connsiteY4" fmla="*/ 747885 h 1653706"/>
                        <a:gd name="connsiteX0" fmla="*/ 92 w 6101214"/>
                        <a:gd name="connsiteY0" fmla="*/ 1618643 h 1703513"/>
                        <a:gd name="connsiteX1" fmla="*/ 3005709 w 6101214"/>
                        <a:gd name="connsiteY1" fmla="*/ 2361 h 1703513"/>
                        <a:gd name="connsiteX2" fmla="*/ 6092338 w 6101214"/>
                        <a:gd name="connsiteY2" fmla="*/ 1153560 h 1703513"/>
                        <a:gd name="connsiteX3" fmla="*/ 2914790 w 6101214"/>
                        <a:gd name="connsiteY3" fmla="*/ 1533713 h 1703513"/>
                        <a:gd name="connsiteX4" fmla="*/ 92 w 6101214"/>
                        <a:gd name="connsiteY4" fmla="*/ 1618643 h 1703513"/>
                        <a:gd name="connsiteX0" fmla="*/ 8143 w 6109265"/>
                        <a:gd name="connsiteY0" fmla="*/ 1618940 h 1775250"/>
                        <a:gd name="connsiteX1" fmla="*/ 3013760 w 6109265"/>
                        <a:gd name="connsiteY1" fmla="*/ 2658 h 1775250"/>
                        <a:gd name="connsiteX2" fmla="*/ 6100389 w 6109265"/>
                        <a:gd name="connsiteY2" fmla="*/ 1153857 h 1775250"/>
                        <a:gd name="connsiteX3" fmla="*/ 2922841 w 6109265"/>
                        <a:gd name="connsiteY3" fmla="*/ 1534010 h 1775250"/>
                        <a:gd name="connsiteX4" fmla="*/ 8143 w 6109265"/>
                        <a:gd name="connsiteY4" fmla="*/ 1618940 h 1775250"/>
                        <a:gd name="connsiteX0" fmla="*/ 8143 w 6109265"/>
                        <a:gd name="connsiteY0" fmla="*/ 1618940 h 1775250"/>
                        <a:gd name="connsiteX1" fmla="*/ 3013760 w 6109265"/>
                        <a:gd name="connsiteY1" fmla="*/ 2658 h 1775250"/>
                        <a:gd name="connsiteX2" fmla="*/ 6100389 w 6109265"/>
                        <a:gd name="connsiteY2" fmla="*/ 1153857 h 1775250"/>
                        <a:gd name="connsiteX3" fmla="*/ 2922841 w 6109265"/>
                        <a:gd name="connsiteY3" fmla="*/ 1534010 h 1775250"/>
                        <a:gd name="connsiteX4" fmla="*/ 8143 w 6109265"/>
                        <a:gd name="connsiteY4" fmla="*/ 1618940 h 1775250"/>
                        <a:gd name="connsiteX0" fmla="*/ 7955 w 6161697"/>
                        <a:gd name="connsiteY0" fmla="*/ 1732911 h 1870815"/>
                        <a:gd name="connsiteX1" fmla="*/ 3066192 w 6161697"/>
                        <a:gd name="connsiteY1" fmla="*/ 2447 h 1870815"/>
                        <a:gd name="connsiteX2" fmla="*/ 6152821 w 6161697"/>
                        <a:gd name="connsiteY2" fmla="*/ 1153646 h 1870815"/>
                        <a:gd name="connsiteX3" fmla="*/ 2975273 w 6161697"/>
                        <a:gd name="connsiteY3" fmla="*/ 1533799 h 1870815"/>
                        <a:gd name="connsiteX4" fmla="*/ 7955 w 6161697"/>
                        <a:gd name="connsiteY4" fmla="*/ 1732911 h 1870815"/>
                        <a:gd name="connsiteX0" fmla="*/ 8029 w 6161771"/>
                        <a:gd name="connsiteY0" fmla="*/ 1732804 h 1870708"/>
                        <a:gd name="connsiteX1" fmla="*/ 3066266 w 6161771"/>
                        <a:gd name="connsiteY1" fmla="*/ 2340 h 1870708"/>
                        <a:gd name="connsiteX2" fmla="*/ 6152895 w 6161771"/>
                        <a:gd name="connsiteY2" fmla="*/ 1153539 h 1870708"/>
                        <a:gd name="connsiteX3" fmla="*/ 2975347 w 6161771"/>
                        <a:gd name="connsiteY3" fmla="*/ 1533692 h 1870708"/>
                        <a:gd name="connsiteX4" fmla="*/ 8029 w 6161771"/>
                        <a:gd name="connsiteY4" fmla="*/ 1732804 h 1870708"/>
                        <a:gd name="connsiteX0" fmla="*/ 7873 w 6206436"/>
                        <a:gd name="connsiteY0" fmla="*/ 1776420 h 1908391"/>
                        <a:gd name="connsiteX1" fmla="*/ 3110931 w 6206436"/>
                        <a:gd name="connsiteY1" fmla="*/ 2340 h 1908391"/>
                        <a:gd name="connsiteX2" fmla="*/ 6197560 w 6206436"/>
                        <a:gd name="connsiteY2" fmla="*/ 1153539 h 1908391"/>
                        <a:gd name="connsiteX3" fmla="*/ 3020012 w 6206436"/>
                        <a:gd name="connsiteY3" fmla="*/ 1533692 h 1908391"/>
                        <a:gd name="connsiteX4" fmla="*/ 7873 w 6206436"/>
                        <a:gd name="connsiteY4" fmla="*/ 1776420 h 1908391"/>
                        <a:gd name="connsiteX0" fmla="*/ 7873 w 6206436"/>
                        <a:gd name="connsiteY0" fmla="*/ 1776420 h 1776420"/>
                        <a:gd name="connsiteX1" fmla="*/ 3110931 w 6206436"/>
                        <a:gd name="connsiteY1" fmla="*/ 2340 h 1776420"/>
                        <a:gd name="connsiteX2" fmla="*/ 6197560 w 6206436"/>
                        <a:gd name="connsiteY2" fmla="*/ 1153539 h 1776420"/>
                        <a:gd name="connsiteX3" fmla="*/ 3020012 w 6206436"/>
                        <a:gd name="connsiteY3" fmla="*/ 1533692 h 1776420"/>
                        <a:gd name="connsiteX4" fmla="*/ 7873 w 6206436"/>
                        <a:gd name="connsiteY4" fmla="*/ 1776420 h 1776420"/>
                        <a:gd name="connsiteX0" fmla="*/ 294944 w 6493507"/>
                        <a:gd name="connsiteY0" fmla="*/ 1776420 h 1942555"/>
                        <a:gd name="connsiteX1" fmla="*/ 3398002 w 6493507"/>
                        <a:gd name="connsiteY1" fmla="*/ 2340 h 1942555"/>
                        <a:gd name="connsiteX2" fmla="*/ 6484631 w 6493507"/>
                        <a:gd name="connsiteY2" fmla="*/ 1153539 h 1942555"/>
                        <a:gd name="connsiteX3" fmla="*/ 3307083 w 6493507"/>
                        <a:gd name="connsiteY3" fmla="*/ 1533692 h 1942555"/>
                        <a:gd name="connsiteX4" fmla="*/ 443773 w 6493507"/>
                        <a:gd name="connsiteY4" fmla="*/ 1864179 h 1942555"/>
                        <a:gd name="connsiteX5" fmla="*/ 294944 w 6493507"/>
                        <a:gd name="connsiteY5" fmla="*/ 1776420 h 1942555"/>
                        <a:gd name="connsiteX0" fmla="*/ 173314 w 6371877"/>
                        <a:gd name="connsiteY0" fmla="*/ 1776420 h 1891436"/>
                        <a:gd name="connsiteX1" fmla="*/ 3276372 w 6371877"/>
                        <a:gd name="connsiteY1" fmla="*/ 2340 h 1891436"/>
                        <a:gd name="connsiteX2" fmla="*/ 6363001 w 6371877"/>
                        <a:gd name="connsiteY2" fmla="*/ 1153539 h 1891436"/>
                        <a:gd name="connsiteX3" fmla="*/ 3185453 w 6371877"/>
                        <a:gd name="connsiteY3" fmla="*/ 1533692 h 1891436"/>
                        <a:gd name="connsiteX4" fmla="*/ 774893 w 6371877"/>
                        <a:gd name="connsiteY4" fmla="*/ 1697084 h 1891436"/>
                        <a:gd name="connsiteX5" fmla="*/ 173314 w 6371877"/>
                        <a:gd name="connsiteY5" fmla="*/ 1776420 h 1891436"/>
                        <a:gd name="connsiteX0" fmla="*/ 49723 w 6248286"/>
                        <a:gd name="connsiteY0" fmla="*/ 1776420 h 1908522"/>
                        <a:gd name="connsiteX1" fmla="*/ 3152781 w 6248286"/>
                        <a:gd name="connsiteY1" fmla="*/ 2340 h 1908522"/>
                        <a:gd name="connsiteX2" fmla="*/ 6239410 w 6248286"/>
                        <a:gd name="connsiteY2" fmla="*/ 1153539 h 1908522"/>
                        <a:gd name="connsiteX3" fmla="*/ 3061862 w 6248286"/>
                        <a:gd name="connsiteY3" fmla="*/ 1533692 h 1908522"/>
                        <a:gd name="connsiteX4" fmla="*/ 651302 w 6248286"/>
                        <a:gd name="connsiteY4" fmla="*/ 1697084 h 1908522"/>
                        <a:gd name="connsiteX5" fmla="*/ 49723 w 6248286"/>
                        <a:gd name="connsiteY5" fmla="*/ 1776420 h 1908522"/>
                        <a:gd name="connsiteX0" fmla="*/ 29729 w 6228292"/>
                        <a:gd name="connsiteY0" fmla="*/ 1776420 h 1897357"/>
                        <a:gd name="connsiteX1" fmla="*/ 3132787 w 6228292"/>
                        <a:gd name="connsiteY1" fmla="*/ 2340 h 1897357"/>
                        <a:gd name="connsiteX2" fmla="*/ 6219416 w 6228292"/>
                        <a:gd name="connsiteY2" fmla="*/ 1153539 h 1897357"/>
                        <a:gd name="connsiteX3" fmla="*/ 3041868 w 6228292"/>
                        <a:gd name="connsiteY3" fmla="*/ 1533692 h 1897357"/>
                        <a:gd name="connsiteX4" fmla="*/ 631308 w 6228292"/>
                        <a:gd name="connsiteY4" fmla="*/ 1697084 h 1897357"/>
                        <a:gd name="connsiteX5" fmla="*/ 29729 w 6228292"/>
                        <a:gd name="connsiteY5" fmla="*/ 1776420 h 1897357"/>
                        <a:gd name="connsiteX0" fmla="*/ 28308 w 6262614"/>
                        <a:gd name="connsiteY0" fmla="*/ 1789612 h 1908115"/>
                        <a:gd name="connsiteX1" fmla="*/ 3167109 w 6262614"/>
                        <a:gd name="connsiteY1" fmla="*/ 2340 h 1908115"/>
                        <a:gd name="connsiteX2" fmla="*/ 6253738 w 6262614"/>
                        <a:gd name="connsiteY2" fmla="*/ 1153539 h 1908115"/>
                        <a:gd name="connsiteX3" fmla="*/ 3076190 w 6262614"/>
                        <a:gd name="connsiteY3" fmla="*/ 1533692 h 1908115"/>
                        <a:gd name="connsiteX4" fmla="*/ 665630 w 6262614"/>
                        <a:gd name="connsiteY4" fmla="*/ 1697084 h 1908115"/>
                        <a:gd name="connsiteX5" fmla="*/ 28308 w 6262614"/>
                        <a:gd name="connsiteY5" fmla="*/ 1789612 h 1908115"/>
                        <a:gd name="connsiteX0" fmla="*/ 28308 w 6262614"/>
                        <a:gd name="connsiteY0" fmla="*/ 1789612 h 1908115"/>
                        <a:gd name="connsiteX1" fmla="*/ 3167109 w 6262614"/>
                        <a:gd name="connsiteY1" fmla="*/ 2340 h 1908115"/>
                        <a:gd name="connsiteX2" fmla="*/ 6253738 w 6262614"/>
                        <a:gd name="connsiteY2" fmla="*/ 1153539 h 1908115"/>
                        <a:gd name="connsiteX3" fmla="*/ 3076190 w 6262614"/>
                        <a:gd name="connsiteY3" fmla="*/ 1533692 h 1908115"/>
                        <a:gd name="connsiteX4" fmla="*/ 665630 w 6262614"/>
                        <a:gd name="connsiteY4" fmla="*/ 1697084 h 1908115"/>
                        <a:gd name="connsiteX5" fmla="*/ 28308 w 6262614"/>
                        <a:gd name="connsiteY5" fmla="*/ 1789612 h 1908115"/>
                        <a:gd name="connsiteX0" fmla="*/ 28308 w 6262614"/>
                        <a:gd name="connsiteY0" fmla="*/ 1789612 h 1908115"/>
                        <a:gd name="connsiteX1" fmla="*/ 3167109 w 6262614"/>
                        <a:gd name="connsiteY1" fmla="*/ 2340 h 1908115"/>
                        <a:gd name="connsiteX2" fmla="*/ 6253738 w 6262614"/>
                        <a:gd name="connsiteY2" fmla="*/ 1153539 h 1908115"/>
                        <a:gd name="connsiteX3" fmla="*/ 3076190 w 6262614"/>
                        <a:gd name="connsiteY3" fmla="*/ 1533692 h 1908115"/>
                        <a:gd name="connsiteX4" fmla="*/ 665630 w 6262614"/>
                        <a:gd name="connsiteY4" fmla="*/ 1697084 h 1908115"/>
                        <a:gd name="connsiteX5" fmla="*/ 28308 w 6262614"/>
                        <a:gd name="connsiteY5" fmla="*/ 1789612 h 1908115"/>
                        <a:gd name="connsiteX0" fmla="*/ 6750 w 6241056"/>
                        <a:gd name="connsiteY0" fmla="*/ 1789612 h 1861339"/>
                        <a:gd name="connsiteX1" fmla="*/ 3145551 w 6241056"/>
                        <a:gd name="connsiteY1" fmla="*/ 2340 h 1861339"/>
                        <a:gd name="connsiteX2" fmla="*/ 6232180 w 6241056"/>
                        <a:gd name="connsiteY2" fmla="*/ 1153539 h 1861339"/>
                        <a:gd name="connsiteX3" fmla="*/ 3054632 w 6241056"/>
                        <a:gd name="connsiteY3" fmla="*/ 1533692 h 1861339"/>
                        <a:gd name="connsiteX4" fmla="*/ 644072 w 6241056"/>
                        <a:gd name="connsiteY4" fmla="*/ 1697084 h 1861339"/>
                        <a:gd name="connsiteX5" fmla="*/ 6750 w 6241056"/>
                        <a:gd name="connsiteY5" fmla="*/ 1789612 h 1861339"/>
                        <a:gd name="connsiteX0" fmla="*/ 2680 w 6236986"/>
                        <a:gd name="connsiteY0" fmla="*/ 1789612 h 1826294"/>
                        <a:gd name="connsiteX1" fmla="*/ 3141481 w 6236986"/>
                        <a:gd name="connsiteY1" fmla="*/ 2340 h 1826294"/>
                        <a:gd name="connsiteX2" fmla="*/ 6228110 w 6236986"/>
                        <a:gd name="connsiteY2" fmla="*/ 1153539 h 1826294"/>
                        <a:gd name="connsiteX3" fmla="*/ 3050562 w 6236986"/>
                        <a:gd name="connsiteY3" fmla="*/ 1533692 h 1826294"/>
                        <a:gd name="connsiteX4" fmla="*/ 640002 w 6236986"/>
                        <a:gd name="connsiteY4" fmla="*/ 1697084 h 1826294"/>
                        <a:gd name="connsiteX5" fmla="*/ 2680 w 6236986"/>
                        <a:gd name="connsiteY5" fmla="*/ 1789612 h 1826294"/>
                        <a:gd name="connsiteX0" fmla="*/ 2680 w 6236986"/>
                        <a:gd name="connsiteY0" fmla="*/ 1789612 h 1828968"/>
                        <a:gd name="connsiteX1" fmla="*/ 3141481 w 6236986"/>
                        <a:gd name="connsiteY1" fmla="*/ 2340 h 1828968"/>
                        <a:gd name="connsiteX2" fmla="*/ 6228110 w 6236986"/>
                        <a:gd name="connsiteY2" fmla="*/ 1153539 h 1828968"/>
                        <a:gd name="connsiteX3" fmla="*/ 3050562 w 6236986"/>
                        <a:gd name="connsiteY3" fmla="*/ 1533692 h 1828968"/>
                        <a:gd name="connsiteX4" fmla="*/ 640002 w 6236986"/>
                        <a:gd name="connsiteY4" fmla="*/ 1697084 h 1828968"/>
                        <a:gd name="connsiteX5" fmla="*/ 2680 w 6236986"/>
                        <a:gd name="connsiteY5" fmla="*/ 1789612 h 1828968"/>
                        <a:gd name="connsiteX0" fmla="*/ 2680 w 6236986"/>
                        <a:gd name="connsiteY0" fmla="*/ 1789612 h 1830611"/>
                        <a:gd name="connsiteX1" fmla="*/ 3141481 w 6236986"/>
                        <a:gd name="connsiteY1" fmla="*/ 2340 h 1830611"/>
                        <a:gd name="connsiteX2" fmla="*/ 6228110 w 6236986"/>
                        <a:gd name="connsiteY2" fmla="*/ 1153539 h 1830611"/>
                        <a:gd name="connsiteX3" fmla="*/ 3050562 w 6236986"/>
                        <a:gd name="connsiteY3" fmla="*/ 1533692 h 1830611"/>
                        <a:gd name="connsiteX4" fmla="*/ 698653 w 6236986"/>
                        <a:gd name="connsiteY4" fmla="*/ 1709282 h 1830611"/>
                        <a:gd name="connsiteX5" fmla="*/ 2680 w 6236986"/>
                        <a:gd name="connsiteY5" fmla="*/ 1789612 h 1830611"/>
                        <a:gd name="connsiteX0" fmla="*/ 2680 w 6236986"/>
                        <a:gd name="connsiteY0" fmla="*/ 1789612 h 1830611"/>
                        <a:gd name="connsiteX1" fmla="*/ 3141481 w 6236986"/>
                        <a:gd name="connsiteY1" fmla="*/ 2340 h 1830611"/>
                        <a:gd name="connsiteX2" fmla="*/ 6228110 w 6236986"/>
                        <a:gd name="connsiteY2" fmla="*/ 1153539 h 1830611"/>
                        <a:gd name="connsiteX3" fmla="*/ 3050562 w 6236986"/>
                        <a:gd name="connsiteY3" fmla="*/ 1533692 h 1830611"/>
                        <a:gd name="connsiteX4" fmla="*/ 698653 w 6236986"/>
                        <a:gd name="connsiteY4" fmla="*/ 1709282 h 1830611"/>
                        <a:gd name="connsiteX5" fmla="*/ 2680 w 6236986"/>
                        <a:gd name="connsiteY5" fmla="*/ 1789612 h 1830611"/>
                        <a:gd name="connsiteX0" fmla="*/ 2680 w 6236986"/>
                        <a:gd name="connsiteY0" fmla="*/ 1789612 h 1821892"/>
                        <a:gd name="connsiteX1" fmla="*/ 3141481 w 6236986"/>
                        <a:gd name="connsiteY1" fmla="*/ 2340 h 1821892"/>
                        <a:gd name="connsiteX2" fmla="*/ 6228110 w 6236986"/>
                        <a:gd name="connsiteY2" fmla="*/ 1153539 h 1821892"/>
                        <a:gd name="connsiteX3" fmla="*/ 3050562 w 6236986"/>
                        <a:gd name="connsiteY3" fmla="*/ 1533692 h 1821892"/>
                        <a:gd name="connsiteX4" fmla="*/ 698653 w 6236986"/>
                        <a:gd name="connsiteY4" fmla="*/ 1709282 h 1821892"/>
                        <a:gd name="connsiteX5" fmla="*/ 2680 w 6236986"/>
                        <a:gd name="connsiteY5" fmla="*/ 1789612 h 1821892"/>
                        <a:gd name="connsiteX0" fmla="*/ 2680 w 6236986"/>
                        <a:gd name="connsiteY0" fmla="*/ 1789612 h 1821892"/>
                        <a:gd name="connsiteX1" fmla="*/ 3141481 w 6236986"/>
                        <a:gd name="connsiteY1" fmla="*/ 2340 h 1821892"/>
                        <a:gd name="connsiteX2" fmla="*/ 6228110 w 6236986"/>
                        <a:gd name="connsiteY2" fmla="*/ 1153539 h 1821892"/>
                        <a:gd name="connsiteX3" fmla="*/ 3517853 w 6236986"/>
                        <a:gd name="connsiteY3" fmla="*/ 1571060 h 1821892"/>
                        <a:gd name="connsiteX4" fmla="*/ 698653 w 6236986"/>
                        <a:gd name="connsiteY4" fmla="*/ 1709282 h 1821892"/>
                        <a:gd name="connsiteX5" fmla="*/ 2680 w 6236986"/>
                        <a:gd name="connsiteY5" fmla="*/ 1789612 h 1821892"/>
                        <a:gd name="connsiteX0" fmla="*/ 2680 w 6236986"/>
                        <a:gd name="connsiteY0" fmla="*/ 1789612 h 1821892"/>
                        <a:gd name="connsiteX1" fmla="*/ 3141481 w 6236986"/>
                        <a:gd name="connsiteY1" fmla="*/ 2340 h 1821892"/>
                        <a:gd name="connsiteX2" fmla="*/ 6228110 w 6236986"/>
                        <a:gd name="connsiteY2" fmla="*/ 1153539 h 1821892"/>
                        <a:gd name="connsiteX3" fmla="*/ 3517853 w 6236986"/>
                        <a:gd name="connsiteY3" fmla="*/ 1571060 h 1821892"/>
                        <a:gd name="connsiteX4" fmla="*/ 698653 w 6236986"/>
                        <a:gd name="connsiteY4" fmla="*/ 1709282 h 1821892"/>
                        <a:gd name="connsiteX5" fmla="*/ 2680 w 6236986"/>
                        <a:gd name="connsiteY5" fmla="*/ 1789612 h 1821892"/>
                        <a:gd name="connsiteX0" fmla="*/ 2680 w 6236986"/>
                        <a:gd name="connsiteY0" fmla="*/ 1789612 h 1821892"/>
                        <a:gd name="connsiteX1" fmla="*/ 3141481 w 6236986"/>
                        <a:gd name="connsiteY1" fmla="*/ 2340 h 1821892"/>
                        <a:gd name="connsiteX2" fmla="*/ 6228110 w 6236986"/>
                        <a:gd name="connsiteY2" fmla="*/ 1153539 h 1821892"/>
                        <a:gd name="connsiteX3" fmla="*/ 3517853 w 6236986"/>
                        <a:gd name="connsiteY3" fmla="*/ 1571060 h 1821892"/>
                        <a:gd name="connsiteX4" fmla="*/ 698653 w 6236986"/>
                        <a:gd name="connsiteY4" fmla="*/ 1709282 h 1821892"/>
                        <a:gd name="connsiteX5" fmla="*/ 2680 w 6236986"/>
                        <a:gd name="connsiteY5" fmla="*/ 1789612 h 1821892"/>
                        <a:gd name="connsiteX0" fmla="*/ 2680 w 6236986"/>
                        <a:gd name="connsiteY0" fmla="*/ 1789612 h 1821892"/>
                        <a:gd name="connsiteX1" fmla="*/ 3141481 w 6236986"/>
                        <a:gd name="connsiteY1" fmla="*/ 2340 h 1821892"/>
                        <a:gd name="connsiteX2" fmla="*/ 6228110 w 6236986"/>
                        <a:gd name="connsiteY2" fmla="*/ 1153539 h 1821892"/>
                        <a:gd name="connsiteX3" fmla="*/ 3554874 w 6236986"/>
                        <a:gd name="connsiteY3" fmla="*/ 1598009 h 1821892"/>
                        <a:gd name="connsiteX4" fmla="*/ 698653 w 6236986"/>
                        <a:gd name="connsiteY4" fmla="*/ 1709282 h 1821892"/>
                        <a:gd name="connsiteX5" fmla="*/ 2680 w 6236986"/>
                        <a:gd name="connsiteY5" fmla="*/ 1789612 h 1821892"/>
                        <a:gd name="connsiteX0" fmla="*/ 2680 w 6236986"/>
                        <a:gd name="connsiteY0" fmla="*/ 1789612 h 1821892"/>
                        <a:gd name="connsiteX1" fmla="*/ 3141481 w 6236986"/>
                        <a:gd name="connsiteY1" fmla="*/ 2340 h 1821892"/>
                        <a:gd name="connsiteX2" fmla="*/ 6228110 w 6236986"/>
                        <a:gd name="connsiteY2" fmla="*/ 1153539 h 1821892"/>
                        <a:gd name="connsiteX3" fmla="*/ 3554874 w 6236986"/>
                        <a:gd name="connsiteY3" fmla="*/ 1598009 h 1821892"/>
                        <a:gd name="connsiteX4" fmla="*/ 698653 w 6236986"/>
                        <a:gd name="connsiteY4" fmla="*/ 1709282 h 1821892"/>
                        <a:gd name="connsiteX5" fmla="*/ 2680 w 6236986"/>
                        <a:gd name="connsiteY5" fmla="*/ 1789612 h 1821892"/>
                        <a:gd name="connsiteX0" fmla="*/ 2680 w 6236986"/>
                        <a:gd name="connsiteY0" fmla="*/ 1789612 h 1821892"/>
                        <a:gd name="connsiteX1" fmla="*/ 3141481 w 6236986"/>
                        <a:gd name="connsiteY1" fmla="*/ 2340 h 1821892"/>
                        <a:gd name="connsiteX2" fmla="*/ 6228110 w 6236986"/>
                        <a:gd name="connsiteY2" fmla="*/ 1153539 h 1821892"/>
                        <a:gd name="connsiteX3" fmla="*/ 3554874 w 6236986"/>
                        <a:gd name="connsiteY3" fmla="*/ 1598009 h 1821892"/>
                        <a:gd name="connsiteX4" fmla="*/ 698653 w 6236986"/>
                        <a:gd name="connsiteY4" fmla="*/ 1709282 h 1821892"/>
                        <a:gd name="connsiteX5" fmla="*/ 2680 w 6236986"/>
                        <a:gd name="connsiteY5" fmla="*/ 1789612 h 1821892"/>
                        <a:gd name="connsiteX0" fmla="*/ 2680 w 6236986"/>
                        <a:gd name="connsiteY0" fmla="*/ 1789612 h 1821892"/>
                        <a:gd name="connsiteX1" fmla="*/ 3141481 w 6236986"/>
                        <a:gd name="connsiteY1" fmla="*/ 2340 h 1821892"/>
                        <a:gd name="connsiteX2" fmla="*/ 6228110 w 6236986"/>
                        <a:gd name="connsiteY2" fmla="*/ 1153539 h 1821892"/>
                        <a:gd name="connsiteX3" fmla="*/ 3554874 w 6236986"/>
                        <a:gd name="connsiteY3" fmla="*/ 1598009 h 1821892"/>
                        <a:gd name="connsiteX4" fmla="*/ 698653 w 6236986"/>
                        <a:gd name="connsiteY4" fmla="*/ 1709282 h 1821892"/>
                        <a:gd name="connsiteX5" fmla="*/ 2680 w 6236986"/>
                        <a:gd name="connsiteY5" fmla="*/ 1789612 h 1821892"/>
                        <a:gd name="connsiteX0" fmla="*/ 2680 w 6241238"/>
                        <a:gd name="connsiteY0" fmla="*/ 1789636 h 1821916"/>
                        <a:gd name="connsiteX1" fmla="*/ 3141481 w 6241238"/>
                        <a:gd name="connsiteY1" fmla="*/ 2364 h 1821916"/>
                        <a:gd name="connsiteX2" fmla="*/ 6228110 w 6241238"/>
                        <a:gd name="connsiteY2" fmla="*/ 1153563 h 1821916"/>
                        <a:gd name="connsiteX3" fmla="*/ 3554874 w 6241238"/>
                        <a:gd name="connsiteY3" fmla="*/ 1598033 h 1821916"/>
                        <a:gd name="connsiteX4" fmla="*/ 698653 w 6241238"/>
                        <a:gd name="connsiteY4" fmla="*/ 1709306 h 1821916"/>
                        <a:gd name="connsiteX5" fmla="*/ 2680 w 6241238"/>
                        <a:gd name="connsiteY5" fmla="*/ 1789636 h 1821916"/>
                        <a:gd name="connsiteX0" fmla="*/ 2670 w 6241263"/>
                        <a:gd name="connsiteY0" fmla="*/ 1771877 h 1804157"/>
                        <a:gd name="connsiteX1" fmla="*/ 3148067 w 6241263"/>
                        <a:gd name="connsiteY1" fmla="*/ 2477 h 1804157"/>
                        <a:gd name="connsiteX2" fmla="*/ 6228100 w 6241263"/>
                        <a:gd name="connsiteY2" fmla="*/ 1135804 h 1804157"/>
                        <a:gd name="connsiteX3" fmla="*/ 3554864 w 6241263"/>
                        <a:gd name="connsiteY3" fmla="*/ 1580274 h 1804157"/>
                        <a:gd name="connsiteX4" fmla="*/ 698643 w 6241263"/>
                        <a:gd name="connsiteY4" fmla="*/ 1691547 h 1804157"/>
                        <a:gd name="connsiteX5" fmla="*/ 2670 w 6241263"/>
                        <a:gd name="connsiteY5" fmla="*/ 1771877 h 1804157"/>
                        <a:gd name="connsiteX0" fmla="*/ 2670 w 6241263"/>
                        <a:gd name="connsiteY0" fmla="*/ 1771877 h 1832975"/>
                        <a:gd name="connsiteX1" fmla="*/ 3148067 w 6241263"/>
                        <a:gd name="connsiteY1" fmla="*/ 2477 h 1832975"/>
                        <a:gd name="connsiteX2" fmla="*/ 6228100 w 6241263"/>
                        <a:gd name="connsiteY2" fmla="*/ 1135804 h 1832975"/>
                        <a:gd name="connsiteX3" fmla="*/ 3554864 w 6241263"/>
                        <a:gd name="connsiteY3" fmla="*/ 1580274 h 1832975"/>
                        <a:gd name="connsiteX4" fmla="*/ 698643 w 6241263"/>
                        <a:gd name="connsiteY4" fmla="*/ 1691547 h 1832975"/>
                        <a:gd name="connsiteX5" fmla="*/ 2670 w 6241263"/>
                        <a:gd name="connsiteY5" fmla="*/ 1771877 h 1832975"/>
                        <a:gd name="connsiteX0" fmla="*/ 2670 w 6241263"/>
                        <a:gd name="connsiteY0" fmla="*/ 1771877 h 1832559"/>
                        <a:gd name="connsiteX1" fmla="*/ 3148067 w 6241263"/>
                        <a:gd name="connsiteY1" fmla="*/ 2477 h 1832559"/>
                        <a:gd name="connsiteX2" fmla="*/ 6228100 w 6241263"/>
                        <a:gd name="connsiteY2" fmla="*/ 1135804 h 1832559"/>
                        <a:gd name="connsiteX3" fmla="*/ 3554864 w 6241263"/>
                        <a:gd name="connsiteY3" fmla="*/ 1580274 h 1832559"/>
                        <a:gd name="connsiteX4" fmla="*/ 698643 w 6241263"/>
                        <a:gd name="connsiteY4" fmla="*/ 1691547 h 1832559"/>
                        <a:gd name="connsiteX5" fmla="*/ 2670 w 6241263"/>
                        <a:gd name="connsiteY5" fmla="*/ 1771877 h 1832559"/>
                        <a:gd name="connsiteX0" fmla="*/ 2336 w 6511344"/>
                        <a:gd name="connsiteY0" fmla="*/ 1891984 h 1926174"/>
                        <a:gd name="connsiteX1" fmla="*/ 3418148 w 6511344"/>
                        <a:gd name="connsiteY1" fmla="*/ 2477 h 1926174"/>
                        <a:gd name="connsiteX2" fmla="*/ 6498181 w 6511344"/>
                        <a:gd name="connsiteY2" fmla="*/ 1135804 h 1926174"/>
                        <a:gd name="connsiteX3" fmla="*/ 3824945 w 6511344"/>
                        <a:gd name="connsiteY3" fmla="*/ 1580274 h 1926174"/>
                        <a:gd name="connsiteX4" fmla="*/ 968724 w 6511344"/>
                        <a:gd name="connsiteY4" fmla="*/ 1691547 h 1926174"/>
                        <a:gd name="connsiteX5" fmla="*/ 2336 w 6511344"/>
                        <a:gd name="connsiteY5" fmla="*/ 1891984 h 1926174"/>
                        <a:gd name="connsiteX0" fmla="*/ 2336 w 6511344"/>
                        <a:gd name="connsiteY0" fmla="*/ 1891984 h 2790970"/>
                        <a:gd name="connsiteX1" fmla="*/ 3418148 w 6511344"/>
                        <a:gd name="connsiteY1" fmla="*/ 2477 h 2790970"/>
                        <a:gd name="connsiteX2" fmla="*/ 6498181 w 6511344"/>
                        <a:gd name="connsiteY2" fmla="*/ 1135804 h 2790970"/>
                        <a:gd name="connsiteX3" fmla="*/ 3824945 w 6511344"/>
                        <a:gd name="connsiteY3" fmla="*/ 1580274 h 2790970"/>
                        <a:gd name="connsiteX4" fmla="*/ 1804781 w 6511344"/>
                        <a:gd name="connsiteY4" fmla="*/ 2773947 h 2790970"/>
                        <a:gd name="connsiteX5" fmla="*/ 2336 w 6511344"/>
                        <a:gd name="connsiteY5" fmla="*/ 1891984 h 2790970"/>
                        <a:gd name="connsiteX0" fmla="*/ 2336 w 6511344"/>
                        <a:gd name="connsiteY0" fmla="*/ 1891984 h 2790970"/>
                        <a:gd name="connsiteX1" fmla="*/ 3418148 w 6511344"/>
                        <a:gd name="connsiteY1" fmla="*/ 2477 h 2790970"/>
                        <a:gd name="connsiteX2" fmla="*/ 6498181 w 6511344"/>
                        <a:gd name="connsiteY2" fmla="*/ 1135804 h 2790970"/>
                        <a:gd name="connsiteX3" fmla="*/ 4412495 w 6511344"/>
                        <a:gd name="connsiteY3" fmla="*/ 2429494 h 2790970"/>
                        <a:gd name="connsiteX4" fmla="*/ 1804781 w 6511344"/>
                        <a:gd name="connsiteY4" fmla="*/ 2773947 h 2790970"/>
                        <a:gd name="connsiteX5" fmla="*/ 2336 w 6511344"/>
                        <a:gd name="connsiteY5" fmla="*/ 1891984 h 2790970"/>
                        <a:gd name="connsiteX0" fmla="*/ 2336 w 6511344"/>
                        <a:gd name="connsiteY0" fmla="*/ 1891984 h 2790970"/>
                        <a:gd name="connsiteX1" fmla="*/ 3418148 w 6511344"/>
                        <a:gd name="connsiteY1" fmla="*/ 2477 h 2790970"/>
                        <a:gd name="connsiteX2" fmla="*/ 6498181 w 6511344"/>
                        <a:gd name="connsiteY2" fmla="*/ 1135804 h 2790970"/>
                        <a:gd name="connsiteX3" fmla="*/ 4412495 w 6511344"/>
                        <a:gd name="connsiteY3" fmla="*/ 2429494 h 2790970"/>
                        <a:gd name="connsiteX4" fmla="*/ 1804781 w 6511344"/>
                        <a:gd name="connsiteY4" fmla="*/ 2773947 h 2790970"/>
                        <a:gd name="connsiteX5" fmla="*/ 2336 w 6511344"/>
                        <a:gd name="connsiteY5" fmla="*/ 1891984 h 2790970"/>
                        <a:gd name="connsiteX0" fmla="*/ 2336 w 6511344"/>
                        <a:gd name="connsiteY0" fmla="*/ 1891984 h 2790970"/>
                        <a:gd name="connsiteX1" fmla="*/ 3418148 w 6511344"/>
                        <a:gd name="connsiteY1" fmla="*/ 2477 h 2790970"/>
                        <a:gd name="connsiteX2" fmla="*/ 6498181 w 6511344"/>
                        <a:gd name="connsiteY2" fmla="*/ 1135804 h 2790970"/>
                        <a:gd name="connsiteX3" fmla="*/ 4412495 w 6511344"/>
                        <a:gd name="connsiteY3" fmla="*/ 2429494 h 2790970"/>
                        <a:gd name="connsiteX4" fmla="*/ 1804781 w 6511344"/>
                        <a:gd name="connsiteY4" fmla="*/ 2773947 h 2790970"/>
                        <a:gd name="connsiteX5" fmla="*/ 2336 w 6511344"/>
                        <a:gd name="connsiteY5" fmla="*/ 1891984 h 2790970"/>
                        <a:gd name="connsiteX0" fmla="*/ 2336 w 6511344"/>
                        <a:gd name="connsiteY0" fmla="*/ 1891984 h 2790970"/>
                        <a:gd name="connsiteX1" fmla="*/ 3418148 w 6511344"/>
                        <a:gd name="connsiteY1" fmla="*/ 2477 h 2790970"/>
                        <a:gd name="connsiteX2" fmla="*/ 6498181 w 6511344"/>
                        <a:gd name="connsiteY2" fmla="*/ 1135804 h 2790970"/>
                        <a:gd name="connsiteX3" fmla="*/ 4506110 w 6511344"/>
                        <a:gd name="connsiteY3" fmla="*/ 2435556 h 2790970"/>
                        <a:gd name="connsiteX4" fmla="*/ 1804781 w 6511344"/>
                        <a:gd name="connsiteY4" fmla="*/ 2773947 h 2790970"/>
                        <a:gd name="connsiteX5" fmla="*/ 2336 w 6511344"/>
                        <a:gd name="connsiteY5" fmla="*/ 1891984 h 2790970"/>
                        <a:gd name="connsiteX0" fmla="*/ 2336 w 6511344"/>
                        <a:gd name="connsiteY0" fmla="*/ 1891984 h 2790970"/>
                        <a:gd name="connsiteX1" fmla="*/ 3418148 w 6511344"/>
                        <a:gd name="connsiteY1" fmla="*/ 2477 h 2790970"/>
                        <a:gd name="connsiteX2" fmla="*/ 6498181 w 6511344"/>
                        <a:gd name="connsiteY2" fmla="*/ 1135804 h 2790970"/>
                        <a:gd name="connsiteX3" fmla="*/ 4506110 w 6511344"/>
                        <a:gd name="connsiteY3" fmla="*/ 2435556 h 2790970"/>
                        <a:gd name="connsiteX4" fmla="*/ 1804781 w 6511344"/>
                        <a:gd name="connsiteY4" fmla="*/ 2773947 h 2790970"/>
                        <a:gd name="connsiteX5" fmla="*/ 2336 w 6511344"/>
                        <a:gd name="connsiteY5" fmla="*/ 1891984 h 2790970"/>
                        <a:gd name="connsiteX0" fmla="*/ 2336 w 6531979"/>
                        <a:gd name="connsiteY0" fmla="*/ 1891532 h 2790518"/>
                        <a:gd name="connsiteX1" fmla="*/ 3418148 w 6531979"/>
                        <a:gd name="connsiteY1" fmla="*/ 2025 h 2790518"/>
                        <a:gd name="connsiteX2" fmla="*/ 6518927 w 6531979"/>
                        <a:gd name="connsiteY2" fmla="*/ 1219073 h 2790518"/>
                        <a:gd name="connsiteX3" fmla="*/ 4506110 w 6531979"/>
                        <a:gd name="connsiteY3" fmla="*/ 2435104 h 2790518"/>
                        <a:gd name="connsiteX4" fmla="*/ 1804781 w 6531979"/>
                        <a:gd name="connsiteY4" fmla="*/ 2773495 h 2790518"/>
                        <a:gd name="connsiteX5" fmla="*/ 2336 w 6531979"/>
                        <a:gd name="connsiteY5" fmla="*/ 1891532 h 2790518"/>
                        <a:gd name="connsiteX0" fmla="*/ 2336 w 6531979"/>
                        <a:gd name="connsiteY0" fmla="*/ 1891532 h 2790518"/>
                        <a:gd name="connsiteX1" fmla="*/ 3418148 w 6531979"/>
                        <a:gd name="connsiteY1" fmla="*/ 2025 h 2790518"/>
                        <a:gd name="connsiteX2" fmla="*/ 6518927 w 6531979"/>
                        <a:gd name="connsiteY2" fmla="*/ 1219073 h 2790518"/>
                        <a:gd name="connsiteX3" fmla="*/ 4506110 w 6531979"/>
                        <a:gd name="connsiteY3" fmla="*/ 2435104 h 2790518"/>
                        <a:gd name="connsiteX4" fmla="*/ 1804781 w 6531979"/>
                        <a:gd name="connsiteY4" fmla="*/ 2773495 h 2790518"/>
                        <a:gd name="connsiteX5" fmla="*/ 2336 w 6531979"/>
                        <a:gd name="connsiteY5" fmla="*/ 1891532 h 2790518"/>
                        <a:gd name="connsiteX0" fmla="*/ 2336 w 6569863"/>
                        <a:gd name="connsiteY0" fmla="*/ 1891696 h 2790682"/>
                        <a:gd name="connsiteX1" fmla="*/ 3418148 w 6569863"/>
                        <a:gd name="connsiteY1" fmla="*/ 2189 h 2790682"/>
                        <a:gd name="connsiteX2" fmla="*/ 6557010 w 6569863"/>
                        <a:gd name="connsiteY2" fmla="*/ 1184875 h 2790682"/>
                        <a:gd name="connsiteX3" fmla="*/ 4506110 w 6569863"/>
                        <a:gd name="connsiteY3" fmla="*/ 2435268 h 2790682"/>
                        <a:gd name="connsiteX4" fmla="*/ 1804781 w 6569863"/>
                        <a:gd name="connsiteY4" fmla="*/ 2773659 h 2790682"/>
                        <a:gd name="connsiteX5" fmla="*/ 2336 w 6569863"/>
                        <a:gd name="connsiteY5" fmla="*/ 1891696 h 2790682"/>
                        <a:gd name="connsiteX0" fmla="*/ 2336 w 6569863"/>
                        <a:gd name="connsiteY0" fmla="*/ 1891696 h 2790682"/>
                        <a:gd name="connsiteX1" fmla="*/ 3418148 w 6569863"/>
                        <a:gd name="connsiteY1" fmla="*/ 2189 h 2790682"/>
                        <a:gd name="connsiteX2" fmla="*/ 6557010 w 6569863"/>
                        <a:gd name="connsiteY2" fmla="*/ 1184875 h 2790682"/>
                        <a:gd name="connsiteX3" fmla="*/ 4506110 w 6569863"/>
                        <a:gd name="connsiteY3" fmla="*/ 2435268 h 2790682"/>
                        <a:gd name="connsiteX4" fmla="*/ 1804781 w 6569863"/>
                        <a:gd name="connsiteY4" fmla="*/ 2773659 h 2790682"/>
                        <a:gd name="connsiteX5" fmla="*/ 2336 w 6569863"/>
                        <a:gd name="connsiteY5" fmla="*/ 1891696 h 2790682"/>
                        <a:gd name="connsiteX0" fmla="*/ 2344 w 6563275"/>
                        <a:gd name="connsiteY0" fmla="*/ 1909568 h 2790979"/>
                        <a:gd name="connsiteX1" fmla="*/ 3411560 w 6563275"/>
                        <a:gd name="connsiteY1" fmla="*/ 2189 h 2790979"/>
                        <a:gd name="connsiteX2" fmla="*/ 6550422 w 6563275"/>
                        <a:gd name="connsiteY2" fmla="*/ 1184875 h 2790979"/>
                        <a:gd name="connsiteX3" fmla="*/ 4499522 w 6563275"/>
                        <a:gd name="connsiteY3" fmla="*/ 2435268 h 2790979"/>
                        <a:gd name="connsiteX4" fmla="*/ 1798193 w 6563275"/>
                        <a:gd name="connsiteY4" fmla="*/ 2773659 h 2790979"/>
                        <a:gd name="connsiteX5" fmla="*/ 2344 w 6563275"/>
                        <a:gd name="connsiteY5" fmla="*/ 1909568 h 2790979"/>
                        <a:gd name="connsiteX0" fmla="*/ 2344 w 6563275"/>
                        <a:gd name="connsiteY0" fmla="*/ 1909568 h 2830207"/>
                        <a:gd name="connsiteX1" fmla="*/ 3411560 w 6563275"/>
                        <a:gd name="connsiteY1" fmla="*/ 2189 h 2830207"/>
                        <a:gd name="connsiteX2" fmla="*/ 6550422 w 6563275"/>
                        <a:gd name="connsiteY2" fmla="*/ 1184875 h 2830207"/>
                        <a:gd name="connsiteX3" fmla="*/ 4499522 w 6563275"/>
                        <a:gd name="connsiteY3" fmla="*/ 2435268 h 2830207"/>
                        <a:gd name="connsiteX4" fmla="*/ 1798193 w 6563275"/>
                        <a:gd name="connsiteY4" fmla="*/ 2773659 h 2830207"/>
                        <a:gd name="connsiteX5" fmla="*/ 2344 w 6563275"/>
                        <a:gd name="connsiteY5" fmla="*/ 1909568 h 2830207"/>
                        <a:gd name="connsiteX0" fmla="*/ 2344 w 6563275"/>
                        <a:gd name="connsiteY0" fmla="*/ 1909568 h 2788089"/>
                        <a:gd name="connsiteX1" fmla="*/ 3411560 w 6563275"/>
                        <a:gd name="connsiteY1" fmla="*/ 2189 h 2788089"/>
                        <a:gd name="connsiteX2" fmla="*/ 6550422 w 6563275"/>
                        <a:gd name="connsiteY2" fmla="*/ 1184875 h 2788089"/>
                        <a:gd name="connsiteX3" fmla="*/ 4499522 w 6563275"/>
                        <a:gd name="connsiteY3" fmla="*/ 2435268 h 2788089"/>
                        <a:gd name="connsiteX4" fmla="*/ 1798193 w 6563275"/>
                        <a:gd name="connsiteY4" fmla="*/ 2773659 h 2788089"/>
                        <a:gd name="connsiteX5" fmla="*/ 2344 w 6563275"/>
                        <a:gd name="connsiteY5" fmla="*/ 1909568 h 2788089"/>
                        <a:gd name="connsiteX0" fmla="*/ 2344 w 6563275"/>
                        <a:gd name="connsiteY0" fmla="*/ 1909568 h 2790335"/>
                        <a:gd name="connsiteX1" fmla="*/ 3411560 w 6563275"/>
                        <a:gd name="connsiteY1" fmla="*/ 2189 h 2790335"/>
                        <a:gd name="connsiteX2" fmla="*/ 6550422 w 6563275"/>
                        <a:gd name="connsiteY2" fmla="*/ 1184875 h 2790335"/>
                        <a:gd name="connsiteX3" fmla="*/ 4499522 w 6563275"/>
                        <a:gd name="connsiteY3" fmla="*/ 2435268 h 2790335"/>
                        <a:gd name="connsiteX4" fmla="*/ 1798193 w 6563275"/>
                        <a:gd name="connsiteY4" fmla="*/ 2773659 h 2790335"/>
                        <a:gd name="connsiteX5" fmla="*/ 2344 w 6563275"/>
                        <a:gd name="connsiteY5" fmla="*/ 1909568 h 2790335"/>
                        <a:gd name="connsiteX0" fmla="*/ 2344 w 6563275"/>
                        <a:gd name="connsiteY0" fmla="*/ 1909568 h 2786639"/>
                        <a:gd name="connsiteX1" fmla="*/ 3411560 w 6563275"/>
                        <a:gd name="connsiteY1" fmla="*/ 2189 h 2786639"/>
                        <a:gd name="connsiteX2" fmla="*/ 6550422 w 6563275"/>
                        <a:gd name="connsiteY2" fmla="*/ 1184875 h 2786639"/>
                        <a:gd name="connsiteX3" fmla="*/ 4499522 w 6563275"/>
                        <a:gd name="connsiteY3" fmla="*/ 2435268 h 2786639"/>
                        <a:gd name="connsiteX4" fmla="*/ 1798193 w 6563275"/>
                        <a:gd name="connsiteY4" fmla="*/ 2773659 h 2786639"/>
                        <a:gd name="connsiteX5" fmla="*/ 2344 w 6563275"/>
                        <a:gd name="connsiteY5" fmla="*/ 1909568 h 2786639"/>
                        <a:gd name="connsiteX0" fmla="*/ 2385 w 6525767"/>
                        <a:gd name="connsiteY0" fmla="*/ 1763720 h 2779143"/>
                        <a:gd name="connsiteX1" fmla="*/ 3374052 w 6525767"/>
                        <a:gd name="connsiteY1" fmla="*/ 2189 h 2779143"/>
                        <a:gd name="connsiteX2" fmla="*/ 6512914 w 6525767"/>
                        <a:gd name="connsiteY2" fmla="*/ 1184875 h 2779143"/>
                        <a:gd name="connsiteX3" fmla="*/ 4462014 w 6525767"/>
                        <a:gd name="connsiteY3" fmla="*/ 2435268 h 2779143"/>
                        <a:gd name="connsiteX4" fmla="*/ 1760685 w 6525767"/>
                        <a:gd name="connsiteY4" fmla="*/ 2773659 h 2779143"/>
                        <a:gd name="connsiteX5" fmla="*/ 2385 w 6525767"/>
                        <a:gd name="connsiteY5" fmla="*/ 1763720 h 2779143"/>
                        <a:gd name="connsiteX0" fmla="*/ 17358 w 6540740"/>
                        <a:gd name="connsiteY0" fmla="*/ 1763720 h 2781567"/>
                        <a:gd name="connsiteX1" fmla="*/ 3389025 w 6540740"/>
                        <a:gd name="connsiteY1" fmla="*/ 2189 h 2781567"/>
                        <a:gd name="connsiteX2" fmla="*/ 6527887 w 6540740"/>
                        <a:gd name="connsiteY2" fmla="*/ 1184875 h 2781567"/>
                        <a:gd name="connsiteX3" fmla="*/ 4476987 w 6540740"/>
                        <a:gd name="connsiteY3" fmla="*/ 2435268 h 2781567"/>
                        <a:gd name="connsiteX4" fmla="*/ 1775658 w 6540740"/>
                        <a:gd name="connsiteY4" fmla="*/ 2773659 h 2781567"/>
                        <a:gd name="connsiteX5" fmla="*/ 17358 w 6540740"/>
                        <a:gd name="connsiteY5" fmla="*/ 1763720 h 2781567"/>
                        <a:gd name="connsiteX0" fmla="*/ 17547 w 6526150"/>
                        <a:gd name="connsiteY0" fmla="*/ 1630025 h 2777848"/>
                        <a:gd name="connsiteX1" fmla="*/ 3374435 w 6526150"/>
                        <a:gd name="connsiteY1" fmla="*/ 2189 h 2777848"/>
                        <a:gd name="connsiteX2" fmla="*/ 6513297 w 6526150"/>
                        <a:gd name="connsiteY2" fmla="*/ 1184875 h 2777848"/>
                        <a:gd name="connsiteX3" fmla="*/ 4462397 w 6526150"/>
                        <a:gd name="connsiteY3" fmla="*/ 2435268 h 2777848"/>
                        <a:gd name="connsiteX4" fmla="*/ 1761068 w 6526150"/>
                        <a:gd name="connsiteY4" fmla="*/ 2773659 h 2777848"/>
                        <a:gd name="connsiteX5" fmla="*/ 17547 w 6526150"/>
                        <a:gd name="connsiteY5" fmla="*/ 1630025 h 2777848"/>
                        <a:gd name="connsiteX0" fmla="*/ 17547 w 6526150"/>
                        <a:gd name="connsiteY0" fmla="*/ 1630025 h 2777842"/>
                        <a:gd name="connsiteX1" fmla="*/ 3374435 w 6526150"/>
                        <a:gd name="connsiteY1" fmla="*/ 2189 h 2777842"/>
                        <a:gd name="connsiteX2" fmla="*/ 6513297 w 6526150"/>
                        <a:gd name="connsiteY2" fmla="*/ 1184875 h 2777842"/>
                        <a:gd name="connsiteX3" fmla="*/ 4462397 w 6526150"/>
                        <a:gd name="connsiteY3" fmla="*/ 2435268 h 2777842"/>
                        <a:gd name="connsiteX4" fmla="*/ 1761068 w 6526150"/>
                        <a:gd name="connsiteY4" fmla="*/ 2773659 h 2777842"/>
                        <a:gd name="connsiteX5" fmla="*/ 17547 w 6526150"/>
                        <a:gd name="connsiteY5" fmla="*/ 1630025 h 277784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6526150" h="2777842">
                          <a:moveTo>
                            <a:pt x="17547" y="1630025"/>
                          </a:moveTo>
                          <a:cubicBezTo>
                            <a:pt x="156191" y="1069515"/>
                            <a:pt x="1964866" y="87558"/>
                            <a:pt x="3374435" y="2189"/>
                          </a:cubicBezTo>
                          <a:cubicBezTo>
                            <a:pt x="4389834" y="-32466"/>
                            <a:pt x="6719559" y="343529"/>
                            <a:pt x="6513297" y="1184875"/>
                          </a:cubicBezTo>
                          <a:cubicBezTo>
                            <a:pt x="6491508" y="1497192"/>
                            <a:pt x="6126317" y="2103732"/>
                            <a:pt x="4462397" y="2435268"/>
                          </a:cubicBezTo>
                          <a:cubicBezTo>
                            <a:pt x="3217926" y="2735054"/>
                            <a:pt x="2334295" y="2761075"/>
                            <a:pt x="1761068" y="2773659"/>
                          </a:cubicBezTo>
                          <a:cubicBezTo>
                            <a:pt x="1050966" y="2809685"/>
                            <a:pt x="-159943" y="2628462"/>
                            <a:pt x="17547" y="1630025"/>
                          </a:cubicBezTo>
                          <a:close/>
                        </a:path>
                      </a:pathLst>
                    </a:custGeom>
                    <a:gradFill flip="none" rotWithShape="1">
                      <a:gsLst>
                        <a:gs pos="21000">
                          <a:schemeClr val="accent3">
                            <a:lumMod val="75000"/>
                          </a:schemeClr>
                        </a:gs>
                        <a:gs pos="100000">
                          <a:schemeClr val="accent3">
                            <a:lumMod val="50000"/>
                          </a:schemeClr>
                        </a:gs>
                        <a:gs pos="61000">
                          <a:schemeClr val="accent2"/>
                        </a:gs>
                      </a:gsLst>
                      <a:path path="circle">
                        <a:fillToRect r="100000" b="100000"/>
                      </a:path>
                      <a:tileRect l="-100000" t="-100000"/>
                    </a:gra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grpSp>
                  <p:nvGrpSpPr>
                    <p:cNvPr id="825" name="Group 824"/>
                    <p:cNvGrpSpPr/>
                    <p:nvPr/>
                  </p:nvGrpSpPr>
                  <p:grpSpPr>
                    <a:xfrm>
                      <a:off x="1780853" y="2694394"/>
                      <a:ext cx="6457469" cy="2016140"/>
                      <a:chOff x="1780853" y="2694394"/>
                      <a:chExt cx="6457469" cy="2016140"/>
                    </a:xfrm>
                  </p:grpSpPr>
                  <p:sp>
                    <p:nvSpPr>
                      <p:cNvPr id="826" name="Oval 2"/>
                      <p:cNvSpPr/>
                      <p:nvPr/>
                    </p:nvSpPr>
                    <p:spPr>
                      <a:xfrm rot="1215446">
                        <a:off x="1780853" y="2891035"/>
                        <a:ext cx="6457469" cy="1819499"/>
                      </a:xfrm>
                      <a:custGeom>
                        <a:avLst/>
                        <a:gdLst>
                          <a:gd name="connsiteX0" fmla="*/ 0 w 6629400"/>
                          <a:gd name="connsiteY0" fmla="*/ 742130 h 1484260"/>
                          <a:gd name="connsiteX1" fmla="*/ 3314700 w 6629400"/>
                          <a:gd name="connsiteY1" fmla="*/ 0 h 1484260"/>
                          <a:gd name="connsiteX2" fmla="*/ 6629400 w 6629400"/>
                          <a:gd name="connsiteY2" fmla="*/ 742130 h 1484260"/>
                          <a:gd name="connsiteX3" fmla="*/ 3314700 w 6629400"/>
                          <a:gd name="connsiteY3" fmla="*/ 1484260 h 1484260"/>
                          <a:gd name="connsiteX4" fmla="*/ 0 w 6629400"/>
                          <a:gd name="connsiteY4" fmla="*/ 742130 h 1484260"/>
                          <a:gd name="connsiteX0" fmla="*/ 0 w 6401329"/>
                          <a:gd name="connsiteY0" fmla="*/ 749756 h 1527476"/>
                          <a:gd name="connsiteX1" fmla="*/ 3314700 w 6401329"/>
                          <a:gd name="connsiteY1" fmla="*/ 7626 h 1527476"/>
                          <a:gd name="connsiteX2" fmla="*/ 6401329 w 6401329"/>
                          <a:gd name="connsiteY2" fmla="*/ 1158825 h 1527476"/>
                          <a:gd name="connsiteX3" fmla="*/ 3314700 w 6401329"/>
                          <a:gd name="connsiteY3" fmla="*/ 1491886 h 1527476"/>
                          <a:gd name="connsiteX4" fmla="*/ 0 w 6401329"/>
                          <a:gd name="connsiteY4" fmla="*/ 749756 h 1527476"/>
                          <a:gd name="connsiteX0" fmla="*/ 0 w 6401329"/>
                          <a:gd name="connsiteY0" fmla="*/ 749756 h 1527476"/>
                          <a:gd name="connsiteX1" fmla="*/ 3314700 w 6401329"/>
                          <a:gd name="connsiteY1" fmla="*/ 7626 h 1527476"/>
                          <a:gd name="connsiteX2" fmla="*/ 6401329 w 6401329"/>
                          <a:gd name="connsiteY2" fmla="*/ 1158825 h 1527476"/>
                          <a:gd name="connsiteX3" fmla="*/ 3314700 w 6401329"/>
                          <a:gd name="connsiteY3" fmla="*/ 1491886 h 1527476"/>
                          <a:gd name="connsiteX4" fmla="*/ 0 w 6401329"/>
                          <a:gd name="connsiteY4" fmla="*/ 749756 h 1527476"/>
                          <a:gd name="connsiteX0" fmla="*/ 0 w 6401329"/>
                          <a:gd name="connsiteY0" fmla="*/ 749756 h 1527476"/>
                          <a:gd name="connsiteX1" fmla="*/ 3314700 w 6401329"/>
                          <a:gd name="connsiteY1" fmla="*/ 7626 h 1527476"/>
                          <a:gd name="connsiteX2" fmla="*/ 6401329 w 6401329"/>
                          <a:gd name="connsiteY2" fmla="*/ 1158825 h 1527476"/>
                          <a:gd name="connsiteX3" fmla="*/ 3314700 w 6401329"/>
                          <a:gd name="connsiteY3" fmla="*/ 1491886 h 1527476"/>
                          <a:gd name="connsiteX4" fmla="*/ 0 w 6401329"/>
                          <a:gd name="connsiteY4" fmla="*/ 749756 h 1527476"/>
                          <a:gd name="connsiteX0" fmla="*/ 0 w 6401329"/>
                          <a:gd name="connsiteY0" fmla="*/ 749756 h 1527476"/>
                          <a:gd name="connsiteX1" fmla="*/ 3314700 w 6401329"/>
                          <a:gd name="connsiteY1" fmla="*/ 7626 h 1527476"/>
                          <a:gd name="connsiteX2" fmla="*/ 6401329 w 6401329"/>
                          <a:gd name="connsiteY2" fmla="*/ 1158825 h 1527476"/>
                          <a:gd name="connsiteX3" fmla="*/ 3314700 w 6401329"/>
                          <a:gd name="connsiteY3" fmla="*/ 1491886 h 1527476"/>
                          <a:gd name="connsiteX4" fmla="*/ 0 w 6401329"/>
                          <a:gd name="connsiteY4" fmla="*/ 749756 h 1527476"/>
                          <a:gd name="connsiteX0" fmla="*/ 78 w 6401407"/>
                          <a:gd name="connsiteY0" fmla="*/ 747885 h 1564120"/>
                          <a:gd name="connsiteX1" fmla="*/ 3314778 w 6401407"/>
                          <a:gd name="connsiteY1" fmla="*/ 5755 h 1564120"/>
                          <a:gd name="connsiteX2" fmla="*/ 6401407 w 6401407"/>
                          <a:gd name="connsiteY2" fmla="*/ 1156954 h 1564120"/>
                          <a:gd name="connsiteX3" fmla="*/ 3223859 w 6401407"/>
                          <a:gd name="connsiteY3" fmla="*/ 1537107 h 1564120"/>
                          <a:gd name="connsiteX4" fmla="*/ 78 w 6401407"/>
                          <a:gd name="connsiteY4" fmla="*/ 747885 h 1564120"/>
                          <a:gd name="connsiteX0" fmla="*/ 78 w 6401407"/>
                          <a:gd name="connsiteY0" fmla="*/ 747885 h 1653706"/>
                          <a:gd name="connsiteX1" fmla="*/ 3314778 w 6401407"/>
                          <a:gd name="connsiteY1" fmla="*/ 5755 h 1653706"/>
                          <a:gd name="connsiteX2" fmla="*/ 6401407 w 6401407"/>
                          <a:gd name="connsiteY2" fmla="*/ 1156954 h 1653706"/>
                          <a:gd name="connsiteX3" fmla="*/ 3223859 w 6401407"/>
                          <a:gd name="connsiteY3" fmla="*/ 1537107 h 1653706"/>
                          <a:gd name="connsiteX4" fmla="*/ 78 w 6401407"/>
                          <a:gd name="connsiteY4" fmla="*/ 747885 h 1653706"/>
                          <a:gd name="connsiteX0" fmla="*/ 78 w 6410477"/>
                          <a:gd name="connsiteY0" fmla="*/ 747885 h 1653706"/>
                          <a:gd name="connsiteX1" fmla="*/ 3314778 w 6410477"/>
                          <a:gd name="connsiteY1" fmla="*/ 5755 h 1653706"/>
                          <a:gd name="connsiteX2" fmla="*/ 6401407 w 6410477"/>
                          <a:gd name="connsiteY2" fmla="*/ 1156954 h 1653706"/>
                          <a:gd name="connsiteX3" fmla="*/ 3223859 w 6410477"/>
                          <a:gd name="connsiteY3" fmla="*/ 1537107 h 1653706"/>
                          <a:gd name="connsiteX4" fmla="*/ 78 w 6410477"/>
                          <a:gd name="connsiteY4" fmla="*/ 747885 h 1653706"/>
                          <a:gd name="connsiteX0" fmla="*/ 78 w 6410283"/>
                          <a:gd name="connsiteY0" fmla="*/ 747885 h 1653706"/>
                          <a:gd name="connsiteX1" fmla="*/ 3314778 w 6410283"/>
                          <a:gd name="connsiteY1" fmla="*/ 5755 h 1653706"/>
                          <a:gd name="connsiteX2" fmla="*/ 6401407 w 6410283"/>
                          <a:gd name="connsiteY2" fmla="*/ 1156954 h 1653706"/>
                          <a:gd name="connsiteX3" fmla="*/ 3223859 w 6410283"/>
                          <a:gd name="connsiteY3" fmla="*/ 1537107 h 1653706"/>
                          <a:gd name="connsiteX4" fmla="*/ 78 w 6410283"/>
                          <a:gd name="connsiteY4" fmla="*/ 747885 h 1653706"/>
                          <a:gd name="connsiteX0" fmla="*/ 92 w 6101214"/>
                          <a:gd name="connsiteY0" fmla="*/ 1618643 h 1703513"/>
                          <a:gd name="connsiteX1" fmla="*/ 3005709 w 6101214"/>
                          <a:gd name="connsiteY1" fmla="*/ 2361 h 1703513"/>
                          <a:gd name="connsiteX2" fmla="*/ 6092338 w 6101214"/>
                          <a:gd name="connsiteY2" fmla="*/ 1153560 h 1703513"/>
                          <a:gd name="connsiteX3" fmla="*/ 2914790 w 6101214"/>
                          <a:gd name="connsiteY3" fmla="*/ 1533713 h 1703513"/>
                          <a:gd name="connsiteX4" fmla="*/ 92 w 6101214"/>
                          <a:gd name="connsiteY4" fmla="*/ 1618643 h 1703513"/>
                          <a:gd name="connsiteX0" fmla="*/ 8143 w 6109265"/>
                          <a:gd name="connsiteY0" fmla="*/ 1618940 h 1775250"/>
                          <a:gd name="connsiteX1" fmla="*/ 3013760 w 6109265"/>
                          <a:gd name="connsiteY1" fmla="*/ 2658 h 1775250"/>
                          <a:gd name="connsiteX2" fmla="*/ 6100389 w 6109265"/>
                          <a:gd name="connsiteY2" fmla="*/ 1153857 h 1775250"/>
                          <a:gd name="connsiteX3" fmla="*/ 2922841 w 6109265"/>
                          <a:gd name="connsiteY3" fmla="*/ 1534010 h 1775250"/>
                          <a:gd name="connsiteX4" fmla="*/ 8143 w 6109265"/>
                          <a:gd name="connsiteY4" fmla="*/ 1618940 h 1775250"/>
                          <a:gd name="connsiteX0" fmla="*/ 8143 w 6109265"/>
                          <a:gd name="connsiteY0" fmla="*/ 1618940 h 1775250"/>
                          <a:gd name="connsiteX1" fmla="*/ 3013760 w 6109265"/>
                          <a:gd name="connsiteY1" fmla="*/ 2658 h 1775250"/>
                          <a:gd name="connsiteX2" fmla="*/ 6100389 w 6109265"/>
                          <a:gd name="connsiteY2" fmla="*/ 1153857 h 1775250"/>
                          <a:gd name="connsiteX3" fmla="*/ 2922841 w 6109265"/>
                          <a:gd name="connsiteY3" fmla="*/ 1534010 h 1775250"/>
                          <a:gd name="connsiteX4" fmla="*/ 8143 w 6109265"/>
                          <a:gd name="connsiteY4" fmla="*/ 1618940 h 1775250"/>
                          <a:gd name="connsiteX0" fmla="*/ 7955 w 6161697"/>
                          <a:gd name="connsiteY0" fmla="*/ 1732911 h 1870815"/>
                          <a:gd name="connsiteX1" fmla="*/ 3066192 w 6161697"/>
                          <a:gd name="connsiteY1" fmla="*/ 2447 h 1870815"/>
                          <a:gd name="connsiteX2" fmla="*/ 6152821 w 6161697"/>
                          <a:gd name="connsiteY2" fmla="*/ 1153646 h 1870815"/>
                          <a:gd name="connsiteX3" fmla="*/ 2975273 w 6161697"/>
                          <a:gd name="connsiteY3" fmla="*/ 1533799 h 1870815"/>
                          <a:gd name="connsiteX4" fmla="*/ 7955 w 6161697"/>
                          <a:gd name="connsiteY4" fmla="*/ 1732911 h 1870815"/>
                          <a:gd name="connsiteX0" fmla="*/ 8029 w 6161771"/>
                          <a:gd name="connsiteY0" fmla="*/ 1732804 h 1870708"/>
                          <a:gd name="connsiteX1" fmla="*/ 3066266 w 6161771"/>
                          <a:gd name="connsiteY1" fmla="*/ 2340 h 1870708"/>
                          <a:gd name="connsiteX2" fmla="*/ 6152895 w 6161771"/>
                          <a:gd name="connsiteY2" fmla="*/ 1153539 h 1870708"/>
                          <a:gd name="connsiteX3" fmla="*/ 2975347 w 6161771"/>
                          <a:gd name="connsiteY3" fmla="*/ 1533692 h 1870708"/>
                          <a:gd name="connsiteX4" fmla="*/ 8029 w 6161771"/>
                          <a:gd name="connsiteY4" fmla="*/ 1732804 h 1870708"/>
                          <a:gd name="connsiteX0" fmla="*/ 7873 w 6206436"/>
                          <a:gd name="connsiteY0" fmla="*/ 1776420 h 1908391"/>
                          <a:gd name="connsiteX1" fmla="*/ 3110931 w 6206436"/>
                          <a:gd name="connsiteY1" fmla="*/ 2340 h 1908391"/>
                          <a:gd name="connsiteX2" fmla="*/ 6197560 w 6206436"/>
                          <a:gd name="connsiteY2" fmla="*/ 1153539 h 1908391"/>
                          <a:gd name="connsiteX3" fmla="*/ 3020012 w 6206436"/>
                          <a:gd name="connsiteY3" fmla="*/ 1533692 h 1908391"/>
                          <a:gd name="connsiteX4" fmla="*/ 7873 w 6206436"/>
                          <a:gd name="connsiteY4" fmla="*/ 1776420 h 1908391"/>
                          <a:gd name="connsiteX0" fmla="*/ 7873 w 6206436"/>
                          <a:gd name="connsiteY0" fmla="*/ 1776420 h 1776420"/>
                          <a:gd name="connsiteX1" fmla="*/ 3110931 w 6206436"/>
                          <a:gd name="connsiteY1" fmla="*/ 2340 h 1776420"/>
                          <a:gd name="connsiteX2" fmla="*/ 6197560 w 6206436"/>
                          <a:gd name="connsiteY2" fmla="*/ 1153539 h 1776420"/>
                          <a:gd name="connsiteX3" fmla="*/ 3020012 w 6206436"/>
                          <a:gd name="connsiteY3" fmla="*/ 1533692 h 1776420"/>
                          <a:gd name="connsiteX4" fmla="*/ 7873 w 6206436"/>
                          <a:gd name="connsiteY4" fmla="*/ 1776420 h 1776420"/>
                          <a:gd name="connsiteX0" fmla="*/ 294944 w 6493507"/>
                          <a:gd name="connsiteY0" fmla="*/ 1776420 h 1942555"/>
                          <a:gd name="connsiteX1" fmla="*/ 3398002 w 6493507"/>
                          <a:gd name="connsiteY1" fmla="*/ 2340 h 1942555"/>
                          <a:gd name="connsiteX2" fmla="*/ 6484631 w 6493507"/>
                          <a:gd name="connsiteY2" fmla="*/ 1153539 h 1942555"/>
                          <a:gd name="connsiteX3" fmla="*/ 3307083 w 6493507"/>
                          <a:gd name="connsiteY3" fmla="*/ 1533692 h 1942555"/>
                          <a:gd name="connsiteX4" fmla="*/ 443773 w 6493507"/>
                          <a:gd name="connsiteY4" fmla="*/ 1864179 h 1942555"/>
                          <a:gd name="connsiteX5" fmla="*/ 294944 w 6493507"/>
                          <a:gd name="connsiteY5" fmla="*/ 1776420 h 1942555"/>
                          <a:gd name="connsiteX0" fmla="*/ 173314 w 6371877"/>
                          <a:gd name="connsiteY0" fmla="*/ 1776420 h 1891436"/>
                          <a:gd name="connsiteX1" fmla="*/ 3276372 w 6371877"/>
                          <a:gd name="connsiteY1" fmla="*/ 2340 h 1891436"/>
                          <a:gd name="connsiteX2" fmla="*/ 6363001 w 6371877"/>
                          <a:gd name="connsiteY2" fmla="*/ 1153539 h 1891436"/>
                          <a:gd name="connsiteX3" fmla="*/ 3185453 w 6371877"/>
                          <a:gd name="connsiteY3" fmla="*/ 1533692 h 1891436"/>
                          <a:gd name="connsiteX4" fmla="*/ 774893 w 6371877"/>
                          <a:gd name="connsiteY4" fmla="*/ 1697084 h 1891436"/>
                          <a:gd name="connsiteX5" fmla="*/ 173314 w 6371877"/>
                          <a:gd name="connsiteY5" fmla="*/ 1776420 h 1891436"/>
                          <a:gd name="connsiteX0" fmla="*/ 49723 w 6248286"/>
                          <a:gd name="connsiteY0" fmla="*/ 1776420 h 1908522"/>
                          <a:gd name="connsiteX1" fmla="*/ 3152781 w 6248286"/>
                          <a:gd name="connsiteY1" fmla="*/ 2340 h 1908522"/>
                          <a:gd name="connsiteX2" fmla="*/ 6239410 w 6248286"/>
                          <a:gd name="connsiteY2" fmla="*/ 1153539 h 1908522"/>
                          <a:gd name="connsiteX3" fmla="*/ 3061862 w 6248286"/>
                          <a:gd name="connsiteY3" fmla="*/ 1533692 h 1908522"/>
                          <a:gd name="connsiteX4" fmla="*/ 651302 w 6248286"/>
                          <a:gd name="connsiteY4" fmla="*/ 1697084 h 1908522"/>
                          <a:gd name="connsiteX5" fmla="*/ 49723 w 6248286"/>
                          <a:gd name="connsiteY5" fmla="*/ 1776420 h 1908522"/>
                          <a:gd name="connsiteX0" fmla="*/ 29729 w 6228292"/>
                          <a:gd name="connsiteY0" fmla="*/ 1776420 h 1897357"/>
                          <a:gd name="connsiteX1" fmla="*/ 3132787 w 6228292"/>
                          <a:gd name="connsiteY1" fmla="*/ 2340 h 1897357"/>
                          <a:gd name="connsiteX2" fmla="*/ 6219416 w 6228292"/>
                          <a:gd name="connsiteY2" fmla="*/ 1153539 h 1897357"/>
                          <a:gd name="connsiteX3" fmla="*/ 3041868 w 6228292"/>
                          <a:gd name="connsiteY3" fmla="*/ 1533692 h 1897357"/>
                          <a:gd name="connsiteX4" fmla="*/ 631308 w 6228292"/>
                          <a:gd name="connsiteY4" fmla="*/ 1697084 h 1897357"/>
                          <a:gd name="connsiteX5" fmla="*/ 29729 w 6228292"/>
                          <a:gd name="connsiteY5" fmla="*/ 1776420 h 1897357"/>
                          <a:gd name="connsiteX0" fmla="*/ 28308 w 6262614"/>
                          <a:gd name="connsiteY0" fmla="*/ 1789612 h 1908115"/>
                          <a:gd name="connsiteX1" fmla="*/ 3167109 w 6262614"/>
                          <a:gd name="connsiteY1" fmla="*/ 2340 h 1908115"/>
                          <a:gd name="connsiteX2" fmla="*/ 6253738 w 6262614"/>
                          <a:gd name="connsiteY2" fmla="*/ 1153539 h 1908115"/>
                          <a:gd name="connsiteX3" fmla="*/ 3076190 w 6262614"/>
                          <a:gd name="connsiteY3" fmla="*/ 1533692 h 1908115"/>
                          <a:gd name="connsiteX4" fmla="*/ 665630 w 6262614"/>
                          <a:gd name="connsiteY4" fmla="*/ 1697084 h 1908115"/>
                          <a:gd name="connsiteX5" fmla="*/ 28308 w 6262614"/>
                          <a:gd name="connsiteY5" fmla="*/ 1789612 h 1908115"/>
                          <a:gd name="connsiteX0" fmla="*/ 28308 w 6262614"/>
                          <a:gd name="connsiteY0" fmla="*/ 1789612 h 1908115"/>
                          <a:gd name="connsiteX1" fmla="*/ 3167109 w 6262614"/>
                          <a:gd name="connsiteY1" fmla="*/ 2340 h 1908115"/>
                          <a:gd name="connsiteX2" fmla="*/ 6253738 w 6262614"/>
                          <a:gd name="connsiteY2" fmla="*/ 1153539 h 1908115"/>
                          <a:gd name="connsiteX3" fmla="*/ 3076190 w 6262614"/>
                          <a:gd name="connsiteY3" fmla="*/ 1533692 h 1908115"/>
                          <a:gd name="connsiteX4" fmla="*/ 665630 w 6262614"/>
                          <a:gd name="connsiteY4" fmla="*/ 1697084 h 1908115"/>
                          <a:gd name="connsiteX5" fmla="*/ 28308 w 6262614"/>
                          <a:gd name="connsiteY5" fmla="*/ 1789612 h 1908115"/>
                          <a:gd name="connsiteX0" fmla="*/ 28308 w 6262614"/>
                          <a:gd name="connsiteY0" fmla="*/ 1789612 h 1908115"/>
                          <a:gd name="connsiteX1" fmla="*/ 3167109 w 6262614"/>
                          <a:gd name="connsiteY1" fmla="*/ 2340 h 1908115"/>
                          <a:gd name="connsiteX2" fmla="*/ 6253738 w 6262614"/>
                          <a:gd name="connsiteY2" fmla="*/ 1153539 h 1908115"/>
                          <a:gd name="connsiteX3" fmla="*/ 3076190 w 6262614"/>
                          <a:gd name="connsiteY3" fmla="*/ 1533692 h 1908115"/>
                          <a:gd name="connsiteX4" fmla="*/ 665630 w 6262614"/>
                          <a:gd name="connsiteY4" fmla="*/ 1697084 h 1908115"/>
                          <a:gd name="connsiteX5" fmla="*/ 28308 w 6262614"/>
                          <a:gd name="connsiteY5" fmla="*/ 1789612 h 1908115"/>
                          <a:gd name="connsiteX0" fmla="*/ 6750 w 6241056"/>
                          <a:gd name="connsiteY0" fmla="*/ 1789612 h 1861339"/>
                          <a:gd name="connsiteX1" fmla="*/ 3145551 w 6241056"/>
                          <a:gd name="connsiteY1" fmla="*/ 2340 h 1861339"/>
                          <a:gd name="connsiteX2" fmla="*/ 6232180 w 6241056"/>
                          <a:gd name="connsiteY2" fmla="*/ 1153539 h 1861339"/>
                          <a:gd name="connsiteX3" fmla="*/ 3054632 w 6241056"/>
                          <a:gd name="connsiteY3" fmla="*/ 1533692 h 1861339"/>
                          <a:gd name="connsiteX4" fmla="*/ 644072 w 6241056"/>
                          <a:gd name="connsiteY4" fmla="*/ 1697084 h 1861339"/>
                          <a:gd name="connsiteX5" fmla="*/ 6750 w 6241056"/>
                          <a:gd name="connsiteY5" fmla="*/ 1789612 h 1861339"/>
                          <a:gd name="connsiteX0" fmla="*/ 2680 w 6236986"/>
                          <a:gd name="connsiteY0" fmla="*/ 1789612 h 1826294"/>
                          <a:gd name="connsiteX1" fmla="*/ 3141481 w 6236986"/>
                          <a:gd name="connsiteY1" fmla="*/ 2340 h 1826294"/>
                          <a:gd name="connsiteX2" fmla="*/ 6228110 w 6236986"/>
                          <a:gd name="connsiteY2" fmla="*/ 1153539 h 1826294"/>
                          <a:gd name="connsiteX3" fmla="*/ 3050562 w 6236986"/>
                          <a:gd name="connsiteY3" fmla="*/ 1533692 h 1826294"/>
                          <a:gd name="connsiteX4" fmla="*/ 640002 w 6236986"/>
                          <a:gd name="connsiteY4" fmla="*/ 1697084 h 1826294"/>
                          <a:gd name="connsiteX5" fmla="*/ 2680 w 6236986"/>
                          <a:gd name="connsiteY5" fmla="*/ 1789612 h 1826294"/>
                          <a:gd name="connsiteX0" fmla="*/ 2680 w 6236986"/>
                          <a:gd name="connsiteY0" fmla="*/ 1789612 h 1828968"/>
                          <a:gd name="connsiteX1" fmla="*/ 3141481 w 6236986"/>
                          <a:gd name="connsiteY1" fmla="*/ 2340 h 1828968"/>
                          <a:gd name="connsiteX2" fmla="*/ 6228110 w 6236986"/>
                          <a:gd name="connsiteY2" fmla="*/ 1153539 h 1828968"/>
                          <a:gd name="connsiteX3" fmla="*/ 3050562 w 6236986"/>
                          <a:gd name="connsiteY3" fmla="*/ 1533692 h 1828968"/>
                          <a:gd name="connsiteX4" fmla="*/ 640002 w 6236986"/>
                          <a:gd name="connsiteY4" fmla="*/ 1697084 h 1828968"/>
                          <a:gd name="connsiteX5" fmla="*/ 2680 w 6236986"/>
                          <a:gd name="connsiteY5" fmla="*/ 1789612 h 1828968"/>
                          <a:gd name="connsiteX0" fmla="*/ 2680 w 6236986"/>
                          <a:gd name="connsiteY0" fmla="*/ 1789612 h 1830611"/>
                          <a:gd name="connsiteX1" fmla="*/ 3141481 w 6236986"/>
                          <a:gd name="connsiteY1" fmla="*/ 2340 h 1830611"/>
                          <a:gd name="connsiteX2" fmla="*/ 6228110 w 6236986"/>
                          <a:gd name="connsiteY2" fmla="*/ 1153539 h 1830611"/>
                          <a:gd name="connsiteX3" fmla="*/ 3050562 w 6236986"/>
                          <a:gd name="connsiteY3" fmla="*/ 1533692 h 1830611"/>
                          <a:gd name="connsiteX4" fmla="*/ 698653 w 6236986"/>
                          <a:gd name="connsiteY4" fmla="*/ 1709282 h 1830611"/>
                          <a:gd name="connsiteX5" fmla="*/ 2680 w 6236986"/>
                          <a:gd name="connsiteY5" fmla="*/ 1789612 h 1830611"/>
                          <a:gd name="connsiteX0" fmla="*/ 2680 w 6236986"/>
                          <a:gd name="connsiteY0" fmla="*/ 1789612 h 1830611"/>
                          <a:gd name="connsiteX1" fmla="*/ 3141481 w 6236986"/>
                          <a:gd name="connsiteY1" fmla="*/ 2340 h 1830611"/>
                          <a:gd name="connsiteX2" fmla="*/ 6228110 w 6236986"/>
                          <a:gd name="connsiteY2" fmla="*/ 1153539 h 1830611"/>
                          <a:gd name="connsiteX3" fmla="*/ 3050562 w 6236986"/>
                          <a:gd name="connsiteY3" fmla="*/ 1533692 h 1830611"/>
                          <a:gd name="connsiteX4" fmla="*/ 698653 w 6236986"/>
                          <a:gd name="connsiteY4" fmla="*/ 1709282 h 1830611"/>
                          <a:gd name="connsiteX5" fmla="*/ 2680 w 6236986"/>
                          <a:gd name="connsiteY5" fmla="*/ 1789612 h 1830611"/>
                          <a:gd name="connsiteX0" fmla="*/ 2680 w 6236986"/>
                          <a:gd name="connsiteY0" fmla="*/ 1789612 h 1821892"/>
                          <a:gd name="connsiteX1" fmla="*/ 3141481 w 6236986"/>
                          <a:gd name="connsiteY1" fmla="*/ 2340 h 1821892"/>
                          <a:gd name="connsiteX2" fmla="*/ 6228110 w 6236986"/>
                          <a:gd name="connsiteY2" fmla="*/ 1153539 h 1821892"/>
                          <a:gd name="connsiteX3" fmla="*/ 3050562 w 6236986"/>
                          <a:gd name="connsiteY3" fmla="*/ 1533692 h 1821892"/>
                          <a:gd name="connsiteX4" fmla="*/ 698653 w 6236986"/>
                          <a:gd name="connsiteY4" fmla="*/ 1709282 h 1821892"/>
                          <a:gd name="connsiteX5" fmla="*/ 2680 w 6236986"/>
                          <a:gd name="connsiteY5" fmla="*/ 1789612 h 1821892"/>
                          <a:gd name="connsiteX0" fmla="*/ 2680 w 6236986"/>
                          <a:gd name="connsiteY0" fmla="*/ 1789612 h 1821892"/>
                          <a:gd name="connsiteX1" fmla="*/ 3141481 w 6236986"/>
                          <a:gd name="connsiteY1" fmla="*/ 2340 h 1821892"/>
                          <a:gd name="connsiteX2" fmla="*/ 6228110 w 6236986"/>
                          <a:gd name="connsiteY2" fmla="*/ 1153539 h 1821892"/>
                          <a:gd name="connsiteX3" fmla="*/ 3517853 w 6236986"/>
                          <a:gd name="connsiteY3" fmla="*/ 1571060 h 1821892"/>
                          <a:gd name="connsiteX4" fmla="*/ 698653 w 6236986"/>
                          <a:gd name="connsiteY4" fmla="*/ 1709282 h 1821892"/>
                          <a:gd name="connsiteX5" fmla="*/ 2680 w 6236986"/>
                          <a:gd name="connsiteY5" fmla="*/ 1789612 h 1821892"/>
                          <a:gd name="connsiteX0" fmla="*/ 2680 w 6236986"/>
                          <a:gd name="connsiteY0" fmla="*/ 1789612 h 1821892"/>
                          <a:gd name="connsiteX1" fmla="*/ 3141481 w 6236986"/>
                          <a:gd name="connsiteY1" fmla="*/ 2340 h 1821892"/>
                          <a:gd name="connsiteX2" fmla="*/ 6228110 w 6236986"/>
                          <a:gd name="connsiteY2" fmla="*/ 1153539 h 1821892"/>
                          <a:gd name="connsiteX3" fmla="*/ 3517853 w 6236986"/>
                          <a:gd name="connsiteY3" fmla="*/ 1571060 h 1821892"/>
                          <a:gd name="connsiteX4" fmla="*/ 698653 w 6236986"/>
                          <a:gd name="connsiteY4" fmla="*/ 1709282 h 1821892"/>
                          <a:gd name="connsiteX5" fmla="*/ 2680 w 6236986"/>
                          <a:gd name="connsiteY5" fmla="*/ 1789612 h 1821892"/>
                          <a:gd name="connsiteX0" fmla="*/ 2680 w 6236986"/>
                          <a:gd name="connsiteY0" fmla="*/ 1789612 h 1821892"/>
                          <a:gd name="connsiteX1" fmla="*/ 3141481 w 6236986"/>
                          <a:gd name="connsiteY1" fmla="*/ 2340 h 1821892"/>
                          <a:gd name="connsiteX2" fmla="*/ 6228110 w 6236986"/>
                          <a:gd name="connsiteY2" fmla="*/ 1153539 h 1821892"/>
                          <a:gd name="connsiteX3" fmla="*/ 3517853 w 6236986"/>
                          <a:gd name="connsiteY3" fmla="*/ 1571060 h 1821892"/>
                          <a:gd name="connsiteX4" fmla="*/ 698653 w 6236986"/>
                          <a:gd name="connsiteY4" fmla="*/ 1709282 h 1821892"/>
                          <a:gd name="connsiteX5" fmla="*/ 2680 w 6236986"/>
                          <a:gd name="connsiteY5" fmla="*/ 1789612 h 1821892"/>
                          <a:gd name="connsiteX0" fmla="*/ 2680 w 6236986"/>
                          <a:gd name="connsiteY0" fmla="*/ 1789612 h 1821892"/>
                          <a:gd name="connsiteX1" fmla="*/ 3141481 w 6236986"/>
                          <a:gd name="connsiteY1" fmla="*/ 2340 h 1821892"/>
                          <a:gd name="connsiteX2" fmla="*/ 6228110 w 6236986"/>
                          <a:gd name="connsiteY2" fmla="*/ 1153539 h 1821892"/>
                          <a:gd name="connsiteX3" fmla="*/ 3554874 w 6236986"/>
                          <a:gd name="connsiteY3" fmla="*/ 1598009 h 1821892"/>
                          <a:gd name="connsiteX4" fmla="*/ 698653 w 6236986"/>
                          <a:gd name="connsiteY4" fmla="*/ 1709282 h 1821892"/>
                          <a:gd name="connsiteX5" fmla="*/ 2680 w 6236986"/>
                          <a:gd name="connsiteY5" fmla="*/ 1789612 h 1821892"/>
                          <a:gd name="connsiteX0" fmla="*/ 2680 w 6236986"/>
                          <a:gd name="connsiteY0" fmla="*/ 1789612 h 1821892"/>
                          <a:gd name="connsiteX1" fmla="*/ 3141481 w 6236986"/>
                          <a:gd name="connsiteY1" fmla="*/ 2340 h 1821892"/>
                          <a:gd name="connsiteX2" fmla="*/ 6228110 w 6236986"/>
                          <a:gd name="connsiteY2" fmla="*/ 1153539 h 1821892"/>
                          <a:gd name="connsiteX3" fmla="*/ 3554874 w 6236986"/>
                          <a:gd name="connsiteY3" fmla="*/ 1598009 h 1821892"/>
                          <a:gd name="connsiteX4" fmla="*/ 698653 w 6236986"/>
                          <a:gd name="connsiteY4" fmla="*/ 1709282 h 1821892"/>
                          <a:gd name="connsiteX5" fmla="*/ 2680 w 6236986"/>
                          <a:gd name="connsiteY5" fmla="*/ 1789612 h 1821892"/>
                          <a:gd name="connsiteX0" fmla="*/ 2680 w 6236986"/>
                          <a:gd name="connsiteY0" fmla="*/ 1789612 h 1821892"/>
                          <a:gd name="connsiteX1" fmla="*/ 3141481 w 6236986"/>
                          <a:gd name="connsiteY1" fmla="*/ 2340 h 1821892"/>
                          <a:gd name="connsiteX2" fmla="*/ 6228110 w 6236986"/>
                          <a:gd name="connsiteY2" fmla="*/ 1153539 h 1821892"/>
                          <a:gd name="connsiteX3" fmla="*/ 3554874 w 6236986"/>
                          <a:gd name="connsiteY3" fmla="*/ 1598009 h 1821892"/>
                          <a:gd name="connsiteX4" fmla="*/ 698653 w 6236986"/>
                          <a:gd name="connsiteY4" fmla="*/ 1709282 h 1821892"/>
                          <a:gd name="connsiteX5" fmla="*/ 2680 w 6236986"/>
                          <a:gd name="connsiteY5" fmla="*/ 1789612 h 1821892"/>
                          <a:gd name="connsiteX0" fmla="*/ 2680 w 6236986"/>
                          <a:gd name="connsiteY0" fmla="*/ 1789612 h 1821892"/>
                          <a:gd name="connsiteX1" fmla="*/ 3141481 w 6236986"/>
                          <a:gd name="connsiteY1" fmla="*/ 2340 h 1821892"/>
                          <a:gd name="connsiteX2" fmla="*/ 6228110 w 6236986"/>
                          <a:gd name="connsiteY2" fmla="*/ 1153539 h 1821892"/>
                          <a:gd name="connsiteX3" fmla="*/ 3554874 w 6236986"/>
                          <a:gd name="connsiteY3" fmla="*/ 1598009 h 1821892"/>
                          <a:gd name="connsiteX4" fmla="*/ 698653 w 6236986"/>
                          <a:gd name="connsiteY4" fmla="*/ 1709282 h 1821892"/>
                          <a:gd name="connsiteX5" fmla="*/ 2680 w 6236986"/>
                          <a:gd name="connsiteY5" fmla="*/ 1789612 h 1821892"/>
                          <a:gd name="connsiteX0" fmla="*/ 2680 w 6241238"/>
                          <a:gd name="connsiteY0" fmla="*/ 1789636 h 1821916"/>
                          <a:gd name="connsiteX1" fmla="*/ 3141481 w 6241238"/>
                          <a:gd name="connsiteY1" fmla="*/ 2364 h 1821916"/>
                          <a:gd name="connsiteX2" fmla="*/ 6228110 w 6241238"/>
                          <a:gd name="connsiteY2" fmla="*/ 1153563 h 1821916"/>
                          <a:gd name="connsiteX3" fmla="*/ 3554874 w 6241238"/>
                          <a:gd name="connsiteY3" fmla="*/ 1598033 h 1821916"/>
                          <a:gd name="connsiteX4" fmla="*/ 698653 w 6241238"/>
                          <a:gd name="connsiteY4" fmla="*/ 1709306 h 1821916"/>
                          <a:gd name="connsiteX5" fmla="*/ 2680 w 6241238"/>
                          <a:gd name="connsiteY5" fmla="*/ 1789636 h 1821916"/>
                          <a:gd name="connsiteX0" fmla="*/ 2670 w 6241263"/>
                          <a:gd name="connsiteY0" fmla="*/ 1771877 h 1804157"/>
                          <a:gd name="connsiteX1" fmla="*/ 3148067 w 6241263"/>
                          <a:gd name="connsiteY1" fmla="*/ 2477 h 1804157"/>
                          <a:gd name="connsiteX2" fmla="*/ 6228100 w 6241263"/>
                          <a:gd name="connsiteY2" fmla="*/ 1135804 h 1804157"/>
                          <a:gd name="connsiteX3" fmla="*/ 3554864 w 6241263"/>
                          <a:gd name="connsiteY3" fmla="*/ 1580274 h 1804157"/>
                          <a:gd name="connsiteX4" fmla="*/ 698643 w 6241263"/>
                          <a:gd name="connsiteY4" fmla="*/ 1691547 h 1804157"/>
                          <a:gd name="connsiteX5" fmla="*/ 2670 w 6241263"/>
                          <a:gd name="connsiteY5" fmla="*/ 1771877 h 1804157"/>
                          <a:gd name="connsiteX0" fmla="*/ 2670 w 6241263"/>
                          <a:gd name="connsiteY0" fmla="*/ 1771877 h 1832975"/>
                          <a:gd name="connsiteX1" fmla="*/ 3148067 w 6241263"/>
                          <a:gd name="connsiteY1" fmla="*/ 2477 h 1832975"/>
                          <a:gd name="connsiteX2" fmla="*/ 6228100 w 6241263"/>
                          <a:gd name="connsiteY2" fmla="*/ 1135804 h 1832975"/>
                          <a:gd name="connsiteX3" fmla="*/ 3554864 w 6241263"/>
                          <a:gd name="connsiteY3" fmla="*/ 1580274 h 1832975"/>
                          <a:gd name="connsiteX4" fmla="*/ 698643 w 6241263"/>
                          <a:gd name="connsiteY4" fmla="*/ 1691547 h 1832975"/>
                          <a:gd name="connsiteX5" fmla="*/ 2670 w 6241263"/>
                          <a:gd name="connsiteY5" fmla="*/ 1771877 h 1832975"/>
                          <a:gd name="connsiteX0" fmla="*/ 2670 w 6241263"/>
                          <a:gd name="connsiteY0" fmla="*/ 1771877 h 1832559"/>
                          <a:gd name="connsiteX1" fmla="*/ 3148067 w 6241263"/>
                          <a:gd name="connsiteY1" fmla="*/ 2477 h 1832559"/>
                          <a:gd name="connsiteX2" fmla="*/ 6228100 w 6241263"/>
                          <a:gd name="connsiteY2" fmla="*/ 1135804 h 1832559"/>
                          <a:gd name="connsiteX3" fmla="*/ 3554864 w 6241263"/>
                          <a:gd name="connsiteY3" fmla="*/ 1580274 h 1832559"/>
                          <a:gd name="connsiteX4" fmla="*/ 698643 w 6241263"/>
                          <a:gd name="connsiteY4" fmla="*/ 1691547 h 1832559"/>
                          <a:gd name="connsiteX5" fmla="*/ 2670 w 6241263"/>
                          <a:gd name="connsiteY5" fmla="*/ 1771877 h 1832559"/>
                          <a:gd name="connsiteX0" fmla="*/ 2670 w 6244288"/>
                          <a:gd name="connsiteY0" fmla="*/ 1771806 h 1832488"/>
                          <a:gd name="connsiteX1" fmla="*/ 3148067 w 6244288"/>
                          <a:gd name="connsiteY1" fmla="*/ 2406 h 1832488"/>
                          <a:gd name="connsiteX2" fmla="*/ 6228100 w 6244288"/>
                          <a:gd name="connsiteY2" fmla="*/ 1135733 h 1832488"/>
                          <a:gd name="connsiteX3" fmla="*/ 3554864 w 6244288"/>
                          <a:gd name="connsiteY3" fmla="*/ 1580203 h 1832488"/>
                          <a:gd name="connsiteX4" fmla="*/ 698643 w 6244288"/>
                          <a:gd name="connsiteY4" fmla="*/ 1691476 h 1832488"/>
                          <a:gd name="connsiteX5" fmla="*/ 2670 w 6244288"/>
                          <a:gd name="connsiteY5" fmla="*/ 1771806 h 1832488"/>
                          <a:gd name="connsiteX0" fmla="*/ 2670 w 6244288"/>
                          <a:gd name="connsiteY0" fmla="*/ 1771806 h 1832488"/>
                          <a:gd name="connsiteX1" fmla="*/ 3148067 w 6244288"/>
                          <a:gd name="connsiteY1" fmla="*/ 2406 h 1832488"/>
                          <a:gd name="connsiteX2" fmla="*/ 6228100 w 6244288"/>
                          <a:gd name="connsiteY2" fmla="*/ 1135733 h 1832488"/>
                          <a:gd name="connsiteX3" fmla="*/ 3554864 w 6244288"/>
                          <a:gd name="connsiteY3" fmla="*/ 1580203 h 1832488"/>
                          <a:gd name="connsiteX4" fmla="*/ 698643 w 6244288"/>
                          <a:gd name="connsiteY4" fmla="*/ 1691476 h 1832488"/>
                          <a:gd name="connsiteX5" fmla="*/ 2670 w 6244288"/>
                          <a:gd name="connsiteY5" fmla="*/ 1771806 h 1832488"/>
                          <a:gd name="connsiteX0" fmla="*/ 2403 w 6453971"/>
                          <a:gd name="connsiteY0" fmla="*/ 1841169 h 1883629"/>
                          <a:gd name="connsiteX1" fmla="*/ 3357750 w 6453971"/>
                          <a:gd name="connsiteY1" fmla="*/ 2406 h 1883629"/>
                          <a:gd name="connsiteX2" fmla="*/ 6437783 w 6453971"/>
                          <a:gd name="connsiteY2" fmla="*/ 1135733 h 1883629"/>
                          <a:gd name="connsiteX3" fmla="*/ 3764547 w 6453971"/>
                          <a:gd name="connsiteY3" fmla="*/ 1580203 h 1883629"/>
                          <a:gd name="connsiteX4" fmla="*/ 908326 w 6453971"/>
                          <a:gd name="connsiteY4" fmla="*/ 1691476 h 1883629"/>
                          <a:gd name="connsiteX5" fmla="*/ 2403 w 6453971"/>
                          <a:gd name="connsiteY5" fmla="*/ 1841169 h 1883629"/>
                          <a:gd name="connsiteX0" fmla="*/ 2403 w 6453971"/>
                          <a:gd name="connsiteY0" fmla="*/ 1841169 h 1883629"/>
                          <a:gd name="connsiteX1" fmla="*/ 3357750 w 6453971"/>
                          <a:gd name="connsiteY1" fmla="*/ 2406 h 1883629"/>
                          <a:gd name="connsiteX2" fmla="*/ 6437783 w 6453971"/>
                          <a:gd name="connsiteY2" fmla="*/ 1135733 h 1883629"/>
                          <a:gd name="connsiteX3" fmla="*/ 3629488 w 6453971"/>
                          <a:gd name="connsiteY3" fmla="*/ 1654416 h 1883629"/>
                          <a:gd name="connsiteX4" fmla="*/ 908326 w 6453971"/>
                          <a:gd name="connsiteY4" fmla="*/ 1691476 h 1883629"/>
                          <a:gd name="connsiteX5" fmla="*/ 2403 w 6453971"/>
                          <a:gd name="connsiteY5" fmla="*/ 1841169 h 1883629"/>
                          <a:gd name="connsiteX0" fmla="*/ 2403 w 6453971"/>
                          <a:gd name="connsiteY0" fmla="*/ 1841169 h 1883629"/>
                          <a:gd name="connsiteX1" fmla="*/ 3357750 w 6453971"/>
                          <a:gd name="connsiteY1" fmla="*/ 2406 h 1883629"/>
                          <a:gd name="connsiteX2" fmla="*/ 6437783 w 6453971"/>
                          <a:gd name="connsiteY2" fmla="*/ 1135733 h 1883629"/>
                          <a:gd name="connsiteX3" fmla="*/ 3629488 w 6453971"/>
                          <a:gd name="connsiteY3" fmla="*/ 1654416 h 1883629"/>
                          <a:gd name="connsiteX4" fmla="*/ 908326 w 6453971"/>
                          <a:gd name="connsiteY4" fmla="*/ 1691476 h 1883629"/>
                          <a:gd name="connsiteX5" fmla="*/ 2403 w 6453971"/>
                          <a:gd name="connsiteY5" fmla="*/ 1841169 h 1883629"/>
                          <a:gd name="connsiteX0" fmla="*/ 2316 w 6454423"/>
                          <a:gd name="connsiteY0" fmla="*/ 1975689 h 2018149"/>
                          <a:gd name="connsiteX1" fmla="*/ 3437743 w 6454423"/>
                          <a:gd name="connsiteY1" fmla="*/ 1780 h 2018149"/>
                          <a:gd name="connsiteX2" fmla="*/ 6437696 w 6454423"/>
                          <a:gd name="connsiteY2" fmla="*/ 1270253 h 2018149"/>
                          <a:gd name="connsiteX3" fmla="*/ 3629401 w 6454423"/>
                          <a:gd name="connsiteY3" fmla="*/ 1788936 h 2018149"/>
                          <a:gd name="connsiteX4" fmla="*/ 908239 w 6454423"/>
                          <a:gd name="connsiteY4" fmla="*/ 1825996 h 2018149"/>
                          <a:gd name="connsiteX5" fmla="*/ 2316 w 6454423"/>
                          <a:gd name="connsiteY5" fmla="*/ 1975689 h 2018149"/>
                          <a:gd name="connsiteX0" fmla="*/ 2316 w 6454423"/>
                          <a:gd name="connsiteY0" fmla="*/ 1975689 h 1998414"/>
                          <a:gd name="connsiteX1" fmla="*/ 3437743 w 6454423"/>
                          <a:gd name="connsiteY1" fmla="*/ 1780 h 1998414"/>
                          <a:gd name="connsiteX2" fmla="*/ 6437696 w 6454423"/>
                          <a:gd name="connsiteY2" fmla="*/ 1270253 h 1998414"/>
                          <a:gd name="connsiteX3" fmla="*/ 3629401 w 6454423"/>
                          <a:gd name="connsiteY3" fmla="*/ 1788936 h 1998414"/>
                          <a:gd name="connsiteX4" fmla="*/ 908239 w 6454423"/>
                          <a:gd name="connsiteY4" fmla="*/ 1825996 h 1998414"/>
                          <a:gd name="connsiteX5" fmla="*/ 2316 w 6454423"/>
                          <a:gd name="connsiteY5" fmla="*/ 1975689 h 1998414"/>
                          <a:gd name="connsiteX0" fmla="*/ 2316 w 6454423"/>
                          <a:gd name="connsiteY0" fmla="*/ 1975689 h 1998414"/>
                          <a:gd name="connsiteX1" fmla="*/ 3437743 w 6454423"/>
                          <a:gd name="connsiteY1" fmla="*/ 1780 h 1998414"/>
                          <a:gd name="connsiteX2" fmla="*/ 6437696 w 6454423"/>
                          <a:gd name="connsiteY2" fmla="*/ 1270253 h 1998414"/>
                          <a:gd name="connsiteX3" fmla="*/ 3629401 w 6454423"/>
                          <a:gd name="connsiteY3" fmla="*/ 1788936 h 1998414"/>
                          <a:gd name="connsiteX4" fmla="*/ 908239 w 6454423"/>
                          <a:gd name="connsiteY4" fmla="*/ 1825996 h 1998414"/>
                          <a:gd name="connsiteX5" fmla="*/ 2316 w 6454423"/>
                          <a:gd name="connsiteY5" fmla="*/ 1975689 h 1998414"/>
                          <a:gd name="connsiteX0" fmla="*/ 2377 w 6454092"/>
                          <a:gd name="connsiteY0" fmla="*/ 1136578 h 1159303"/>
                          <a:gd name="connsiteX1" fmla="*/ 3380094 w 6454092"/>
                          <a:gd name="connsiteY1" fmla="*/ 253418 h 1159303"/>
                          <a:gd name="connsiteX2" fmla="*/ 6437757 w 6454092"/>
                          <a:gd name="connsiteY2" fmla="*/ 431142 h 1159303"/>
                          <a:gd name="connsiteX3" fmla="*/ 3629462 w 6454092"/>
                          <a:gd name="connsiteY3" fmla="*/ 949825 h 1159303"/>
                          <a:gd name="connsiteX4" fmla="*/ 908300 w 6454092"/>
                          <a:gd name="connsiteY4" fmla="*/ 986885 h 1159303"/>
                          <a:gd name="connsiteX5" fmla="*/ 2377 w 6454092"/>
                          <a:gd name="connsiteY5" fmla="*/ 1136578 h 1159303"/>
                          <a:gd name="connsiteX0" fmla="*/ 2050 w 6456384"/>
                          <a:gd name="connsiteY0" fmla="*/ 1796777 h 1819502"/>
                          <a:gd name="connsiteX1" fmla="*/ 3720450 w 6456384"/>
                          <a:gd name="connsiteY1" fmla="*/ 2717 h 1819502"/>
                          <a:gd name="connsiteX2" fmla="*/ 6437430 w 6456384"/>
                          <a:gd name="connsiteY2" fmla="*/ 1091341 h 1819502"/>
                          <a:gd name="connsiteX3" fmla="*/ 3629135 w 6456384"/>
                          <a:gd name="connsiteY3" fmla="*/ 1610024 h 1819502"/>
                          <a:gd name="connsiteX4" fmla="*/ 907973 w 6456384"/>
                          <a:gd name="connsiteY4" fmla="*/ 1647084 h 1819502"/>
                          <a:gd name="connsiteX5" fmla="*/ 2050 w 6456384"/>
                          <a:gd name="connsiteY5" fmla="*/ 1796777 h 1819502"/>
                          <a:gd name="connsiteX0" fmla="*/ 3135 w 6457469"/>
                          <a:gd name="connsiteY0" fmla="*/ 1796777 h 1819502"/>
                          <a:gd name="connsiteX1" fmla="*/ 3721535 w 6457469"/>
                          <a:gd name="connsiteY1" fmla="*/ 2717 h 1819502"/>
                          <a:gd name="connsiteX2" fmla="*/ 6438515 w 6457469"/>
                          <a:gd name="connsiteY2" fmla="*/ 1091341 h 1819502"/>
                          <a:gd name="connsiteX3" fmla="*/ 3630220 w 6457469"/>
                          <a:gd name="connsiteY3" fmla="*/ 1610024 h 1819502"/>
                          <a:gd name="connsiteX4" fmla="*/ 909058 w 6457469"/>
                          <a:gd name="connsiteY4" fmla="*/ 1647084 h 1819502"/>
                          <a:gd name="connsiteX5" fmla="*/ 3135 w 6457469"/>
                          <a:gd name="connsiteY5" fmla="*/ 1796777 h 181950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</a:cxnLst>
                        <a:rect l="l" t="t" r="r" b="b"/>
                        <a:pathLst>
                          <a:path w="6457469" h="1819502">
                            <a:moveTo>
                              <a:pt x="3135" y="1796777"/>
                            </a:moveTo>
                            <a:cubicBezTo>
                              <a:pt x="-98894" y="1148763"/>
                              <a:pt x="2311966" y="88086"/>
                              <a:pt x="3721535" y="2717"/>
                            </a:cubicBezTo>
                            <a:cubicBezTo>
                              <a:pt x="4736934" y="-31938"/>
                              <a:pt x="6669244" y="261271"/>
                              <a:pt x="6438515" y="1091341"/>
                            </a:cubicBezTo>
                            <a:cubicBezTo>
                              <a:pt x="6423109" y="1376934"/>
                              <a:pt x="5274257" y="1884853"/>
                              <a:pt x="3630220" y="1610024"/>
                            </a:cubicBezTo>
                            <a:cubicBezTo>
                              <a:pt x="3286674" y="1583401"/>
                              <a:pt x="2059707" y="1218332"/>
                              <a:pt x="909058" y="1647084"/>
                            </a:cubicBezTo>
                            <a:cubicBezTo>
                              <a:pt x="485971" y="1800548"/>
                              <a:pt x="95878" y="1854813"/>
                              <a:pt x="3135" y="1796777"/>
                            </a:cubicBezTo>
                            <a:close/>
                          </a:path>
                        </a:pathLst>
                      </a:custGeom>
                      <a:gradFill>
                        <a:gsLst>
                          <a:gs pos="17000">
                            <a:schemeClr val="accent3">
                              <a:lumMod val="75000"/>
                            </a:schemeClr>
                          </a:gs>
                          <a:gs pos="0">
                            <a:schemeClr val="accent3">
                              <a:lumMod val="50000"/>
                            </a:schemeClr>
                          </a:gs>
                          <a:gs pos="100000">
                            <a:schemeClr val="accent3">
                              <a:lumMod val="75000"/>
                            </a:schemeClr>
                          </a:gs>
                          <a:gs pos="85000">
                            <a:schemeClr val="accent3">
                              <a:lumMod val="75000"/>
                            </a:schemeClr>
                          </a:gs>
                          <a:gs pos="65000">
                            <a:schemeClr val="accent2"/>
                          </a:gs>
                          <a:gs pos="51000">
                            <a:schemeClr val="accent3">
                              <a:lumMod val="75000"/>
                            </a:schemeClr>
                          </a:gs>
                          <a:gs pos="35000">
                            <a:schemeClr val="accent2"/>
                          </a:gs>
                        </a:gsLst>
                        <a:lin ang="0" scaled="0"/>
                      </a:gradFill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827" name="Oval 2"/>
                      <p:cNvSpPr/>
                      <p:nvPr/>
                    </p:nvSpPr>
                    <p:spPr>
                      <a:xfrm rot="1215446">
                        <a:off x="1883742" y="2694394"/>
                        <a:ext cx="6244298" cy="1832473"/>
                      </a:xfrm>
                      <a:custGeom>
                        <a:avLst/>
                        <a:gdLst>
                          <a:gd name="connsiteX0" fmla="*/ 0 w 6629400"/>
                          <a:gd name="connsiteY0" fmla="*/ 742130 h 1484260"/>
                          <a:gd name="connsiteX1" fmla="*/ 3314700 w 6629400"/>
                          <a:gd name="connsiteY1" fmla="*/ 0 h 1484260"/>
                          <a:gd name="connsiteX2" fmla="*/ 6629400 w 6629400"/>
                          <a:gd name="connsiteY2" fmla="*/ 742130 h 1484260"/>
                          <a:gd name="connsiteX3" fmla="*/ 3314700 w 6629400"/>
                          <a:gd name="connsiteY3" fmla="*/ 1484260 h 1484260"/>
                          <a:gd name="connsiteX4" fmla="*/ 0 w 6629400"/>
                          <a:gd name="connsiteY4" fmla="*/ 742130 h 1484260"/>
                          <a:gd name="connsiteX0" fmla="*/ 0 w 6401329"/>
                          <a:gd name="connsiteY0" fmla="*/ 749756 h 1527476"/>
                          <a:gd name="connsiteX1" fmla="*/ 3314700 w 6401329"/>
                          <a:gd name="connsiteY1" fmla="*/ 7626 h 1527476"/>
                          <a:gd name="connsiteX2" fmla="*/ 6401329 w 6401329"/>
                          <a:gd name="connsiteY2" fmla="*/ 1158825 h 1527476"/>
                          <a:gd name="connsiteX3" fmla="*/ 3314700 w 6401329"/>
                          <a:gd name="connsiteY3" fmla="*/ 1491886 h 1527476"/>
                          <a:gd name="connsiteX4" fmla="*/ 0 w 6401329"/>
                          <a:gd name="connsiteY4" fmla="*/ 749756 h 1527476"/>
                          <a:gd name="connsiteX0" fmla="*/ 0 w 6401329"/>
                          <a:gd name="connsiteY0" fmla="*/ 749756 h 1527476"/>
                          <a:gd name="connsiteX1" fmla="*/ 3314700 w 6401329"/>
                          <a:gd name="connsiteY1" fmla="*/ 7626 h 1527476"/>
                          <a:gd name="connsiteX2" fmla="*/ 6401329 w 6401329"/>
                          <a:gd name="connsiteY2" fmla="*/ 1158825 h 1527476"/>
                          <a:gd name="connsiteX3" fmla="*/ 3314700 w 6401329"/>
                          <a:gd name="connsiteY3" fmla="*/ 1491886 h 1527476"/>
                          <a:gd name="connsiteX4" fmla="*/ 0 w 6401329"/>
                          <a:gd name="connsiteY4" fmla="*/ 749756 h 1527476"/>
                          <a:gd name="connsiteX0" fmla="*/ 0 w 6401329"/>
                          <a:gd name="connsiteY0" fmla="*/ 749756 h 1527476"/>
                          <a:gd name="connsiteX1" fmla="*/ 3314700 w 6401329"/>
                          <a:gd name="connsiteY1" fmla="*/ 7626 h 1527476"/>
                          <a:gd name="connsiteX2" fmla="*/ 6401329 w 6401329"/>
                          <a:gd name="connsiteY2" fmla="*/ 1158825 h 1527476"/>
                          <a:gd name="connsiteX3" fmla="*/ 3314700 w 6401329"/>
                          <a:gd name="connsiteY3" fmla="*/ 1491886 h 1527476"/>
                          <a:gd name="connsiteX4" fmla="*/ 0 w 6401329"/>
                          <a:gd name="connsiteY4" fmla="*/ 749756 h 1527476"/>
                          <a:gd name="connsiteX0" fmla="*/ 0 w 6401329"/>
                          <a:gd name="connsiteY0" fmla="*/ 749756 h 1527476"/>
                          <a:gd name="connsiteX1" fmla="*/ 3314700 w 6401329"/>
                          <a:gd name="connsiteY1" fmla="*/ 7626 h 1527476"/>
                          <a:gd name="connsiteX2" fmla="*/ 6401329 w 6401329"/>
                          <a:gd name="connsiteY2" fmla="*/ 1158825 h 1527476"/>
                          <a:gd name="connsiteX3" fmla="*/ 3314700 w 6401329"/>
                          <a:gd name="connsiteY3" fmla="*/ 1491886 h 1527476"/>
                          <a:gd name="connsiteX4" fmla="*/ 0 w 6401329"/>
                          <a:gd name="connsiteY4" fmla="*/ 749756 h 1527476"/>
                          <a:gd name="connsiteX0" fmla="*/ 78 w 6401407"/>
                          <a:gd name="connsiteY0" fmla="*/ 747885 h 1564120"/>
                          <a:gd name="connsiteX1" fmla="*/ 3314778 w 6401407"/>
                          <a:gd name="connsiteY1" fmla="*/ 5755 h 1564120"/>
                          <a:gd name="connsiteX2" fmla="*/ 6401407 w 6401407"/>
                          <a:gd name="connsiteY2" fmla="*/ 1156954 h 1564120"/>
                          <a:gd name="connsiteX3" fmla="*/ 3223859 w 6401407"/>
                          <a:gd name="connsiteY3" fmla="*/ 1537107 h 1564120"/>
                          <a:gd name="connsiteX4" fmla="*/ 78 w 6401407"/>
                          <a:gd name="connsiteY4" fmla="*/ 747885 h 1564120"/>
                          <a:gd name="connsiteX0" fmla="*/ 78 w 6401407"/>
                          <a:gd name="connsiteY0" fmla="*/ 747885 h 1653706"/>
                          <a:gd name="connsiteX1" fmla="*/ 3314778 w 6401407"/>
                          <a:gd name="connsiteY1" fmla="*/ 5755 h 1653706"/>
                          <a:gd name="connsiteX2" fmla="*/ 6401407 w 6401407"/>
                          <a:gd name="connsiteY2" fmla="*/ 1156954 h 1653706"/>
                          <a:gd name="connsiteX3" fmla="*/ 3223859 w 6401407"/>
                          <a:gd name="connsiteY3" fmla="*/ 1537107 h 1653706"/>
                          <a:gd name="connsiteX4" fmla="*/ 78 w 6401407"/>
                          <a:gd name="connsiteY4" fmla="*/ 747885 h 1653706"/>
                          <a:gd name="connsiteX0" fmla="*/ 78 w 6410477"/>
                          <a:gd name="connsiteY0" fmla="*/ 747885 h 1653706"/>
                          <a:gd name="connsiteX1" fmla="*/ 3314778 w 6410477"/>
                          <a:gd name="connsiteY1" fmla="*/ 5755 h 1653706"/>
                          <a:gd name="connsiteX2" fmla="*/ 6401407 w 6410477"/>
                          <a:gd name="connsiteY2" fmla="*/ 1156954 h 1653706"/>
                          <a:gd name="connsiteX3" fmla="*/ 3223859 w 6410477"/>
                          <a:gd name="connsiteY3" fmla="*/ 1537107 h 1653706"/>
                          <a:gd name="connsiteX4" fmla="*/ 78 w 6410477"/>
                          <a:gd name="connsiteY4" fmla="*/ 747885 h 1653706"/>
                          <a:gd name="connsiteX0" fmla="*/ 78 w 6410283"/>
                          <a:gd name="connsiteY0" fmla="*/ 747885 h 1653706"/>
                          <a:gd name="connsiteX1" fmla="*/ 3314778 w 6410283"/>
                          <a:gd name="connsiteY1" fmla="*/ 5755 h 1653706"/>
                          <a:gd name="connsiteX2" fmla="*/ 6401407 w 6410283"/>
                          <a:gd name="connsiteY2" fmla="*/ 1156954 h 1653706"/>
                          <a:gd name="connsiteX3" fmla="*/ 3223859 w 6410283"/>
                          <a:gd name="connsiteY3" fmla="*/ 1537107 h 1653706"/>
                          <a:gd name="connsiteX4" fmla="*/ 78 w 6410283"/>
                          <a:gd name="connsiteY4" fmla="*/ 747885 h 1653706"/>
                          <a:gd name="connsiteX0" fmla="*/ 92 w 6101214"/>
                          <a:gd name="connsiteY0" fmla="*/ 1618643 h 1703513"/>
                          <a:gd name="connsiteX1" fmla="*/ 3005709 w 6101214"/>
                          <a:gd name="connsiteY1" fmla="*/ 2361 h 1703513"/>
                          <a:gd name="connsiteX2" fmla="*/ 6092338 w 6101214"/>
                          <a:gd name="connsiteY2" fmla="*/ 1153560 h 1703513"/>
                          <a:gd name="connsiteX3" fmla="*/ 2914790 w 6101214"/>
                          <a:gd name="connsiteY3" fmla="*/ 1533713 h 1703513"/>
                          <a:gd name="connsiteX4" fmla="*/ 92 w 6101214"/>
                          <a:gd name="connsiteY4" fmla="*/ 1618643 h 1703513"/>
                          <a:gd name="connsiteX0" fmla="*/ 8143 w 6109265"/>
                          <a:gd name="connsiteY0" fmla="*/ 1618940 h 1775250"/>
                          <a:gd name="connsiteX1" fmla="*/ 3013760 w 6109265"/>
                          <a:gd name="connsiteY1" fmla="*/ 2658 h 1775250"/>
                          <a:gd name="connsiteX2" fmla="*/ 6100389 w 6109265"/>
                          <a:gd name="connsiteY2" fmla="*/ 1153857 h 1775250"/>
                          <a:gd name="connsiteX3" fmla="*/ 2922841 w 6109265"/>
                          <a:gd name="connsiteY3" fmla="*/ 1534010 h 1775250"/>
                          <a:gd name="connsiteX4" fmla="*/ 8143 w 6109265"/>
                          <a:gd name="connsiteY4" fmla="*/ 1618940 h 1775250"/>
                          <a:gd name="connsiteX0" fmla="*/ 8143 w 6109265"/>
                          <a:gd name="connsiteY0" fmla="*/ 1618940 h 1775250"/>
                          <a:gd name="connsiteX1" fmla="*/ 3013760 w 6109265"/>
                          <a:gd name="connsiteY1" fmla="*/ 2658 h 1775250"/>
                          <a:gd name="connsiteX2" fmla="*/ 6100389 w 6109265"/>
                          <a:gd name="connsiteY2" fmla="*/ 1153857 h 1775250"/>
                          <a:gd name="connsiteX3" fmla="*/ 2922841 w 6109265"/>
                          <a:gd name="connsiteY3" fmla="*/ 1534010 h 1775250"/>
                          <a:gd name="connsiteX4" fmla="*/ 8143 w 6109265"/>
                          <a:gd name="connsiteY4" fmla="*/ 1618940 h 1775250"/>
                          <a:gd name="connsiteX0" fmla="*/ 7955 w 6161697"/>
                          <a:gd name="connsiteY0" fmla="*/ 1732911 h 1870815"/>
                          <a:gd name="connsiteX1" fmla="*/ 3066192 w 6161697"/>
                          <a:gd name="connsiteY1" fmla="*/ 2447 h 1870815"/>
                          <a:gd name="connsiteX2" fmla="*/ 6152821 w 6161697"/>
                          <a:gd name="connsiteY2" fmla="*/ 1153646 h 1870815"/>
                          <a:gd name="connsiteX3" fmla="*/ 2975273 w 6161697"/>
                          <a:gd name="connsiteY3" fmla="*/ 1533799 h 1870815"/>
                          <a:gd name="connsiteX4" fmla="*/ 7955 w 6161697"/>
                          <a:gd name="connsiteY4" fmla="*/ 1732911 h 1870815"/>
                          <a:gd name="connsiteX0" fmla="*/ 8029 w 6161771"/>
                          <a:gd name="connsiteY0" fmla="*/ 1732804 h 1870708"/>
                          <a:gd name="connsiteX1" fmla="*/ 3066266 w 6161771"/>
                          <a:gd name="connsiteY1" fmla="*/ 2340 h 1870708"/>
                          <a:gd name="connsiteX2" fmla="*/ 6152895 w 6161771"/>
                          <a:gd name="connsiteY2" fmla="*/ 1153539 h 1870708"/>
                          <a:gd name="connsiteX3" fmla="*/ 2975347 w 6161771"/>
                          <a:gd name="connsiteY3" fmla="*/ 1533692 h 1870708"/>
                          <a:gd name="connsiteX4" fmla="*/ 8029 w 6161771"/>
                          <a:gd name="connsiteY4" fmla="*/ 1732804 h 1870708"/>
                          <a:gd name="connsiteX0" fmla="*/ 7873 w 6206436"/>
                          <a:gd name="connsiteY0" fmla="*/ 1776420 h 1908391"/>
                          <a:gd name="connsiteX1" fmla="*/ 3110931 w 6206436"/>
                          <a:gd name="connsiteY1" fmla="*/ 2340 h 1908391"/>
                          <a:gd name="connsiteX2" fmla="*/ 6197560 w 6206436"/>
                          <a:gd name="connsiteY2" fmla="*/ 1153539 h 1908391"/>
                          <a:gd name="connsiteX3" fmla="*/ 3020012 w 6206436"/>
                          <a:gd name="connsiteY3" fmla="*/ 1533692 h 1908391"/>
                          <a:gd name="connsiteX4" fmla="*/ 7873 w 6206436"/>
                          <a:gd name="connsiteY4" fmla="*/ 1776420 h 1908391"/>
                          <a:gd name="connsiteX0" fmla="*/ 7873 w 6206436"/>
                          <a:gd name="connsiteY0" fmla="*/ 1776420 h 1776420"/>
                          <a:gd name="connsiteX1" fmla="*/ 3110931 w 6206436"/>
                          <a:gd name="connsiteY1" fmla="*/ 2340 h 1776420"/>
                          <a:gd name="connsiteX2" fmla="*/ 6197560 w 6206436"/>
                          <a:gd name="connsiteY2" fmla="*/ 1153539 h 1776420"/>
                          <a:gd name="connsiteX3" fmla="*/ 3020012 w 6206436"/>
                          <a:gd name="connsiteY3" fmla="*/ 1533692 h 1776420"/>
                          <a:gd name="connsiteX4" fmla="*/ 7873 w 6206436"/>
                          <a:gd name="connsiteY4" fmla="*/ 1776420 h 1776420"/>
                          <a:gd name="connsiteX0" fmla="*/ 294944 w 6493507"/>
                          <a:gd name="connsiteY0" fmla="*/ 1776420 h 1942555"/>
                          <a:gd name="connsiteX1" fmla="*/ 3398002 w 6493507"/>
                          <a:gd name="connsiteY1" fmla="*/ 2340 h 1942555"/>
                          <a:gd name="connsiteX2" fmla="*/ 6484631 w 6493507"/>
                          <a:gd name="connsiteY2" fmla="*/ 1153539 h 1942555"/>
                          <a:gd name="connsiteX3" fmla="*/ 3307083 w 6493507"/>
                          <a:gd name="connsiteY3" fmla="*/ 1533692 h 1942555"/>
                          <a:gd name="connsiteX4" fmla="*/ 443773 w 6493507"/>
                          <a:gd name="connsiteY4" fmla="*/ 1864179 h 1942555"/>
                          <a:gd name="connsiteX5" fmla="*/ 294944 w 6493507"/>
                          <a:gd name="connsiteY5" fmla="*/ 1776420 h 1942555"/>
                          <a:gd name="connsiteX0" fmla="*/ 173314 w 6371877"/>
                          <a:gd name="connsiteY0" fmla="*/ 1776420 h 1891436"/>
                          <a:gd name="connsiteX1" fmla="*/ 3276372 w 6371877"/>
                          <a:gd name="connsiteY1" fmla="*/ 2340 h 1891436"/>
                          <a:gd name="connsiteX2" fmla="*/ 6363001 w 6371877"/>
                          <a:gd name="connsiteY2" fmla="*/ 1153539 h 1891436"/>
                          <a:gd name="connsiteX3" fmla="*/ 3185453 w 6371877"/>
                          <a:gd name="connsiteY3" fmla="*/ 1533692 h 1891436"/>
                          <a:gd name="connsiteX4" fmla="*/ 774893 w 6371877"/>
                          <a:gd name="connsiteY4" fmla="*/ 1697084 h 1891436"/>
                          <a:gd name="connsiteX5" fmla="*/ 173314 w 6371877"/>
                          <a:gd name="connsiteY5" fmla="*/ 1776420 h 1891436"/>
                          <a:gd name="connsiteX0" fmla="*/ 49723 w 6248286"/>
                          <a:gd name="connsiteY0" fmla="*/ 1776420 h 1908522"/>
                          <a:gd name="connsiteX1" fmla="*/ 3152781 w 6248286"/>
                          <a:gd name="connsiteY1" fmla="*/ 2340 h 1908522"/>
                          <a:gd name="connsiteX2" fmla="*/ 6239410 w 6248286"/>
                          <a:gd name="connsiteY2" fmla="*/ 1153539 h 1908522"/>
                          <a:gd name="connsiteX3" fmla="*/ 3061862 w 6248286"/>
                          <a:gd name="connsiteY3" fmla="*/ 1533692 h 1908522"/>
                          <a:gd name="connsiteX4" fmla="*/ 651302 w 6248286"/>
                          <a:gd name="connsiteY4" fmla="*/ 1697084 h 1908522"/>
                          <a:gd name="connsiteX5" fmla="*/ 49723 w 6248286"/>
                          <a:gd name="connsiteY5" fmla="*/ 1776420 h 1908522"/>
                          <a:gd name="connsiteX0" fmla="*/ 29729 w 6228292"/>
                          <a:gd name="connsiteY0" fmla="*/ 1776420 h 1897357"/>
                          <a:gd name="connsiteX1" fmla="*/ 3132787 w 6228292"/>
                          <a:gd name="connsiteY1" fmla="*/ 2340 h 1897357"/>
                          <a:gd name="connsiteX2" fmla="*/ 6219416 w 6228292"/>
                          <a:gd name="connsiteY2" fmla="*/ 1153539 h 1897357"/>
                          <a:gd name="connsiteX3" fmla="*/ 3041868 w 6228292"/>
                          <a:gd name="connsiteY3" fmla="*/ 1533692 h 1897357"/>
                          <a:gd name="connsiteX4" fmla="*/ 631308 w 6228292"/>
                          <a:gd name="connsiteY4" fmla="*/ 1697084 h 1897357"/>
                          <a:gd name="connsiteX5" fmla="*/ 29729 w 6228292"/>
                          <a:gd name="connsiteY5" fmla="*/ 1776420 h 1897357"/>
                          <a:gd name="connsiteX0" fmla="*/ 28308 w 6262614"/>
                          <a:gd name="connsiteY0" fmla="*/ 1789612 h 1908115"/>
                          <a:gd name="connsiteX1" fmla="*/ 3167109 w 6262614"/>
                          <a:gd name="connsiteY1" fmla="*/ 2340 h 1908115"/>
                          <a:gd name="connsiteX2" fmla="*/ 6253738 w 6262614"/>
                          <a:gd name="connsiteY2" fmla="*/ 1153539 h 1908115"/>
                          <a:gd name="connsiteX3" fmla="*/ 3076190 w 6262614"/>
                          <a:gd name="connsiteY3" fmla="*/ 1533692 h 1908115"/>
                          <a:gd name="connsiteX4" fmla="*/ 665630 w 6262614"/>
                          <a:gd name="connsiteY4" fmla="*/ 1697084 h 1908115"/>
                          <a:gd name="connsiteX5" fmla="*/ 28308 w 6262614"/>
                          <a:gd name="connsiteY5" fmla="*/ 1789612 h 1908115"/>
                          <a:gd name="connsiteX0" fmla="*/ 28308 w 6262614"/>
                          <a:gd name="connsiteY0" fmla="*/ 1789612 h 1908115"/>
                          <a:gd name="connsiteX1" fmla="*/ 3167109 w 6262614"/>
                          <a:gd name="connsiteY1" fmla="*/ 2340 h 1908115"/>
                          <a:gd name="connsiteX2" fmla="*/ 6253738 w 6262614"/>
                          <a:gd name="connsiteY2" fmla="*/ 1153539 h 1908115"/>
                          <a:gd name="connsiteX3" fmla="*/ 3076190 w 6262614"/>
                          <a:gd name="connsiteY3" fmla="*/ 1533692 h 1908115"/>
                          <a:gd name="connsiteX4" fmla="*/ 665630 w 6262614"/>
                          <a:gd name="connsiteY4" fmla="*/ 1697084 h 1908115"/>
                          <a:gd name="connsiteX5" fmla="*/ 28308 w 6262614"/>
                          <a:gd name="connsiteY5" fmla="*/ 1789612 h 1908115"/>
                          <a:gd name="connsiteX0" fmla="*/ 28308 w 6262614"/>
                          <a:gd name="connsiteY0" fmla="*/ 1789612 h 1908115"/>
                          <a:gd name="connsiteX1" fmla="*/ 3167109 w 6262614"/>
                          <a:gd name="connsiteY1" fmla="*/ 2340 h 1908115"/>
                          <a:gd name="connsiteX2" fmla="*/ 6253738 w 6262614"/>
                          <a:gd name="connsiteY2" fmla="*/ 1153539 h 1908115"/>
                          <a:gd name="connsiteX3" fmla="*/ 3076190 w 6262614"/>
                          <a:gd name="connsiteY3" fmla="*/ 1533692 h 1908115"/>
                          <a:gd name="connsiteX4" fmla="*/ 665630 w 6262614"/>
                          <a:gd name="connsiteY4" fmla="*/ 1697084 h 1908115"/>
                          <a:gd name="connsiteX5" fmla="*/ 28308 w 6262614"/>
                          <a:gd name="connsiteY5" fmla="*/ 1789612 h 1908115"/>
                          <a:gd name="connsiteX0" fmla="*/ 6750 w 6241056"/>
                          <a:gd name="connsiteY0" fmla="*/ 1789612 h 1861339"/>
                          <a:gd name="connsiteX1" fmla="*/ 3145551 w 6241056"/>
                          <a:gd name="connsiteY1" fmla="*/ 2340 h 1861339"/>
                          <a:gd name="connsiteX2" fmla="*/ 6232180 w 6241056"/>
                          <a:gd name="connsiteY2" fmla="*/ 1153539 h 1861339"/>
                          <a:gd name="connsiteX3" fmla="*/ 3054632 w 6241056"/>
                          <a:gd name="connsiteY3" fmla="*/ 1533692 h 1861339"/>
                          <a:gd name="connsiteX4" fmla="*/ 644072 w 6241056"/>
                          <a:gd name="connsiteY4" fmla="*/ 1697084 h 1861339"/>
                          <a:gd name="connsiteX5" fmla="*/ 6750 w 6241056"/>
                          <a:gd name="connsiteY5" fmla="*/ 1789612 h 1861339"/>
                          <a:gd name="connsiteX0" fmla="*/ 2680 w 6236986"/>
                          <a:gd name="connsiteY0" fmla="*/ 1789612 h 1826294"/>
                          <a:gd name="connsiteX1" fmla="*/ 3141481 w 6236986"/>
                          <a:gd name="connsiteY1" fmla="*/ 2340 h 1826294"/>
                          <a:gd name="connsiteX2" fmla="*/ 6228110 w 6236986"/>
                          <a:gd name="connsiteY2" fmla="*/ 1153539 h 1826294"/>
                          <a:gd name="connsiteX3" fmla="*/ 3050562 w 6236986"/>
                          <a:gd name="connsiteY3" fmla="*/ 1533692 h 1826294"/>
                          <a:gd name="connsiteX4" fmla="*/ 640002 w 6236986"/>
                          <a:gd name="connsiteY4" fmla="*/ 1697084 h 1826294"/>
                          <a:gd name="connsiteX5" fmla="*/ 2680 w 6236986"/>
                          <a:gd name="connsiteY5" fmla="*/ 1789612 h 1826294"/>
                          <a:gd name="connsiteX0" fmla="*/ 2680 w 6236986"/>
                          <a:gd name="connsiteY0" fmla="*/ 1789612 h 1828968"/>
                          <a:gd name="connsiteX1" fmla="*/ 3141481 w 6236986"/>
                          <a:gd name="connsiteY1" fmla="*/ 2340 h 1828968"/>
                          <a:gd name="connsiteX2" fmla="*/ 6228110 w 6236986"/>
                          <a:gd name="connsiteY2" fmla="*/ 1153539 h 1828968"/>
                          <a:gd name="connsiteX3" fmla="*/ 3050562 w 6236986"/>
                          <a:gd name="connsiteY3" fmla="*/ 1533692 h 1828968"/>
                          <a:gd name="connsiteX4" fmla="*/ 640002 w 6236986"/>
                          <a:gd name="connsiteY4" fmla="*/ 1697084 h 1828968"/>
                          <a:gd name="connsiteX5" fmla="*/ 2680 w 6236986"/>
                          <a:gd name="connsiteY5" fmla="*/ 1789612 h 1828968"/>
                          <a:gd name="connsiteX0" fmla="*/ 2680 w 6236986"/>
                          <a:gd name="connsiteY0" fmla="*/ 1789612 h 1830611"/>
                          <a:gd name="connsiteX1" fmla="*/ 3141481 w 6236986"/>
                          <a:gd name="connsiteY1" fmla="*/ 2340 h 1830611"/>
                          <a:gd name="connsiteX2" fmla="*/ 6228110 w 6236986"/>
                          <a:gd name="connsiteY2" fmla="*/ 1153539 h 1830611"/>
                          <a:gd name="connsiteX3" fmla="*/ 3050562 w 6236986"/>
                          <a:gd name="connsiteY3" fmla="*/ 1533692 h 1830611"/>
                          <a:gd name="connsiteX4" fmla="*/ 698653 w 6236986"/>
                          <a:gd name="connsiteY4" fmla="*/ 1709282 h 1830611"/>
                          <a:gd name="connsiteX5" fmla="*/ 2680 w 6236986"/>
                          <a:gd name="connsiteY5" fmla="*/ 1789612 h 1830611"/>
                          <a:gd name="connsiteX0" fmla="*/ 2680 w 6236986"/>
                          <a:gd name="connsiteY0" fmla="*/ 1789612 h 1830611"/>
                          <a:gd name="connsiteX1" fmla="*/ 3141481 w 6236986"/>
                          <a:gd name="connsiteY1" fmla="*/ 2340 h 1830611"/>
                          <a:gd name="connsiteX2" fmla="*/ 6228110 w 6236986"/>
                          <a:gd name="connsiteY2" fmla="*/ 1153539 h 1830611"/>
                          <a:gd name="connsiteX3" fmla="*/ 3050562 w 6236986"/>
                          <a:gd name="connsiteY3" fmla="*/ 1533692 h 1830611"/>
                          <a:gd name="connsiteX4" fmla="*/ 698653 w 6236986"/>
                          <a:gd name="connsiteY4" fmla="*/ 1709282 h 1830611"/>
                          <a:gd name="connsiteX5" fmla="*/ 2680 w 6236986"/>
                          <a:gd name="connsiteY5" fmla="*/ 1789612 h 1830611"/>
                          <a:gd name="connsiteX0" fmla="*/ 2680 w 6236986"/>
                          <a:gd name="connsiteY0" fmla="*/ 1789612 h 1821892"/>
                          <a:gd name="connsiteX1" fmla="*/ 3141481 w 6236986"/>
                          <a:gd name="connsiteY1" fmla="*/ 2340 h 1821892"/>
                          <a:gd name="connsiteX2" fmla="*/ 6228110 w 6236986"/>
                          <a:gd name="connsiteY2" fmla="*/ 1153539 h 1821892"/>
                          <a:gd name="connsiteX3" fmla="*/ 3050562 w 6236986"/>
                          <a:gd name="connsiteY3" fmla="*/ 1533692 h 1821892"/>
                          <a:gd name="connsiteX4" fmla="*/ 698653 w 6236986"/>
                          <a:gd name="connsiteY4" fmla="*/ 1709282 h 1821892"/>
                          <a:gd name="connsiteX5" fmla="*/ 2680 w 6236986"/>
                          <a:gd name="connsiteY5" fmla="*/ 1789612 h 1821892"/>
                          <a:gd name="connsiteX0" fmla="*/ 2680 w 6236986"/>
                          <a:gd name="connsiteY0" fmla="*/ 1789612 h 1821892"/>
                          <a:gd name="connsiteX1" fmla="*/ 3141481 w 6236986"/>
                          <a:gd name="connsiteY1" fmla="*/ 2340 h 1821892"/>
                          <a:gd name="connsiteX2" fmla="*/ 6228110 w 6236986"/>
                          <a:gd name="connsiteY2" fmla="*/ 1153539 h 1821892"/>
                          <a:gd name="connsiteX3" fmla="*/ 3517853 w 6236986"/>
                          <a:gd name="connsiteY3" fmla="*/ 1571060 h 1821892"/>
                          <a:gd name="connsiteX4" fmla="*/ 698653 w 6236986"/>
                          <a:gd name="connsiteY4" fmla="*/ 1709282 h 1821892"/>
                          <a:gd name="connsiteX5" fmla="*/ 2680 w 6236986"/>
                          <a:gd name="connsiteY5" fmla="*/ 1789612 h 1821892"/>
                          <a:gd name="connsiteX0" fmla="*/ 2680 w 6236986"/>
                          <a:gd name="connsiteY0" fmla="*/ 1789612 h 1821892"/>
                          <a:gd name="connsiteX1" fmla="*/ 3141481 w 6236986"/>
                          <a:gd name="connsiteY1" fmla="*/ 2340 h 1821892"/>
                          <a:gd name="connsiteX2" fmla="*/ 6228110 w 6236986"/>
                          <a:gd name="connsiteY2" fmla="*/ 1153539 h 1821892"/>
                          <a:gd name="connsiteX3" fmla="*/ 3517853 w 6236986"/>
                          <a:gd name="connsiteY3" fmla="*/ 1571060 h 1821892"/>
                          <a:gd name="connsiteX4" fmla="*/ 698653 w 6236986"/>
                          <a:gd name="connsiteY4" fmla="*/ 1709282 h 1821892"/>
                          <a:gd name="connsiteX5" fmla="*/ 2680 w 6236986"/>
                          <a:gd name="connsiteY5" fmla="*/ 1789612 h 1821892"/>
                          <a:gd name="connsiteX0" fmla="*/ 2680 w 6236986"/>
                          <a:gd name="connsiteY0" fmla="*/ 1789612 h 1821892"/>
                          <a:gd name="connsiteX1" fmla="*/ 3141481 w 6236986"/>
                          <a:gd name="connsiteY1" fmla="*/ 2340 h 1821892"/>
                          <a:gd name="connsiteX2" fmla="*/ 6228110 w 6236986"/>
                          <a:gd name="connsiteY2" fmla="*/ 1153539 h 1821892"/>
                          <a:gd name="connsiteX3" fmla="*/ 3517853 w 6236986"/>
                          <a:gd name="connsiteY3" fmla="*/ 1571060 h 1821892"/>
                          <a:gd name="connsiteX4" fmla="*/ 698653 w 6236986"/>
                          <a:gd name="connsiteY4" fmla="*/ 1709282 h 1821892"/>
                          <a:gd name="connsiteX5" fmla="*/ 2680 w 6236986"/>
                          <a:gd name="connsiteY5" fmla="*/ 1789612 h 1821892"/>
                          <a:gd name="connsiteX0" fmla="*/ 2680 w 6236986"/>
                          <a:gd name="connsiteY0" fmla="*/ 1789612 h 1821892"/>
                          <a:gd name="connsiteX1" fmla="*/ 3141481 w 6236986"/>
                          <a:gd name="connsiteY1" fmla="*/ 2340 h 1821892"/>
                          <a:gd name="connsiteX2" fmla="*/ 6228110 w 6236986"/>
                          <a:gd name="connsiteY2" fmla="*/ 1153539 h 1821892"/>
                          <a:gd name="connsiteX3" fmla="*/ 3554874 w 6236986"/>
                          <a:gd name="connsiteY3" fmla="*/ 1598009 h 1821892"/>
                          <a:gd name="connsiteX4" fmla="*/ 698653 w 6236986"/>
                          <a:gd name="connsiteY4" fmla="*/ 1709282 h 1821892"/>
                          <a:gd name="connsiteX5" fmla="*/ 2680 w 6236986"/>
                          <a:gd name="connsiteY5" fmla="*/ 1789612 h 1821892"/>
                          <a:gd name="connsiteX0" fmla="*/ 2680 w 6236986"/>
                          <a:gd name="connsiteY0" fmla="*/ 1789612 h 1821892"/>
                          <a:gd name="connsiteX1" fmla="*/ 3141481 w 6236986"/>
                          <a:gd name="connsiteY1" fmla="*/ 2340 h 1821892"/>
                          <a:gd name="connsiteX2" fmla="*/ 6228110 w 6236986"/>
                          <a:gd name="connsiteY2" fmla="*/ 1153539 h 1821892"/>
                          <a:gd name="connsiteX3" fmla="*/ 3554874 w 6236986"/>
                          <a:gd name="connsiteY3" fmla="*/ 1598009 h 1821892"/>
                          <a:gd name="connsiteX4" fmla="*/ 698653 w 6236986"/>
                          <a:gd name="connsiteY4" fmla="*/ 1709282 h 1821892"/>
                          <a:gd name="connsiteX5" fmla="*/ 2680 w 6236986"/>
                          <a:gd name="connsiteY5" fmla="*/ 1789612 h 1821892"/>
                          <a:gd name="connsiteX0" fmla="*/ 2680 w 6236986"/>
                          <a:gd name="connsiteY0" fmla="*/ 1789612 h 1821892"/>
                          <a:gd name="connsiteX1" fmla="*/ 3141481 w 6236986"/>
                          <a:gd name="connsiteY1" fmla="*/ 2340 h 1821892"/>
                          <a:gd name="connsiteX2" fmla="*/ 6228110 w 6236986"/>
                          <a:gd name="connsiteY2" fmla="*/ 1153539 h 1821892"/>
                          <a:gd name="connsiteX3" fmla="*/ 3554874 w 6236986"/>
                          <a:gd name="connsiteY3" fmla="*/ 1598009 h 1821892"/>
                          <a:gd name="connsiteX4" fmla="*/ 698653 w 6236986"/>
                          <a:gd name="connsiteY4" fmla="*/ 1709282 h 1821892"/>
                          <a:gd name="connsiteX5" fmla="*/ 2680 w 6236986"/>
                          <a:gd name="connsiteY5" fmla="*/ 1789612 h 1821892"/>
                          <a:gd name="connsiteX0" fmla="*/ 2680 w 6236986"/>
                          <a:gd name="connsiteY0" fmla="*/ 1789612 h 1821892"/>
                          <a:gd name="connsiteX1" fmla="*/ 3141481 w 6236986"/>
                          <a:gd name="connsiteY1" fmla="*/ 2340 h 1821892"/>
                          <a:gd name="connsiteX2" fmla="*/ 6228110 w 6236986"/>
                          <a:gd name="connsiteY2" fmla="*/ 1153539 h 1821892"/>
                          <a:gd name="connsiteX3" fmla="*/ 3554874 w 6236986"/>
                          <a:gd name="connsiteY3" fmla="*/ 1598009 h 1821892"/>
                          <a:gd name="connsiteX4" fmla="*/ 698653 w 6236986"/>
                          <a:gd name="connsiteY4" fmla="*/ 1709282 h 1821892"/>
                          <a:gd name="connsiteX5" fmla="*/ 2680 w 6236986"/>
                          <a:gd name="connsiteY5" fmla="*/ 1789612 h 1821892"/>
                          <a:gd name="connsiteX0" fmla="*/ 2680 w 6241238"/>
                          <a:gd name="connsiteY0" fmla="*/ 1789636 h 1821916"/>
                          <a:gd name="connsiteX1" fmla="*/ 3141481 w 6241238"/>
                          <a:gd name="connsiteY1" fmla="*/ 2364 h 1821916"/>
                          <a:gd name="connsiteX2" fmla="*/ 6228110 w 6241238"/>
                          <a:gd name="connsiteY2" fmla="*/ 1153563 h 1821916"/>
                          <a:gd name="connsiteX3" fmla="*/ 3554874 w 6241238"/>
                          <a:gd name="connsiteY3" fmla="*/ 1598033 h 1821916"/>
                          <a:gd name="connsiteX4" fmla="*/ 698653 w 6241238"/>
                          <a:gd name="connsiteY4" fmla="*/ 1709306 h 1821916"/>
                          <a:gd name="connsiteX5" fmla="*/ 2680 w 6241238"/>
                          <a:gd name="connsiteY5" fmla="*/ 1789636 h 1821916"/>
                          <a:gd name="connsiteX0" fmla="*/ 2670 w 6241263"/>
                          <a:gd name="connsiteY0" fmla="*/ 1771877 h 1804157"/>
                          <a:gd name="connsiteX1" fmla="*/ 3148067 w 6241263"/>
                          <a:gd name="connsiteY1" fmla="*/ 2477 h 1804157"/>
                          <a:gd name="connsiteX2" fmla="*/ 6228100 w 6241263"/>
                          <a:gd name="connsiteY2" fmla="*/ 1135804 h 1804157"/>
                          <a:gd name="connsiteX3" fmla="*/ 3554864 w 6241263"/>
                          <a:gd name="connsiteY3" fmla="*/ 1580274 h 1804157"/>
                          <a:gd name="connsiteX4" fmla="*/ 698643 w 6241263"/>
                          <a:gd name="connsiteY4" fmla="*/ 1691547 h 1804157"/>
                          <a:gd name="connsiteX5" fmla="*/ 2670 w 6241263"/>
                          <a:gd name="connsiteY5" fmla="*/ 1771877 h 1804157"/>
                          <a:gd name="connsiteX0" fmla="*/ 2670 w 6241263"/>
                          <a:gd name="connsiteY0" fmla="*/ 1771877 h 1832975"/>
                          <a:gd name="connsiteX1" fmla="*/ 3148067 w 6241263"/>
                          <a:gd name="connsiteY1" fmla="*/ 2477 h 1832975"/>
                          <a:gd name="connsiteX2" fmla="*/ 6228100 w 6241263"/>
                          <a:gd name="connsiteY2" fmla="*/ 1135804 h 1832975"/>
                          <a:gd name="connsiteX3" fmla="*/ 3554864 w 6241263"/>
                          <a:gd name="connsiteY3" fmla="*/ 1580274 h 1832975"/>
                          <a:gd name="connsiteX4" fmla="*/ 698643 w 6241263"/>
                          <a:gd name="connsiteY4" fmla="*/ 1691547 h 1832975"/>
                          <a:gd name="connsiteX5" fmla="*/ 2670 w 6241263"/>
                          <a:gd name="connsiteY5" fmla="*/ 1771877 h 1832975"/>
                          <a:gd name="connsiteX0" fmla="*/ 2670 w 6241263"/>
                          <a:gd name="connsiteY0" fmla="*/ 1771877 h 1832559"/>
                          <a:gd name="connsiteX1" fmla="*/ 3148067 w 6241263"/>
                          <a:gd name="connsiteY1" fmla="*/ 2477 h 1832559"/>
                          <a:gd name="connsiteX2" fmla="*/ 6228100 w 6241263"/>
                          <a:gd name="connsiteY2" fmla="*/ 1135804 h 1832559"/>
                          <a:gd name="connsiteX3" fmla="*/ 3554864 w 6241263"/>
                          <a:gd name="connsiteY3" fmla="*/ 1580274 h 1832559"/>
                          <a:gd name="connsiteX4" fmla="*/ 698643 w 6241263"/>
                          <a:gd name="connsiteY4" fmla="*/ 1691547 h 1832559"/>
                          <a:gd name="connsiteX5" fmla="*/ 2670 w 6241263"/>
                          <a:gd name="connsiteY5" fmla="*/ 1771877 h 1832559"/>
                          <a:gd name="connsiteX0" fmla="*/ 2670 w 6244288"/>
                          <a:gd name="connsiteY0" fmla="*/ 1771806 h 1832488"/>
                          <a:gd name="connsiteX1" fmla="*/ 3148067 w 6244288"/>
                          <a:gd name="connsiteY1" fmla="*/ 2406 h 1832488"/>
                          <a:gd name="connsiteX2" fmla="*/ 6228100 w 6244288"/>
                          <a:gd name="connsiteY2" fmla="*/ 1135733 h 1832488"/>
                          <a:gd name="connsiteX3" fmla="*/ 3554864 w 6244288"/>
                          <a:gd name="connsiteY3" fmla="*/ 1580203 h 1832488"/>
                          <a:gd name="connsiteX4" fmla="*/ 698643 w 6244288"/>
                          <a:gd name="connsiteY4" fmla="*/ 1691476 h 1832488"/>
                          <a:gd name="connsiteX5" fmla="*/ 2670 w 6244288"/>
                          <a:gd name="connsiteY5" fmla="*/ 1771806 h 1832488"/>
                          <a:gd name="connsiteX0" fmla="*/ 2670 w 6244288"/>
                          <a:gd name="connsiteY0" fmla="*/ 1771806 h 1832488"/>
                          <a:gd name="connsiteX1" fmla="*/ 3148067 w 6244288"/>
                          <a:gd name="connsiteY1" fmla="*/ 2406 h 1832488"/>
                          <a:gd name="connsiteX2" fmla="*/ 6228100 w 6244288"/>
                          <a:gd name="connsiteY2" fmla="*/ 1135733 h 1832488"/>
                          <a:gd name="connsiteX3" fmla="*/ 3554864 w 6244288"/>
                          <a:gd name="connsiteY3" fmla="*/ 1580203 h 1832488"/>
                          <a:gd name="connsiteX4" fmla="*/ 698643 w 6244288"/>
                          <a:gd name="connsiteY4" fmla="*/ 1691476 h 1832488"/>
                          <a:gd name="connsiteX5" fmla="*/ 2670 w 6244288"/>
                          <a:gd name="connsiteY5" fmla="*/ 1771806 h 1832488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</a:cxnLst>
                        <a:rect l="l" t="t" r="r" b="b"/>
                        <a:pathLst>
                          <a:path w="6244288" h="1832488">
                            <a:moveTo>
                              <a:pt x="2670" y="1771806"/>
                            </a:moveTo>
                            <a:cubicBezTo>
                              <a:pt x="-79199" y="1308717"/>
                              <a:pt x="1738498" y="87775"/>
                              <a:pt x="3148067" y="2406"/>
                            </a:cubicBezTo>
                            <a:cubicBezTo>
                              <a:pt x="4163466" y="-32249"/>
                              <a:pt x="6458829" y="305663"/>
                              <a:pt x="6228100" y="1135733"/>
                            </a:cubicBezTo>
                            <a:cubicBezTo>
                              <a:pt x="6170568" y="1461241"/>
                              <a:pt x="5198901" y="1855032"/>
                              <a:pt x="3554864" y="1580203"/>
                            </a:cubicBezTo>
                            <a:cubicBezTo>
                              <a:pt x="3214295" y="1495624"/>
                              <a:pt x="1849292" y="1262724"/>
                              <a:pt x="698643" y="1691476"/>
                            </a:cubicBezTo>
                            <a:cubicBezTo>
                              <a:pt x="275556" y="1844940"/>
                              <a:pt x="104094" y="1875372"/>
                              <a:pt x="2670" y="1771806"/>
                            </a:cubicBezTo>
                            <a:close/>
                          </a:path>
                        </a:pathLst>
                      </a:custGeom>
                      <a:gradFill flip="none" rotWithShape="1">
                        <a:gsLst>
                          <a:gs pos="0">
                            <a:schemeClr val="accent2"/>
                          </a:gs>
                          <a:gs pos="40000">
                            <a:schemeClr val="accent3">
                              <a:lumMod val="20000"/>
                              <a:lumOff val="80000"/>
                            </a:schemeClr>
                          </a:gs>
                          <a:gs pos="98000">
                            <a:schemeClr val="accent2"/>
                          </a:gs>
                        </a:gsLst>
                        <a:path path="circle">
                          <a:fillToRect l="100000" t="100000"/>
                        </a:path>
                        <a:tileRect r="-100000" b="-100000"/>
                      </a:gradFill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828" name="Donut 827"/>
                      <p:cNvSpPr/>
                      <p:nvPr/>
                    </p:nvSpPr>
                    <p:spPr>
                      <a:xfrm>
                        <a:off x="2663798" y="2801950"/>
                        <a:ext cx="2203850" cy="472592"/>
                      </a:xfrm>
                      <a:prstGeom prst="donut">
                        <a:avLst>
                          <a:gd name="adj" fmla="val 10668"/>
                        </a:avLst>
                      </a:prstGeom>
                      <a:solidFill>
                        <a:schemeClr val="accent3">
                          <a:lumMod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p:grpSp>
              </p:grpSp>
              <p:sp>
                <p:nvSpPr>
                  <p:cNvPr id="822" name="Rectangle 8"/>
                  <p:cNvSpPr/>
                  <p:nvPr/>
                </p:nvSpPr>
                <p:spPr>
                  <a:xfrm>
                    <a:off x="11533839" y="5088833"/>
                    <a:ext cx="179540" cy="52366"/>
                  </a:xfrm>
                  <a:custGeom>
                    <a:avLst/>
                    <a:gdLst>
                      <a:gd name="connsiteX0" fmla="*/ 0 w 166686"/>
                      <a:gd name="connsiteY0" fmla="*/ 0 h 39583"/>
                      <a:gd name="connsiteX1" fmla="*/ 166686 w 166686"/>
                      <a:gd name="connsiteY1" fmla="*/ 0 h 39583"/>
                      <a:gd name="connsiteX2" fmla="*/ 166686 w 166686"/>
                      <a:gd name="connsiteY2" fmla="*/ 39583 h 39583"/>
                      <a:gd name="connsiteX3" fmla="*/ 0 w 166686"/>
                      <a:gd name="connsiteY3" fmla="*/ 39583 h 39583"/>
                      <a:gd name="connsiteX4" fmla="*/ 0 w 166686"/>
                      <a:gd name="connsiteY4" fmla="*/ 0 h 39583"/>
                      <a:gd name="connsiteX0" fmla="*/ 0 w 176211"/>
                      <a:gd name="connsiteY0" fmla="*/ 21431 h 39583"/>
                      <a:gd name="connsiteX1" fmla="*/ 176211 w 176211"/>
                      <a:gd name="connsiteY1" fmla="*/ 0 h 39583"/>
                      <a:gd name="connsiteX2" fmla="*/ 176211 w 176211"/>
                      <a:gd name="connsiteY2" fmla="*/ 39583 h 39583"/>
                      <a:gd name="connsiteX3" fmla="*/ 9525 w 176211"/>
                      <a:gd name="connsiteY3" fmla="*/ 39583 h 39583"/>
                      <a:gd name="connsiteX4" fmla="*/ 0 w 176211"/>
                      <a:gd name="connsiteY4" fmla="*/ 21431 h 39583"/>
                      <a:gd name="connsiteX0" fmla="*/ 0 w 204786"/>
                      <a:gd name="connsiteY0" fmla="*/ 2381 h 20533"/>
                      <a:gd name="connsiteX1" fmla="*/ 204786 w 204786"/>
                      <a:gd name="connsiteY1" fmla="*/ 0 h 20533"/>
                      <a:gd name="connsiteX2" fmla="*/ 176211 w 204786"/>
                      <a:gd name="connsiteY2" fmla="*/ 20533 h 20533"/>
                      <a:gd name="connsiteX3" fmla="*/ 9525 w 204786"/>
                      <a:gd name="connsiteY3" fmla="*/ 20533 h 20533"/>
                      <a:gd name="connsiteX4" fmla="*/ 0 w 204786"/>
                      <a:gd name="connsiteY4" fmla="*/ 2381 h 20533"/>
                      <a:gd name="connsiteX0" fmla="*/ 0 w 204786"/>
                      <a:gd name="connsiteY0" fmla="*/ 27259 h 45411"/>
                      <a:gd name="connsiteX1" fmla="*/ 204786 w 204786"/>
                      <a:gd name="connsiteY1" fmla="*/ 24878 h 45411"/>
                      <a:gd name="connsiteX2" fmla="*/ 176211 w 204786"/>
                      <a:gd name="connsiteY2" fmla="*/ 45411 h 45411"/>
                      <a:gd name="connsiteX3" fmla="*/ 9525 w 204786"/>
                      <a:gd name="connsiteY3" fmla="*/ 45411 h 45411"/>
                      <a:gd name="connsiteX4" fmla="*/ 0 w 204786"/>
                      <a:gd name="connsiteY4" fmla="*/ 27259 h 45411"/>
                      <a:gd name="connsiteX0" fmla="*/ 0 w 204786"/>
                      <a:gd name="connsiteY0" fmla="*/ 41440 h 59592"/>
                      <a:gd name="connsiteX1" fmla="*/ 204786 w 204786"/>
                      <a:gd name="connsiteY1" fmla="*/ 39059 h 59592"/>
                      <a:gd name="connsiteX2" fmla="*/ 176211 w 204786"/>
                      <a:gd name="connsiteY2" fmla="*/ 59592 h 59592"/>
                      <a:gd name="connsiteX3" fmla="*/ 9525 w 204786"/>
                      <a:gd name="connsiteY3" fmla="*/ 59592 h 59592"/>
                      <a:gd name="connsiteX4" fmla="*/ 0 w 204786"/>
                      <a:gd name="connsiteY4" fmla="*/ 41440 h 59592"/>
                      <a:gd name="connsiteX0" fmla="*/ 0 w 195261"/>
                      <a:gd name="connsiteY0" fmla="*/ 39281 h 57433"/>
                      <a:gd name="connsiteX1" fmla="*/ 195261 w 195261"/>
                      <a:gd name="connsiteY1" fmla="*/ 41663 h 57433"/>
                      <a:gd name="connsiteX2" fmla="*/ 176211 w 195261"/>
                      <a:gd name="connsiteY2" fmla="*/ 57433 h 57433"/>
                      <a:gd name="connsiteX3" fmla="*/ 9525 w 195261"/>
                      <a:gd name="connsiteY3" fmla="*/ 57433 h 57433"/>
                      <a:gd name="connsiteX4" fmla="*/ 0 w 195261"/>
                      <a:gd name="connsiteY4" fmla="*/ 39281 h 57433"/>
                      <a:gd name="connsiteX0" fmla="*/ 0 w 195261"/>
                      <a:gd name="connsiteY0" fmla="*/ 41772 h 59924"/>
                      <a:gd name="connsiteX1" fmla="*/ 195261 w 195261"/>
                      <a:gd name="connsiteY1" fmla="*/ 44154 h 59924"/>
                      <a:gd name="connsiteX2" fmla="*/ 176211 w 195261"/>
                      <a:gd name="connsiteY2" fmla="*/ 59924 h 59924"/>
                      <a:gd name="connsiteX3" fmla="*/ 9525 w 195261"/>
                      <a:gd name="connsiteY3" fmla="*/ 59924 h 59924"/>
                      <a:gd name="connsiteX4" fmla="*/ 0 w 195261"/>
                      <a:gd name="connsiteY4" fmla="*/ 41772 h 59924"/>
                      <a:gd name="connsiteX0" fmla="*/ 0 w 187401"/>
                      <a:gd name="connsiteY0" fmla="*/ 41772 h 59924"/>
                      <a:gd name="connsiteX1" fmla="*/ 187401 w 187401"/>
                      <a:gd name="connsiteY1" fmla="*/ 44154 h 59924"/>
                      <a:gd name="connsiteX2" fmla="*/ 168351 w 187401"/>
                      <a:gd name="connsiteY2" fmla="*/ 59924 h 59924"/>
                      <a:gd name="connsiteX3" fmla="*/ 1665 w 187401"/>
                      <a:gd name="connsiteY3" fmla="*/ 59924 h 59924"/>
                      <a:gd name="connsiteX4" fmla="*/ 0 w 187401"/>
                      <a:gd name="connsiteY4" fmla="*/ 41772 h 59924"/>
                      <a:gd name="connsiteX0" fmla="*/ 0 w 179540"/>
                      <a:gd name="connsiteY0" fmla="*/ 43009 h 61161"/>
                      <a:gd name="connsiteX1" fmla="*/ 179540 w 179540"/>
                      <a:gd name="connsiteY1" fmla="*/ 42771 h 61161"/>
                      <a:gd name="connsiteX2" fmla="*/ 168351 w 179540"/>
                      <a:gd name="connsiteY2" fmla="*/ 61161 h 61161"/>
                      <a:gd name="connsiteX3" fmla="*/ 1665 w 179540"/>
                      <a:gd name="connsiteY3" fmla="*/ 61161 h 61161"/>
                      <a:gd name="connsiteX4" fmla="*/ 0 w 179540"/>
                      <a:gd name="connsiteY4" fmla="*/ 43009 h 61161"/>
                      <a:gd name="connsiteX0" fmla="*/ 0 w 179540"/>
                      <a:gd name="connsiteY0" fmla="*/ 38397 h 56549"/>
                      <a:gd name="connsiteX1" fmla="*/ 179540 w 179540"/>
                      <a:gd name="connsiteY1" fmla="*/ 38159 h 56549"/>
                      <a:gd name="connsiteX2" fmla="*/ 168351 w 179540"/>
                      <a:gd name="connsiteY2" fmla="*/ 56549 h 56549"/>
                      <a:gd name="connsiteX3" fmla="*/ 1665 w 179540"/>
                      <a:gd name="connsiteY3" fmla="*/ 56549 h 56549"/>
                      <a:gd name="connsiteX4" fmla="*/ 0 w 179540"/>
                      <a:gd name="connsiteY4" fmla="*/ 38397 h 56549"/>
                      <a:gd name="connsiteX0" fmla="*/ 0 w 179540"/>
                      <a:gd name="connsiteY0" fmla="*/ 34214 h 52366"/>
                      <a:gd name="connsiteX1" fmla="*/ 179540 w 179540"/>
                      <a:gd name="connsiteY1" fmla="*/ 33976 h 52366"/>
                      <a:gd name="connsiteX2" fmla="*/ 168351 w 179540"/>
                      <a:gd name="connsiteY2" fmla="*/ 52366 h 52366"/>
                      <a:gd name="connsiteX3" fmla="*/ 1665 w 179540"/>
                      <a:gd name="connsiteY3" fmla="*/ 52366 h 52366"/>
                      <a:gd name="connsiteX4" fmla="*/ 0 w 179540"/>
                      <a:gd name="connsiteY4" fmla="*/ 34214 h 523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9540" h="52366">
                        <a:moveTo>
                          <a:pt x="0" y="34214"/>
                        </a:moveTo>
                        <a:cubicBezTo>
                          <a:pt x="41113" y="-15631"/>
                          <a:pt x="135091" y="-6899"/>
                          <a:pt x="179540" y="33976"/>
                        </a:cubicBezTo>
                        <a:lnTo>
                          <a:pt x="168351" y="52366"/>
                        </a:lnTo>
                        <a:lnTo>
                          <a:pt x="1665" y="52366"/>
                        </a:lnTo>
                        <a:lnTo>
                          <a:pt x="0" y="34214"/>
                        </a:lnTo>
                        <a:close/>
                      </a:path>
                    </a:pathLst>
                  </a:custGeom>
                  <a:gradFill>
                    <a:gsLst>
                      <a:gs pos="8000">
                        <a:schemeClr val="accent2">
                          <a:lumMod val="50000"/>
                        </a:schemeClr>
                      </a:gs>
                      <a:gs pos="0">
                        <a:schemeClr val="accent3">
                          <a:lumMod val="50000"/>
                        </a:schemeClr>
                      </a:gs>
                      <a:gs pos="100000">
                        <a:schemeClr val="accent2">
                          <a:lumMod val="65000"/>
                        </a:schemeClr>
                      </a:gs>
                      <a:gs pos="72564">
                        <a:schemeClr val="accent3">
                          <a:lumMod val="95000"/>
                        </a:schemeClr>
                      </a:gs>
                      <a:gs pos="62000">
                        <a:schemeClr val="accent2"/>
                      </a:gs>
                      <a:gs pos="50000">
                        <a:schemeClr val="accent3">
                          <a:lumMod val="50000"/>
                        </a:schemeClr>
                      </a:gs>
                      <a:gs pos="22000">
                        <a:schemeClr val="accent2"/>
                      </a:gs>
                    </a:gsLst>
                    <a:lin ang="0" scaled="0"/>
                  </a:gra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23" name="Rectangle 8"/>
                  <p:cNvSpPr/>
                  <p:nvPr/>
                </p:nvSpPr>
                <p:spPr>
                  <a:xfrm>
                    <a:off x="11533124" y="5101616"/>
                    <a:ext cx="166686" cy="39583"/>
                  </a:xfrm>
                  <a:custGeom>
                    <a:avLst/>
                    <a:gdLst>
                      <a:gd name="connsiteX0" fmla="*/ 0 w 138113"/>
                      <a:gd name="connsiteY0" fmla="*/ 0 h 45719"/>
                      <a:gd name="connsiteX1" fmla="*/ 138113 w 138113"/>
                      <a:gd name="connsiteY1" fmla="*/ 0 h 45719"/>
                      <a:gd name="connsiteX2" fmla="*/ 138113 w 138113"/>
                      <a:gd name="connsiteY2" fmla="*/ 45719 h 45719"/>
                      <a:gd name="connsiteX3" fmla="*/ 0 w 138113"/>
                      <a:gd name="connsiteY3" fmla="*/ 45719 h 45719"/>
                      <a:gd name="connsiteX4" fmla="*/ 0 w 138113"/>
                      <a:gd name="connsiteY4" fmla="*/ 0 h 45719"/>
                      <a:gd name="connsiteX0" fmla="*/ 0 w 138113"/>
                      <a:gd name="connsiteY0" fmla="*/ 21166 h 66885"/>
                      <a:gd name="connsiteX1" fmla="*/ 138113 w 138113"/>
                      <a:gd name="connsiteY1" fmla="*/ 21166 h 66885"/>
                      <a:gd name="connsiteX2" fmla="*/ 138113 w 138113"/>
                      <a:gd name="connsiteY2" fmla="*/ 66885 h 66885"/>
                      <a:gd name="connsiteX3" fmla="*/ 0 w 138113"/>
                      <a:gd name="connsiteY3" fmla="*/ 66885 h 66885"/>
                      <a:gd name="connsiteX4" fmla="*/ 0 w 138113"/>
                      <a:gd name="connsiteY4" fmla="*/ 21166 h 66885"/>
                      <a:gd name="connsiteX0" fmla="*/ 0 w 138113"/>
                      <a:gd name="connsiteY0" fmla="*/ 29008 h 74727"/>
                      <a:gd name="connsiteX1" fmla="*/ 138113 w 138113"/>
                      <a:gd name="connsiteY1" fmla="*/ 29008 h 74727"/>
                      <a:gd name="connsiteX2" fmla="*/ 138113 w 138113"/>
                      <a:gd name="connsiteY2" fmla="*/ 74727 h 74727"/>
                      <a:gd name="connsiteX3" fmla="*/ 0 w 138113"/>
                      <a:gd name="connsiteY3" fmla="*/ 74727 h 74727"/>
                      <a:gd name="connsiteX4" fmla="*/ 0 w 138113"/>
                      <a:gd name="connsiteY4" fmla="*/ 29008 h 74727"/>
                      <a:gd name="connsiteX0" fmla="*/ 0 w 138113"/>
                      <a:gd name="connsiteY0" fmla="*/ 32482 h 70417"/>
                      <a:gd name="connsiteX1" fmla="*/ 138113 w 138113"/>
                      <a:gd name="connsiteY1" fmla="*/ 24698 h 70417"/>
                      <a:gd name="connsiteX2" fmla="*/ 138113 w 138113"/>
                      <a:gd name="connsiteY2" fmla="*/ 70417 h 70417"/>
                      <a:gd name="connsiteX3" fmla="*/ 0 w 138113"/>
                      <a:gd name="connsiteY3" fmla="*/ 70417 h 70417"/>
                      <a:gd name="connsiteX4" fmla="*/ 0 w 138113"/>
                      <a:gd name="connsiteY4" fmla="*/ 32482 h 70417"/>
                      <a:gd name="connsiteX0" fmla="*/ 0 w 138113"/>
                      <a:gd name="connsiteY0" fmla="*/ 26065 h 64000"/>
                      <a:gd name="connsiteX1" fmla="*/ 138113 w 138113"/>
                      <a:gd name="connsiteY1" fmla="*/ 33850 h 64000"/>
                      <a:gd name="connsiteX2" fmla="*/ 138113 w 138113"/>
                      <a:gd name="connsiteY2" fmla="*/ 64000 h 64000"/>
                      <a:gd name="connsiteX3" fmla="*/ 0 w 138113"/>
                      <a:gd name="connsiteY3" fmla="*/ 64000 h 64000"/>
                      <a:gd name="connsiteX4" fmla="*/ 0 w 138113"/>
                      <a:gd name="connsiteY4" fmla="*/ 26065 h 64000"/>
                      <a:gd name="connsiteX0" fmla="*/ 0 w 138113"/>
                      <a:gd name="connsiteY0" fmla="*/ 30888 h 68823"/>
                      <a:gd name="connsiteX1" fmla="*/ 138113 w 138113"/>
                      <a:gd name="connsiteY1" fmla="*/ 38673 h 68823"/>
                      <a:gd name="connsiteX2" fmla="*/ 138113 w 138113"/>
                      <a:gd name="connsiteY2" fmla="*/ 68823 h 68823"/>
                      <a:gd name="connsiteX3" fmla="*/ 0 w 138113"/>
                      <a:gd name="connsiteY3" fmla="*/ 68823 h 68823"/>
                      <a:gd name="connsiteX4" fmla="*/ 0 w 138113"/>
                      <a:gd name="connsiteY4" fmla="*/ 30888 h 68823"/>
                      <a:gd name="connsiteX0" fmla="*/ 0 w 138113"/>
                      <a:gd name="connsiteY0" fmla="*/ 34105 h 72040"/>
                      <a:gd name="connsiteX1" fmla="*/ 138113 w 138113"/>
                      <a:gd name="connsiteY1" fmla="*/ 41890 h 72040"/>
                      <a:gd name="connsiteX2" fmla="*/ 138113 w 138113"/>
                      <a:gd name="connsiteY2" fmla="*/ 72040 h 72040"/>
                      <a:gd name="connsiteX3" fmla="*/ 0 w 138113"/>
                      <a:gd name="connsiteY3" fmla="*/ 72040 h 72040"/>
                      <a:gd name="connsiteX4" fmla="*/ 0 w 138113"/>
                      <a:gd name="connsiteY4" fmla="*/ 34105 h 72040"/>
                      <a:gd name="connsiteX0" fmla="*/ 0 w 138113"/>
                      <a:gd name="connsiteY0" fmla="*/ 37371 h 75306"/>
                      <a:gd name="connsiteX1" fmla="*/ 138113 w 138113"/>
                      <a:gd name="connsiteY1" fmla="*/ 45156 h 75306"/>
                      <a:gd name="connsiteX2" fmla="*/ 138113 w 138113"/>
                      <a:gd name="connsiteY2" fmla="*/ 75306 h 75306"/>
                      <a:gd name="connsiteX3" fmla="*/ 0 w 138113"/>
                      <a:gd name="connsiteY3" fmla="*/ 75306 h 75306"/>
                      <a:gd name="connsiteX4" fmla="*/ 0 w 138113"/>
                      <a:gd name="connsiteY4" fmla="*/ 37371 h 75306"/>
                      <a:gd name="connsiteX0" fmla="*/ 0 w 138113"/>
                      <a:gd name="connsiteY0" fmla="*/ 42472 h 80407"/>
                      <a:gd name="connsiteX1" fmla="*/ 138113 w 138113"/>
                      <a:gd name="connsiteY1" fmla="*/ 50257 h 80407"/>
                      <a:gd name="connsiteX2" fmla="*/ 138113 w 138113"/>
                      <a:gd name="connsiteY2" fmla="*/ 80407 h 80407"/>
                      <a:gd name="connsiteX3" fmla="*/ 0 w 138113"/>
                      <a:gd name="connsiteY3" fmla="*/ 80407 h 80407"/>
                      <a:gd name="connsiteX4" fmla="*/ 0 w 138113"/>
                      <a:gd name="connsiteY4" fmla="*/ 42472 h 80407"/>
                      <a:gd name="connsiteX0" fmla="*/ 0 w 138113"/>
                      <a:gd name="connsiteY0" fmla="*/ 42472 h 80407"/>
                      <a:gd name="connsiteX1" fmla="*/ 138113 w 138113"/>
                      <a:gd name="connsiteY1" fmla="*/ 50257 h 80407"/>
                      <a:gd name="connsiteX2" fmla="*/ 138113 w 138113"/>
                      <a:gd name="connsiteY2" fmla="*/ 80407 h 80407"/>
                      <a:gd name="connsiteX3" fmla="*/ 0 w 138113"/>
                      <a:gd name="connsiteY3" fmla="*/ 42472 h 80407"/>
                      <a:gd name="connsiteX0" fmla="*/ 0 w 135955"/>
                      <a:gd name="connsiteY0" fmla="*/ 64213 h 64212"/>
                      <a:gd name="connsiteX1" fmla="*/ 135955 w 135955"/>
                      <a:gd name="connsiteY1" fmla="*/ 33077 h 64212"/>
                      <a:gd name="connsiteX2" fmla="*/ 135955 w 135955"/>
                      <a:gd name="connsiteY2" fmla="*/ 63227 h 64212"/>
                      <a:gd name="connsiteX3" fmla="*/ 0 w 135955"/>
                      <a:gd name="connsiteY3" fmla="*/ 64213 h 64212"/>
                      <a:gd name="connsiteX0" fmla="*/ 0 w 135955"/>
                      <a:gd name="connsiteY0" fmla="*/ 987 h 987"/>
                      <a:gd name="connsiteX1" fmla="*/ 135955 w 135955"/>
                      <a:gd name="connsiteY1" fmla="*/ 1 h 987"/>
                      <a:gd name="connsiteX2" fmla="*/ 0 w 135955"/>
                      <a:gd name="connsiteY2" fmla="*/ 987 h 987"/>
                      <a:gd name="connsiteX0" fmla="*/ 0 w 10000"/>
                      <a:gd name="connsiteY0" fmla="*/ 654983 h 654983"/>
                      <a:gd name="connsiteX1" fmla="*/ 10000 w 10000"/>
                      <a:gd name="connsiteY1" fmla="*/ 644993 h 654983"/>
                      <a:gd name="connsiteX2" fmla="*/ 0 w 10000"/>
                      <a:gd name="connsiteY2" fmla="*/ 654983 h 654983"/>
                      <a:gd name="connsiteX0" fmla="*/ 0 w 10000"/>
                      <a:gd name="connsiteY0" fmla="*/ 654983 h 896986"/>
                      <a:gd name="connsiteX1" fmla="*/ 10000 w 10000"/>
                      <a:gd name="connsiteY1" fmla="*/ 644993 h 896986"/>
                      <a:gd name="connsiteX2" fmla="*/ 0 w 10000"/>
                      <a:gd name="connsiteY2" fmla="*/ 654983 h 896986"/>
                      <a:gd name="connsiteX0" fmla="*/ 0 w 10000"/>
                      <a:gd name="connsiteY0" fmla="*/ 806539 h 1048542"/>
                      <a:gd name="connsiteX1" fmla="*/ 10000 w 10000"/>
                      <a:gd name="connsiteY1" fmla="*/ 796549 h 1048542"/>
                      <a:gd name="connsiteX2" fmla="*/ 0 w 10000"/>
                      <a:gd name="connsiteY2" fmla="*/ 806539 h 1048542"/>
                      <a:gd name="connsiteX0" fmla="*/ 0 w 10000"/>
                      <a:gd name="connsiteY0" fmla="*/ 806539 h 806539"/>
                      <a:gd name="connsiteX1" fmla="*/ 10000 w 10000"/>
                      <a:gd name="connsiteY1" fmla="*/ 796549 h 806539"/>
                      <a:gd name="connsiteX2" fmla="*/ 0 w 10000"/>
                      <a:gd name="connsiteY2" fmla="*/ 806539 h 806539"/>
                      <a:gd name="connsiteX0" fmla="*/ 0 w 10000"/>
                      <a:gd name="connsiteY0" fmla="*/ 806539 h 806539"/>
                      <a:gd name="connsiteX1" fmla="*/ 10000 w 10000"/>
                      <a:gd name="connsiteY1" fmla="*/ 796549 h 806539"/>
                      <a:gd name="connsiteX2" fmla="*/ 0 w 10000"/>
                      <a:gd name="connsiteY2" fmla="*/ 806539 h 806539"/>
                      <a:gd name="connsiteX0" fmla="*/ 0 w 10000"/>
                      <a:gd name="connsiteY0" fmla="*/ 705347 h 705347"/>
                      <a:gd name="connsiteX1" fmla="*/ 10000 w 10000"/>
                      <a:gd name="connsiteY1" fmla="*/ 695357 h 705347"/>
                      <a:gd name="connsiteX2" fmla="*/ 0 w 10000"/>
                      <a:gd name="connsiteY2" fmla="*/ 705347 h 705347"/>
                      <a:gd name="connsiteX0" fmla="*/ 0 w 11111"/>
                      <a:gd name="connsiteY0" fmla="*/ 705347 h 705347"/>
                      <a:gd name="connsiteX1" fmla="*/ 11111 w 11111"/>
                      <a:gd name="connsiteY1" fmla="*/ 695364 h 705347"/>
                      <a:gd name="connsiteX2" fmla="*/ 0 w 11111"/>
                      <a:gd name="connsiteY2" fmla="*/ 705347 h 705347"/>
                      <a:gd name="connsiteX0" fmla="*/ 0 w 11111"/>
                      <a:gd name="connsiteY0" fmla="*/ 705347 h 705347"/>
                      <a:gd name="connsiteX1" fmla="*/ 11111 w 11111"/>
                      <a:gd name="connsiteY1" fmla="*/ 695364 h 705347"/>
                      <a:gd name="connsiteX2" fmla="*/ 0 w 11111"/>
                      <a:gd name="connsiteY2" fmla="*/ 705347 h 705347"/>
                      <a:gd name="connsiteX0" fmla="*/ 0 w 11111"/>
                      <a:gd name="connsiteY0" fmla="*/ 655347 h 655347"/>
                      <a:gd name="connsiteX1" fmla="*/ 11111 w 11111"/>
                      <a:gd name="connsiteY1" fmla="*/ 645364 h 655347"/>
                      <a:gd name="connsiteX2" fmla="*/ 0 w 11111"/>
                      <a:gd name="connsiteY2" fmla="*/ 655347 h 65534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1111" h="655347">
                        <a:moveTo>
                          <a:pt x="0" y="655347"/>
                        </a:moveTo>
                        <a:cubicBezTo>
                          <a:pt x="318" y="60662"/>
                          <a:pt x="8413" y="-455198"/>
                          <a:pt x="11111" y="645364"/>
                        </a:cubicBezTo>
                        <a:lnTo>
                          <a:pt x="0" y="655347"/>
                        </a:lnTo>
                        <a:close/>
                      </a:path>
                    </a:pathLst>
                  </a:custGeom>
                  <a:solidFill>
                    <a:schemeClr val="accent3">
                      <a:lumMod val="50000"/>
                    </a:schemeClr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45" name="Group 444"/>
                <p:cNvGrpSpPr/>
                <p:nvPr/>
              </p:nvGrpSpPr>
              <p:grpSpPr>
                <a:xfrm>
                  <a:off x="1836457" y="2181338"/>
                  <a:ext cx="444830" cy="430019"/>
                  <a:chOff x="4323804" y="1015146"/>
                  <a:chExt cx="2746700" cy="2655255"/>
                </a:xfrm>
              </p:grpSpPr>
              <p:pic>
                <p:nvPicPr>
                  <p:cNvPr id="788" name="Picture 787"/>
                  <p:cNvPicPr>
                    <a:picLocks noChangeAspect="1"/>
                  </p:cNvPicPr>
                  <p:nvPr/>
                </p:nvPicPr>
                <p:blipFill rotWithShape="1">
                  <a:blip r:embed="rId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5977" t="31018" r="6715" b="32803"/>
                  <a:stretch/>
                </p:blipFill>
                <p:spPr>
                  <a:xfrm rot="10338586" flipV="1">
                    <a:off x="5597462" y="3451019"/>
                    <a:ext cx="1473042" cy="219382"/>
                  </a:xfrm>
                  <a:prstGeom prst="rect">
                    <a:avLst/>
                  </a:prstGeom>
                </p:spPr>
              </p:pic>
              <p:grpSp>
                <p:nvGrpSpPr>
                  <p:cNvPr id="789" name="Group 788"/>
                  <p:cNvGrpSpPr/>
                  <p:nvPr/>
                </p:nvGrpSpPr>
                <p:grpSpPr>
                  <a:xfrm>
                    <a:off x="4323804" y="1015146"/>
                    <a:ext cx="2656898" cy="2606412"/>
                    <a:chOff x="7395700" y="196399"/>
                    <a:chExt cx="4056251" cy="4377104"/>
                  </a:xfrm>
                </p:grpSpPr>
                <p:sp>
                  <p:nvSpPr>
                    <p:cNvPr id="790" name="Rectangle 1"/>
                    <p:cNvSpPr/>
                    <p:nvPr/>
                  </p:nvSpPr>
                  <p:spPr>
                    <a:xfrm>
                      <a:off x="9775205" y="196399"/>
                      <a:ext cx="1676746" cy="4377104"/>
                    </a:xfrm>
                    <a:custGeom>
                      <a:avLst/>
                      <a:gdLst>
                        <a:gd name="connsiteX0" fmla="*/ 0 w 1435261"/>
                        <a:gd name="connsiteY0" fmla="*/ 0 h 3715473"/>
                        <a:gd name="connsiteX1" fmla="*/ 1435261 w 1435261"/>
                        <a:gd name="connsiteY1" fmla="*/ 0 h 3715473"/>
                        <a:gd name="connsiteX2" fmla="*/ 1435261 w 1435261"/>
                        <a:gd name="connsiteY2" fmla="*/ 3715473 h 3715473"/>
                        <a:gd name="connsiteX3" fmla="*/ 0 w 1435261"/>
                        <a:gd name="connsiteY3" fmla="*/ 3715473 h 3715473"/>
                        <a:gd name="connsiteX4" fmla="*/ 0 w 1435261"/>
                        <a:gd name="connsiteY4" fmla="*/ 0 h 3715473"/>
                        <a:gd name="connsiteX0" fmla="*/ 0 w 1678330"/>
                        <a:gd name="connsiteY0" fmla="*/ 0 h 3750197"/>
                        <a:gd name="connsiteX1" fmla="*/ 1678330 w 1678330"/>
                        <a:gd name="connsiteY1" fmla="*/ 34724 h 3750197"/>
                        <a:gd name="connsiteX2" fmla="*/ 1678330 w 1678330"/>
                        <a:gd name="connsiteY2" fmla="*/ 3750197 h 3750197"/>
                        <a:gd name="connsiteX3" fmla="*/ 243069 w 1678330"/>
                        <a:gd name="connsiteY3" fmla="*/ 3750197 h 3750197"/>
                        <a:gd name="connsiteX4" fmla="*/ 0 w 1678330"/>
                        <a:gd name="connsiteY4" fmla="*/ 0 h 3750197"/>
                        <a:gd name="connsiteX0" fmla="*/ 0 w 1712041"/>
                        <a:gd name="connsiteY0" fmla="*/ 0 h 3809191"/>
                        <a:gd name="connsiteX1" fmla="*/ 1712041 w 1712041"/>
                        <a:gd name="connsiteY1" fmla="*/ 93718 h 3809191"/>
                        <a:gd name="connsiteX2" fmla="*/ 1712041 w 1712041"/>
                        <a:gd name="connsiteY2" fmla="*/ 3809191 h 3809191"/>
                        <a:gd name="connsiteX3" fmla="*/ 276780 w 1712041"/>
                        <a:gd name="connsiteY3" fmla="*/ 3809191 h 3809191"/>
                        <a:gd name="connsiteX4" fmla="*/ 0 w 1712041"/>
                        <a:gd name="connsiteY4" fmla="*/ 0 h 3809191"/>
                        <a:gd name="connsiteX0" fmla="*/ 0 w 1712041"/>
                        <a:gd name="connsiteY0" fmla="*/ 0 h 3809191"/>
                        <a:gd name="connsiteX1" fmla="*/ 1712041 w 1712041"/>
                        <a:gd name="connsiteY1" fmla="*/ 93718 h 3809191"/>
                        <a:gd name="connsiteX2" fmla="*/ 1712041 w 1712041"/>
                        <a:gd name="connsiteY2" fmla="*/ 3809191 h 3809191"/>
                        <a:gd name="connsiteX3" fmla="*/ 276780 w 1712041"/>
                        <a:gd name="connsiteY3" fmla="*/ 3809191 h 3809191"/>
                        <a:gd name="connsiteX4" fmla="*/ 35527 w 1712041"/>
                        <a:gd name="connsiteY4" fmla="*/ 447999 h 3809191"/>
                        <a:gd name="connsiteX5" fmla="*/ 0 w 1712041"/>
                        <a:gd name="connsiteY5" fmla="*/ 0 h 3809191"/>
                        <a:gd name="connsiteX0" fmla="*/ 0 w 1712041"/>
                        <a:gd name="connsiteY0" fmla="*/ 0 h 3809191"/>
                        <a:gd name="connsiteX1" fmla="*/ 1712041 w 1712041"/>
                        <a:gd name="connsiteY1" fmla="*/ 93718 h 3809191"/>
                        <a:gd name="connsiteX2" fmla="*/ 1712041 w 1712041"/>
                        <a:gd name="connsiteY2" fmla="*/ 3809191 h 3809191"/>
                        <a:gd name="connsiteX3" fmla="*/ 276780 w 1712041"/>
                        <a:gd name="connsiteY3" fmla="*/ 3809191 h 3809191"/>
                        <a:gd name="connsiteX4" fmla="*/ 271501 w 1712041"/>
                        <a:gd name="connsiteY4" fmla="*/ 321584 h 3809191"/>
                        <a:gd name="connsiteX5" fmla="*/ 0 w 1712041"/>
                        <a:gd name="connsiteY5" fmla="*/ 0 h 3809191"/>
                        <a:gd name="connsiteX0" fmla="*/ 0 w 1712041"/>
                        <a:gd name="connsiteY0" fmla="*/ 0 h 3809191"/>
                        <a:gd name="connsiteX1" fmla="*/ 1712041 w 1712041"/>
                        <a:gd name="connsiteY1" fmla="*/ 93718 h 3809191"/>
                        <a:gd name="connsiteX2" fmla="*/ 1712041 w 1712041"/>
                        <a:gd name="connsiteY2" fmla="*/ 3809191 h 3809191"/>
                        <a:gd name="connsiteX3" fmla="*/ 276780 w 1712041"/>
                        <a:gd name="connsiteY3" fmla="*/ 3809191 h 3809191"/>
                        <a:gd name="connsiteX4" fmla="*/ 271501 w 1712041"/>
                        <a:gd name="connsiteY4" fmla="*/ 321584 h 3809191"/>
                        <a:gd name="connsiteX5" fmla="*/ 0 w 1712041"/>
                        <a:gd name="connsiteY5" fmla="*/ 0 h 3809191"/>
                        <a:gd name="connsiteX0" fmla="*/ 0 w 1712041"/>
                        <a:gd name="connsiteY0" fmla="*/ 0 h 3809191"/>
                        <a:gd name="connsiteX1" fmla="*/ 1712041 w 1712041"/>
                        <a:gd name="connsiteY1" fmla="*/ 93718 h 3809191"/>
                        <a:gd name="connsiteX2" fmla="*/ 1712041 w 1712041"/>
                        <a:gd name="connsiteY2" fmla="*/ 3809191 h 3809191"/>
                        <a:gd name="connsiteX3" fmla="*/ 276780 w 1712041"/>
                        <a:gd name="connsiteY3" fmla="*/ 3809191 h 3809191"/>
                        <a:gd name="connsiteX4" fmla="*/ 271501 w 1712041"/>
                        <a:gd name="connsiteY4" fmla="*/ 321584 h 3809191"/>
                        <a:gd name="connsiteX5" fmla="*/ 0 w 1712041"/>
                        <a:gd name="connsiteY5" fmla="*/ 0 h 3809191"/>
                        <a:gd name="connsiteX0" fmla="*/ 0 w 1712041"/>
                        <a:gd name="connsiteY0" fmla="*/ 0 h 4266391"/>
                        <a:gd name="connsiteX1" fmla="*/ 1712041 w 1712041"/>
                        <a:gd name="connsiteY1" fmla="*/ 93718 h 4266391"/>
                        <a:gd name="connsiteX2" fmla="*/ 1712041 w 1712041"/>
                        <a:gd name="connsiteY2" fmla="*/ 3809191 h 4266391"/>
                        <a:gd name="connsiteX3" fmla="*/ 175927 w 1712041"/>
                        <a:gd name="connsiteY3" fmla="*/ 4266391 h 4266391"/>
                        <a:gd name="connsiteX4" fmla="*/ 271501 w 1712041"/>
                        <a:gd name="connsiteY4" fmla="*/ 321584 h 4266391"/>
                        <a:gd name="connsiteX5" fmla="*/ 0 w 1712041"/>
                        <a:gd name="connsiteY5" fmla="*/ 0 h 4266391"/>
                        <a:gd name="connsiteX0" fmla="*/ 0 w 1712041"/>
                        <a:gd name="connsiteY0" fmla="*/ 0 h 4223970"/>
                        <a:gd name="connsiteX1" fmla="*/ 1712041 w 1712041"/>
                        <a:gd name="connsiteY1" fmla="*/ 93718 h 4223970"/>
                        <a:gd name="connsiteX2" fmla="*/ 1712041 w 1712041"/>
                        <a:gd name="connsiteY2" fmla="*/ 3809191 h 4223970"/>
                        <a:gd name="connsiteX3" fmla="*/ 175927 w 1712041"/>
                        <a:gd name="connsiteY3" fmla="*/ 4223970 h 4223970"/>
                        <a:gd name="connsiteX4" fmla="*/ 271501 w 1712041"/>
                        <a:gd name="connsiteY4" fmla="*/ 321584 h 4223970"/>
                        <a:gd name="connsiteX5" fmla="*/ 0 w 1712041"/>
                        <a:gd name="connsiteY5" fmla="*/ 0 h 4223970"/>
                        <a:gd name="connsiteX0" fmla="*/ 0 w 1712041"/>
                        <a:gd name="connsiteY0" fmla="*/ 0 h 4223970"/>
                        <a:gd name="connsiteX1" fmla="*/ 1712041 w 1712041"/>
                        <a:gd name="connsiteY1" fmla="*/ 93718 h 4223970"/>
                        <a:gd name="connsiteX2" fmla="*/ 1712041 w 1712041"/>
                        <a:gd name="connsiteY2" fmla="*/ 3809191 h 4223970"/>
                        <a:gd name="connsiteX3" fmla="*/ 175927 w 1712041"/>
                        <a:gd name="connsiteY3" fmla="*/ 4223970 h 4223970"/>
                        <a:gd name="connsiteX4" fmla="*/ 271501 w 1712041"/>
                        <a:gd name="connsiteY4" fmla="*/ 321584 h 4223970"/>
                        <a:gd name="connsiteX5" fmla="*/ 0 w 1712041"/>
                        <a:gd name="connsiteY5" fmla="*/ 0 h 4223970"/>
                        <a:gd name="connsiteX0" fmla="*/ 0 w 1712041"/>
                        <a:gd name="connsiteY0" fmla="*/ 0 h 4223970"/>
                        <a:gd name="connsiteX1" fmla="*/ 1712041 w 1712041"/>
                        <a:gd name="connsiteY1" fmla="*/ 93718 h 4223970"/>
                        <a:gd name="connsiteX2" fmla="*/ 1712041 w 1712041"/>
                        <a:gd name="connsiteY2" fmla="*/ 3809191 h 4223970"/>
                        <a:gd name="connsiteX3" fmla="*/ 429758 w 1712041"/>
                        <a:gd name="connsiteY3" fmla="*/ 4156968 h 4223970"/>
                        <a:gd name="connsiteX4" fmla="*/ 175927 w 1712041"/>
                        <a:gd name="connsiteY4" fmla="*/ 4223970 h 4223970"/>
                        <a:gd name="connsiteX5" fmla="*/ 271501 w 1712041"/>
                        <a:gd name="connsiteY5" fmla="*/ 321584 h 4223970"/>
                        <a:gd name="connsiteX6" fmla="*/ 0 w 1712041"/>
                        <a:gd name="connsiteY6" fmla="*/ 0 h 4223970"/>
                        <a:gd name="connsiteX0" fmla="*/ 18015 w 1730056"/>
                        <a:gd name="connsiteY0" fmla="*/ 0 h 4383211"/>
                        <a:gd name="connsiteX1" fmla="*/ 1730056 w 1730056"/>
                        <a:gd name="connsiteY1" fmla="*/ 93718 h 4383211"/>
                        <a:gd name="connsiteX2" fmla="*/ 1730056 w 1730056"/>
                        <a:gd name="connsiteY2" fmla="*/ 3809191 h 4383211"/>
                        <a:gd name="connsiteX3" fmla="*/ 0 w 1730056"/>
                        <a:gd name="connsiteY3" fmla="*/ 4383211 h 4383211"/>
                        <a:gd name="connsiteX4" fmla="*/ 193942 w 1730056"/>
                        <a:gd name="connsiteY4" fmla="*/ 4223970 h 4383211"/>
                        <a:gd name="connsiteX5" fmla="*/ 289516 w 1730056"/>
                        <a:gd name="connsiteY5" fmla="*/ 321584 h 4383211"/>
                        <a:gd name="connsiteX6" fmla="*/ 18015 w 1730056"/>
                        <a:gd name="connsiteY6" fmla="*/ 0 h 4383211"/>
                        <a:gd name="connsiteX0" fmla="*/ 18015 w 1730056"/>
                        <a:gd name="connsiteY0" fmla="*/ 0 h 4383211"/>
                        <a:gd name="connsiteX1" fmla="*/ 1730056 w 1730056"/>
                        <a:gd name="connsiteY1" fmla="*/ 93718 h 4383211"/>
                        <a:gd name="connsiteX2" fmla="*/ 1730056 w 1730056"/>
                        <a:gd name="connsiteY2" fmla="*/ 3809191 h 4383211"/>
                        <a:gd name="connsiteX3" fmla="*/ 358218 w 1730056"/>
                        <a:gd name="connsiteY3" fmla="*/ 4270090 h 4383211"/>
                        <a:gd name="connsiteX4" fmla="*/ 0 w 1730056"/>
                        <a:gd name="connsiteY4" fmla="*/ 4383211 h 4383211"/>
                        <a:gd name="connsiteX5" fmla="*/ 193942 w 1730056"/>
                        <a:gd name="connsiteY5" fmla="*/ 4223970 h 4383211"/>
                        <a:gd name="connsiteX6" fmla="*/ 289516 w 1730056"/>
                        <a:gd name="connsiteY6" fmla="*/ 321584 h 4383211"/>
                        <a:gd name="connsiteX7" fmla="*/ 18015 w 1730056"/>
                        <a:gd name="connsiteY7" fmla="*/ 0 h 4383211"/>
                        <a:gd name="connsiteX0" fmla="*/ 18015 w 1730056"/>
                        <a:gd name="connsiteY0" fmla="*/ 0 h 4383211"/>
                        <a:gd name="connsiteX1" fmla="*/ 1730056 w 1730056"/>
                        <a:gd name="connsiteY1" fmla="*/ 93718 h 4383211"/>
                        <a:gd name="connsiteX2" fmla="*/ 1730056 w 1730056"/>
                        <a:gd name="connsiteY2" fmla="*/ 3809191 h 4383211"/>
                        <a:gd name="connsiteX3" fmla="*/ 377072 w 1730056"/>
                        <a:gd name="connsiteY3" fmla="*/ 4364358 h 4383211"/>
                        <a:gd name="connsiteX4" fmla="*/ 0 w 1730056"/>
                        <a:gd name="connsiteY4" fmla="*/ 4383211 h 4383211"/>
                        <a:gd name="connsiteX5" fmla="*/ 193942 w 1730056"/>
                        <a:gd name="connsiteY5" fmla="*/ 4223970 h 4383211"/>
                        <a:gd name="connsiteX6" fmla="*/ 289516 w 1730056"/>
                        <a:gd name="connsiteY6" fmla="*/ 321584 h 4383211"/>
                        <a:gd name="connsiteX7" fmla="*/ 18015 w 1730056"/>
                        <a:gd name="connsiteY7" fmla="*/ 0 h 4383211"/>
                        <a:gd name="connsiteX0" fmla="*/ 18015 w 1730056"/>
                        <a:gd name="connsiteY0" fmla="*/ 0 h 4383211"/>
                        <a:gd name="connsiteX1" fmla="*/ 1730056 w 1730056"/>
                        <a:gd name="connsiteY1" fmla="*/ 93718 h 4383211"/>
                        <a:gd name="connsiteX2" fmla="*/ 1730056 w 1730056"/>
                        <a:gd name="connsiteY2" fmla="*/ 3809191 h 4383211"/>
                        <a:gd name="connsiteX3" fmla="*/ 377072 w 1730056"/>
                        <a:gd name="connsiteY3" fmla="*/ 4364358 h 4383211"/>
                        <a:gd name="connsiteX4" fmla="*/ 0 w 1730056"/>
                        <a:gd name="connsiteY4" fmla="*/ 4383211 h 4383211"/>
                        <a:gd name="connsiteX5" fmla="*/ 193942 w 1730056"/>
                        <a:gd name="connsiteY5" fmla="*/ 4223970 h 4383211"/>
                        <a:gd name="connsiteX6" fmla="*/ 289516 w 1730056"/>
                        <a:gd name="connsiteY6" fmla="*/ 321584 h 4383211"/>
                        <a:gd name="connsiteX7" fmla="*/ 18015 w 1730056"/>
                        <a:gd name="connsiteY7" fmla="*/ 0 h 4383211"/>
                        <a:gd name="connsiteX0" fmla="*/ 18015 w 1730056"/>
                        <a:gd name="connsiteY0" fmla="*/ 0 h 4430346"/>
                        <a:gd name="connsiteX1" fmla="*/ 1730056 w 1730056"/>
                        <a:gd name="connsiteY1" fmla="*/ 93718 h 4430346"/>
                        <a:gd name="connsiteX2" fmla="*/ 1730056 w 1730056"/>
                        <a:gd name="connsiteY2" fmla="*/ 3809191 h 4430346"/>
                        <a:gd name="connsiteX3" fmla="*/ 278090 w 1730056"/>
                        <a:gd name="connsiteY3" fmla="*/ 4430346 h 4430346"/>
                        <a:gd name="connsiteX4" fmla="*/ 0 w 1730056"/>
                        <a:gd name="connsiteY4" fmla="*/ 4383211 h 4430346"/>
                        <a:gd name="connsiteX5" fmla="*/ 193942 w 1730056"/>
                        <a:gd name="connsiteY5" fmla="*/ 4223970 h 4430346"/>
                        <a:gd name="connsiteX6" fmla="*/ 289516 w 1730056"/>
                        <a:gd name="connsiteY6" fmla="*/ 321584 h 4430346"/>
                        <a:gd name="connsiteX7" fmla="*/ 18015 w 1730056"/>
                        <a:gd name="connsiteY7" fmla="*/ 0 h 4430346"/>
                        <a:gd name="connsiteX0" fmla="*/ 18015 w 1730056"/>
                        <a:gd name="connsiteY0" fmla="*/ 0 h 4383211"/>
                        <a:gd name="connsiteX1" fmla="*/ 1730056 w 1730056"/>
                        <a:gd name="connsiteY1" fmla="*/ 93718 h 4383211"/>
                        <a:gd name="connsiteX2" fmla="*/ 1730056 w 1730056"/>
                        <a:gd name="connsiteY2" fmla="*/ 3809191 h 4383211"/>
                        <a:gd name="connsiteX3" fmla="*/ 358218 w 1730056"/>
                        <a:gd name="connsiteY3" fmla="*/ 4373785 h 4383211"/>
                        <a:gd name="connsiteX4" fmla="*/ 0 w 1730056"/>
                        <a:gd name="connsiteY4" fmla="*/ 4383211 h 4383211"/>
                        <a:gd name="connsiteX5" fmla="*/ 193942 w 1730056"/>
                        <a:gd name="connsiteY5" fmla="*/ 4223970 h 4383211"/>
                        <a:gd name="connsiteX6" fmla="*/ 289516 w 1730056"/>
                        <a:gd name="connsiteY6" fmla="*/ 321584 h 4383211"/>
                        <a:gd name="connsiteX7" fmla="*/ 18015 w 1730056"/>
                        <a:gd name="connsiteY7" fmla="*/ 0 h 4383211"/>
                        <a:gd name="connsiteX0" fmla="*/ 0 w 1712041"/>
                        <a:gd name="connsiteY0" fmla="*/ 0 h 4383211"/>
                        <a:gd name="connsiteX1" fmla="*/ 1712041 w 1712041"/>
                        <a:gd name="connsiteY1" fmla="*/ 93718 h 4383211"/>
                        <a:gd name="connsiteX2" fmla="*/ 1712041 w 1712041"/>
                        <a:gd name="connsiteY2" fmla="*/ 3809191 h 4383211"/>
                        <a:gd name="connsiteX3" fmla="*/ 340203 w 1712041"/>
                        <a:gd name="connsiteY3" fmla="*/ 4373785 h 4383211"/>
                        <a:gd name="connsiteX4" fmla="*/ 142241 w 1712041"/>
                        <a:gd name="connsiteY4" fmla="*/ 4383211 h 4383211"/>
                        <a:gd name="connsiteX5" fmla="*/ 175927 w 1712041"/>
                        <a:gd name="connsiteY5" fmla="*/ 4223970 h 4383211"/>
                        <a:gd name="connsiteX6" fmla="*/ 271501 w 1712041"/>
                        <a:gd name="connsiteY6" fmla="*/ 321584 h 4383211"/>
                        <a:gd name="connsiteX7" fmla="*/ 0 w 1712041"/>
                        <a:gd name="connsiteY7" fmla="*/ 0 h 4383211"/>
                        <a:gd name="connsiteX0" fmla="*/ 0 w 1712041"/>
                        <a:gd name="connsiteY0" fmla="*/ 0 h 4392638"/>
                        <a:gd name="connsiteX1" fmla="*/ 1712041 w 1712041"/>
                        <a:gd name="connsiteY1" fmla="*/ 93718 h 4392638"/>
                        <a:gd name="connsiteX2" fmla="*/ 1712041 w 1712041"/>
                        <a:gd name="connsiteY2" fmla="*/ 3809191 h 4392638"/>
                        <a:gd name="connsiteX3" fmla="*/ 340203 w 1712041"/>
                        <a:gd name="connsiteY3" fmla="*/ 4373785 h 4392638"/>
                        <a:gd name="connsiteX4" fmla="*/ 95107 w 1712041"/>
                        <a:gd name="connsiteY4" fmla="*/ 4392638 h 4392638"/>
                        <a:gd name="connsiteX5" fmla="*/ 175927 w 1712041"/>
                        <a:gd name="connsiteY5" fmla="*/ 4223970 h 4392638"/>
                        <a:gd name="connsiteX6" fmla="*/ 271501 w 1712041"/>
                        <a:gd name="connsiteY6" fmla="*/ 321584 h 4392638"/>
                        <a:gd name="connsiteX7" fmla="*/ 0 w 1712041"/>
                        <a:gd name="connsiteY7" fmla="*/ 0 h 4392638"/>
                        <a:gd name="connsiteX0" fmla="*/ 0 w 1712041"/>
                        <a:gd name="connsiteY0" fmla="*/ 0 h 4392638"/>
                        <a:gd name="connsiteX1" fmla="*/ 1712041 w 1712041"/>
                        <a:gd name="connsiteY1" fmla="*/ 93718 h 4392638"/>
                        <a:gd name="connsiteX2" fmla="*/ 1712041 w 1712041"/>
                        <a:gd name="connsiteY2" fmla="*/ 3809191 h 4392638"/>
                        <a:gd name="connsiteX3" fmla="*/ 340203 w 1712041"/>
                        <a:gd name="connsiteY3" fmla="*/ 4373785 h 4392638"/>
                        <a:gd name="connsiteX4" fmla="*/ 95107 w 1712041"/>
                        <a:gd name="connsiteY4" fmla="*/ 4392638 h 4392638"/>
                        <a:gd name="connsiteX5" fmla="*/ 175927 w 1712041"/>
                        <a:gd name="connsiteY5" fmla="*/ 4223970 h 4392638"/>
                        <a:gd name="connsiteX6" fmla="*/ 271501 w 1712041"/>
                        <a:gd name="connsiteY6" fmla="*/ 321584 h 4392638"/>
                        <a:gd name="connsiteX7" fmla="*/ 0 w 1712041"/>
                        <a:gd name="connsiteY7" fmla="*/ 0 h 4392638"/>
                        <a:gd name="connsiteX0" fmla="*/ 0 w 1712041"/>
                        <a:gd name="connsiteY0" fmla="*/ 0 h 4392638"/>
                        <a:gd name="connsiteX1" fmla="*/ 1712041 w 1712041"/>
                        <a:gd name="connsiteY1" fmla="*/ 93718 h 4392638"/>
                        <a:gd name="connsiteX2" fmla="*/ 1712041 w 1712041"/>
                        <a:gd name="connsiteY2" fmla="*/ 3809191 h 4392638"/>
                        <a:gd name="connsiteX3" fmla="*/ 340203 w 1712041"/>
                        <a:gd name="connsiteY3" fmla="*/ 4373785 h 4392638"/>
                        <a:gd name="connsiteX4" fmla="*/ 95107 w 1712041"/>
                        <a:gd name="connsiteY4" fmla="*/ 4392638 h 4392638"/>
                        <a:gd name="connsiteX5" fmla="*/ 175927 w 1712041"/>
                        <a:gd name="connsiteY5" fmla="*/ 4223970 h 4392638"/>
                        <a:gd name="connsiteX6" fmla="*/ 271501 w 1712041"/>
                        <a:gd name="connsiteY6" fmla="*/ 321584 h 4392638"/>
                        <a:gd name="connsiteX7" fmla="*/ 0 w 1712041"/>
                        <a:gd name="connsiteY7" fmla="*/ 0 h 4392638"/>
                        <a:gd name="connsiteX0" fmla="*/ 0 w 1712041"/>
                        <a:gd name="connsiteY0" fmla="*/ 0 h 4392638"/>
                        <a:gd name="connsiteX1" fmla="*/ 1712041 w 1712041"/>
                        <a:gd name="connsiteY1" fmla="*/ 93718 h 4392638"/>
                        <a:gd name="connsiteX2" fmla="*/ 1712041 w 1712041"/>
                        <a:gd name="connsiteY2" fmla="*/ 3809191 h 4392638"/>
                        <a:gd name="connsiteX3" fmla="*/ 340203 w 1712041"/>
                        <a:gd name="connsiteY3" fmla="*/ 4373785 h 4392638"/>
                        <a:gd name="connsiteX4" fmla="*/ 95107 w 1712041"/>
                        <a:gd name="connsiteY4" fmla="*/ 4392638 h 4392638"/>
                        <a:gd name="connsiteX5" fmla="*/ 175927 w 1712041"/>
                        <a:gd name="connsiteY5" fmla="*/ 4223970 h 4392638"/>
                        <a:gd name="connsiteX6" fmla="*/ 271501 w 1712041"/>
                        <a:gd name="connsiteY6" fmla="*/ 321584 h 4392638"/>
                        <a:gd name="connsiteX7" fmla="*/ 0 w 1712041"/>
                        <a:gd name="connsiteY7" fmla="*/ 0 h 4392638"/>
                        <a:gd name="connsiteX0" fmla="*/ 0 w 1712041"/>
                        <a:gd name="connsiteY0" fmla="*/ 0 h 4392638"/>
                        <a:gd name="connsiteX1" fmla="*/ 1712041 w 1712041"/>
                        <a:gd name="connsiteY1" fmla="*/ 93718 h 4392638"/>
                        <a:gd name="connsiteX2" fmla="*/ 1712041 w 1712041"/>
                        <a:gd name="connsiteY2" fmla="*/ 3809191 h 4392638"/>
                        <a:gd name="connsiteX3" fmla="*/ 340203 w 1712041"/>
                        <a:gd name="connsiteY3" fmla="*/ 4373785 h 4392638"/>
                        <a:gd name="connsiteX4" fmla="*/ 95107 w 1712041"/>
                        <a:gd name="connsiteY4" fmla="*/ 4392638 h 4392638"/>
                        <a:gd name="connsiteX5" fmla="*/ 175927 w 1712041"/>
                        <a:gd name="connsiteY5" fmla="*/ 4223970 h 4392638"/>
                        <a:gd name="connsiteX6" fmla="*/ 271501 w 1712041"/>
                        <a:gd name="connsiteY6" fmla="*/ 321584 h 4392638"/>
                        <a:gd name="connsiteX7" fmla="*/ 0 w 1712041"/>
                        <a:gd name="connsiteY7" fmla="*/ 0 h 4392638"/>
                        <a:gd name="connsiteX0" fmla="*/ 0 w 1712041"/>
                        <a:gd name="connsiteY0" fmla="*/ 0 h 4392638"/>
                        <a:gd name="connsiteX1" fmla="*/ 1712041 w 1712041"/>
                        <a:gd name="connsiteY1" fmla="*/ 93718 h 4392638"/>
                        <a:gd name="connsiteX2" fmla="*/ 1712041 w 1712041"/>
                        <a:gd name="connsiteY2" fmla="*/ 3809191 h 4392638"/>
                        <a:gd name="connsiteX3" fmla="*/ 340203 w 1712041"/>
                        <a:gd name="connsiteY3" fmla="*/ 4373785 h 4392638"/>
                        <a:gd name="connsiteX4" fmla="*/ 95107 w 1712041"/>
                        <a:gd name="connsiteY4" fmla="*/ 4392638 h 4392638"/>
                        <a:gd name="connsiteX5" fmla="*/ 175927 w 1712041"/>
                        <a:gd name="connsiteY5" fmla="*/ 4223970 h 4392638"/>
                        <a:gd name="connsiteX6" fmla="*/ 271501 w 1712041"/>
                        <a:gd name="connsiteY6" fmla="*/ 321584 h 4392638"/>
                        <a:gd name="connsiteX7" fmla="*/ 0 w 1712041"/>
                        <a:gd name="connsiteY7" fmla="*/ 0 h 4392638"/>
                        <a:gd name="connsiteX0" fmla="*/ 0 w 1712041"/>
                        <a:gd name="connsiteY0" fmla="*/ 0 h 4392638"/>
                        <a:gd name="connsiteX1" fmla="*/ 1712041 w 1712041"/>
                        <a:gd name="connsiteY1" fmla="*/ 93718 h 4392638"/>
                        <a:gd name="connsiteX2" fmla="*/ 1712041 w 1712041"/>
                        <a:gd name="connsiteY2" fmla="*/ 3809191 h 4392638"/>
                        <a:gd name="connsiteX3" fmla="*/ 340203 w 1712041"/>
                        <a:gd name="connsiteY3" fmla="*/ 4373785 h 4392638"/>
                        <a:gd name="connsiteX4" fmla="*/ 95107 w 1712041"/>
                        <a:gd name="connsiteY4" fmla="*/ 4392638 h 4392638"/>
                        <a:gd name="connsiteX5" fmla="*/ 175927 w 1712041"/>
                        <a:gd name="connsiteY5" fmla="*/ 4223970 h 4392638"/>
                        <a:gd name="connsiteX6" fmla="*/ 271501 w 1712041"/>
                        <a:gd name="connsiteY6" fmla="*/ 321584 h 4392638"/>
                        <a:gd name="connsiteX7" fmla="*/ 0 w 1712041"/>
                        <a:gd name="connsiteY7" fmla="*/ 0 h 4392638"/>
                        <a:gd name="connsiteX0" fmla="*/ 0 w 1712041"/>
                        <a:gd name="connsiteY0" fmla="*/ 0 h 4392638"/>
                        <a:gd name="connsiteX1" fmla="*/ 1712041 w 1712041"/>
                        <a:gd name="connsiteY1" fmla="*/ 93718 h 4392638"/>
                        <a:gd name="connsiteX2" fmla="*/ 1406339 w 1712041"/>
                        <a:gd name="connsiteY2" fmla="*/ 4182526 h 4392638"/>
                        <a:gd name="connsiteX3" fmla="*/ 340203 w 1712041"/>
                        <a:gd name="connsiteY3" fmla="*/ 4373785 h 4392638"/>
                        <a:gd name="connsiteX4" fmla="*/ 95107 w 1712041"/>
                        <a:gd name="connsiteY4" fmla="*/ 4392638 h 4392638"/>
                        <a:gd name="connsiteX5" fmla="*/ 175927 w 1712041"/>
                        <a:gd name="connsiteY5" fmla="*/ 4223970 h 4392638"/>
                        <a:gd name="connsiteX6" fmla="*/ 271501 w 1712041"/>
                        <a:gd name="connsiteY6" fmla="*/ 321584 h 4392638"/>
                        <a:gd name="connsiteX7" fmla="*/ 0 w 1712041"/>
                        <a:gd name="connsiteY7" fmla="*/ 0 h 4392638"/>
                        <a:gd name="connsiteX0" fmla="*/ 0 w 1712041"/>
                        <a:gd name="connsiteY0" fmla="*/ 0 h 4392638"/>
                        <a:gd name="connsiteX1" fmla="*/ 1712041 w 1712041"/>
                        <a:gd name="connsiteY1" fmla="*/ 93718 h 4392638"/>
                        <a:gd name="connsiteX2" fmla="*/ 1406339 w 1712041"/>
                        <a:gd name="connsiteY2" fmla="*/ 4182526 h 4392638"/>
                        <a:gd name="connsiteX3" fmla="*/ 359140 w 1712041"/>
                        <a:gd name="connsiteY3" fmla="*/ 4357553 h 4392638"/>
                        <a:gd name="connsiteX4" fmla="*/ 95107 w 1712041"/>
                        <a:gd name="connsiteY4" fmla="*/ 4392638 h 4392638"/>
                        <a:gd name="connsiteX5" fmla="*/ 175927 w 1712041"/>
                        <a:gd name="connsiteY5" fmla="*/ 4223970 h 4392638"/>
                        <a:gd name="connsiteX6" fmla="*/ 271501 w 1712041"/>
                        <a:gd name="connsiteY6" fmla="*/ 321584 h 4392638"/>
                        <a:gd name="connsiteX7" fmla="*/ 0 w 1712041"/>
                        <a:gd name="connsiteY7" fmla="*/ 0 h 4392638"/>
                        <a:gd name="connsiteX0" fmla="*/ 0 w 1712041"/>
                        <a:gd name="connsiteY0" fmla="*/ 0 h 4392638"/>
                        <a:gd name="connsiteX1" fmla="*/ 1712041 w 1712041"/>
                        <a:gd name="connsiteY1" fmla="*/ 93718 h 4392638"/>
                        <a:gd name="connsiteX2" fmla="*/ 1406339 w 1712041"/>
                        <a:gd name="connsiteY2" fmla="*/ 4182526 h 4392638"/>
                        <a:gd name="connsiteX3" fmla="*/ 361846 w 1712041"/>
                        <a:gd name="connsiteY3" fmla="*/ 4349437 h 4392638"/>
                        <a:gd name="connsiteX4" fmla="*/ 95107 w 1712041"/>
                        <a:gd name="connsiteY4" fmla="*/ 4392638 h 4392638"/>
                        <a:gd name="connsiteX5" fmla="*/ 175927 w 1712041"/>
                        <a:gd name="connsiteY5" fmla="*/ 4223970 h 4392638"/>
                        <a:gd name="connsiteX6" fmla="*/ 271501 w 1712041"/>
                        <a:gd name="connsiteY6" fmla="*/ 321584 h 4392638"/>
                        <a:gd name="connsiteX7" fmla="*/ 0 w 1712041"/>
                        <a:gd name="connsiteY7" fmla="*/ 0 h 4392638"/>
                        <a:gd name="connsiteX0" fmla="*/ 0 w 1712041"/>
                        <a:gd name="connsiteY0" fmla="*/ 0 h 4392638"/>
                        <a:gd name="connsiteX1" fmla="*/ 1712041 w 1712041"/>
                        <a:gd name="connsiteY1" fmla="*/ 93718 h 4392638"/>
                        <a:gd name="connsiteX2" fmla="*/ 1406339 w 1712041"/>
                        <a:gd name="connsiteY2" fmla="*/ 4190642 h 4392638"/>
                        <a:gd name="connsiteX3" fmla="*/ 361846 w 1712041"/>
                        <a:gd name="connsiteY3" fmla="*/ 4349437 h 4392638"/>
                        <a:gd name="connsiteX4" fmla="*/ 95107 w 1712041"/>
                        <a:gd name="connsiteY4" fmla="*/ 4392638 h 4392638"/>
                        <a:gd name="connsiteX5" fmla="*/ 175927 w 1712041"/>
                        <a:gd name="connsiteY5" fmla="*/ 4223970 h 4392638"/>
                        <a:gd name="connsiteX6" fmla="*/ 271501 w 1712041"/>
                        <a:gd name="connsiteY6" fmla="*/ 321584 h 4392638"/>
                        <a:gd name="connsiteX7" fmla="*/ 0 w 1712041"/>
                        <a:gd name="connsiteY7" fmla="*/ 0 h 4392638"/>
                        <a:gd name="connsiteX0" fmla="*/ 0 w 1712041"/>
                        <a:gd name="connsiteY0" fmla="*/ 0 h 4392638"/>
                        <a:gd name="connsiteX1" fmla="*/ 1712041 w 1712041"/>
                        <a:gd name="connsiteY1" fmla="*/ 93718 h 4392638"/>
                        <a:gd name="connsiteX2" fmla="*/ 1421887 w 1712041"/>
                        <a:gd name="connsiteY2" fmla="*/ 3882028 h 4392638"/>
                        <a:gd name="connsiteX3" fmla="*/ 1406339 w 1712041"/>
                        <a:gd name="connsiteY3" fmla="*/ 4190642 h 4392638"/>
                        <a:gd name="connsiteX4" fmla="*/ 361846 w 1712041"/>
                        <a:gd name="connsiteY4" fmla="*/ 4349437 h 4392638"/>
                        <a:gd name="connsiteX5" fmla="*/ 95107 w 1712041"/>
                        <a:gd name="connsiteY5" fmla="*/ 4392638 h 4392638"/>
                        <a:gd name="connsiteX6" fmla="*/ 175927 w 1712041"/>
                        <a:gd name="connsiteY6" fmla="*/ 4223970 h 4392638"/>
                        <a:gd name="connsiteX7" fmla="*/ 271501 w 1712041"/>
                        <a:gd name="connsiteY7" fmla="*/ 321584 h 4392638"/>
                        <a:gd name="connsiteX8" fmla="*/ 0 w 1712041"/>
                        <a:gd name="connsiteY8" fmla="*/ 0 h 4392638"/>
                        <a:gd name="connsiteX0" fmla="*/ 0 w 1712041"/>
                        <a:gd name="connsiteY0" fmla="*/ 0 h 4392638"/>
                        <a:gd name="connsiteX1" fmla="*/ 1712041 w 1712041"/>
                        <a:gd name="connsiteY1" fmla="*/ 93718 h 4392638"/>
                        <a:gd name="connsiteX2" fmla="*/ 1535510 w 1712041"/>
                        <a:gd name="connsiteY2" fmla="*/ 3968599 h 4392638"/>
                        <a:gd name="connsiteX3" fmla="*/ 1406339 w 1712041"/>
                        <a:gd name="connsiteY3" fmla="*/ 4190642 h 4392638"/>
                        <a:gd name="connsiteX4" fmla="*/ 361846 w 1712041"/>
                        <a:gd name="connsiteY4" fmla="*/ 4349437 h 4392638"/>
                        <a:gd name="connsiteX5" fmla="*/ 95107 w 1712041"/>
                        <a:gd name="connsiteY5" fmla="*/ 4392638 h 4392638"/>
                        <a:gd name="connsiteX6" fmla="*/ 175927 w 1712041"/>
                        <a:gd name="connsiteY6" fmla="*/ 4223970 h 4392638"/>
                        <a:gd name="connsiteX7" fmla="*/ 271501 w 1712041"/>
                        <a:gd name="connsiteY7" fmla="*/ 321584 h 4392638"/>
                        <a:gd name="connsiteX8" fmla="*/ 0 w 1712041"/>
                        <a:gd name="connsiteY8" fmla="*/ 0 h 4392638"/>
                        <a:gd name="connsiteX0" fmla="*/ 0 w 1712041"/>
                        <a:gd name="connsiteY0" fmla="*/ 0 h 4392638"/>
                        <a:gd name="connsiteX1" fmla="*/ 1712041 w 1712041"/>
                        <a:gd name="connsiteY1" fmla="*/ 93718 h 4392638"/>
                        <a:gd name="connsiteX2" fmla="*/ 1535510 w 1712041"/>
                        <a:gd name="connsiteY2" fmla="*/ 3968599 h 4392638"/>
                        <a:gd name="connsiteX3" fmla="*/ 1406339 w 1712041"/>
                        <a:gd name="connsiteY3" fmla="*/ 4190642 h 4392638"/>
                        <a:gd name="connsiteX4" fmla="*/ 361846 w 1712041"/>
                        <a:gd name="connsiteY4" fmla="*/ 4349437 h 4392638"/>
                        <a:gd name="connsiteX5" fmla="*/ 95107 w 1712041"/>
                        <a:gd name="connsiteY5" fmla="*/ 4392638 h 4392638"/>
                        <a:gd name="connsiteX6" fmla="*/ 175927 w 1712041"/>
                        <a:gd name="connsiteY6" fmla="*/ 4223970 h 4392638"/>
                        <a:gd name="connsiteX7" fmla="*/ 271501 w 1712041"/>
                        <a:gd name="connsiteY7" fmla="*/ 321584 h 4392638"/>
                        <a:gd name="connsiteX8" fmla="*/ 0 w 1712041"/>
                        <a:gd name="connsiteY8" fmla="*/ 0 h 4392638"/>
                        <a:gd name="connsiteX0" fmla="*/ 0 w 1712041"/>
                        <a:gd name="connsiteY0" fmla="*/ 0 h 4392638"/>
                        <a:gd name="connsiteX1" fmla="*/ 1712041 w 1712041"/>
                        <a:gd name="connsiteY1" fmla="*/ 93718 h 4392638"/>
                        <a:gd name="connsiteX2" fmla="*/ 1535510 w 1712041"/>
                        <a:gd name="connsiteY2" fmla="*/ 3968599 h 4392638"/>
                        <a:gd name="connsiteX3" fmla="*/ 1406339 w 1712041"/>
                        <a:gd name="connsiteY3" fmla="*/ 4190642 h 4392638"/>
                        <a:gd name="connsiteX4" fmla="*/ 361846 w 1712041"/>
                        <a:gd name="connsiteY4" fmla="*/ 4349437 h 4392638"/>
                        <a:gd name="connsiteX5" fmla="*/ 95107 w 1712041"/>
                        <a:gd name="connsiteY5" fmla="*/ 4392638 h 4392638"/>
                        <a:gd name="connsiteX6" fmla="*/ 175927 w 1712041"/>
                        <a:gd name="connsiteY6" fmla="*/ 4223970 h 4392638"/>
                        <a:gd name="connsiteX7" fmla="*/ 271501 w 1712041"/>
                        <a:gd name="connsiteY7" fmla="*/ 321584 h 4392638"/>
                        <a:gd name="connsiteX8" fmla="*/ 0 w 1712041"/>
                        <a:gd name="connsiteY8" fmla="*/ 0 h 4392638"/>
                        <a:gd name="connsiteX0" fmla="*/ 0 w 1681896"/>
                        <a:gd name="connsiteY0" fmla="*/ 0 h 4392638"/>
                        <a:gd name="connsiteX1" fmla="*/ 1681896 w 1681896"/>
                        <a:gd name="connsiteY1" fmla="*/ 199226 h 4392638"/>
                        <a:gd name="connsiteX2" fmla="*/ 1535510 w 1681896"/>
                        <a:gd name="connsiteY2" fmla="*/ 3968599 h 4392638"/>
                        <a:gd name="connsiteX3" fmla="*/ 1406339 w 1681896"/>
                        <a:gd name="connsiteY3" fmla="*/ 4190642 h 4392638"/>
                        <a:gd name="connsiteX4" fmla="*/ 361846 w 1681896"/>
                        <a:gd name="connsiteY4" fmla="*/ 4349437 h 4392638"/>
                        <a:gd name="connsiteX5" fmla="*/ 95107 w 1681896"/>
                        <a:gd name="connsiteY5" fmla="*/ 4392638 h 4392638"/>
                        <a:gd name="connsiteX6" fmla="*/ 175927 w 1681896"/>
                        <a:gd name="connsiteY6" fmla="*/ 4223970 h 4392638"/>
                        <a:gd name="connsiteX7" fmla="*/ 271501 w 1681896"/>
                        <a:gd name="connsiteY7" fmla="*/ 321584 h 4392638"/>
                        <a:gd name="connsiteX8" fmla="*/ 0 w 1681896"/>
                        <a:gd name="connsiteY8" fmla="*/ 0 h 4392638"/>
                        <a:gd name="connsiteX0" fmla="*/ 0 w 1681896"/>
                        <a:gd name="connsiteY0" fmla="*/ 0 h 4392638"/>
                        <a:gd name="connsiteX1" fmla="*/ 1333385 w 1681896"/>
                        <a:gd name="connsiteY1" fmla="*/ 162592 h 4392638"/>
                        <a:gd name="connsiteX2" fmla="*/ 1681896 w 1681896"/>
                        <a:gd name="connsiteY2" fmla="*/ 199226 h 4392638"/>
                        <a:gd name="connsiteX3" fmla="*/ 1535510 w 1681896"/>
                        <a:gd name="connsiteY3" fmla="*/ 3968599 h 4392638"/>
                        <a:gd name="connsiteX4" fmla="*/ 1406339 w 1681896"/>
                        <a:gd name="connsiteY4" fmla="*/ 4190642 h 4392638"/>
                        <a:gd name="connsiteX5" fmla="*/ 361846 w 1681896"/>
                        <a:gd name="connsiteY5" fmla="*/ 4349437 h 4392638"/>
                        <a:gd name="connsiteX6" fmla="*/ 95107 w 1681896"/>
                        <a:gd name="connsiteY6" fmla="*/ 4392638 h 4392638"/>
                        <a:gd name="connsiteX7" fmla="*/ 175927 w 1681896"/>
                        <a:gd name="connsiteY7" fmla="*/ 4223970 h 4392638"/>
                        <a:gd name="connsiteX8" fmla="*/ 271501 w 1681896"/>
                        <a:gd name="connsiteY8" fmla="*/ 321584 h 4392638"/>
                        <a:gd name="connsiteX9" fmla="*/ 0 w 1681896"/>
                        <a:gd name="connsiteY9" fmla="*/ 0 h 4392638"/>
                        <a:gd name="connsiteX0" fmla="*/ 0 w 1681896"/>
                        <a:gd name="connsiteY0" fmla="*/ 0 h 4392638"/>
                        <a:gd name="connsiteX1" fmla="*/ 1484111 w 1681896"/>
                        <a:gd name="connsiteY1" fmla="*/ 36988 h 4392638"/>
                        <a:gd name="connsiteX2" fmla="*/ 1681896 w 1681896"/>
                        <a:gd name="connsiteY2" fmla="*/ 199226 h 4392638"/>
                        <a:gd name="connsiteX3" fmla="*/ 1535510 w 1681896"/>
                        <a:gd name="connsiteY3" fmla="*/ 3968599 h 4392638"/>
                        <a:gd name="connsiteX4" fmla="*/ 1406339 w 1681896"/>
                        <a:gd name="connsiteY4" fmla="*/ 4190642 h 4392638"/>
                        <a:gd name="connsiteX5" fmla="*/ 361846 w 1681896"/>
                        <a:gd name="connsiteY5" fmla="*/ 4349437 h 4392638"/>
                        <a:gd name="connsiteX6" fmla="*/ 95107 w 1681896"/>
                        <a:gd name="connsiteY6" fmla="*/ 4392638 h 4392638"/>
                        <a:gd name="connsiteX7" fmla="*/ 175927 w 1681896"/>
                        <a:gd name="connsiteY7" fmla="*/ 4223970 h 4392638"/>
                        <a:gd name="connsiteX8" fmla="*/ 271501 w 1681896"/>
                        <a:gd name="connsiteY8" fmla="*/ 321584 h 4392638"/>
                        <a:gd name="connsiteX9" fmla="*/ 0 w 1681896"/>
                        <a:gd name="connsiteY9" fmla="*/ 0 h 4392638"/>
                        <a:gd name="connsiteX0" fmla="*/ 0 w 1681896"/>
                        <a:gd name="connsiteY0" fmla="*/ 0 h 4392638"/>
                        <a:gd name="connsiteX1" fmla="*/ 1484111 w 1681896"/>
                        <a:gd name="connsiteY1" fmla="*/ 36988 h 4392638"/>
                        <a:gd name="connsiteX2" fmla="*/ 1681896 w 1681896"/>
                        <a:gd name="connsiteY2" fmla="*/ 199226 h 4392638"/>
                        <a:gd name="connsiteX3" fmla="*/ 1535510 w 1681896"/>
                        <a:gd name="connsiteY3" fmla="*/ 3968599 h 4392638"/>
                        <a:gd name="connsiteX4" fmla="*/ 1406339 w 1681896"/>
                        <a:gd name="connsiteY4" fmla="*/ 4190642 h 4392638"/>
                        <a:gd name="connsiteX5" fmla="*/ 361846 w 1681896"/>
                        <a:gd name="connsiteY5" fmla="*/ 4349437 h 4392638"/>
                        <a:gd name="connsiteX6" fmla="*/ 95107 w 1681896"/>
                        <a:gd name="connsiteY6" fmla="*/ 4392638 h 4392638"/>
                        <a:gd name="connsiteX7" fmla="*/ 175927 w 1681896"/>
                        <a:gd name="connsiteY7" fmla="*/ 4223970 h 4392638"/>
                        <a:gd name="connsiteX8" fmla="*/ 271501 w 1681896"/>
                        <a:gd name="connsiteY8" fmla="*/ 321584 h 4392638"/>
                        <a:gd name="connsiteX9" fmla="*/ 0 w 1681896"/>
                        <a:gd name="connsiteY9" fmla="*/ 0 h 4392638"/>
                        <a:gd name="connsiteX0" fmla="*/ 0 w 1681896"/>
                        <a:gd name="connsiteY0" fmla="*/ 0 h 4392638"/>
                        <a:gd name="connsiteX1" fmla="*/ 1484111 w 1681896"/>
                        <a:gd name="connsiteY1" fmla="*/ 36988 h 4392638"/>
                        <a:gd name="connsiteX2" fmla="*/ 1681896 w 1681896"/>
                        <a:gd name="connsiteY2" fmla="*/ 199226 h 4392638"/>
                        <a:gd name="connsiteX3" fmla="*/ 1535510 w 1681896"/>
                        <a:gd name="connsiteY3" fmla="*/ 3968599 h 4392638"/>
                        <a:gd name="connsiteX4" fmla="*/ 1406339 w 1681896"/>
                        <a:gd name="connsiteY4" fmla="*/ 4190642 h 4392638"/>
                        <a:gd name="connsiteX5" fmla="*/ 361846 w 1681896"/>
                        <a:gd name="connsiteY5" fmla="*/ 4349437 h 4392638"/>
                        <a:gd name="connsiteX6" fmla="*/ 95107 w 1681896"/>
                        <a:gd name="connsiteY6" fmla="*/ 4392638 h 4392638"/>
                        <a:gd name="connsiteX7" fmla="*/ 175927 w 1681896"/>
                        <a:gd name="connsiteY7" fmla="*/ 4223970 h 4392638"/>
                        <a:gd name="connsiteX8" fmla="*/ 271501 w 1681896"/>
                        <a:gd name="connsiteY8" fmla="*/ 321584 h 4392638"/>
                        <a:gd name="connsiteX9" fmla="*/ 0 w 1681896"/>
                        <a:gd name="connsiteY9" fmla="*/ 0 h 4392638"/>
                        <a:gd name="connsiteX0" fmla="*/ 0 w 1681896"/>
                        <a:gd name="connsiteY0" fmla="*/ 0 h 4392638"/>
                        <a:gd name="connsiteX1" fmla="*/ 1484111 w 1681896"/>
                        <a:gd name="connsiteY1" fmla="*/ 36988 h 4392638"/>
                        <a:gd name="connsiteX2" fmla="*/ 1681896 w 1681896"/>
                        <a:gd name="connsiteY2" fmla="*/ 199226 h 4392638"/>
                        <a:gd name="connsiteX3" fmla="*/ 1535510 w 1681896"/>
                        <a:gd name="connsiteY3" fmla="*/ 3968599 h 4392638"/>
                        <a:gd name="connsiteX4" fmla="*/ 1406339 w 1681896"/>
                        <a:gd name="connsiteY4" fmla="*/ 4190642 h 4392638"/>
                        <a:gd name="connsiteX5" fmla="*/ 361846 w 1681896"/>
                        <a:gd name="connsiteY5" fmla="*/ 4349437 h 4392638"/>
                        <a:gd name="connsiteX6" fmla="*/ 95107 w 1681896"/>
                        <a:gd name="connsiteY6" fmla="*/ 4392638 h 4392638"/>
                        <a:gd name="connsiteX7" fmla="*/ 175927 w 1681896"/>
                        <a:gd name="connsiteY7" fmla="*/ 4223970 h 4392638"/>
                        <a:gd name="connsiteX8" fmla="*/ 271501 w 1681896"/>
                        <a:gd name="connsiteY8" fmla="*/ 321584 h 4392638"/>
                        <a:gd name="connsiteX9" fmla="*/ 0 w 1681896"/>
                        <a:gd name="connsiteY9" fmla="*/ 0 h 4392638"/>
                        <a:gd name="connsiteX0" fmla="*/ 0 w 1681896"/>
                        <a:gd name="connsiteY0" fmla="*/ 0 h 4392638"/>
                        <a:gd name="connsiteX1" fmla="*/ 1484111 w 1681896"/>
                        <a:gd name="connsiteY1" fmla="*/ 36988 h 4392638"/>
                        <a:gd name="connsiteX2" fmla="*/ 1681896 w 1681896"/>
                        <a:gd name="connsiteY2" fmla="*/ 199226 h 4392638"/>
                        <a:gd name="connsiteX3" fmla="*/ 1535510 w 1681896"/>
                        <a:gd name="connsiteY3" fmla="*/ 3968599 h 4392638"/>
                        <a:gd name="connsiteX4" fmla="*/ 1406339 w 1681896"/>
                        <a:gd name="connsiteY4" fmla="*/ 4190642 h 4392638"/>
                        <a:gd name="connsiteX5" fmla="*/ 361846 w 1681896"/>
                        <a:gd name="connsiteY5" fmla="*/ 4349437 h 4392638"/>
                        <a:gd name="connsiteX6" fmla="*/ 95107 w 1681896"/>
                        <a:gd name="connsiteY6" fmla="*/ 4392638 h 4392638"/>
                        <a:gd name="connsiteX7" fmla="*/ 175927 w 1681896"/>
                        <a:gd name="connsiteY7" fmla="*/ 4223970 h 4392638"/>
                        <a:gd name="connsiteX8" fmla="*/ 271501 w 1681896"/>
                        <a:gd name="connsiteY8" fmla="*/ 321584 h 4392638"/>
                        <a:gd name="connsiteX9" fmla="*/ 0 w 1681896"/>
                        <a:gd name="connsiteY9" fmla="*/ 0 h 4392638"/>
                        <a:gd name="connsiteX0" fmla="*/ 0 w 1681896"/>
                        <a:gd name="connsiteY0" fmla="*/ 0 h 4392638"/>
                        <a:gd name="connsiteX1" fmla="*/ 1484111 w 1681896"/>
                        <a:gd name="connsiteY1" fmla="*/ 36988 h 4392638"/>
                        <a:gd name="connsiteX2" fmla="*/ 1681896 w 1681896"/>
                        <a:gd name="connsiteY2" fmla="*/ 199226 h 4392638"/>
                        <a:gd name="connsiteX3" fmla="*/ 1535510 w 1681896"/>
                        <a:gd name="connsiteY3" fmla="*/ 3968599 h 4392638"/>
                        <a:gd name="connsiteX4" fmla="*/ 1406339 w 1681896"/>
                        <a:gd name="connsiteY4" fmla="*/ 4190642 h 4392638"/>
                        <a:gd name="connsiteX5" fmla="*/ 361846 w 1681896"/>
                        <a:gd name="connsiteY5" fmla="*/ 4349437 h 4392638"/>
                        <a:gd name="connsiteX6" fmla="*/ 95107 w 1681896"/>
                        <a:gd name="connsiteY6" fmla="*/ 4392638 h 4392638"/>
                        <a:gd name="connsiteX7" fmla="*/ 175927 w 1681896"/>
                        <a:gd name="connsiteY7" fmla="*/ 4223970 h 4392638"/>
                        <a:gd name="connsiteX8" fmla="*/ 271501 w 1681896"/>
                        <a:gd name="connsiteY8" fmla="*/ 321584 h 4392638"/>
                        <a:gd name="connsiteX9" fmla="*/ 0 w 1681896"/>
                        <a:gd name="connsiteY9" fmla="*/ 0 h 4392638"/>
                        <a:gd name="connsiteX0" fmla="*/ 0 w 1681896"/>
                        <a:gd name="connsiteY0" fmla="*/ 0 h 4377296"/>
                        <a:gd name="connsiteX1" fmla="*/ 1484111 w 1681896"/>
                        <a:gd name="connsiteY1" fmla="*/ 36988 h 4377296"/>
                        <a:gd name="connsiteX2" fmla="*/ 1681896 w 1681896"/>
                        <a:gd name="connsiteY2" fmla="*/ 199226 h 4377296"/>
                        <a:gd name="connsiteX3" fmla="*/ 1535510 w 1681896"/>
                        <a:gd name="connsiteY3" fmla="*/ 3968599 h 4377296"/>
                        <a:gd name="connsiteX4" fmla="*/ 1406339 w 1681896"/>
                        <a:gd name="connsiteY4" fmla="*/ 4190642 h 4377296"/>
                        <a:gd name="connsiteX5" fmla="*/ 361846 w 1681896"/>
                        <a:gd name="connsiteY5" fmla="*/ 4349437 h 4377296"/>
                        <a:gd name="connsiteX6" fmla="*/ 76697 w 1681896"/>
                        <a:gd name="connsiteY6" fmla="*/ 4377296 h 4377296"/>
                        <a:gd name="connsiteX7" fmla="*/ 175927 w 1681896"/>
                        <a:gd name="connsiteY7" fmla="*/ 4223970 h 4377296"/>
                        <a:gd name="connsiteX8" fmla="*/ 271501 w 1681896"/>
                        <a:gd name="connsiteY8" fmla="*/ 321584 h 4377296"/>
                        <a:gd name="connsiteX9" fmla="*/ 0 w 1681896"/>
                        <a:gd name="connsiteY9" fmla="*/ 0 h 4377296"/>
                        <a:gd name="connsiteX0" fmla="*/ 0 w 1681896"/>
                        <a:gd name="connsiteY0" fmla="*/ 0 h 4392638"/>
                        <a:gd name="connsiteX1" fmla="*/ 1484111 w 1681896"/>
                        <a:gd name="connsiteY1" fmla="*/ 36988 h 4392638"/>
                        <a:gd name="connsiteX2" fmla="*/ 1681896 w 1681896"/>
                        <a:gd name="connsiteY2" fmla="*/ 199226 h 4392638"/>
                        <a:gd name="connsiteX3" fmla="*/ 1535510 w 1681896"/>
                        <a:gd name="connsiteY3" fmla="*/ 3968599 h 4392638"/>
                        <a:gd name="connsiteX4" fmla="*/ 1406339 w 1681896"/>
                        <a:gd name="connsiteY4" fmla="*/ 4190642 h 4392638"/>
                        <a:gd name="connsiteX5" fmla="*/ 361846 w 1681896"/>
                        <a:gd name="connsiteY5" fmla="*/ 4349437 h 4392638"/>
                        <a:gd name="connsiteX6" fmla="*/ 76697 w 1681896"/>
                        <a:gd name="connsiteY6" fmla="*/ 4392638 h 4392638"/>
                        <a:gd name="connsiteX7" fmla="*/ 175927 w 1681896"/>
                        <a:gd name="connsiteY7" fmla="*/ 4223970 h 4392638"/>
                        <a:gd name="connsiteX8" fmla="*/ 271501 w 1681896"/>
                        <a:gd name="connsiteY8" fmla="*/ 321584 h 4392638"/>
                        <a:gd name="connsiteX9" fmla="*/ 0 w 1681896"/>
                        <a:gd name="connsiteY9" fmla="*/ 0 h 4392638"/>
                        <a:gd name="connsiteX0" fmla="*/ 0 w 1681896"/>
                        <a:gd name="connsiteY0" fmla="*/ 0 h 4386501"/>
                        <a:gd name="connsiteX1" fmla="*/ 1484111 w 1681896"/>
                        <a:gd name="connsiteY1" fmla="*/ 36988 h 4386501"/>
                        <a:gd name="connsiteX2" fmla="*/ 1681896 w 1681896"/>
                        <a:gd name="connsiteY2" fmla="*/ 199226 h 4386501"/>
                        <a:gd name="connsiteX3" fmla="*/ 1535510 w 1681896"/>
                        <a:gd name="connsiteY3" fmla="*/ 3968599 h 4386501"/>
                        <a:gd name="connsiteX4" fmla="*/ 1406339 w 1681896"/>
                        <a:gd name="connsiteY4" fmla="*/ 4190642 h 4386501"/>
                        <a:gd name="connsiteX5" fmla="*/ 361846 w 1681896"/>
                        <a:gd name="connsiteY5" fmla="*/ 4349437 h 4386501"/>
                        <a:gd name="connsiteX6" fmla="*/ 70560 w 1681896"/>
                        <a:gd name="connsiteY6" fmla="*/ 4386501 h 4386501"/>
                        <a:gd name="connsiteX7" fmla="*/ 175927 w 1681896"/>
                        <a:gd name="connsiteY7" fmla="*/ 4223970 h 4386501"/>
                        <a:gd name="connsiteX8" fmla="*/ 271501 w 1681896"/>
                        <a:gd name="connsiteY8" fmla="*/ 321584 h 4386501"/>
                        <a:gd name="connsiteX9" fmla="*/ 0 w 1681896"/>
                        <a:gd name="connsiteY9" fmla="*/ 0 h 4386501"/>
                        <a:gd name="connsiteX0" fmla="*/ 0 w 1681896"/>
                        <a:gd name="connsiteY0" fmla="*/ 0 h 4386501"/>
                        <a:gd name="connsiteX1" fmla="*/ 1484111 w 1681896"/>
                        <a:gd name="connsiteY1" fmla="*/ 36988 h 4386501"/>
                        <a:gd name="connsiteX2" fmla="*/ 1681896 w 1681896"/>
                        <a:gd name="connsiteY2" fmla="*/ 199226 h 4386501"/>
                        <a:gd name="connsiteX3" fmla="*/ 1535510 w 1681896"/>
                        <a:gd name="connsiteY3" fmla="*/ 3968599 h 4386501"/>
                        <a:gd name="connsiteX4" fmla="*/ 1406339 w 1681896"/>
                        <a:gd name="connsiteY4" fmla="*/ 4190642 h 4386501"/>
                        <a:gd name="connsiteX5" fmla="*/ 361846 w 1681896"/>
                        <a:gd name="connsiteY5" fmla="*/ 4349437 h 4386501"/>
                        <a:gd name="connsiteX6" fmla="*/ 70560 w 1681896"/>
                        <a:gd name="connsiteY6" fmla="*/ 4386501 h 4386501"/>
                        <a:gd name="connsiteX7" fmla="*/ 175927 w 1681896"/>
                        <a:gd name="connsiteY7" fmla="*/ 4223970 h 4386501"/>
                        <a:gd name="connsiteX8" fmla="*/ 271501 w 1681896"/>
                        <a:gd name="connsiteY8" fmla="*/ 321584 h 4386501"/>
                        <a:gd name="connsiteX9" fmla="*/ 0 w 1681896"/>
                        <a:gd name="connsiteY9" fmla="*/ 0 h 4386501"/>
                        <a:gd name="connsiteX0" fmla="*/ 0 w 1681896"/>
                        <a:gd name="connsiteY0" fmla="*/ 0 h 4386501"/>
                        <a:gd name="connsiteX1" fmla="*/ 1484111 w 1681896"/>
                        <a:gd name="connsiteY1" fmla="*/ 36988 h 4386501"/>
                        <a:gd name="connsiteX2" fmla="*/ 1681896 w 1681896"/>
                        <a:gd name="connsiteY2" fmla="*/ 199226 h 4386501"/>
                        <a:gd name="connsiteX3" fmla="*/ 1535510 w 1681896"/>
                        <a:gd name="connsiteY3" fmla="*/ 3968599 h 4386501"/>
                        <a:gd name="connsiteX4" fmla="*/ 1406339 w 1681896"/>
                        <a:gd name="connsiteY4" fmla="*/ 4190642 h 4386501"/>
                        <a:gd name="connsiteX5" fmla="*/ 361846 w 1681896"/>
                        <a:gd name="connsiteY5" fmla="*/ 4349437 h 4386501"/>
                        <a:gd name="connsiteX6" fmla="*/ 70560 w 1681896"/>
                        <a:gd name="connsiteY6" fmla="*/ 4386501 h 4386501"/>
                        <a:gd name="connsiteX7" fmla="*/ 175927 w 1681896"/>
                        <a:gd name="connsiteY7" fmla="*/ 4223970 h 4386501"/>
                        <a:gd name="connsiteX8" fmla="*/ 262296 w 1681896"/>
                        <a:gd name="connsiteY8" fmla="*/ 321584 h 4386501"/>
                        <a:gd name="connsiteX9" fmla="*/ 0 w 1681896"/>
                        <a:gd name="connsiteY9" fmla="*/ 0 h 4386501"/>
                        <a:gd name="connsiteX0" fmla="*/ 0 w 1681896"/>
                        <a:gd name="connsiteY0" fmla="*/ 0 h 4386501"/>
                        <a:gd name="connsiteX1" fmla="*/ 1484111 w 1681896"/>
                        <a:gd name="connsiteY1" fmla="*/ 36988 h 4386501"/>
                        <a:gd name="connsiteX2" fmla="*/ 1681896 w 1681896"/>
                        <a:gd name="connsiteY2" fmla="*/ 199226 h 4386501"/>
                        <a:gd name="connsiteX3" fmla="*/ 1535510 w 1681896"/>
                        <a:gd name="connsiteY3" fmla="*/ 3968599 h 4386501"/>
                        <a:gd name="connsiteX4" fmla="*/ 1406339 w 1681896"/>
                        <a:gd name="connsiteY4" fmla="*/ 4190642 h 4386501"/>
                        <a:gd name="connsiteX5" fmla="*/ 361846 w 1681896"/>
                        <a:gd name="connsiteY5" fmla="*/ 4349437 h 4386501"/>
                        <a:gd name="connsiteX6" fmla="*/ 70560 w 1681896"/>
                        <a:gd name="connsiteY6" fmla="*/ 4386501 h 4386501"/>
                        <a:gd name="connsiteX7" fmla="*/ 175927 w 1681896"/>
                        <a:gd name="connsiteY7" fmla="*/ 4223970 h 4386501"/>
                        <a:gd name="connsiteX8" fmla="*/ 262296 w 1681896"/>
                        <a:gd name="connsiteY8" fmla="*/ 321584 h 4386501"/>
                        <a:gd name="connsiteX9" fmla="*/ 0 w 1681896"/>
                        <a:gd name="connsiteY9" fmla="*/ 0 h 4386501"/>
                        <a:gd name="connsiteX0" fmla="*/ 0 w 1681896"/>
                        <a:gd name="connsiteY0" fmla="*/ 0 h 4386501"/>
                        <a:gd name="connsiteX1" fmla="*/ 1484111 w 1681896"/>
                        <a:gd name="connsiteY1" fmla="*/ 36988 h 4386501"/>
                        <a:gd name="connsiteX2" fmla="*/ 1681896 w 1681896"/>
                        <a:gd name="connsiteY2" fmla="*/ 199226 h 4386501"/>
                        <a:gd name="connsiteX3" fmla="*/ 1535510 w 1681896"/>
                        <a:gd name="connsiteY3" fmla="*/ 3968599 h 4386501"/>
                        <a:gd name="connsiteX4" fmla="*/ 1406339 w 1681896"/>
                        <a:gd name="connsiteY4" fmla="*/ 4190642 h 4386501"/>
                        <a:gd name="connsiteX5" fmla="*/ 361846 w 1681896"/>
                        <a:gd name="connsiteY5" fmla="*/ 4349437 h 4386501"/>
                        <a:gd name="connsiteX6" fmla="*/ 70560 w 1681896"/>
                        <a:gd name="connsiteY6" fmla="*/ 4386501 h 4386501"/>
                        <a:gd name="connsiteX7" fmla="*/ 175927 w 1681896"/>
                        <a:gd name="connsiteY7" fmla="*/ 4223970 h 4386501"/>
                        <a:gd name="connsiteX8" fmla="*/ 262296 w 1681896"/>
                        <a:gd name="connsiteY8" fmla="*/ 321584 h 4386501"/>
                        <a:gd name="connsiteX9" fmla="*/ 0 w 1681896"/>
                        <a:gd name="connsiteY9" fmla="*/ 0 h 4386501"/>
                        <a:gd name="connsiteX0" fmla="*/ 0 w 1681896"/>
                        <a:gd name="connsiteY0" fmla="*/ 0 h 4386501"/>
                        <a:gd name="connsiteX1" fmla="*/ 1484111 w 1681896"/>
                        <a:gd name="connsiteY1" fmla="*/ 36988 h 4386501"/>
                        <a:gd name="connsiteX2" fmla="*/ 1681896 w 1681896"/>
                        <a:gd name="connsiteY2" fmla="*/ 199226 h 4386501"/>
                        <a:gd name="connsiteX3" fmla="*/ 1535510 w 1681896"/>
                        <a:gd name="connsiteY3" fmla="*/ 3968599 h 4386501"/>
                        <a:gd name="connsiteX4" fmla="*/ 1406339 w 1681896"/>
                        <a:gd name="connsiteY4" fmla="*/ 4190642 h 4386501"/>
                        <a:gd name="connsiteX5" fmla="*/ 361846 w 1681896"/>
                        <a:gd name="connsiteY5" fmla="*/ 4349437 h 4386501"/>
                        <a:gd name="connsiteX6" fmla="*/ 70560 w 1681896"/>
                        <a:gd name="connsiteY6" fmla="*/ 4386501 h 4386501"/>
                        <a:gd name="connsiteX7" fmla="*/ 175927 w 1681896"/>
                        <a:gd name="connsiteY7" fmla="*/ 4223970 h 4386501"/>
                        <a:gd name="connsiteX8" fmla="*/ 262296 w 1681896"/>
                        <a:gd name="connsiteY8" fmla="*/ 321584 h 4386501"/>
                        <a:gd name="connsiteX9" fmla="*/ 0 w 1681896"/>
                        <a:gd name="connsiteY9" fmla="*/ 0 h 4386501"/>
                        <a:gd name="connsiteX0" fmla="*/ 0 w 1681909"/>
                        <a:gd name="connsiteY0" fmla="*/ 0 h 4386501"/>
                        <a:gd name="connsiteX1" fmla="*/ 1484111 w 1681909"/>
                        <a:gd name="connsiteY1" fmla="*/ 36988 h 4386501"/>
                        <a:gd name="connsiteX2" fmla="*/ 1681896 w 1681909"/>
                        <a:gd name="connsiteY2" fmla="*/ 199226 h 4386501"/>
                        <a:gd name="connsiteX3" fmla="*/ 1535510 w 1681909"/>
                        <a:gd name="connsiteY3" fmla="*/ 3968599 h 4386501"/>
                        <a:gd name="connsiteX4" fmla="*/ 1406339 w 1681909"/>
                        <a:gd name="connsiteY4" fmla="*/ 4190642 h 4386501"/>
                        <a:gd name="connsiteX5" fmla="*/ 361846 w 1681909"/>
                        <a:gd name="connsiteY5" fmla="*/ 4349437 h 4386501"/>
                        <a:gd name="connsiteX6" fmla="*/ 70560 w 1681909"/>
                        <a:gd name="connsiteY6" fmla="*/ 4386501 h 4386501"/>
                        <a:gd name="connsiteX7" fmla="*/ 175927 w 1681909"/>
                        <a:gd name="connsiteY7" fmla="*/ 4223970 h 4386501"/>
                        <a:gd name="connsiteX8" fmla="*/ 262296 w 1681909"/>
                        <a:gd name="connsiteY8" fmla="*/ 321584 h 4386501"/>
                        <a:gd name="connsiteX9" fmla="*/ 0 w 1681909"/>
                        <a:gd name="connsiteY9" fmla="*/ 0 h 4386501"/>
                        <a:gd name="connsiteX0" fmla="*/ 0 w 1681909"/>
                        <a:gd name="connsiteY0" fmla="*/ 0 h 4384056"/>
                        <a:gd name="connsiteX1" fmla="*/ 1484111 w 1681909"/>
                        <a:gd name="connsiteY1" fmla="*/ 34543 h 4384056"/>
                        <a:gd name="connsiteX2" fmla="*/ 1681896 w 1681909"/>
                        <a:gd name="connsiteY2" fmla="*/ 196781 h 4384056"/>
                        <a:gd name="connsiteX3" fmla="*/ 1535510 w 1681909"/>
                        <a:gd name="connsiteY3" fmla="*/ 3966154 h 4384056"/>
                        <a:gd name="connsiteX4" fmla="*/ 1406339 w 1681909"/>
                        <a:gd name="connsiteY4" fmla="*/ 4188197 h 4384056"/>
                        <a:gd name="connsiteX5" fmla="*/ 361846 w 1681909"/>
                        <a:gd name="connsiteY5" fmla="*/ 4346992 h 4384056"/>
                        <a:gd name="connsiteX6" fmla="*/ 70560 w 1681909"/>
                        <a:gd name="connsiteY6" fmla="*/ 4384056 h 4384056"/>
                        <a:gd name="connsiteX7" fmla="*/ 175927 w 1681909"/>
                        <a:gd name="connsiteY7" fmla="*/ 4221525 h 4384056"/>
                        <a:gd name="connsiteX8" fmla="*/ 262296 w 1681909"/>
                        <a:gd name="connsiteY8" fmla="*/ 319139 h 4384056"/>
                        <a:gd name="connsiteX9" fmla="*/ 0 w 1681909"/>
                        <a:gd name="connsiteY9" fmla="*/ 0 h 4384056"/>
                        <a:gd name="connsiteX0" fmla="*/ 0 w 1681909"/>
                        <a:gd name="connsiteY0" fmla="*/ 0 h 4394017"/>
                        <a:gd name="connsiteX1" fmla="*/ 1484111 w 1681909"/>
                        <a:gd name="connsiteY1" fmla="*/ 34543 h 4394017"/>
                        <a:gd name="connsiteX2" fmla="*/ 1681896 w 1681909"/>
                        <a:gd name="connsiteY2" fmla="*/ 196781 h 4394017"/>
                        <a:gd name="connsiteX3" fmla="*/ 1535510 w 1681909"/>
                        <a:gd name="connsiteY3" fmla="*/ 3966154 h 4394017"/>
                        <a:gd name="connsiteX4" fmla="*/ 1406339 w 1681909"/>
                        <a:gd name="connsiteY4" fmla="*/ 4188197 h 4394017"/>
                        <a:gd name="connsiteX5" fmla="*/ 361846 w 1681909"/>
                        <a:gd name="connsiteY5" fmla="*/ 4346992 h 4394017"/>
                        <a:gd name="connsiteX6" fmla="*/ 20753 w 1681909"/>
                        <a:gd name="connsiteY6" fmla="*/ 4394017 h 4394017"/>
                        <a:gd name="connsiteX7" fmla="*/ 175927 w 1681909"/>
                        <a:gd name="connsiteY7" fmla="*/ 4221525 h 4394017"/>
                        <a:gd name="connsiteX8" fmla="*/ 262296 w 1681909"/>
                        <a:gd name="connsiteY8" fmla="*/ 319139 h 4394017"/>
                        <a:gd name="connsiteX9" fmla="*/ 0 w 1681909"/>
                        <a:gd name="connsiteY9" fmla="*/ 0 h 4394017"/>
                        <a:gd name="connsiteX0" fmla="*/ 0 w 1681909"/>
                        <a:gd name="connsiteY0" fmla="*/ 0 h 4394017"/>
                        <a:gd name="connsiteX1" fmla="*/ 1484111 w 1681909"/>
                        <a:gd name="connsiteY1" fmla="*/ 34543 h 4394017"/>
                        <a:gd name="connsiteX2" fmla="*/ 1681896 w 1681909"/>
                        <a:gd name="connsiteY2" fmla="*/ 196781 h 4394017"/>
                        <a:gd name="connsiteX3" fmla="*/ 1535510 w 1681909"/>
                        <a:gd name="connsiteY3" fmla="*/ 3966154 h 4394017"/>
                        <a:gd name="connsiteX4" fmla="*/ 1406339 w 1681909"/>
                        <a:gd name="connsiteY4" fmla="*/ 4188197 h 4394017"/>
                        <a:gd name="connsiteX5" fmla="*/ 361846 w 1681909"/>
                        <a:gd name="connsiteY5" fmla="*/ 4346992 h 4394017"/>
                        <a:gd name="connsiteX6" fmla="*/ 20753 w 1681909"/>
                        <a:gd name="connsiteY6" fmla="*/ 4394017 h 4394017"/>
                        <a:gd name="connsiteX7" fmla="*/ 175927 w 1681909"/>
                        <a:gd name="connsiteY7" fmla="*/ 4221525 h 4394017"/>
                        <a:gd name="connsiteX8" fmla="*/ 262296 w 1681909"/>
                        <a:gd name="connsiteY8" fmla="*/ 319139 h 4394017"/>
                        <a:gd name="connsiteX9" fmla="*/ 0 w 1681909"/>
                        <a:gd name="connsiteY9" fmla="*/ 0 h 4394017"/>
                        <a:gd name="connsiteX0" fmla="*/ 0 w 1681909"/>
                        <a:gd name="connsiteY0" fmla="*/ 0 h 4390697"/>
                        <a:gd name="connsiteX1" fmla="*/ 1484111 w 1681909"/>
                        <a:gd name="connsiteY1" fmla="*/ 34543 h 4390697"/>
                        <a:gd name="connsiteX2" fmla="*/ 1681896 w 1681909"/>
                        <a:gd name="connsiteY2" fmla="*/ 196781 h 4390697"/>
                        <a:gd name="connsiteX3" fmla="*/ 1535510 w 1681909"/>
                        <a:gd name="connsiteY3" fmla="*/ 3966154 h 4390697"/>
                        <a:gd name="connsiteX4" fmla="*/ 1406339 w 1681909"/>
                        <a:gd name="connsiteY4" fmla="*/ 4188197 h 4390697"/>
                        <a:gd name="connsiteX5" fmla="*/ 361846 w 1681909"/>
                        <a:gd name="connsiteY5" fmla="*/ 4346992 h 4390697"/>
                        <a:gd name="connsiteX6" fmla="*/ 19093 w 1681909"/>
                        <a:gd name="connsiteY6" fmla="*/ 4390697 h 4390697"/>
                        <a:gd name="connsiteX7" fmla="*/ 175927 w 1681909"/>
                        <a:gd name="connsiteY7" fmla="*/ 4221525 h 4390697"/>
                        <a:gd name="connsiteX8" fmla="*/ 262296 w 1681909"/>
                        <a:gd name="connsiteY8" fmla="*/ 319139 h 4390697"/>
                        <a:gd name="connsiteX9" fmla="*/ 0 w 1681909"/>
                        <a:gd name="connsiteY9" fmla="*/ 0 h 4390697"/>
                        <a:gd name="connsiteX0" fmla="*/ 0 w 1681909"/>
                        <a:gd name="connsiteY0" fmla="*/ 0 h 4390697"/>
                        <a:gd name="connsiteX1" fmla="*/ 1484111 w 1681909"/>
                        <a:gd name="connsiteY1" fmla="*/ 34543 h 4390697"/>
                        <a:gd name="connsiteX2" fmla="*/ 1681896 w 1681909"/>
                        <a:gd name="connsiteY2" fmla="*/ 196781 h 4390697"/>
                        <a:gd name="connsiteX3" fmla="*/ 1535510 w 1681909"/>
                        <a:gd name="connsiteY3" fmla="*/ 3966154 h 4390697"/>
                        <a:gd name="connsiteX4" fmla="*/ 1406339 w 1681909"/>
                        <a:gd name="connsiteY4" fmla="*/ 4188197 h 4390697"/>
                        <a:gd name="connsiteX5" fmla="*/ 361846 w 1681909"/>
                        <a:gd name="connsiteY5" fmla="*/ 4346992 h 4390697"/>
                        <a:gd name="connsiteX6" fmla="*/ 19093 w 1681909"/>
                        <a:gd name="connsiteY6" fmla="*/ 4390697 h 4390697"/>
                        <a:gd name="connsiteX7" fmla="*/ 175927 w 1681909"/>
                        <a:gd name="connsiteY7" fmla="*/ 4221525 h 4390697"/>
                        <a:gd name="connsiteX8" fmla="*/ 262296 w 1681909"/>
                        <a:gd name="connsiteY8" fmla="*/ 319139 h 4390697"/>
                        <a:gd name="connsiteX9" fmla="*/ 0 w 1681909"/>
                        <a:gd name="connsiteY9" fmla="*/ 0 h 4390697"/>
                        <a:gd name="connsiteX0" fmla="*/ 0 w 1681909"/>
                        <a:gd name="connsiteY0" fmla="*/ 0 h 4391739"/>
                        <a:gd name="connsiteX1" fmla="*/ 1484111 w 1681909"/>
                        <a:gd name="connsiteY1" fmla="*/ 34543 h 4391739"/>
                        <a:gd name="connsiteX2" fmla="*/ 1681896 w 1681909"/>
                        <a:gd name="connsiteY2" fmla="*/ 196781 h 4391739"/>
                        <a:gd name="connsiteX3" fmla="*/ 1535510 w 1681909"/>
                        <a:gd name="connsiteY3" fmla="*/ 3966154 h 4391739"/>
                        <a:gd name="connsiteX4" fmla="*/ 1406339 w 1681909"/>
                        <a:gd name="connsiteY4" fmla="*/ 4188197 h 4391739"/>
                        <a:gd name="connsiteX5" fmla="*/ 361846 w 1681909"/>
                        <a:gd name="connsiteY5" fmla="*/ 4346992 h 4391739"/>
                        <a:gd name="connsiteX6" fmla="*/ 19093 w 1681909"/>
                        <a:gd name="connsiteY6" fmla="*/ 4390697 h 4391739"/>
                        <a:gd name="connsiteX7" fmla="*/ 175927 w 1681909"/>
                        <a:gd name="connsiteY7" fmla="*/ 4221525 h 4391739"/>
                        <a:gd name="connsiteX8" fmla="*/ 262296 w 1681909"/>
                        <a:gd name="connsiteY8" fmla="*/ 319139 h 4391739"/>
                        <a:gd name="connsiteX9" fmla="*/ 0 w 1681909"/>
                        <a:gd name="connsiteY9" fmla="*/ 0 h 4391739"/>
                        <a:gd name="connsiteX0" fmla="*/ 0 w 1681909"/>
                        <a:gd name="connsiteY0" fmla="*/ 0 h 4391935"/>
                        <a:gd name="connsiteX1" fmla="*/ 1484111 w 1681909"/>
                        <a:gd name="connsiteY1" fmla="*/ 34543 h 4391935"/>
                        <a:gd name="connsiteX2" fmla="*/ 1681896 w 1681909"/>
                        <a:gd name="connsiteY2" fmla="*/ 196781 h 4391935"/>
                        <a:gd name="connsiteX3" fmla="*/ 1535510 w 1681909"/>
                        <a:gd name="connsiteY3" fmla="*/ 3966154 h 4391935"/>
                        <a:gd name="connsiteX4" fmla="*/ 1406339 w 1681909"/>
                        <a:gd name="connsiteY4" fmla="*/ 4188197 h 4391935"/>
                        <a:gd name="connsiteX5" fmla="*/ 361846 w 1681909"/>
                        <a:gd name="connsiteY5" fmla="*/ 4353633 h 4391935"/>
                        <a:gd name="connsiteX6" fmla="*/ 19093 w 1681909"/>
                        <a:gd name="connsiteY6" fmla="*/ 4390697 h 4391935"/>
                        <a:gd name="connsiteX7" fmla="*/ 175927 w 1681909"/>
                        <a:gd name="connsiteY7" fmla="*/ 4221525 h 4391935"/>
                        <a:gd name="connsiteX8" fmla="*/ 262296 w 1681909"/>
                        <a:gd name="connsiteY8" fmla="*/ 319139 h 4391935"/>
                        <a:gd name="connsiteX9" fmla="*/ 0 w 1681909"/>
                        <a:gd name="connsiteY9" fmla="*/ 0 h 4391935"/>
                        <a:gd name="connsiteX0" fmla="*/ 0 w 1681909"/>
                        <a:gd name="connsiteY0" fmla="*/ 0 h 4391165"/>
                        <a:gd name="connsiteX1" fmla="*/ 1484111 w 1681909"/>
                        <a:gd name="connsiteY1" fmla="*/ 34543 h 4391165"/>
                        <a:gd name="connsiteX2" fmla="*/ 1681896 w 1681909"/>
                        <a:gd name="connsiteY2" fmla="*/ 196781 h 4391165"/>
                        <a:gd name="connsiteX3" fmla="*/ 1535510 w 1681909"/>
                        <a:gd name="connsiteY3" fmla="*/ 3966154 h 4391165"/>
                        <a:gd name="connsiteX4" fmla="*/ 1406339 w 1681909"/>
                        <a:gd name="connsiteY4" fmla="*/ 4188197 h 4391165"/>
                        <a:gd name="connsiteX5" fmla="*/ 361846 w 1681909"/>
                        <a:gd name="connsiteY5" fmla="*/ 4353633 h 4391165"/>
                        <a:gd name="connsiteX6" fmla="*/ 19093 w 1681909"/>
                        <a:gd name="connsiteY6" fmla="*/ 4390697 h 4391165"/>
                        <a:gd name="connsiteX7" fmla="*/ 175927 w 1681909"/>
                        <a:gd name="connsiteY7" fmla="*/ 4221525 h 4391165"/>
                        <a:gd name="connsiteX8" fmla="*/ 262296 w 1681909"/>
                        <a:gd name="connsiteY8" fmla="*/ 319139 h 4391165"/>
                        <a:gd name="connsiteX9" fmla="*/ 0 w 1681909"/>
                        <a:gd name="connsiteY9" fmla="*/ 0 h 4391165"/>
                        <a:gd name="connsiteX0" fmla="*/ 0 w 1681909"/>
                        <a:gd name="connsiteY0" fmla="*/ 0 h 4389197"/>
                        <a:gd name="connsiteX1" fmla="*/ 1484111 w 1681909"/>
                        <a:gd name="connsiteY1" fmla="*/ 34543 h 4389197"/>
                        <a:gd name="connsiteX2" fmla="*/ 1681896 w 1681909"/>
                        <a:gd name="connsiteY2" fmla="*/ 196781 h 4389197"/>
                        <a:gd name="connsiteX3" fmla="*/ 1535510 w 1681909"/>
                        <a:gd name="connsiteY3" fmla="*/ 3966154 h 4389197"/>
                        <a:gd name="connsiteX4" fmla="*/ 1406339 w 1681909"/>
                        <a:gd name="connsiteY4" fmla="*/ 4188197 h 4389197"/>
                        <a:gd name="connsiteX5" fmla="*/ 361846 w 1681909"/>
                        <a:gd name="connsiteY5" fmla="*/ 4353633 h 4389197"/>
                        <a:gd name="connsiteX6" fmla="*/ 19093 w 1681909"/>
                        <a:gd name="connsiteY6" fmla="*/ 4388695 h 4389197"/>
                        <a:gd name="connsiteX7" fmla="*/ 175927 w 1681909"/>
                        <a:gd name="connsiteY7" fmla="*/ 4221525 h 4389197"/>
                        <a:gd name="connsiteX8" fmla="*/ 262296 w 1681909"/>
                        <a:gd name="connsiteY8" fmla="*/ 319139 h 4389197"/>
                        <a:gd name="connsiteX9" fmla="*/ 0 w 1681909"/>
                        <a:gd name="connsiteY9" fmla="*/ 0 h 4389197"/>
                        <a:gd name="connsiteX0" fmla="*/ 0 w 1681909"/>
                        <a:gd name="connsiteY0" fmla="*/ 0 h 4387234"/>
                        <a:gd name="connsiteX1" fmla="*/ 1484111 w 1681909"/>
                        <a:gd name="connsiteY1" fmla="*/ 34543 h 4387234"/>
                        <a:gd name="connsiteX2" fmla="*/ 1681896 w 1681909"/>
                        <a:gd name="connsiteY2" fmla="*/ 196781 h 4387234"/>
                        <a:gd name="connsiteX3" fmla="*/ 1535510 w 1681909"/>
                        <a:gd name="connsiteY3" fmla="*/ 3966154 h 4387234"/>
                        <a:gd name="connsiteX4" fmla="*/ 1406339 w 1681909"/>
                        <a:gd name="connsiteY4" fmla="*/ 4188197 h 4387234"/>
                        <a:gd name="connsiteX5" fmla="*/ 361846 w 1681909"/>
                        <a:gd name="connsiteY5" fmla="*/ 4353633 h 4387234"/>
                        <a:gd name="connsiteX6" fmla="*/ 19093 w 1681909"/>
                        <a:gd name="connsiteY6" fmla="*/ 4386692 h 4387234"/>
                        <a:gd name="connsiteX7" fmla="*/ 175927 w 1681909"/>
                        <a:gd name="connsiteY7" fmla="*/ 4221525 h 4387234"/>
                        <a:gd name="connsiteX8" fmla="*/ 262296 w 1681909"/>
                        <a:gd name="connsiteY8" fmla="*/ 319139 h 4387234"/>
                        <a:gd name="connsiteX9" fmla="*/ 0 w 1681909"/>
                        <a:gd name="connsiteY9" fmla="*/ 0 h 4387234"/>
                        <a:gd name="connsiteX0" fmla="*/ 0 w 1681909"/>
                        <a:gd name="connsiteY0" fmla="*/ 0 h 4387234"/>
                        <a:gd name="connsiteX1" fmla="*/ 1484111 w 1681909"/>
                        <a:gd name="connsiteY1" fmla="*/ 34543 h 4387234"/>
                        <a:gd name="connsiteX2" fmla="*/ 1681896 w 1681909"/>
                        <a:gd name="connsiteY2" fmla="*/ 196781 h 4387234"/>
                        <a:gd name="connsiteX3" fmla="*/ 1535510 w 1681909"/>
                        <a:gd name="connsiteY3" fmla="*/ 3966154 h 4387234"/>
                        <a:gd name="connsiteX4" fmla="*/ 1406339 w 1681909"/>
                        <a:gd name="connsiteY4" fmla="*/ 4188197 h 4387234"/>
                        <a:gd name="connsiteX5" fmla="*/ 361846 w 1681909"/>
                        <a:gd name="connsiteY5" fmla="*/ 4353633 h 4387234"/>
                        <a:gd name="connsiteX6" fmla="*/ 19093 w 1681909"/>
                        <a:gd name="connsiteY6" fmla="*/ 4386692 h 4387234"/>
                        <a:gd name="connsiteX7" fmla="*/ 175927 w 1681909"/>
                        <a:gd name="connsiteY7" fmla="*/ 4221525 h 4387234"/>
                        <a:gd name="connsiteX8" fmla="*/ 245990 w 1681909"/>
                        <a:gd name="connsiteY8" fmla="*/ 319139 h 4387234"/>
                        <a:gd name="connsiteX9" fmla="*/ 0 w 1681909"/>
                        <a:gd name="connsiteY9" fmla="*/ 0 h 4387234"/>
                        <a:gd name="connsiteX0" fmla="*/ 0 w 1676747"/>
                        <a:gd name="connsiteY0" fmla="*/ 0 h 4376911"/>
                        <a:gd name="connsiteX1" fmla="*/ 1478949 w 1676747"/>
                        <a:gd name="connsiteY1" fmla="*/ 24220 h 4376911"/>
                        <a:gd name="connsiteX2" fmla="*/ 1676734 w 1676747"/>
                        <a:gd name="connsiteY2" fmla="*/ 186458 h 4376911"/>
                        <a:gd name="connsiteX3" fmla="*/ 1530348 w 1676747"/>
                        <a:gd name="connsiteY3" fmla="*/ 3955831 h 4376911"/>
                        <a:gd name="connsiteX4" fmla="*/ 1401177 w 1676747"/>
                        <a:gd name="connsiteY4" fmla="*/ 4177874 h 4376911"/>
                        <a:gd name="connsiteX5" fmla="*/ 356684 w 1676747"/>
                        <a:gd name="connsiteY5" fmla="*/ 4343310 h 4376911"/>
                        <a:gd name="connsiteX6" fmla="*/ 13931 w 1676747"/>
                        <a:gd name="connsiteY6" fmla="*/ 4376369 h 4376911"/>
                        <a:gd name="connsiteX7" fmla="*/ 170765 w 1676747"/>
                        <a:gd name="connsiteY7" fmla="*/ 4211202 h 4376911"/>
                        <a:gd name="connsiteX8" fmla="*/ 240828 w 1676747"/>
                        <a:gd name="connsiteY8" fmla="*/ 308816 h 4376911"/>
                        <a:gd name="connsiteX9" fmla="*/ 0 w 1676747"/>
                        <a:gd name="connsiteY9" fmla="*/ 0 h 4376911"/>
                        <a:gd name="connsiteX0" fmla="*/ 0 w 1676746"/>
                        <a:gd name="connsiteY0" fmla="*/ 0 h 4376911"/>
                        <a:gd name="connsiteX1" fmla="*/ 1473788 w 1676746"/>
                        <a:gd name="connsiteY1" fmla="*/ 19059 h 4376911"/>
                        <a:gd name="connsiteX2" fmla="*/ 1676734 w 1676746"/>
                        <a:gd name="connsiteY2" fmla="*/ 186458 h 4376911"/>
                        <a:gd name="connsiteX3" fmla="*/ 1530348 w 1676746"/>
                        <a:gd name="connsiteY3" fmla="*/ 3955831 h 4376911"/>
                        <a:gd name="connsiteX4" fmla="*/ 1401177 w 1676746"/>
                        <a:gd name="connsiteY4" fmla="*/ 4177874 h 4376911"/>
                        <a:gd name="connsiteX5" fmla="*/ 356684 w 1676746"/>
                        <a:gd name="connsiteY5" fmla="*/ 4343310 h 4376911"/>
                        <a:gd name="connsiteX6" fmla="*/ 13931 w 1676746"/>
                        <a:gd name="connsiteY6" fmla="*/ 4376369 h 4376911"/>
                        <a:gd name="connsiteX7" fmla="*/ 170765 w 1676746"/>
                        <a:gd name="connsiteY7" fmla="*/ 4211202 h 4376911"/>
                        <a:gd name="connsiteX8" fmla="*/ 240828 w 1676746"/>
                        <a:gd name="connsiteY8" fmla="*/ 308816 h 4376911"/>
                        <a:gd name="connsiteX9" fmla="*/ 0 w 1676746"/>
                        <a:gd name="connsiteY9" fmla="*/ 0 h 4376911"/>
                        <a:gd name="connsiteX0" fmla="*/ 0 w 1676746"/>
                        <a:gd name="connsiteY0" fmla="*/ 0 h 4367176"/>
                        <a:gd name="connsiteX1" fmla="*/ 1473788 w 1676746"/>
                        <a:gd name="connsiteY1" fmla="*/ 19059 h 4367176"/>
                        <a:gd name="connsiteX2" fmla="*/ 1676734 w 1676746"/>
                        <a:gd name="connsiteY2" fmla="*/ 186458 h 4367176"/>
                        <a:gd name="connsiteX3" fmla="*/ 1530348 w 1676746"/>
                        <a:gd name="connsiteY3" fmla="*/ 3955831 h 4367176"/>
                        <a:gd name="connsiteX4" fmla="*/ 1401177 w 1676746"/>
                        <a:gd name="connsiteY4" fmla="*/ 4177874 h 4367176"/>
                        <a:gd name="connsiteX5" fmla="*/ 356684 w 1676746"/>
                        <a:gd name="connsiteY5" fmla="*/ 4343310 h 4367176"/>
                        <a:gd name="connsiteX6" fmla="*/ 13931 w 1676746"/>
                        <a:gd name="connsiteY6" fmla="*/ 4366289 h 4367176"/>
                        <a:gd name="connsiteX7" fmla="*/ 170765 w 1676746"/>
                        <a:gd name="connsiteY7" fmla="*/ 4211202 h 4367176"/>
                        <a:gd name="connsiteX8" fmla="*/ 240828 w 1676746"/>
                        <a:gd name="connsiteY8" fmla="*/ 308816 h 4367176"/>
                        <a:gd name="connsiteX9" fmla="*/ 0 w 1676746"/>
                        <a:gd name="connsiteY9" fmla="*/ 0 h 4367176"/>
                        <a:gd name="connsiteX0" fmla="*/ 0 w 1676746"/>
                        <a:gd name="connsiteY0" fmla="*/ 0 h 4392834"/>
                        <a:gd name="connsiteX1" fmla="*/ 1473788 w 1676746"/>
                        <a:gd name="connsiteY1" fmla="*/ 19059 h 4392834"/>
                        <a:gd name="connsiteX2" fmla="*/ 1676734 w 1676746"/>
                        <a:gd name="connsiteY2" fmla="*/ 186458 h 4392834"/>
                        <a:gd name="connsiteX3" fmla="*/ 1530348 w 1676746"/>
                        <a:gd name="connsiteY3" fmla="*/ 3955831 h 4392834"/>
                        <a:gd name="connsiteX4" fmla="*/ 1401177 w 1676746"/>
                        <a:gd name="connsiteY4" fmla="*/ 4177874 h 4392834"/>
                        <a:gd name="connsiteX5" fmla="*/ 356684 w 1676746"/>
                        <a:gd name="connsiteY5" fmla="*/ 4343310 h 4392834"/>
                        <a:gd name="connsiteX6" fmla="*/ 13931 w 1676746"/>
                        <a:gd name="connsiteY6" fmla="*/ 4366289 h 4392834"/>
                        <a:gd name="connsiteX7" fmla="*/ 170765 w 1676746"/>
                        <a:gd name="connsiteY7" fmla="*/ 4211202 h 4392834"/>
                        <a:gd name="connsiteX8" fmla="*/ 240828 w 1676746"/>
                        <a:gd name="connsiteY8" fmla="*/ 308816 h 4392834"/>
                        <a:gd name="connsiteX9" fmla="*/ 0 w 1676746"/>
                        <a:gd name="connsiteY9" fmla="*/ 0 h 4392834"/>
                        <a:gd name="connsiteX0" fmla="*/ 0 w 1676746"/>
                        <a:gd name="connsiteY0" fmla="*/ 0 h 4379565"/>
                        <a:gd name="connsiteX1" fmla="*/ 1473788 w 1676746"/>
                        <a:gd name="connsiteY1" fmla="*/ 19059 h 4379565"/>
                        <a:gd name="connsiteX2" fmla="*/ 1676734 w 1676746"/>
                        <a:gd name="connsiteY2" fmla="*/ 186458 h 4379565"/>
                        <a:gd name="connsiteX3" fmla="*/ 1530348 w 1676746"/>
                        <a:gd name="connsiteY3" fmla="*/ 3955831 h 4379565"/>
                        <a:gd name="connsiteX4" fmla="*/ 1401177 w 1676746"/>
                        <a:gd name="connsiteY4" fmla="*/ 4177874 h 4379565"/>
                        <a:gd name="connsiteX5" fmla="*/ 356684 w 1676746"/>
                        <a:gd name="connsiteY5" fmla="*/ 4343310 h 4379565"/>
                        <a:gd name="connsiteX6" fmla="*/ 13931 w 1676746"/>
                        <a:gd name="connsiteY6" fmla="*/ 4366289 h 4379565"/>
                        <a:gd name="connsiteX7" fmla="*/ 170765 w 1676746"/>
                        <a:gd name="connsiteY7" fmla="*/ 4211202 h 4379565"/>
                        <a:gd name="connsiteX8" fmla="*/ 240828 w 1676746"/>
                        <a:gd name="connsiteY8" fmla="*/ 308816 h 4379565"/>
                        <a:gd name="connsiteX9" fmla="*/ 0 w 1676746"/>
                        <a:gd name="connsiteY9" fmla="*/ 0 h 4379565"/>
                        <a:gd name="connsiteX0" fmla="*/ 0 w 1676746"/>
                        <a:gd name="connsiteY0" fmla="*/ 0 h 4376657"/>
                        <a:gd name="connsiteX1" fmla="*/ 1473788 w 1676746"/>
                        <a:gd name="connsiteY1" fmla="*/ 19059 h 4376657"/>
                        <a:gd name="connsiteX2" fmla="*/ 1676734 w 1676746"/>
                        <a:gd name="connsiteY2" fmla="*/ 186458 h 4376657"/>
                        <a:gd name="connsiteX3" fmla="*/ 1530348 w 1676746"/>
                        <a:gd name="connsiteY3" fmla="*/ 3955831 h 4376657"/>
                        <a:gd name="connsiteX4" fmla="*/ 1401177 w 1676746"/>
                        <a:gd name="connsiteY4" fmla="*/ 4177874 h 4376657"/>
                        <a:gd name="connsiteX5" fmla="*/ 356684 w 1676746"/>
                        <a:gd name="connsiteY5" fmla="*/ 4343310 h 4376657"/>
                        <a:gd name="connsiteX6" fmla="*/ 13931 w 1676746"/>
                        <a:gd name="connsiteY6" fmla="*/ 4366289 h 4376657"/>
                        <a:gd name="connsiteX7" fmla="*/ 170765 w 1676746"/>
                        <a:gd name="connsiteY7" fmla="*/ 4211202 h 4376657"/>
                        <a:gd name="connsiteX8" fmla="*/ 240828 w 1676746"/>
                        <a:gd name="connsiteY8" fmla="*/ 308816 h 4376657"/>
                        <a:gd name="connsiteX9" fmla="*/ 0 w 1676746"/>
                        <a:gd name="connsiteY9" fmla="*/ 0 h 4376657"/>
                        <a:gd name="connsiteX0" fmla="*/ 0 w 1676746"/>
                        <a:gd name="connsiteY0" fmla="*/ 0 h 4376657"/>
                        <a:gd name="connsiteX1" fmla="*/ 1473788 w 1676746"/>
                        <a:gd name="connsiteY1" fmla="*/ 19059 h 4376657"/>
                        <a:gd name="connsiteX2" fmla="*/ 1676734 w 1676746"/>
                        <a:gd name="connsiteY2" fmla="*/ 186458 h 4376657"/>
                        <a:gd name="connsiteX3" fmla="*/ 1530348 w 1676746"/>
                        <a:gd name="connsiteY3" fmla="*/ 3955831 h 4376657"/>
                        <a:gd name="connsiteX4" fmla="*/ 1401177 w 1676746"/>
                        <a:gd name="connsiteY4" fmla="*/ 4177874 h 4376657"/>
                        <a:gd name="connsiteX5" fmla="*/ 356684 w 1676746"/>
                        <a:gd name="connsiteY5" fmla="*/ 4343310 h 4376657"/>
                        <a:gd name="connsiteX6" fmla="*/ 13931 w 1676746"/>
                        <a:gd name="connsiteY6" fmla="*/ 4366289 h 4376657"/>
                        <a:gd name="connsiteX7" fmla="*/ 170765 w 1676746"/>
                        <a:gd name="connsiteY7" fmla="*/ 4211202 h 4376657"/>
                        <a:gd name="connsiteX8" fmla="*/ 240828 w 1676746"/>
                        <a:gd name="connsiteY8" fmla="*/ 308816 h 4376657"/>
                        <a:gd name="connsiteX9" fmla="*/ 0 w 1676746"/>
                        <a:gd name="connsiteY9" fmla="*/ 0 h 4376657"/>
                        <a:gd name="connsiteX0" fmla="*/ 0 w 1676746"/>
                        <a:gd name="connsiteY0" fmla="*/ 0 h 4376657"/>
                        <a:gd name="connsiteX1" fmla="*/ 1473788 w 1676746"/>
                        <a:gd name="connsiteY1" fmla="*/ 19059 h 4376657"/>
                        <a:gd name="connsiteX2" fmla="*/ 1676734 w 1676746"/>
                        <a:gd name="connsiteY2" fmla="*/ 186458 h 4376657"/>
                        <a:gd name="connsiteX3" fmla="*/ 1530348 w 1676746"/>
                        <a:gd name="connsiteY3" fmla="*/ 3955831 h 4376657"/>
                        <a:gd name="connsiteX4" fmla="*/ 1401177 w 1676746"/>
                        <a:gd name="connsiteY4" fmla="*/ 4177874 h 4376657"/>
                        <a:gd name="connsiteX5" fmla="*/ 356684 w 1676746"/>
                        <a:gd name="connsiteY5" fmla="*/ 4343310 h 4376657"/>
                        <a:gd name="connsiteX6" fmla="*/ 13931 w 1676746"/>
                        <a:gd name="connsiteY6" fmla="*/ 4366289 h 4376657"/>
                        <a:gd name="connsiteX7" fmla="*/ 170765 w 1676746"/>
                        <a:gd name="connsiteY7" fmla="*/ 4211202 h 4376657"/>
                        <a:gd name="connsiteX8" fmla="*/ 240828 w 1676746"/>
                        <a:gd name="connsiteY8" fmla="*/ 308816 h 4376657"/>
                        <a:gd name="connsiteX9" fmla="*/ 0 w 1676746"/>
                        <a:gd name="connsiteY9" fmla="*/ 0 h 4376657"/>
                        <a:gd name="connsiteX0" fmla="*/ 0 w 1676746"/>
                        <a:gd name="connsiteY0" fmla="*/ 0 h 4376657"/>
                        <a:gd name="connsiteX1" fmla="*/ 1473788 w 1676746"/>
                        <a:gd name="connsiteY1" fmla="*/ 12557 h 4376657"/>
                        <a:gd name="connsiteX2" fmla="*/ 1676734 w 1676746"/>
                        <a:gd name="connsiteY2" fmla="*/ 186458 h 4376657"/>
                        <a:gd name="connsiteX3" fmla="*/ 1530348 w 1676746"/>
                        <a:gd name="connsiteY3" fmla="*/ 3955831 h 4376657"/>
                        <a:gd name="connsiteX4" fmla="*/ 1401177 w 1676746"/>
                        <a:gd name="connsiteY4" fmla="*/ 4177874 h 4376657"/>
                        <a:gd name="connsiteX5" fmla="*/ 356684 w 1676746"/>
                        <a:gd name="connsiteY5" fmla="*/ 4343310 h 4376657"/>
                        <a:gd name="connsiteX6" fmla="*/ 13931 w 1676746"/>
                        <a:gd name="connsiteY6" fmla="*/ 4366289 h 4376657"/>
                        <a:gd name="connsiteX7" fmla="*/ 170765 w 1676746"/>
                        <a:gd name="connsiteY7" fmla="*/ 4211202 h 4376657"/>
                        <a:gd name="connsiteX8" fmla="*/ 240828 w 1676746"/>
                        <a:gd name="connsiteY8" fmla="*/ 308816 h 4376657"/>
                        <a:gd name="connsiteX9" fmla="*/ 0 w 1676746"/>
                        <a:gd name="connsiteY9" fmla="*/ 0 h 4376657"/>
                        <a:gd name="connsiteX0" fmla="*/ 0 w 1676746"/>
                        <a:gd name="connsiteY0" fmla="*/ 447 h 4377104"/>
                        <a:gd name="connsiteX1" fmla="*/ 1473788 w 1676746"/>
                        <a:gd name="connsiteY1" fmla="*/ 0 h 4377104"/>
                        <a:gd name="connsiteX2" fmla="*/ 1676734 w 1676746"/>
                        <a:gd name="connsiteY2" fmla="*/ 186905 h 4377104"/>
                        <a:gd name="connsiteX3" fmla="*/ 1530348 w 1676746"/>
                        <a:gd name="connsiteY3" fmla="*/ 3956278 h 4377104"/>
                        <a:gd name="connsiteX4" fmla="*/ 1401177 w 1676746"/>
                        <a:gd name="connsiteY4" fmla="*/ 4178321 h 4377104"/>
                        <a:gd name="connsiteX5" fmla="*/ 356684 w 1676746"/>
                        <a:gd name="connsiteY5" fmla="*/ 4343757 h 4377104"/>
                        <a:gd name="connsiteX6" fmla="*/ 13931 w 1676746"/>
                        <a:gd name="connsiteY6" fmla="*/ 4366736 h 4377104"/>
                        <a:gd name="connsiteX7" fmla="*/ 170765 w 1676746"/>
                        <a:gd name="connsiteY7" fmla="*/ 4211649 h 4377104"/>
                        <a:gd name="connsiteX8" fmla="*/ 240828 w 1676746"/>
                        <a:gd name="connsiteY8" fmla="*/ 309263 h 4377104"/>
                        <a:gd name="connsiteX9" fmla="*/ 0 w 1676746"/>
                        <a:gd name="connsiteY9" fmla="*/ 447 h 437710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</a:cxnLst>
                      <a:rect l="l" t="t" r="r" b="b"/>
                      <a:pathLst>
                        <a:path w="1676746" h="4377104">
                          <a:moveTo>
                            <a:pt x="0" y="447"/>
                          </a:moveTo>
                          <a:lnTo>
                            <a:pt x="1473788" y="0"/>
                          </a:lnTo>
                          <a:cubicBezTo>
                            <a:pt x="1620103" y="8862"/>
                            <a:pt x="1677716" y="72536"/>
                            <a:pt x="1676734" y="186905"/>
                          </a:cubicBezTo>
                          <a:cubicBezTo>
                            <a:pt x="1617890" y="1478532"/>
                            <a:pt x="1589192" y="2664651"/>
                            <a:pt x="1530348" y="3956278"/>
                          </a:cubicBezTo>
                          <a:cubicBezTo>
                            <a:pt x="1533281" y="4130389"/>
                            <a:pt x="1482108" y="4158413"/>
                            <a:pt x="1401177" y="4178321"/>
                          </a:cubicBezTo>
                          <a:lnTo>
                            <a:pt x="356684" y="4343757"/>
                          </a:lnTo>
                          <a:cubicBezTo>
                            <a:pt x="242986" y="4359432"/>
                            <a:pt x="107548" y="4394505"/>
                            <a:pt x="13931" y="4366736"/>
                          </a:cubicBezTo>
                          <a:cubicBezTo>
                            <a:pt x="88730" y="4350666"/>
                            <a:pt x="168341" y="4275551"/>
                            <a:pt x="170765" y="4211649"/>
                          </a:cubicBezTo>
                          <a:cubicBezTo>
                            <a:pt x="175806" y="3031905"/>
                            <a:pt x="221109" y="1474867"/>
                            <a:pt x="240828" y="309263"/>
                          </a:cubicBezTo>
                          <a:cubicBezTo>
                            <a:pt x="223477" y="-32067"/>
                            <a:pt x="197409" y="21440"/>
                            <a:pt x="0" y="447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000000">
                            <a:lumMod val="65000"/>
                            <a:lumOff val="35000"/>
                          </a:srgbClr>
                        </a:gs>
                        <a:gs pos="100000">
                          <a:srgbClr val="000000">
                            <a:lumMod val="75000"/>
                            <a:lumOff val="25000"/>
                          </a:srgbClr>
                        </a:gs>
                      </a:gsLst>
                      <a:lin ang="5400000" scaled="1"/>
                    </a:gra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  <p:sp>
                  <p:nvSpPr>
                    <p:cNvPr id="791" name="Rectangle 165"/>
                    <p:cNvSpPr/>
                    <p:nvPr/>
                  </p:nvSpPr>
                  <p:spPr>
                    <a:xfrm>
                      <a:off x="10326914" y="199252"/>
                      <a:ext cx="1120394" cy="4309131"/>
                    </a:xfrm>
                    <a:custGeom>
                      <a:avLst/>
                      <a:gdLst>
                        <a:gd name="connsiteX0" fmla="*/ 0 w 529771"/>
                        <a:gd name="connsiteY0" fmla="*/ 0 h 1509485"/>
                        <a:gd name="connsiteX1" fmla="*/ 529771 w 529771"/>
                        <a:gd name="connsiteY1" fmla="*/ 0 h 1509485"/>
                        <a:gd name="connsiteX2" fmla="*/ 529771 w 529771"/>
                        <a:gd name="connsiteY2" fmla="*/ 1509485 h 1509485"/>
                        <a:gd name="connsiteX3" fmla="*/ 0 w 529771"/>
                        <a:gd name="connsiteY3" fmla="*/ 1509485 h 1509485"/>
                        <a:gd name="connsiteX4" fmla="*/ 0 w 529771"/>
                        <a:gd name="connsiteY4" fmla="*/ 0 h 1509485"/>
                        <a:gd name="connsiteX0" fmla="*/ 0 w 529771"/>
                        <a:gd name="connsiteY0" fmla="*/ 0 h 1509485"/>
                        <a:gd name="connsiteX1" fmla="*/ 188686 w 529771"/>
                        <a:gd name="connsiteY1" fmla="*/ 7257 h 1509485"/>
                        <a:gd name="connsiteX2" fmla="*/ 529771 w 529771"/>
                        <a:gd name="connsiteY2" fmla="*/ 1509485 h 1509485"/>
                        <a:gd name="connsiteX3" fmla="*/ 0 w 529771"/>
                        <a:gd name="connsiteY3" fmla="*/ 1509485 h 1509485"/>
                        <a:gd name="connsiteX4" fmla="*/ 0 w 529771"/>
                        <a:gd name="connsiteY4" fmla="*/ 0 h 1509485"/>
                        <a:gd name="connsiteX0" fmla="*/ 0 w 529771"/>
                        <a:gd name="connsiteY0" fmla="*/ 0 h 1509485"/>
                        <a:gd name="connsiteX1" fmla="*/ 188686 w 529771"/>
                        <a:gd name="connsiteY1" fmla="*/ 7257 h 1509485"/>
                        <a:gd name="connsiteX2" fmla="*/ 264886 w 529771"/>
                        <a:gd name="connsiteY2" fmla="*/ 341085 h 1509485"/>
                        <a:gd name="connsiteX3" fmla="*/ 529771 w 529771"/>
                        <a:gd name="connsiteY3" fmla="*/ 1509485 h 1509485"/>
                        <a:gd name="connsiteX4" fmla="*/ 0 w 529771"/>
                        <a:gd name="connsiteY4" fmla="*/ 1509485 h 1509485"/>
                        <a:gd name="connsiteX5" fmla="*/ 0 w 529771"/>
                        <a:gd name="connsiteY5" fmla="*/ 0 h 1509485"/>
                        <a:gd name="connsiteX0" fmla="*/ 0 w 529771"/>
                        <a:gd name="connsiteY0" fmla="*/ 0 h 1509485"/>
                        <a:gd name="connsiteX1" fmla="*/ 188686 w 529771"/>
                        <a:gd name="connsiteY1" fmla="*/ 7257 h 1509485"/>
                        <a:gd name="connsiteX2" fmla="*/ 264886 w 529771"/>
                        <a:gd name="connsiteY2" fmla="*/ 301171 h 1509485"/>
                        <a:gd name="connsiteX3" fmla="*/ 529771 w 529771"/>
                        <a:gd name="connsiteY3" fmla="*/ 1509485 h 1509485"/>
                        <a:gd name="connsiteX4" fmla="*/ 0 w 529771"/>
                        <a:gd name="connsiteY4" fmla="*/ 1509485 h 1509485"/>
                        <a:gd name="connsiteX5" fmla="*/ 0 w 529771"/>
                        <a:gd name="connsiteY5" fmla="*/ 0 h 1509485"/>
                        <a:gd name="connsiteX0" fmla="*/ 0 w 529771"/>
                        <a:gd name="connsiteY0" fmla="*/ 0 h 1509485"/>
                        <a:gd name="connsiteX1" fmla="*/ 188686 w 529771"/>
                        <a:gd name="connsiteY1" fmla="*/ 7257 h 1509485"/>
                        <a:gd name="connsiteX2" fmla="*/ 264886 w 529771"/>
                        <a:gd name="connsiteY2" fmla="*/ 301171 h 1509485"/>
                        <a:gd name="connsiteX3" fmla="*/ 529771 w 529771"/>
                        <a:gd name="connsiteY3" fmla="*/ 1509485 h 1509485"/>
                        <a:gd name="connsiteX4" fmla="*/ 0 w 529771"/>
                        <a:gd name="connsiteY4" fmla="*/ 1509485 h 1509485"/>
                        <a:gd name="connsiteX5" fmla="*/ 0 w 529771"/>
                        <a:gd name="connsiteY5" fmla="*/ 0 h 1509485"/>
                        <a:gd name="connsiteX0" fmla="*/ 0 w 529771"/>
                        <a:gd name="connsiteY0" fmla="*/ 0 h 1509485"/>
                        <a:gd name="connsiteX1" fmla="*/ 188686 w 529771"/>
                        <a:gd name="connsiteY1" fmla="*/ 7257 h 1509485"/>
                        <a:gd name="connsiteX2" fmla="*/ 264886 w 529771"/>
                        <a:gd name="connsiteY2" fmla="*/ 301171 h 1509485"/>
                        <a:gd name="connsiteX3" fmla="*/ 529771 w 529771"/>
                        <a:gd name="connsiteY3" fmla="*/ 1509485 h 1509485"/>
                        <a:gd name="connsiteX4" fmla="*/ 0 w 529771"/>
                        <a:gd name="connsiteY4" fmla="*/ 1509485 h 1509485"/>
                        <a:gd name="connsiteX5" fmla="*/ 0 w 529771"/>
                        <a:gd name="connsiteY5" fmla="*/ 0 h 1509485"/>
                        <a:gd name="connsiteX0" fmla="*/ 0 w 273584"/>
                        <a:gd name="connsiteY0" fmla="*/ 0 h 2184399"/>
                        <a:gd name="connsiteX1" fmla="*/ 188686 w 273584"/>
                        <a:gd name="connsiteY1" fmla="*/ 7257 h 2184399"/>
                        <a:gd name="connsiteX2" fmla="*/ 264886 w 273584"/>
                        <a:gd name="connsiteY2" fmla="*/ 301171 h 2184399"/>
                        <a:gd name="connsiteX3" fmla="*/ 203200 w 273584"/>
                        <a:gd name="connsiteY3" fmla="*/ 2184399 h 2184399"/>
                        <a:gd name="connsiteX4" fmla="*/ 0 w 273584"/>
                        <a:gd name="connsiteY4" fmla="*/ 1509485 h 2184399"/>
                        <a:gd name="connsiteX5" fmla="*/ 0 w 273584"/>
                        <a:gd name="connsiteY5" fmla="*/ 0 h 2184399"/>
                        <a:gd name="connsiteX0" fmla="*/ 0 w 273584"/>
                        <a:gd name="connsiteY0" fmla="*/ 0 h 3174999"/>
                        <a:gd name="connsiteX1" fmla="*/ 188686 w 273584"/>
                        <a:gd name="connsiteY1" fmla="*/ 7257 h 3174999"/>
                        <a:gd name="connsiteX2" fmla="*/ 264886 w 273584"/>
                        <a:gd name="connsiteY2" fmla="*/ 301171 h 3174999"/>
                        <a:gd name="connsiteX3" fmla="*/ 163286 w 273584"/>
                        <a:gd name="connsiteY3" fmla="*/ 3174999 h 3174999"/>
                        <a:gd name="connsiteX4" fmla="*/ 0 w 273584"/>
                        <a:gd name="connsiteY4" fmla="*/ 1509485 h 3174999"/>
                        <a:gd name="connsiteX5" fmla="*/ 0 w 273584"/>
                        <a:gd name="connsiteY5" fmla="*/ 0 h 3174999"/>
                        <a:gd name="connsiteX0" fmla="*/ 0 w 273584"/>
                        <a:gd name="connsiteY0" fmla="*/ 0 h 3984170"/>
                        <a:gd name="connsiteX1" fmla="*/ 188686 w 273584"/>
                        <a:gd name="connsiteY1" fmla="*/ 7257 h 3984170"/>
                        <a:gd name="connsiteX2" fmla="*/ 264886 w 273584"/>
                        <a:gd name="connsiteY2" fmla="*/ 301171 h 3984170"/>
                        <a:gd name="connsiteX3" fmla="*/ 127000 w 273584"/>
                        <a:gd name="connsiteY3" fmla="*/ 3984170 h 3984170"/>
                        <a:gd name="connsiteX4" fmla="*/ 0 w 273584"/>
                        <a:gd name="connsiteY4" fmla="*/ 1509485 h 3984170"/>
                        <a:gd name="connsiteX5" fmla="*/ 0 w 273584"/>
                        <a:gd name="connsiteY5" fmla="*/ 0 h 3984170"/>
                        <a:gd name="connsiteX0" fmla="*/ 0 w 273584"/>
                        <a:gd name="connsiteY0" fmla="*/ 0 h 3984170"/>
                        <a:gd name="connsiteX1" fmla="*/ 188686 w 273584"/>
                        <a:gd name="connsiteY1" fmla="*/ 7257 h 3984170"/>
                        <a:gd name="connsiteX2" fmla="*/ 264886 w 273584"/>
                        <a:gd name="connsiteY2" fmla="*/ 301171 h 3984170"/>
                        <a:gd name="connsiteX3" fmla="*/ 127000 w 273584"/>
                        <a:gd name="connsiteY3" fmla="*/ 3984170 h 3984170"/>
                        <a:gd name="connsiteX4" fmla="*/ 54429 w 273584"/>
                        <a:gd name="connsiteY4" fmla="*/ 2576284 h 3984170"/>
                        <a:gd name="connsiteX5" fmla="*/ 0 w 273584"/>
                        <a:gd name="connsiteY5" fmla="*/ 1509485 h 3984170"/>
                        <a:gd name="connsiteX6" fmla="*/ 0 w 273584"/>
                        <a:gd name="connsiteY6" fmla="*/ 0 h 3984170"/>
                        <a:gd name="connsiteX0" fmla="*/ 711200 w 984784"/>
                        <a:gd name="connsiteY0" fmla="*/ 0 h 3984170"/>
                        <a:gd name="connsiteX1" fmla="*/ 899886 w 984784"/>
                        <a:gd name="connsiteY1" fmla="*/ 7257 h 3984170"/>
                        <a:gd name="connsiteX2" fmla="*/ 976086 w 984784"/>
                        <a:gd name="connsiteY2" fmla="*/ 301171 h 3984170"/>
                        <a:gd name="connsiteX3" fmla="*/ 838200 w 984784"/>
                        <a:gd name="connsiteY3" fmla="*/ 3984170 h 3984170"/>
                        <a:gd name="connsiteX4" fmla="*/ 0 w 984784"/>
                        <a:gd name="connsiteY4" fmla="*/ 3712027 h 3984170"/>
                        <a:gd name="connsiteX5" fmla="*/ 711200 w 984784"/>
                        <a:gd name="connsiteY5" fmla="*/ 1509485 h 3984170"/>
                        <a:gd name="connsiteX6" fmla="*/ 711200 w 984784"/>
                        <a:gd name="connsiteY6" fmla="*/ 0 h 3984170"/>
                        <a:gd name="connsiteX0" fmla="*/ 852714 w 1126298"/>
                        <a:gd name="connsiteY0" fmla="*/ 0 h 4288969"/>
                        <a:gd name="connsiteX1" fmla="*/ 1041400 w 1126298"/>
                        <a:gd name="connsiteY1" fmla="*/ 7257 h 4288969"/>
                        <a:gd name="connsiteX2" fmla="*/ 1117600 w 1126298"/>
                        <a:gd name="connsiteY2" fmla="*/ 301171 h 4288969"/>
                        <a:gd name="connsiteX3" fmla="*/ 979714 w 1126298"/>
                        <a:gd name="connsiteY3" fmla="*/ 3984170 h 4288969"/>
                        <a:gd name="connsiteX4" fmla="*/ 0 w 1126298"/>
                        <a:gd name="connsiteY4" fmla="*/ 4288969 h 4288969"/>
                        <a:gd name="connsiteX5" fmla="*/ 852714 w 1126298"/>
                        <a:gd name="connsiteY5" fmla="*/ 1509485 h 4288969"/>
                        <a:gd name="connsiteX6" fmla="*/ 852714 w 1126298"/>
                        <a:gd name="connsiteY6" fmla="*/ 0 h 4288969"/>
                        <a:gd name="connsiteX0" fmla="*/ 874486 w 1148070"/>
                        <a:gd name="connsiteY0" fmla="*/ 0 h 4281712"/>
                        <a:gd name="connsiteX1" fmla="*/ 1063172 w 1148070"/>
                        <a:gd name="connsiteY1" fmla="*/ 7257 h 4281712"/>
                        <a:gd name="connsiteX2" fmla="*/ 1139372 w 1148070"/>
                        <a:gd name="connsiteY2" fmla="*/ 301171 h 4281712"/>
                        <a:gd name="connsiteX3" fmla="*/ 1001486 w 1148070"/>
                        <a:gd name="connsiteY3" fmla="*/ 3984170 h 4281712"/>
                        <a:gd name="connsiteX4" fmla="*/ 0 w 1148070"/>
                        <a:gd name="connsiteY4" fmla="*/ 4281712 h 4281712"/>
                        <a:gd name="connsiteX5" fmla="*/ 874486 w 1148070"/>
                        <a:gd name="connsiteY5" fmla="*/ 1509485 h 4281712"/>
                        <a:gd name="connsiteX6" fmla="*/ 874486 w 1148070"/>
                        <a:gd name="connsiteY6" fmla="*/ 0 h 4281712"/>
                        <a:gd name="connsiteX0" fmla="*/ 874486 w 1148070"/>
                        <a:gd name="connsiteY0" fmla="*/ 0 h 4281712"/>
                        <a:gd name="connsiteX1" fmla="*/ 1063172 w 1148070"/>
                        <a:gd name="connsiteY1" fmla="*/ 7257 h 4281712"/>
                        <a:gd name="connsiteX2" fmla="*/ 1139372 w 1148070"/>
                        <a:gd name="connsiteY2" fmla="*/ 301171 h 4281712"/>
                        <a:gd name="connsiteX3" fmla="*/ 1001486 w 1148070"/>
                        <a:gd name="connsiteY3" fmla="*/ 3984170 h 4281712"/>
                        <a:gd name="connsiteX4" fmla="*/ 794658 w 1148070"/>
                        <a:gd name="connsiteY4" fmla="*/ 4045856 h 4281712"/>
                        <a:gd name="connsiteX5" fmla="*/ 0 w 1148070"/>
                        <a:gd name="connsiteY5" fmla="*/ 4281712 h 4281712"/>
                        <a:gd name="connsiteX6" fmla="*/ 874486 w 1148070"/>
                        <a:gd name="connsiteY6" fmla="*/ 1509485 h 4281712"/>
                        <a:gd name="connsiteX7" fmla="*/ 874486 w 1148070"/>
                        <a:gd name="connsiteY7" fmla="*/ 0 h 4281712"/>
                        <a:gd name="connsiteX0" fmla="*/ 874486 w 1148070"/>
                        <a:gd name="connsiteY0" fmla="*/ 0 h 4281712"/>
                        <a:gd name="connsiteX1" fmla="*/ 1063172 w 1148070"/>
                        <a:gd name="connsiteY1" fmla="*/ 7257 h 4281712"/>
                        <a:gd name="connsiteX2" fmla="*/ 1139372 w 1148070"/>
                        <a:gd name="connsiteY2" fmla="*/ 301171 h 4281712"/>
                        <a:gd name="connsiteX3" fmla="*/ 1001486 w 1148070"/>
                        <a:gd name="connsiteY3" fmla="*/ 3984170 h 4281712"/>
                        <a:gd name="connsiteX4" fmla="*/ 812801 w 1148070"/>
                        <a:gd name="connsiteY4" fmla="*/ 4165599 h 4281712"/>
                        <a:gd name="connsiteX5" fmla="*/ 0 w 1148070"/>
                        <a:gd name="connsiteY5" fmla="*/ 4281712 h 4281712"/>
                        <a:gd name="connsiteX6" fmla="*/ 874486 w 1148070"/>
                        <a:gd name="connsiteY6" fmla="*/ 1509485 h 4281712"/>
                        <a:gd name="connsiteX7" fmla="*/ 874486 w 1148070"/>
                        <a:gd name="connsiteY7" fmla="*/ 0 h 4281712"/>
                        <a:gd name="connsiteX0" fmla="*/ 874486 w 1148070"/>
                        <a:gd name="connsiteY0" fmla="*/ 0 h 4281712"/>
                        <a:gd name="connsiteX1" fmla="*/ 1063172 w 1148070"/>
                        <a:gd name="connsiteY1" fmla="*/ 7257 h 4281712"/>
                        <a:gd name="connsiteX2" fmla="*/ 1139372 w 1148070"/>
                        <a:gd name="connsiteY2" fmla="*/ 301171 h 4281712"/>
                        <a:gd name="connsiteX3" fmla="*/ 1001486 w 1148070"/>
                        <a:gd name="connsiteY3" fmla="*/ 3984170 h 4281712"/>
                        <a:gd name="connsiteX4" fmla="*/ 820059 w 1148070"/>
                        <a:gd name="connsiteY4" fmla="*/ 4161970 h 4281712"/>
                        <a:gd name="connsiteX5" fmla="*/ 0 w 1148070"/>
                        <a:gd name="connsiteY5" fmla="*/ 4281712 h 4281712"/>
                        <a:gd name="connsiteX6" fmla="*/ 874486 w 1148070"/>
                        <a:gd name="connsiteY6" fmla="*/ 1509485 h 4281712"/>
                        <a:gd name="connsiteX7" fmla="*/ 874486 w 1148070"/>
                        <a:gd name="connsiteY7" fmla="*/ 0 h 4281712"/>
                        <a:gd name="connsiteX0" fmla="*/ 874486 w 1148070"/>
                        <a:gd name="connsiteY0" fmla="*/ 0 h 4281712"/>
                        <a:gd name="connsiteX1" fmla="*/ 1063172 w 1148070"/>
                        <a:gd name="connsiteY1" fmla="*/ 7257 h 4281712"/>
                        <a:gd name="connsiteX2" fmla="*/ 1139372 w 1148070"/>
                        <a:gd name="connsiteY2" fmla="*/ 301171 h 4281712"/>
                        <a:gd name="connsiteX3" fmla="*/ 1001486 w 1148070"/>
                        <a:gd name="connsiteY3" fmla="*/ 3984170 h 4281712"/>
                        <a:gd name="connsiteX4" fmla="*/ 820059 w 1148070"/>
                        <a:gd name="connsiteY4" fmla="*/ 4161970 h 4281712"/>
                        <a:gd name="connsiteX5" fmla="*/ 0 w 1148070"/>
                        <a:gd name="connsiteY5" fmla="*/ 4281712 h 4281712"/>
                        <a:gd name="connsiteX6" fmla="*/ 874486 w 1148070"/>
                        <a:gd name="connsiteY6" fmla="*/ 1509485 h 4281712"/>
                        <a:gd name="connsiteX7" fmla="*/ 874486 w 1148070"/>
                        <a:gd name="connsiteY7" fmla="*/ 0 h 4281712"/>
                        <a:gd name="connsiteX0" fmla="*/ 874486 w 1148070"/>
                        <a:gd name="connsiteY0" fmla="*/ 0 h 4281712"/>
                        <a:gd name="connsiteX1" fmla="*/ 1063172 w 1148070"/>
                        <a:gd name="connsiteY1" fmla="*/ 7257 h 4281712"/>
                        <a:gd name="connsiteX2" fmla="*/ 1139372 w 1148070"/>
                        <a:gd name="connsiteY2" fmla="*/ 301171 h 4281712"/>
                        <a:gd name="connsiteX3" fmla="*/ 1001486 w 1148070"/>
                        <a:gd name="connsiteY3" fmla="*/ 3984170 h 4281712"/>
                        <a:gd name="connsiteX4" fmla="*/ 820059 w 1148070"/>
                        <a:gd name="connsiteY4" fmla="*/ 4161970 h 4281712"/>
                        <a:gd name="connsiteX5" fmla="*/ 0 w 1148070"/>
                        <a:gd name="connsiteY5" fmla="*/ 4281712 h 4281712"/>
                        <a:gd name="connsiteX6" fmla="*/ 874486 w 1148070"/>
                        <a:gd name="connsiteY6" fmla="*/ 1509485 h 4281712"/>
                        <a:gd name="connsiteX7" fmla="*/ 874486 w 1148070"/>
                        <a:gd name="connsiteY7" fmla="*/ 0 h 4281712"/>
                        <a:gd name="connsiteX0" fmla="*/ 874486 w 1148070"/>
                        <a:gd name="connsiteY0" fmla="*/ 0 h 4281712"/>
                        <a:gd name="connsiteX1" fmla="*/ 1063172 w 1148070"/>
                        <a:gd name="connsiteY1" fmla="*/ 7257 h 4281712"/>
                        <a:gd name="connsiteX2" fmla="*/ 1139372 w 1148070"/>
                        <a:gd name="connsiteY2" fmla="*/ 301171 h 4281712"/>
                        <a:gd name="connsiteX3" fmla="*/ 1001486 w 1148070"/>
                        <a:gd name="connsiteY3" fmla="*/ 3984170 h 4281712"/>
                        <a:gd name="connsiteX4" fmla="*/ 820059 w 1148070"/>
                        <a:gd name="connsiteY4" fmla="*/ 4161970 h 4281712"/>
                        <a:gd name="connsiteX5" fmla="*/ 0 w 1148070"/>
                        <a:gd name="connsiteY5" fmla="*/ 4281712 h 4281712"/>
                        <a:gd name="connsiteX6" fmla="*/ 874486 w 1148070"/>
                        <a:gd name="connsiteY6" fmla="*/ 1509485 h 4281712"/>
                        <a:gd name="connsiteX7" fmla="*/ 874486 w 1148070"/>
                        <a:gd name="connsiteY7" fmla="*/ 0 h 4281712"/>
                        <a:gd name="connsiteX0" fmla="*/ 874486 w 1148070"/>
                        <a:gd name="connsiteY0" fmla="*/ 0 h 4281712"/>
                        <a:gd name="connsiteX1" fmla="*/ 1063172 w 1148070"/>
                        <a:gd name="connsiteY1" fmla="*/ 7257 h 4281712"/>
                        <a:gd name="connsiteX2" fmla="*/ 1139372 w 1148070"/>
                        <a:gd name="connsiteY2" fmla="*/ 301171 h 4281712"/>
                        <a:gd name="connsiteX3" fmla="*/ 1001486 w 1148070"/>
                        <a:gd name="connsiteY3" fmla="*/ 3984170 h 4281712"/>
                        <a:gd name="connsiteX4" fmla="*/ 820059 w 1148070"/>
                        <a:gd name="connsiteY4" fmla="*/ 4161970 h 4281712"/>
                        <a:gd name="connsiteX5" fmla="*/ 0 w 1148070"/>
                        <a:gd name="connsiteY5" fmla="*/ 4281712 h 4281712"/>
                        <a:gd name="connsiteX6" fmla="*/ 874486 w 1148070"/>
                        <a:gd name="connsiteY6" fmla="*/ 1509485 h 4281712"/>
                        <a:gd name="connsiteX7" fmla="*/ 874486 w 1148070"/>
                        <a:gd name="connsiteY7" fmla="*/ 0 h 4281712"/>
                        <a:gd name="connsiteX0" fmla="*/ 874486 w 1148070"/>
                        <a:gd name="connsiteY0" fmla="*/ 0 h 4281712"/>
                        <a:gd name="connsiteX1" fmla="*/ 1063172 w 1148070"/>
                        <a:gd name="connsiteY1" fmla="*/ 7257 h 4281712"/>
                        <a:gd name="connsiteX2" fmla="*/ 1139372 w 1148070"/>
                        <a:gd name="connsiteY2" fmla="*/ 301171 h 4281712"/>
                        <a:gd name="connsiteX3" fmla="*/ 1001486 w 1148070"/>
                        <a:gd name="connsiteY3" fmla="*/ 3984170 h 4281712"/>
                        <a:gd name="connsiteX4" fmla="*/ 820059 w 1148070"/>
                        <a:gd name="connsiteY4" fmla="*/ 4161970 h 4281712"/>
                        <a:gd name="connsiteX5" fmla="*/ 0 w 1148070"/>
                        <a:gd name="connsiteY5" fmla="*/ 4281712 h 4281712"/>
                        <a:gd name="connsiteX6" fmla="*/ 656772 w 1148070"/>
                        <a:gd name="connsiteY6" fmla="*/ 1473199 h 4281712"/>
                        <a:gd name="connsiteX7" fmla="*/ 874486 w 1148070"/>
                        <a:gd name="connsiteY7" fmla="*/ 0 h 4281712"/>
                        <a:gd name="connsiteX0" fmla="*/ 859972 w 1133556"/>
                        <a:gd name="connsiteY0" fmla="*/ 0 h 4278084"/>
                        <a:gd name="connsiteX1" fmla="*/ 1048658 w 1133556"/>
                        <a:gd name="connsiteY1" fmla="*/ 7257 h 4278084"/>
                        <a:gd name="connsiteX2" fmla="*/ 1124858 w 1133556"/>
                        <a:gd name="connsiteY2" fmla="*/ 301171 h 4278084"/>
                        <a:gd name="connsiteX3" fmla="*/ 986972 w 1133556"/>
                        <a:gd name="connsiteY3" fmla="*/ 3984170 h 4278084"/>
                        <a:gd name="connsiteX4" fmla="*/ 805545 w 1133556"/>
                        <a:gd name="connsiteY4" fmla="*/ 4161970 h 4278084"/>
                        <a:gd name="connsiteX5" fmla="*/ 0 w 1133556"/>
                        <a:gd name="connsiteY5" fmla="*/ 4278084 h 4278084"/>
                        <a:gd name="connsiteX6" fmla="*/ 642258 w 1133556"/>
                        <a:gd name="connsiteY6" fmla="*/ 1473199 h 4278084"/>
                        <a:gd name="connsiteX7" fmla="*/ 859972 w 1133556"/>
                        <a:gd name="connsiteY7" fmla="*/ 0 h 4278084"/>
                        <a:gd name="connsiteX0" fmla="*/ 859972 w 1133556"/>
                        <a:gd name="connsiteY0" fmla="*/ 0 h 4278084"/>
                        <a:gd name="connsiteX1" fmla="*/ 1048658 w 1133556"/>
                        <a:gd name="connsiteY1" fmla="*/ 7257 h 4278084"/>
                        <a:gd name="connsiteX2" fmla="*/ 1124858 w 1133556"/>
                        <a:gd name="connsiteY2" fmla="*/ 301171 h 4278084"/>
                        <a:gd name="connsiteX3" fmla="*/ 986972 w 1133556"/>
                        <a:gd name="connsiteY3" fmla="*/ 3984170 h 4278084"/>
                        <a:gd name="connsiteX4" fmla="*/ 805545 w 1133556"/>
                        <a:gd name="connsiteY4" fmla="*/ 4161970 h 4278084"/>
                        <a:gd name="connsiteX5" fmla="*/ 0 w 1133556"/>
                        <a:gd name="connsiteY5" fmla="*/ 4278084 h 4278084"/>
                        <a:gd name="connsiteX6" fmla="*/ 859972 w 1133556"/>
                        <a:gd name="connsiteY6" fmla="*/ 0 h 4278084"/>
                        <a:gd name="connsiteX0" fmla="*/ 859972 w 1133556"/>
                        <a:gd name="connsiteY0" fmla="*/ 0 h 4278084"/>
                        <a:gd name="connsiteX1" fmla="*/ 1048658 w 1133556"/>
                        <a:gd name="connsiteY1" fmla="*/ 7257 h 4278084"/>
                        <a:gd name="connsiteX2" fmla="*/ 1124858 w 1133556"/>
                        <a:gd name="connsiteY2" fmla="*/ 301171 h 4278084"/>
                        <a:gd name="connsiteX3" fmla="*/ 986972 w 1133556"/>
                        <a:gd name="connsiteY3" fmla="*/ 3984170 h 4278084"/>
                        <a:gd name="connsiteX4" fmla="*/ 805545 w 1133556"/>
                        <a:gd name="connsiteY4" fmla="*/ 4161970 h 4278084"/>
                        <a:gd name="connsiteX5" fmla="*/ 0 w 1133556"/>
                        <a:gd name="connsiteY5" fmla="*/ 4278084 h 4278084"/>
                        <a:gd name="connsiteX6" fmla="*/ 576944 w 1133556"/>
                        <a:gd name="connsiteY6" fmla="*/ 1440541 h 4278084"/>
                        <a:gd name="connsiteX7" fmla="*/ 859972 w 1133556"/>
                        <a:gd name="connsiteY7" fmla="*/ 0 h 4278084"/>
                        <a:gd name="connsiteX0" fmla="*/ 859972 w 1133556"/>
                        <a:gd name="connsiteY0" fmla="*/ 0 h 4278084"/>
                        <a:gd name="connsiteX1" fmla="*/ 1048658 w 1133556"/>
                        <a:gd name="connsiteY1" fmla="*/ 7257 h 4278084"/>
                        <a:gd name="connsiteX2" fmla="*/ 1124858 w 1133556"/>
                        <a:gd name="connsiteY2" fmla="*/ 301171 h 4278084"/>
                        <a:gd name="connsiteX3" fmla="*/ 986972 w 1133556"/>
                        <a:gd name="connsiteY3" fmla="*/ 3984170 h 4278084"/>
                        <a:gd name="connsiteX4" fmla="*/ 805545 w 1133556"/>
                        <a:gd name="connsiteY4" fmla="*/ 4161970 h 4278084"/>
                        <a:gd name="connsiteX5" fmla="*/ 0 w 1133556"/>
                        <a:gd name="connsiteY5" fmla="*/ 4278084 h 4278084"/>
                        <a:gd name="connsiteX6" fmla="*/ 631372 w 1133556"/>
                        <a:gd name="connsiteY6" fmla="*/ 1455055 h 4278084"/>
                        <a:gd name="connsiteX7" fmla="*/ 859972 w 1133556"/>
                        <a:gd name="connsiteY7" fmla="*/ 0 h 4278084"/>
                        <a:gd name="connsiteX0" fmla="*/ 878115 w 1133556"/>
                        <a:gd name="connsiteY0" fmla="*/ 0 h 4278084"/>
                        <a:gd name="connsiteX1" fmla="*/ 1048658 w 1133556"/>
                        <a:gd name="connsiteY1" fmla="*/ 7257 h 4278084"/>
                        <a:gd name="connsiteX2" fmla="*/ 1124858 w 1133556"/>
                        <a:gd name="connsiteY2" fmla="*/ 301171 h 4278084"/>
                        <a:gd name="connsiteX3" fmla="*/ 986972 w 1133556"/>
                        <a:gd name="connsiteY3" fmla="*/ 3984170 h 4278084"/>
                        <a:gd name="connsiteX4" fmla="*/ 805545 w 1133556"/>
                        <a:gd name="connsiteY4" fmla="*/ 4161970 h 4278084"/>
                        <a:gd name="connsiteX5" fmla="*/ 0 w 1133556"/>
                        <a:gd name="connsiteY5" fmla="*/ 4278084 h 4278084"/>
                        <a:gd name="connsiteX6" fmla="*/ 631372 w 1133556"/>
                        <a:gd name="connsiteY6" fmla="*/ 1455055 h 4278084"/>
                        <a:gd name="connsiteX7" fmla="*/ 878115 w 1133556"/>
                        <a:gd name="connsiteY7" fmla="*/ 0 h 4278084"/>
                        <a:gd name="connsiteX0" fmla="*/ 863600 w 1119041"/>
                        <a:gd name="connsiteY0" fmla="*/ 0 h 4278084"/>
                        <a:gd name="connsiteX1" fmla="*/ 1034143 w 1119041"/>
                        <a:gd name="connsiteY1" fmla="*/ 7257 h 4278084"/>
                        <a:gd name="connsiteX2" fmla="*/ 1110343 w 1119041"/>
                        <a:gd name="connsiteY2" fmla="*/ 301171 h 4278084"/>
                        <a:gd name="connsiteX3" fmla="*/ 972457 w 1119041"/>
                        <a:gd name="connsiteY3" fmla="*/ 3984170 h 4278084"/>
                        <a:gd name="connsiteX4" fmla="*/ 791030 w 1119041"/>
                        <a:gd name="connsiteY4" fmla="*/ 4161970 h 4278084"/>
                        <a:gd name="connsiteX5" fmla="*/ 0 w 1119041"/>
                        <a:gd name="connsiteY5" fmla="*/ 4278084 h 4278084"/>
                        <a:gd name="connsiteX6" fmla="*/ 616857 w 1119041"/>
                        <a:gd name="connsiteY6" fmla="*/ 1455055 h 4278084"/>
                        <a:gd name="connsiteX7" fmla="*/ 863600 w 1119041"/>
                        <a:gd name="connsiteY7" fmla="*/ 0 h 4278084"/>
                        <a:gd name="connsiteX0" fmla="*/ 863600 w 1119041"/>
                        <a:gd name="connsiteY0" fmla="*/ 0 h 4278084"/>
                        <a:gd name="connsiteX1" fmla="*/ 1034143 w 1119041"/>
                        <a:gd name="connsiteY1" fmla="*/ 7257 h 4278084"/>
                        <a:gd name="connsiteX2" fmla="*/ 1110343 w 1119041"/>
                        <a:gd name="connsiteY2" fmla="*/ 301171 h 4278084"/>
                        <a:gd name="connsiteX3" fmla="*/ 972457 w 1119041"/>
                        <a:gd name="connsiteY3" fmla="*/ 3984170 h 4278084"/>
                        <a:gd name="connsiteX4" fmla="*/ 791030 w 1119041"/>
                        <a:gd name="connsiteY4" fmla="*/ 4161970 h 4278084"/>
                        <a:gd name="connsiteX5" fmla="*/ 0 w 1119041"/>
                        <a:gd name="connsiteY5" fmla="*/ 4278084 h 4278084"/>
                        <a:gd name="connsiteX6" fmla="*/ 616857 w 1119041"/>
                        <a:gd name="connsiteY6" fmla="*/ 1455055 h 4278084"/>
                        <a:gd name="connsiteX7" fmla="*/ 863600 w 1119041"/>
                        <a:gd name="connsiteY7" fmla="*/ 0 h 4278084"/>
                        <a:gd name="connsiteX0" fmla="*/ 863600 w 1119041"/>
                        <a:gd name="connsiteY0" fmla="*/ 0 h 4278084"/>
                        <a:gd name="connsiteX1" fmla="*/ 1034143 w 1119041"/>
                        <a:gd name="connsiteY1" fmla="*/ 7257 h 4278084"/>
                        <a:gd name="connsiteX2" fmla="*/ 1110343 w 1119041"/>
                        <a:gd name="connsiteY2" fmla="*/ 301171 h 4278084"/>
                        <a:gd name="connsiteX3" fmla="*/ 972457 w 1119041"/>
                        <a:gd name="connsiteY3" fmla="*/ 3984170 h 4278084"/>
                        <a:gd name="connsiteX4" fmla="*/ 791030 w 1119041"/>
                        <a:gd name="connsiteY4" fmla="*/ 4161970 h 4278084"/>
                        <a:gd name="connsiteX5" fmla="*/ 0 w 1119041"/>
                        <a:gd name="connsiteY5" fmla="*/ 4278084 h 4278084"/>
                        <a:gd name="connsiteX6" fmla="*/ 616857 w 1119041"/>
                        <a:gd name="connsiteY6" fmla="*/ 1455055 h 4278084"/>
                        <a:gd name="connsiteX7" fmla="*/ 863600 w 1119041"/>
                        <a:gd name="connsiteY7" fmla="*/ 0 h 4278084"/>
                        <a:gd name="connsiteX0" fmla="*/ 863600 w 1119041"/>
                        <a:gd name="connsiteY0" fmla="*/ 0 h 4285341"/>
                        <a:gd name="connsiteX1" fmla="*/ 1034143 w 1119041"/>
                        <a:gd name="connsiteY1" fmla="*/ 14514 h 4285341"/>
                        <a:gd name="connsiteX2" fmla="*/ 1110343 w 1119041"/>
                        <a:gd name="connsiteY2" fmla="*/ 308428 h 4285341"/>
                        <a:gd name="connsiteX3" fmla="*/ 972457 w 1119041"/>
                        <a:gd name="connsiteY3" fmla="*/ 3991427 h 4285341"/>
                        <a:gd name="connsiteX4" fmla="*/ 791030 w 1119041"/>
                        <a:gd name="connsiteY4" fmla="*/ 4169227 h 4285341"/>
                        <a:gd name="connsiteX5" fmla="*/ 0 w 1119041"/>
                        <a:gd name="connsiteY5" fmla="*/ 4285341 h 4285341"/>
                        <a:gd name="connsiteX6" fmla="*/ 616857 w 1119041"/>
                        <a:gd name="connsiteY6" fmla="*/ 1462312 h 4285341"/>
                        <a:gd name="connsiteX7" fmla="*/ 863600 w 1119041"/>
                        <a:gd name="connsiteY7" fmla="*/ 0 h 4285341"/>
                        <a:gd name="connsiteX0" fmla="*/ 863600 w 1119041"/>
                        <a:gd name="connsiteY0" fmla="*/ 316 h 4285657"/>
                        <a:gd name="connsiteX1" fmla="*/ 1034143 w 1119041"/>
                        <a:gd name="connsiteY1" fmla="*/ 14830 h 4285657"/>
                        <a:gd name="connsiteX2" fmla="*/ 1110343 w 1119041"/>
                        <a:gd name="connsiteY2" fmla="*/ 308744 h 4285657"/>
                        <a:gd name="connsiteX3" fmla="*/ 972457 w 1119041"/>
                        <a:gd name="connsiteY3" fmla="*/ 3991743 h 4285657"/>
                        <a:gd name="connsiteX4" fmla="*/ 791030 w 1119041"/>
                        <a:gd name="connsiteY4" fmla="*/ 4169543 h 4285657"/>
                        <a:gd name="connsiteX5" fmla="*/ 0 w 1119041"/>
                        <a:gd name="connsiteY5" fmla="*/ 4285657 h 4285657"/>
                        <a:gd name="connsiteX6" fmla="*/ 616857 w 1119041"/>
                        <a:gd name="connsiteY6" fmla="*/ 1462628 h 4285657"/>
                        <a:gd name="connsiteX7" fmla="*/ 863600 w 1119041"/>
                        <a:gd name="connsiteY7" fmla="*/ 316 h 4285657"/>
                        <a:gd name="connsiteX0" fmla="*/ 863600 w 1119718"/>
                        <a:gd name="connsiteY0" fmla="*/ 316 h 4285657"/>
                        <a:gd name="connsiteX1" fmla="*/ 1034143 w 1119718"/>
                        <a:gd name="connsiteY1" fmla="*/ 14830 h 4285657"/>
                        <a:gd name="connsiteX2" fmla="*/ 1110343 w 1119718"/>
                        <a:gd name="connsiteY2" fmla="*/ 308744 h 4285657"/>
                        <a:gd name="connsiteX3" fmla="*/ 972457 w 1119718"/>
                        <a:gd name="connsiteY3" fmla="*/ 3991743 h 4285657"/>
                        <a:gd name="connsiteX4" fmla="*/ 791030 w 1119718"/>
                        <a:gd name="connsiteY4" fmla="*/ 4169543 h 4285657"/>
                        <a:gd name="connsiteX5" fmla="*/ 0 w 1119718"/>
                        <a:gd name="connsiteY5" fmla="*/ 4285657 h 4285657"/>
                        <a:gd name="connsiteX6" fmla="*/ 616857 w 1119718"/>
                        <a:gd name="connsiteY6" fmla="*/ 1462628 h 4285657"/>
                        <a:gd name="connsiteX7" fmla="*/ 863600 w 1119718"/>
                        <a:gd name="connsiteY7" fmla="*/ 316 h 4285657"/>
                        <a:gd name="connsiteX0" fmla="*/ 845457 w 1119718"/>
                        <a:gd name="connsiteY0" fmla="*/ 316 h 4285657"/>
                        <a:gd name="connsiteX1" fmla="*/ 1034143 w 1119718"/>
                        <a:gd name="connsiteY1" fmla="*/ 14830 h 4285657"/>
                        <a:gd name="connsiteX2" fmla="*/ 1110343 w 1119718"/>
                        <a:gd name="connsiteY2" fmla="*/ 308744 h 4285657"/>
                        <a:gd name="connsiteX3" fmla="*/ 972457 w 1119718"/>
                        <a:gd name="connsiteY3" fmla="*/ 3991743 h 4285657"/>
                        <a:gd name="connsiteX4" fmla="*/ 791030 w 1119718"/>
                        <a:gd name="connsiteY4" fmla="*/ 4169543 h 4285657"/>
                        <a:gd name="connsiteX5" fmla="*/ 0 w 1119718"/>
                        <a:gd name="connsiteY5" fmla="*/ 4285657 h 4285657"/>
                        <a:gd name="connsiteX6" fmla="*/ 616857 w 1119718"/>
                        <a:gd name="connsiteY6" fmla="*/ 1462628 h 4285657"/>
                        <a:gd name="connsiteX7" fmla="*/ 845457 w 1119718"/>
                        <a:gd name="connsiteY7" fmla="*/ 316 h 4285657"/>
                        <a:gd name="connsiteX0" fmla="*/ 841828 w 1119718"/>
                        <a:gd name="connsiteY0" fmla="*/ 251 h 4289220"/>
                        <a:gd name="connsiteX1" fmla="*/ 1034143 w 1119718"/>
                        <a:gd name="connsiteY1" fmla="*/ 18393 h 4289220"/>
                        <a:gd name="connsiteX2" fmla="*/ 1110343 w 1119718"/>
                        <a:gd name="connsiteY2" fmla="*/ 312307 h 4289220"/>
                        <a:gd name="connsiteX3" fmla="*/ 972457 w 1119718"/>
                        <a:gd name="connsiteY3" fmla="*/ 3995306 h 4289220"/>
                        <a:gd name="connsiteX4" fmla="*/ 791030 w 1119718"/>
                        <a:gd name="connsiteY4" fmla="*/ 4173106 h 4289220"/>
                        <a:gd name="connsiteX5" fmla="*/ 0 w 1119718"/>
                        <a:gd name="connsiteY5" fmla="*/ 4289220 h 4289220"/>
                        <a:gd name="connsiteX6" fmla="*/ 616857 w 1119718"/>
                        <a:gd name="connsiteY6" fmla="*/ 1466191 h 4289220"/>
                        <a:gd name="connsiteX7" fmla="*/ 841828 w 1119718"/>
                        <a:gd name="connsiteY7" fmla="*/ 251 h 4289220"/>
                        <a:gd name="connsiteX0" fmla="*/ 841828 w 1125846"/>
                        <a:gd name="connsiteY0" fmla="*/ 251 h 4289220"/>
                        <a:gd name="connsiteX1" fmla="*/ 1034143 w 1125846"/>
                        <a:gd name="connsiteY1" fmla="*/ 18393 h 4289220"/>
                        <a:gd name="connsiteX2" fmla="*/ 1110343 w 1125846"/>
                        <a:gd name="connsiteY2" fmla="*/ 312307 h 4289220"/>
                        <a:gd name="connsiteX3" fmla="*/ 972457 w 1125846"/>
                        <a:gd name="connsiteY3" fmla="*/ 3995306 h 4289220"/>
                        <a:gd name="connsiteX4" fmla="*/ 791030 w 1125846"/>
                        <a:gd name="connsiteY4" fmla="*/ 4173106 h 4289220"/>
                        <a:gd name="connsiteX5" fmla="*/ 0 w 1125846"/>
                        <a:gd name="connsiteY5" fmla="*/ 4289220 h 4289220"/>
                        <a:gd name="connsiteX6" fmla="*/ 616857 w 1125846"/>
                        <a:gd name="connsiteY6" fmla="*/ 1466191 h 4289220"/>
                        <a:gd name="connsiteX7" fmla="*/ 841828 w 1125846"/>
                        <a:gd name="connsiteY7" fmla="*/ 251 h 4289220"/>
                        <a:gd name="connsiteX0" fmla="*/ 841828 w 1128261"/>
                        <a:gd name="connsiteY0" fmla="*/ 251 h 4289220"/>
                        <a:gd name="connsiteX1" fmla="*/ 1034143 w 1128261"/>
                        <a:gd name="connsiteY1" fmla="*/ 18393 h 4289220"/>
                        <a:gd name="connsiteX2" fmla="*/ 1113971 w 1128261"/>
                        <a:gd name="connsiteY2" fmla="*/ 308678 h 4289220"/>
                        <a:gd name="connsiteX3" fmla="*/ 972457 w 1128261"/>
                        <a:gd name="connsiteY3" fmla="*/ 3995306 h 4289220"/>
                        <a:gd name="connsiteX4" fmla="*/ 791030 w 1128261"/>
                        <a:gd name="connsiteY4" fmla="*/ 4173106 h 4289220"/>
                        <a:gd name="connsiteX5" fmla="*/ 0 w 1128261"/>
                        <a:gd name="connsiteY5" fmla="*/ 4289220 h 4289220"/>
                        <a:gd name="connsiteX6" fmla="*/ 616857 w 1128261"/>
                        <a:gd name="connsiteY6" fmla="*/ 1466191 h 4289220"/>
                        <a:gd name="connsiteX7" fmla="*/ 841828 w 1128261"/>
                        <a:gd name="connsiteY7" fmla="*/ 251 h 4289220"/>
                        <a:gd name="connsiteX0" fmla="*/ 841828 w 1125086"/>
                        <a:gd name="connsiteY0" fmla="*/ 251 h 4289220"/>
                        <a:gd name="connsiteX1" fmla="*/ 1034143 w 1125086"/>
                        <a:gd name="connsiteY1" fmla="*/ 18393 h 4289220"/>
                        <a:gd name="connsiteX2" fmla="*/ 1113971 w 1125086"/>
                        <a:gd name="connsiteY2" fmla="*/ 308678 h 4289220"/>
                        <a:gd name="connsiteX3" fmla="*/ 972457 w 1125086"/>
                        <a:gd name="connsiteY3" fmla="*/ 3995306 h 4289220"/>
                        <a:gd name="connsiteX4" fmla="*/ 791030 w 1125086"/>
                        <a:gd name="connsiteY4" fmla="*/ 4173106 h 4289220"/>
                        <a:gd name="connsiteX5" fmla="*/ 0 w 1125086"/>
                        <a:gd name="connsiteY5" fmla="*/ 4289220 h 4289220"/>
                        <a:gd name="connsiteX6" fmla="*/ 616857 w 1125086"/>
                        <a:gd name="connsiteY6" fmla="*/ 1466191 h 4289220"/>
                        <a:gd name="connsiteX7" fmla="*/ 841828 w 1125086"/>
                        <a:gd name="connsiteY7" fmla="*/ 251 h 4289220"/>
                        <a:gd name="connsiteX0" fmla="*/ 841828 w 1125086"/>
                        <a:gd name="connsiteY0" fmla="*/ 182 h 4289151"/>
                        <a:gd name="connsiteX1" fmla="*/ 1034143 w 1125086"/>
                        <a:gd name="connsiteY1" fmla="*/ 25045 h 4289151"/>
                        <a:gd name="connsiteX2" fmla="*/ 1113971 w 1125086"/>
                        <a:gd name="connsiteY2" fmla="*/ 308609 h 4289151"/>
                        <a:gd name="connsiteX3" fmla="*/ 972457 w 1125086"/>
                        <a:gd name="connsiteY3" fmla="*/ 3995237 h 4289151"/>
                        <a:gd name="connsiteX4" fmla="*/ 791030 w 1125086"/>
                        <a:gd name="connsiteY4" fmla="*/ 4173037 h 4289151"/>
                        <a:gd name="connsiteX5" fmla="*/ 0 w 1125086"/>
                        <a:gd name="connsiteY5" fmla="*/ 4289151 h 4289151"/>
                        <a:gd name="connsiteX6" fmla="*/ 616857 w 1125086"/>
                        <a:gd name="connsiteY6" fmla="*/ 1466122 h 4289151"/>
                        <a:gd name="connsiteX7" fmla="*/ 841828 w 1125086"/>
                        <a:gd name="connsiteY7" fmla="*/ 182 h 4289151"/>
                        <a:gd name="connsiteX0" fmla="*/ 841828 w 1125086"/>
                        <a:gd name="connsiteY0" fmla="*/ 133 h 4297834"/>
                        <a:gd name="connsiteX1" fmla="*/ 1034143 w 1125086"/>
                        <a:gd name="connsiteY1" fmla="*/ 33728 h 4297834"/>
                        <a:gd name="connsiteX2" fmla="*/ 1113971 w 1125086"/>
                        <a:gd name="connsiteY2" fmla="*/ 317292 h 4297834"/>
                        <a:gd name="connsiteX3" fmla="*/ 972457 w 1125086"/>
                        <a:gd name="connsiteY3" fmla="*/ 4003920 h 4297834"/>
                        <a:gd name="connsiteX4" fmla="*/ 791030 w 1125086"/>
                        <a:gd name="connsiteY4" fmla="*/ 4181720 h 4297834"/>
                        <a:gd name="connsiteX5" fmla="*/ 0 w 1125086"/>
                        <a:gd name="connsiteY5" fmla="*/ 4297834 h 4297834"/>
                        <a:gd name="connsiteX6" fmla="*/ 616857 w 1125086"/>
                        <a:gd name="connsiteY6" fmla="*/ 1474805 h 4297834"/>
                        <a:gd name="connsiteX7" fmla="*/ 841828 w 1125086"/>
                        <a:gd name="connsiteY7" fmla="*/ 133 h 4297834"/>
                        <a:gd name="connsiteX0" fmla="*/ 841828 w 1120394"/>
                        <a:gd name="connsiteY0" fmla="*/ 449 h 4298150"/>
                        <a:gd name="connsiteX1" fmla="*/ 1016679 w 1120394"/>
                        <a:gd name="connsiteY1" fmla="*/ 10757 h 4298150"/>
                        <a:gd name="connsiteX2" fmla="*/ 1113971 w 1120394"/>
                        <a:gd name="connsiteY2" fmla="*/ 317608 h 4298150"/>
                        <a:gd name="connsiteX3" fmla="*/ 972457 w 1120394"/>
                        <a:gd name="connsiteY3" fmla="*/ 4004236 h 4298150"/>
                        <a:gd name="connsiteX4" fmla="*/ 791030 w 1120394"/>
                        <a:gd name="connsiteY4" fmla="*/ 4182036 h 4298150"/>
                        <a:gd name="connsiteX5" fmla="*/ 0 w 1120394"/>
                        <a:gd name="connsiteY5" fmla="*/ 4298150 h 4298150"/>
                        <a:gd name="connsiteX6" fmla="*/ 616857 w 1120394"/>
                        <a:gd name="connsiteY6" fmla="*/ 1475121 h 4298150"/>
                        <a:gd name="connsiteX7" fmla="*/ 841828 w 1120394"/>
                        <a:gd name="connsiteY7" fmla="*/ 449 h 4298150"/>
                        <a:gd name="connsiteX0" fmla="*/ 836007 w 1120394"/>
                        <a:gd name="connsiteY0" fmla="*/ 283 h 4303805"/>
                        <a:gd name="connsiteX1" fmla="*/ 1016679 w 1120394"/>
                        <a:gd name="connsiteY1" fmla="*/ 16412 h 4303805"/>
                        <a:gd name="connsiteX2" fmla="*/ 1113971 w 1120394"/>
                        <a:gd name="connsiteY2" fmla="*/ 323263 h 4303805"/>
                        <a:gd name="connsiteX3" fmla="*/ 972457 w 1120394"/>
                        <a:gd name="connsiteY3" fmla="*/ 4009891 h 4303805"/>
                        <a:gd name="connsiteX4" fmla="*/ 791030 w 1120394"/>
                        <a:gd name="connsiteY4" fmla="*/ 4187691 h 4303805"/>
                        <a:gd name="connsiteX5" fmla="*/ 0 w 1120394"/>
                        <a:gd name="connsiteY5" fmla="*/ 4303805 h 4303805"/>
                        <a:gd name="connsiteX6" fmla="*/ 616857 w 1120394"/>
                        <a:gd name="connsiteY6" fmla="*/ 1480776 h 4303805"/>
                        <a:gd name="connsiteX7" fmla="*/ 836007 w 1120394"/>
                        <a:gd name="connsiteY7" fmla="*/ 283 h 4303805"/>
                        <a:gd name="connsiteX0" fmla="*/ 836007 w 1120394"/>
                        <a:gd name="connsiteY0" fmla="*/ 283 h 4309131"/>
                        <a:gd name="connsiteX1" fmla="*/ 1016679 w 1120394"/>
                        <a:gd name="connsiteY1" fmla="*/ 16412 h 4309131"/>
                        <a:gd name="connsiteX2" fmla="*/ 1113971 w 1120394"/>
                        <a:gd name="connsiteY2" fmla="*/ 323263 h 4309131"/>
                        <a:gd name="connsiteX3" fmla="*/ 972457 w 1120394"/>
                        <a:gd name="connsiteY3" fmla="*/ 4009891 h 4309131"/>
                        <a:gd name="connsiteX4" fmla="*/ 791030 w 1120394"/>
                        <a:gd name="connsiteY4" fmla="*/ 4187691 h 4309131"/>
                        <a:gd name="connsiteX5" fmla="*/ 0 w 1120394"/>
                        <a:gd name="connsiteY5" fmla="*/ 4309131 h 4309131"/>
                        <a:gd name="connsiteX6" fmla="*/ 616857 w 1120394"/>
                        <a:gd name="connsiteY6" fmla="*/ 1480776 h 4309131"/>
                        <a:gd name="connsiteX7" fmla="*/ 836007 w 1120394"/>
                        <a:gd name="connsiteY7" fmla="*/ 283 h 4309131"/>
                        <a:gd name="connsiteX0" fmla="*/ 836007 w 1120394"/>
                        <a:gd name="connsiteY0" fmla="*/ 283 h 4309131"/>
                        <a:gd name="connsiteX1" fmla="*/ 1016679 w 1120394"/>
                        <a:gd name="connsiteY1" fmla="*/ 16412 h 4309131"/>
                        <a:gd name="connsiteX2" fmla="*/ 1113971 w 1120394"/>
                        <a:gd name="connsiteY2" fmla="*/ 323263 h 4309131"/>
                        <a:gd name="connsiteX3" fmla="*/ 972457 w 1120394"/>
                        <a:gd name="connsiteY3" fmla="*/ 4009891 h 4309131"/>
                        <a:gd name="connsiteX4" fmla="*/ 791030 w 1120394"/>
                        <a:gd name="connsiteY4" fmla="*/ 4187691 h 4309131"/>
                        <a:gd name="connsiteX5" fmla="*/ 0 w 1120394"/>
                        <a:gd name="connsiteY5" fmla="*/ 4309131 h 4309131"/>
                        <a:gd name="connsiteX6" fmla="*/ 836007 w 1120394"/>
                        <a:gd name="connsiteY6" fmla="*/ 283 h 4309131"/>
                        <a:gd name="connsiteX0" fmla="*/ 836007 w 1120394"/>
                        <a:gd name="connsiteY0" fmla="*/ 283 h 4309131"/>
                        <a:gd name="connsiteX1" fmla="*/ 1016679 w 1120394"/>
                        <a:gd name="connsiteY1" fmla="*/ 16412 h 4309131"/>
                        <a:gd name="connsiteX2" fmla="*/ 1113971 w 1120394"/>
                        <a:gd name="connsiteY2" fmla="*/ 323263 h 4309131"/>
                        <a:gd name="connsiteX3" fmla="*/ 972457 w 1120394"/>
                        <a:gd name="connsiteY3" fmla="*/ 4009891 h 4309131"/>
                        <a:gd name="connsiteX4" fmla="*/ 791030 w 1120394"/>
                        <a:gd name="connsiteY4" fmla="*/ 4187691 h 4309131"/>
                        <a:gd name="connsiteX5" fmla="*/ 0 w 1120394"/>
                        <a:gd name="connsiteY5" fmla="*/ 4309131 h 4309131"/>
                        <a:gd name="connsiteX6" fmla="*/ 836007 w 1120394"/>
                        <a:gd name="connsiteY6" fmla="*/ 283 h 4309131"/>
                        <a:gd name="connsiteX0" fmla="*/ 836007 w 1120394"/>
                        <a:gd name="connsiteY0" fmla="*/ 283 h 4309131"/>
                        <a:gd name="connsiteX1" fmla="*/ 1016679 w 1120394"/>
                        <a:gd name="connsiteY1" fmla="*/ 16412 h 4309131"/>
                        <a:gd name="connsiteX2" fmla="*/ 1113971 w 1120394"/>
                        <a:gd name="connsiteY2" fmla="*/ 323263 h 4309131"/>
                        <a:gd name="connsiteX3" fmla="*/ 972457 w 1120394"/>
                        <a:gd name="connsiteY3" fmla="*/ 4009891 h 4309131"/>
                        <a:gd name="connsiteX4" fmla="*/ 791030 w 1120394"/>
                        <a:gd name="connsiteY4" fmla="*/ 4187691 h 4309131"/>
                        <a:gd name="connsiteX5" fmla="*/ 0 w 1120394"/>
                        <a:gd name="connsiteY5" fmla="*/ 4309131 h 4309131"/>
                        <a:gd name="connsiteX6" fmla="*/ 836007 w 1120394"/>
                        <a:gd name="connsiteY6" fmla="*/ 283 h 4309131"/>
                        <a:gd name="connsiteX0" fmla="*/ 836007 w 1120394"/>
                        <a:gd name="connsiteY0" fmla="*/ 283 h 4309131"/>
                        <a:gd name="connsiteX1" fmla="*/ 1016679 w 1120394"/>
                        <a:gd name="connsiteY1" fmla="*/ 16412 h 4309131"/>
                        <a:gd name="connsiteX2" fmla="*/ 1113971 w 1120394"/>
                        <a:gd name="connsiteY2" fmla="*/ 323263 h 4309131"/>
                        <a:gd name="connsiteX3" fmla="*/ 972457 w 1120394"/>
                        <a:gd name="connsiteY3" fmla="*/ 4009891 h 4309131"/>
                        <a:gd name="connsiteX4" fmla="*/ 791030 w 1120394"/>
                        <a:gd name="connsiteY4" fmla="*/ 4187691 h 4309131"/>
                        <a:gd name="connsiteX5" fmla="*/ 0 w 1120394"/>
                        <a:gd name="connsiteY5" fmla="*/ 4309131 h 4309131"/>
                        <a:gd name="connsiteX6" fmla="*/ 836007 w 1120394"/>
                        <a:gd name="connsiteY6" fmla="*/ 283 h 430913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1120394" h="4309131">
                          <a:moveTo>
                            <a:pt x="836007" y="283"/>
                          </a:moveTo>
                          <a:cubicBezTo>
                            <a:pt x="896483" y="-2136"/>
                            <a:pt x="959831" y="11574"/>
                            <a:pt x="1016679" y="16412"/>
                          </a:cubicBezTo>
                          <a:cubicBezTo>
                            <a:pt x="1136421" y="67212"/>
                            <a:pt x="1124857" y="167235"/>
                            <a:pt x="1113971" y="323263"/>
                          </a:cubicBezTo>
                          <a:lnTo>
                            <a:pt x="972457" y="4009891"/>
                          </a:lnTo>
                          <a:cubicBezTo>
                            <a:pt x="955524" y="4156243"/>
                            <a:pt x="931334" y="4171967"/>
                            <a:pt x="791030" y="4187691"/>
                          </a:cubicBezTo>
                          <a:lnTo>
                            <a:pt x="0" y="4309131"/>
                          </a:lnTo>
                          <a:cubicBezTo>
                            <a:pt x="131032" y="3617732"/>
                            <a:pt x="679565" y="722239"/>
                            <a:pt x="836007" y="283"/>
                          </a:cubicBezTo>
                          <a:close/>
                        </a:path>
                      </a:pathLst>
                    </a:custGeom>
                    <a:gradFill flip="none" rotWithShape="1">
                      <a:gsLst>
                        <a:gs pos="0">
                          <a:schemeClr val="accent3">
                            <a:lumMod val="75000"/>
                          </a:schemeClr>
                        </a:gs>
                        <a:gs pos="6000">
                          <a:schemeClr val="accent3">
                            <a:lumMod val="75000"/>
                          </a:schemeClr>
                        </a:gs>
                        <a:gs pos="14000">
                          <a:schemeClr val="accent3"/>
                        </a:gs>
                      </a:gsLst>
                      <a:lin ang="5400000" scaled="1"/>
                      <a:tileRect/>
                    </a:gra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92" name="Rectangle 791"/>
                    <p:cNvSpPr/>
                    <p:nvPr/>
                  </p:nvSpPr>
                  <p:spPr>
                    <a:xfrm>
                      <a:off x="10185657" y="515367"/>
                      <a:ext cx="1098676" cy="15305"/>
                    </a:xfrm>
                    <a:prstGeom prst="rect">
                      <a:avLst/>
                    </a:prstGeom>
                    <a:solidFill>
                      <a:schemeClr val="accent3">
                        <a:lumMod val="50000"/>
                      </a:schemeClr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93" name="Rectangle 792"/>
                    <p:cNvSpPr/>
                    <p:nvPr/>
                  </p:nvSpPr>
                  <p:spPr>
                    <a:xfrm>
                      <a:off x="10170082" y="876422"/>
                      <a:ext cx="1098676" cy="15305"/>
                    </a:xfrm>
                    <a:prstGeom prst="rect">
                      <a:avLst/>
                    </a:prstGeom>
                    <a:solidFill>
                      <a:schemeClr val="accent3">
                        <a:lumMod val="50000"/>
                      </a:schemeClr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94" name="Rectangle 793"/>
                    <p:cNvSpPr/>
                    <p:nvPr/>
                  </p:nvSpPr>
                  <p:spPr>
                    <a:xfrm rot="-60000">
                      <a:off x="10165556" y="1268157"/>
                      <a:ext cx="1087798" cy="15305"/>
                    </a:xfrm>
                    <a:prstGeom prst="rect">
                      <a:avLst/>
                    </a:prstGeom>
                    <a:solidFill>
                      <a:schemeClr val="accent3">
                        <a:lumMod val="50000"/>
                      </a:schemeClr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95" name="Rectangle 794"/>
                    <p:cNvSpPr/>
                    <p:nvPr/>
                  </p:nvSpPr>
                  <p:spPr>
                    <a:xfrm rot="-120000">
                      <a:off x="10160714" y="1659893"/>
                      <a:ext cx="1077028" cy="15305"/>
                    </a:xfrm>
                    <a:prstGeom prst="rect">
                      <a:avLst/>
                    </a:prstGeom>
                    <a:solidFill>
                      <a:schemeClr val="accent3">
                        <a:lumMod val="50000"/>
                      </a:schemeClr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96" name="Rectangle 795"/>
                    <p:cNvSpPr/>
                    <p:nvPr/>
                  </p:nvSpPr>
                  <p:spPr>
                    <a:xfrm rot="60000">
                      <a:off x="10116815" y="210016"/>
                      <a:ext cx="1045352" cy="16409"/>
                    </a:xfrm>
                    <a:prstGeom prst="rect">
                      <a:avLst/>
                    </a:prstGeom>
                    <a:solidFill>
                      <a:schemeClr val="accent3">
                        <a:lumMod val="50000"/>
                      </a:schemeClr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97" name="Rectangle 796"/>
                    <p:cNvSpPr/>
                    <p:nvPr/>
                  </p:nvSpPr>
                  <p:spPr>
                    <a:xfrm rot="16260000">
                      <a:off x="8682934" y="1907157"/>
                      <a:ext cx="2942298" cy="16906"/>
                    </a:xfrm>
                    <a:prstGeom prst="rect">
                      <a:avLst/>
                    </a:prstGeom>
                    <a:solidFill>
                      <a:schemeClr val="accent3">
                        <a:lumMod val="50000"/>
                      </a:schemeClr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98" name="Rectangle 24"/>
                    <p:cNvSpPr/>
                    <p:nvPr/>
                  </p:nvSpPr>
                  <p:spPr>
                    <a:xfrm rot="16260000">
                      <a:off x="10011568" y="303672"/>
                      <a:ext cx="280372" cy="78049"/>
                    </a:xfrm>
                    <a:custGeom>
                      <a:avLst/>
                      <a:gdLst>
                        <a:gd name="connsiteX0" fmla="*/ 0 w 378861"/>
                        <a:gd name="connsiteY0" fmla="*/ 0 h 15927"/>
                        <a:gd name="connsiteX1" fmla="*/ 378861 w 378861"/>
                        <a:gd name="connsiteY1" fmla="*/ 0 h 15927"/>
                        <a:gd name="connsiteX2" fmla="*/ 378861 w 378861"/>
                        <a:gd name="connsiteY2" fmla="*/ 15927 h 15927"/>
                        <a:gd name="connsiteX3" fmla="*/ 0 w 378861"/>
                        <a:gd name="connsiteY3" fmla="*/ 15927 h 15927"/>
                        <a:gd name="connsiteX4" fmla="*/ 0 w 378861"/>
                        <a:gd name="connsiteY4" fmla="*/ 0 h 15927"/>
                        <a:gd name="connsiteX0" fmla="*/ 0 w 378861"/>
                        <a:gd name="connsiteY0" fmla="*/ 52807 h 68734"/>
                        <a:gd name="connsiteX1" fmla="*/ 266003 w 378861"/>
                        <a:gd name="connsiteY1" fmla="*/ 0 h 68734"/>
                        <a:gd name="connsiteX2" fmla="*/ 378861 w 378861"/>
                        <a:gd name="connsiteY2" fmla="*/ 68734 h 68734"/>
                        <a:gd name="connsiteX3" fmla="*/ 0 w 378861"/>
                        <a:gd name="connsiteY3" fmla="*/ 68734 h 68734"/>
                        <a:gd name="connsiteX4" fmla="*/ 0 w 378861"/>
                        <a:gd name="connsiteY4" fmla="*/ 52807 h 68734"/>
                        <a:gd name="connsiteX0" fmla="*/ 0 w 378861"/>
                        <a:gd name="connsiteY0" fmla="*/ 53056 h 68983"/>
                        <a:gd name="connsiteX1" fmla="*/ 280289 w 378861"/>
                        <a:gd name="connsiteY1" fmla="*/ 0 h 68983"/>
                        <a:gd name="connsiteX2" fmla="*/ 378861 w 378861"/>
                        <a:gd name="connsiteY2" fmla="*/ 68983 h 68983"/>
                        <a:gd name="connsiteX3" fmla="*/ 0 w 378861"/>
                        <a:gd name="connsiteY3" fmla="*/ 68983 h 68983"/>
                        <a:gd name="connsiteX4" fmla="*/ 0 w 378861"/>
                        <a:gd name="connsiteY4" fmla="*/ 53056 h 68983"/>
                        <a:gd name="connsiteX0" fmla="*/ 0 w 280289"/>
                        <a:gd name="connsiteY0" fmla="*/ 53056 h 68983"/>
                        <a:gd name="connsiteX1" fmla="*/ 280289 w 280289"/>
                        <a:gd name="connsiteY1" fmla="*/ 0 h 68983"/>
                        <a:gd name="connsiteX2" fmla="*/ 270972 w 280289"/>
                        <a:gd name="connsiteY2" fmla="*/ 27997 h 68983"/>
                        <a:gd name="connsiteX3" fmla="*/ 0 w 280289"/>
                        <a:gd name="connsiteY3" fmla="*/ 68983 h 68983"/>
                        <a:gd name="connsiteX4" fmla="*/ 0 w 280289"/>
                        <a:gd name="connsiteY4" fmla="*/ 53056 h 68983"/>
                        <a:gd name="connsiteX0" fmla="*/ 0 w 280289"/>
                        <a:gd name="connsiteY0" fmla="*/ 61085 h 77012"/>
                        <a:gd name="connsiteX1" fmla="*/ 280289 w 280289"/>
                        <a:gd name="connsiteY1" fmla="*/ 8029 h 77012"/>
                        <a:gd name="connsiteX2" fmla="*/ 270972 w 280289"/>
                        <a:gd name="connsiteY2" fmla="*/ 36026 h 77012"/>
                        <a:gd name="connsiteX3" fmla="*/ 0 w 280289"/>
                        <a:gd name="connsiteY3" fmla="*/ 77012 h 77012"/>
                        <a:gd name="connsiteX4" fmla="*/ 0 w 280289"/>
                        <a:gd name="connsiteY4" fmla="*/ 61085 h 77012"/>
                        <a:gd name="connsiteX0" fmla="*/ 0 w 280289"/>
                        <a:gd name="connsiteY0" fmla="*/ 61085 h 77012"/>
                        <a:gd name="connsiteX1" fmla="*/ 280289 w 280289"/>
                        <a:gd name="connsiteY1" fmla="*/ 8029 h 77012"/>
                        <a:gd name="connsiteX2" fmla="*/ 270972 w 280289"/>
                        <a:gd name="connsiteY2" fmla="*/ 36026 h 77012"/>
                        <a:gd name="connsiteX3" fmla="*/ 0 w 280289"/>
                        <a:gd name="connsiteY3" fmla="*/ 77012 h 77012"/>
                        <a:gd name="connsiteX4" fmla="*/ 0 w 280289"/>
                        <a:gd name="connsiteY4" fmla="*/ 61085 h 77012"/>
                        <a:gd name="connsiteX0" fmla="*/ 0 w 280289"/>
                        <a:gd name="connsiteY0" fmla="*/ 61085 h 77012"/>
                        <a:gd name="connsiteX1" fmla="*/ 280289 w 280289"/>
                        <a:gd name="connsiteY1" fmla="*/ 8029 h 77012"/>
                        <a:gd name="connsiteX2" fmla="*/ 270972 w 280289"/>
                        <a:gd name="connsiteY2" fmla="*/ 36026 h 77012"/>
                        <a:gd name="connsiteX3" fmla="*/ 0 w 280289"/>
                        <a:gd name="connsiteY3" fmla="*/ 77012 h 77012"/>
                        <a:gd name="connsiteX4" fmla="*/ 0 w 280289"/>
                        <a:gd name="connsiteY4" fmla="*/ 61085 h 77012"/>
                        <a:gd name="connsiteX0" fmla="*/ 0 w 280289"/>
                        <a:gd name="connsiteY0" fmla="*/ 61085 h 78730"/>
                        <a:gd name="connsiteX1" fmla="*/ 280289 w 280289"/>
                        <a:gd name="connsiteY1" fmla="*/ 8029 h 78730"/>
                        <a:gd name="connsiteX2" fmla="*/ 270972 w 280289"/>
                        <a:gd name="connsiteY2" fmla="*/ 36026 h 78730"/>
                        <a:gd name="connsiteX3" fmla="*/ 0 w 280289"/>
                        <a:gd name="connsiteY3" fmla="*/ 77012 h 78730"/>
                        <a:gd name="connsiteX4" fmla="*/ 0 w 280289"/>
                        <a:gd name="connsiteY4" fmla="*/ 61085 h 78730"/>
                        <a:gd name="connsiteX0" fmla="*/ 0 w 280289"/>
                        <a:gd name="connsiteY0" fmla="*/ 61085 h 78730"/>
                        <a:gd name="connsiteX1" fmla="*/ 280289 w 280289"/>
                        <a:gd name="connsiteY1" fmla="*/ 8029 h 78730"/>
                        <a:gd name="connsiteX2" fmla="*/ 270972 w 280289"/>
                        <a:gd name="connsiteY2" fmla="*/ 36026 h 78730"/>
                        <a:gd name="connsiteX3" fmla="*/ 0 w 280289"/>
                        <a:gd name="connsiteY3" fmla="*/ 77012 h 78730"/>
                        <a:gd name="connsiteX4" fmla="*/ 0 w 280289"/>
                        <a:gd name="connsiteY4" fmla="*/ 61085 h 78730"/>
                        <a:gd name="connsiteX0" fmla="*/ 0 w 280372"/>
                        <a:gd name="connsiteY0" fmla="*/ 56772 h 74417"/>
                        <a:gd name="connsiteX1" fmla="*/ 280372 w 280372"/>
                        <a:gd name="connsiteY1" fmla="*/ 8478 h 74417"/>
                        <a:gd name="connsiteX2" fmla="*/ 270972 w 280372"/>
                        <a:gd name="connsiteY2" fmla="*/ 31713 h 74417"/>
                        <a:gd name="connsiteX3" fmla="*/ 0 w 280372"/>
                        <a:gd name="connsiteY3" fmla="*/ 72699 h 74417"/>
                        <a:gd name="connsiteX4" fmla="*/ 0 w 280372"/>
                        <a:gd name="connsiteY4" fmla="*/ 56772 h 74417"/>
                        <a:gd name="connsiteX0" fmla="*/ 0 w 280372"/>
                        <a:gd name="connsiteY0" fmla="*/ 69348 h 86993"/>
                        <a:gd name="connsiteX1" fmla="*/ 280372 w 280372"/>
                        <a:gd name="connsiteY1" fmla="*/ 21054 h 86993"/>
                        <a:gd name="connsiteX2" fmla="*/ 270972 w 280372"/>
                        <a:gd name="connsiteY2" fmla="*/ 44289 h 86993"/>
                        <a:gd name="connsiteX3" fmla="*/ 0 w 280372"/>
                        <a:gd name="connsiteY3" fmla="*/ 85275 h 86993"/>
                        <a:gd name="connsiteX4" fmla="*/ 0 w 280372"/>
                        <a:gd name="connsiteY4" fmla="*/ 69348 h 86993"/>
                        <a:gd name="connsiteX0" fmla="*/ 0 w 280372"/>
                        <a:gd name="connsiteY0" fmla="*/ 65552 h 83197"/>
                        <a:gd name="connsiteX1" fmla="*/ 280372 w 280372"/>
                        <a:gd name="connsiteY1" fmla="*/ 17258 h 83197"/>
                        <a:gd name="connsiteX2" fmla="*/ 270972 w 280372"/>
                        <a:gd name="connsiteY2" fmla="*/ 40493 h 83197"/>
                        <a:gd name="connsiteX3" fmla="*/ 0 w 280372"/>
                        <a:gd name="connsiteY3" fmla="*/ 81479 h 83197"/>
                        <a:gd name="connsiteX4" fmla="*/ 0 w 280372"/>
                        <a:gd name="connsiteY4" fmla="*/ 65552 h 83197"/>
                        <a:gd name="connsiteX0" fmla="*/ 0 w 280372"/>
                        <a:gd name="connsiteY0" fmla="*/ 64474 h 82119"/>
                        <a:gd name="connsiteX1" fmla="*/ 280372 w 280372"/>
                        <a:gd name="connsiteY1" fmla="*/ 16180 h 82119"/>
                        <a:gd name="connsiteX2" fmla="*/ 270972 w 280372"/>
                        <a:gd name="connsiteY2" fmla="*/ 39415 h 82119"/>
                        <a:gd name="connsiteX3" fmla="*/ 0 w 280372"/>
                        <a:gd name="connsiteY3" fmla="*/ 80401 h 82119"/>
                        <a:gd name="connsiteX4" fmla="*/ 0 w 280372"/>
                        <a:gd name="connsiteY4" fmla="*/ 64474 h 82119"/>
                        <a:gd name="connsiteX0" fmla="*/ 0 w 280372"/>
                        <a:gd name="connsiteY0" fmla="*/ 66517 h 84162"/>
                        <a:gd name="connsiteX1" fmla="*/ 280372 w 280372"/>
                        <a:gd name="connsiteY1" fmla="*/ 18223 h 84162"/>
                        <a:gd name="connsiteX2" fmla="*/ 270972 w 280372"/>
                        <a:gd name="connsiteY2" fmla="*/ 41458 h 84162"/>
                        <a:gd name="connsiteX3" fmla="*/ 0 w 280372"/>
                        <a:gd name="connsiteY3" fmla="*/ 82444 h 84162"/>
                        <a:gd name="connsiteX4" fmla="*/ 0 w 280372"/>
                        <a:gd name="connsiteY4" fmla="*/ 66517 h 84162"/>
                        <a:gd name="connsiteX0" fmla="*/ 0 w 280372"/>
                        <a:gd name="connsiteY0" fmla="*/ 55842 h 73487"/>
                        <a:gd name="connsiteX1" fmla="*/ 280372 w 280372"/>
                        <a:gd name="connsiteY1" fmla="*/ 7548 h 73487"/>
                        <a:gd name="connsiteX2" fmla="*/ 270972 w 280372"/>
                        <a:gd name="connsiteY2" fmla="*/ 30783 h 73487"/>
                        <a:gd name="connsiteX3" fmla="*/ 0 w 280372"/>
                        <a:gd name="connsiteY3" fmla="*/ 71769 h 73487"/>
                        <a:gd name="connsiteX4" fmla="*/ 0 w 280372"/>
                        <a:gd name="connsiteY4" fmla="*/ 55842 h 73487"/>
                        <a:gd name="connsiteX0" fmla="*/ 0 w 280372"/>
                        <a:gd name="connsiteY0" fmla="*/ 55842 h 73408"/>
                        <a:gd name="connsiteX1" fmla="*/ 280372 w 280372"/>
                        <a:gd name="connsiteY1" fmla="*/ 7548 h 73408"/>
                        <a:gd name="connsiteX2" fmla="*/ 273269 w 280372"/>
                        <a:gd name="connsiteY2" fmla="*/ 25979 h 73408"/>
                        <a:gd name="connsiteX3" fmla="*/ 0 w 280372"/>
                        <a:gd name="connsiteY3" fmla="*/ 71769 h 73408"/>
                        <a:gd name="connsiteX4" fmla="*/ 0 w 280372"/>
                        <a:gd name="connsiteY4" fmla="*/ 55842 h 73408"/>
                        <a:gd name="connsiteX0" fmla="*/ 0 w 280372"/>
                        <a:gd name="connsiteY0" fmla="*/ 55842 h 73371"/>
                        <a:gd name="connsiteX1" fmla="*/ 280372 w 280372"/>
                        <a:gd name="connsiteY1" fmla="*/ 7548 h 73371"/>
                        <a:gd name="connsiteX2" fmla="*/ 273228 w 280372"/>
                        <a:gd name="connsiteY2" fmla="*/ 23598 h 73371"/>
                        <a:gd name="connsiteX3" fmla="*/ 0 w 280372"/>
                        <a:gd name="connsiteY3" fmla="*/ 71769 h 73371"/>
                        <a:gd name="connsiteX4" fmla="*/ 0 w 280372"/>
                        <a:gd name="connsiteY4" fmla="*/ 55842 h 73371"/>
                        <a:gd name="connsiteX0" fmla="*/ 0 w 280372"/>
                        <a:gd name="connsiteY0" fmla="*/ 55842 h 74315"/>
                        <a:gd name="connsiteX1" fmla="*/ 280372 w 280372"/>
                        <a:gd name="connsiteY1" fmla="*/ 7548 h 74315"/>
                        <a:gd name="connsiteX2" fmla="*/ 273228 w 280372"/>
                        <a:gd name="connsiteY2" fmla="*/ 23598 h 74315"/>
                        <a:gd name="connsiteX3" fmla="*/ 0 w 280372"/>
                        <a:gd name="connsiteY3" fmla="*/ 71769 h 74315"/>
                        <a:gd name="connsiteX4" fmla="*/ 0 w 280372"/>
                        <a:gd name="connsiteY4" fmla="*/ 55842 h 74315"/>
                        <a:gd name="connsiteX0" fmla="*/ 0 w 280372"/>
                        <a:gd name="connsiteY0" fmla="*/ 60093 h 78566"/>
                        <a:gd name="connsiteX1" fmla="*/ 280372 w 280372"/>
                        <a:gd name="connsiteY1" fmla="*/ 11799 h 78566"/>
                        <a:gd name="connsiteX2" fmla="*/ 273228 w 280372"/>
                        <a:gd name="connsiteY2" fmla="*/ 27849 h 78566"/>
                        <a:gd name="connsiteX3" fmla="*/ 0 w 280372"/>
                        <a:gd name="connsiteY3" fmla="*/ 76020 h 78566"/>
                        <a:gd name="connsiteX4" fmla="*/ 0 w 280372"/>
                        <a:gd name="connsiteY4" fmla="*/ 60093 h 78566"/>
                        <a:gd name="connsiteX0" fmla="*/ 0 w 280372"/>
                        <a:gd name="connsiteY0" fmla="*/ 60093 h 81592"/>
                        <a:gd name="connsiteX1" fmla="*/ 280372 w 280372"/>
                        <a:gd name="connsiteY1" fmla="*/ 11799 h 81592"/>
                        <a:gd name="connsiteX2" fmla="*/ 273228 w 280372"/>
                        <a:gd name="connsiteY2" fmla="*/ 27849 h 81592"/>
                        <a:gd name="connsiteX3" fmla="*/ 0 w 280372"/>
                        <a:gd name="connsiteY3" fmla="*/ 76020 h 81592"/>
                        <a:gd name="connsiteX4" fmla="*/ 0 w 280372"/>
                        <a:gd name="connsiteY4" fmla="*/ 60093 h 81592"/>
                        <a:gd name="connsiteX0" fmla="*/ 0 w 280372"/>
                        <a:gd name="connsiteY0" fmla="*/ 60093 h 81592"/>
                        <a:gd name="connsiteX1" fmla="*/ 280372 w 280372"/>
                        <a:gd name="connsiteY1" fmla="*/ 11799 h 81592"/>
                        <a:gd name="connsiteX2" fmla="*/ 273228 w 280372"/>
                        <a:gd name="connsiteY2" fmla="*/ 27849 h 81592"/>
                        <a:gd name="connsiteX3" fmla="*/ 0 w 280372"/>
                        <a:gd name="connsiteY3" fmla="*/ 76020 h 81592"/>
                        <a:gd name="connsiteX4" fmla="*/ 0 w 280372"/>
                        <a:gd name="connsiteY4" fmla="*/ 60093 h 81592"/>
                        <a:gd name="connsiteX0" fmla="*/ 0 w 280372"/>
                        <a:gd name="connsiteY0" fmla="*/ 60093 h 78049"/>
                        <a:gd name="connsiteX1" fmla="*/ 280372 w 280372"/>
                        <a:gd name="connsiteY1" fmla="*/ 11799 h 78049"/>
                        <a:gd name="connsiteX2" fmla="*/ 273228 w 280372"/>
                        <a:gd name="connsiteY2" fmla="*/ 27849 h 78049"/>
                        <a:gd name="connsiteX3" fmla="*/ 0 w 280372"/>
                        <a:gd name="connsiteY3" fmla="*/ 76020 h 78049"/>
                        <a:gd name="connsiteX4" fmla="*/ 0 w 280372"/>
                        <a:gd name="connsiteY4" fmla="*/ 60093 h 7804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280372" h="78049">
                          <a:moveTo>
                            <a:pt x="0" y="60093"/>
                          </a:moveTo>
                          <a:cubicBezTo>
                            <a:pt x="108130" y="65968"/>
                            <a:pt x="238241" y="-33334"/>
                            <a:pt x="280372" y="11799"/>
                          </a:cubicBezTo>
                          <a:lnTo>
                            <a:pt x="273228" y="27849"/>
                          </a:lnTo>
                          <a:cubicBezTo>
                            <a:pt x="208262" y="-6564"/>
                            <a:pt x="90865" y="93311"/>
                            <a:pt x="0" y="76020"/>
                          </a:cubicBezTo>
                          <a:lnTo>
                            <a:pt x="0" y="60093"/>
                          </a:lnTo>
                          <a:close/>
                        </a:path>
                      </a:pathLst>
                    </a:custGeom>
                    <a:solidFill>
                      <a:schemeClr val="accent3">
                        <a:lumMod val="50000"/>
                      </a:schemeClr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99" name="Rectangle 26"/>
                    <p:cNvSpPr/>
                    <p:nvPr/>
                  </p:nvSpPr>
                  <p:spPr>
                    <a:xfrm rot="16260000">
                      <a:off x="9844002" y="1779910"/>
                      <a:ext cx="2757602" cy="76179"/>
                    </a:xfrm>
                    <a:custGeom>
                      <a:avLst/>
                      <a:gdLst>
                        <a:gd name="connsiteX0" fmla="*/ 0 w 2942298"/>
                        <a:gd name="connsiteY0" fmla="*/ 0 h 16906"/>
                        <a:gd name="connsiteX1" fmla="*/ 2942298 w 2942298"/>
                        <a:gd name="connsiteY1" fmla="*/ 0 h 16906"/>
                        <a:gd name="connsiteX2" fmla="*/ 2942298 w 2942298"/>
                        <a:gd name="connsiteY2" fmla="*/ 16906 h 16906"/>
                        <a:gd name="connsiteX3" fmla="*/ 0 w 2942298"/>
                        <a:gd name="connsiteY3" fmla="*/ 16906 h 16906"/>
                        <a:gd name="connsiteX4" fmla="*/ 0 w 2942298"/>
                        <a:gd name="connsiteY4" fmla="*/ 0 h 16906"/>
                        <a:gd name="connsiteX0" fmla="*/ 61694 w 2942298"/>
                        <a:gd name="connsiteY0" fmla="*/ 0 h 29890"/>
                        <a:gd name="connsiteX1" fmla="*/ 2942298 w 2942298"/>
                        <a:gd name="connsiteY1" fmla="*/ 12984 h 29890"/>
                        <a:gd name="connsiteX2" fmla="*/ 2942298 w 2942298"/>
                        <a:gd name="connsiteY2" fmla="*/ 29890 h 29890"/>
                        <a:gd name="connsiteX3" fmla="*/ 0 w 2942298"/>
                        <a:gd name="connsiteY3" fmla="*/ 29890 h 29890"/>
                        <a:gd name="connsiteX4" fmla="*/ 61694 w 2942298"/>
                        <a:gd name="connsiteY4" fmla="*/ 0 h 29890"/>
                        <a:gd name="connsiteX0" fmla="*/ 0 w 2880604"/>
                        <a:gd name="connsiteY0" fmla="*/ 0 h 29890"/>
                        <a:gd name="connsiteX1" fmla="*/ 2880604 w 2880604"/>
                        <a:gd name="connsiteY1" fmla="*/ 12984 h 29890"/>
                        <a:gd name="connsiteX2" fmla="*/ 2880604 w 2880604"/>
                        <a:gd name="connsiteY2" fmla="*/ 29890 h 29890"/>
                        <a:gd name="connsiteX3" fmla="*/ 38178 w 2880604"/>
                        <a:gd name="connsiteY3" fmla="*/ 21001 h 29890"/>
                        <a:gd name="connsiteX4" fmla="*/ 0 w 2880604"/>
                        <a:gd name="connsiteY4" fmla="*/ 0 h 29890"/>
                        <a:gd name="connsiteX0" fmla="*/ 85005 w 2842426"/>
                        <a:gd name="connsiteY0" fmla="*/ 0 h 67765"/>
                        <a:gd name="connsiteX1" fmla="*/ 2842426 w 2842426"/>
                        <a:gd name="connsiteY1" fmla="*/ 50859 h 67765"/>
                        <a:gd name="connsiteX2" fmla="*/ 2842426 w 2842426"/>
                        <a:gd name="connsiteY2" fmla="*/ 67765 h 67765"/>
                        <a:gd name="connsiteX3" fmla="*/ 0 w 2842426"/>
                        <a:gd name="connsiteY3" fmla="*/ 58876 h 67765"/>
                        <a:gd name="connsiteX4" fmla="*/ 85005 w 2842426"/>
                        <a:gd name="connsiteY4" fmla="*/ 0 h 67765"/>
                        <a:gd name="connsiteX0" fmla="*/ 83 w 2757504"/>
                        <a:gd name="connsiteY0" fmla="*/ 0 h 67765"/>
                        <a:gd name="connsiteX1" fmla="*/ 2757504 w 2757504"/>
                        <a:gd name="connsiteY1" fmla="*/ 50859 h 67765"/>
                        <a:gd name="connsiteX2" fmla="*/ 2757504 w 2757504"/>
                        <a:gd name="connsiteY2" fmla="*/ 67765 h 67765"/>
                        <a:gd name="connsiteX3" fmla="*/ 0 w 2757504"/>
                        <a:gd name="connsiteY3" fmla="*/ 12143 h 67765"/>
                        <a:gd name="connsiteX4" fmla="*/ 83 w 2757504"/>
                        <a:gd name="connsiteY4" fmla="*/ 0 h 67765"/>
                        <a:gd name="connsiteX0" fmla="*/ 4 w 2757572"/>
                        <a:gd name="connsiteY0" fmla="*/ 0 h 76179"/>
                        <a:gd name="connsiteX1" fmla="*/ 2757572 w 2757572"/>
                        <a:gd name="connsiteY1" fmla="*/ 59273 h 76179"/>
                        <a:gd name="connsiteX2" fmla="*/ 2757572 w 2757572"/>
                        <a:gd name="connsiteY2" fmla="*/ 76179 h 76179"/>
                        <a:gd name="connsiteX3" fmla="*/ 68 w 2757572"/>
                        <a:gd name="connsiteY3" fmla="*/ 20557 h 76179"/>
                        <a:gd name="connsiteX4" fmla="*/ 4 w 2757572"/>
                        <a:gd name="connsiteY4" fmla="*/ 0 h 76179"/>
                        <a:gd name="connsiteX0" fmla="*/ 34 w 2757602"/>
                        <a:gd name="connsiteY0" fmla="*/ 0 h 76179"/>
                        <a:gd name="connsiteX1" fmla="*/ 2757602 w 2757602"/>
                        <a:gd name="connsiteY1" fmla="*/ 59273 h 76179"/>
                        <a:gd name="connsiteX2" fmla="*/ 2757602 w 2757602"/>
                        <a:gd name="connsiteY2" fmla="*/ 76179 h 76179"/>
                        <a:gd name="connsiteX3" fmla="*/ 0 w 2757602"/>
                        <a:gd name="connsiteY3" fmla="*/ 14948 h 76179"/>
                        <a:gd name="connsiteX4" fmla="*/ 34 w 2757602"/>
                        <a:gd name="connsiteY4" fmla="*/ 0 h 7617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2757602" h="76179">
                          <a:moveTo>
                            <a:pt x="34" y="0"/>
                          </a:moveTo>
                          <a:lnTo>
                            <a:pt x="2757602" y="59273"/>
                          </a:lnTo>
                          <a:lnTo>
                            <a:pt x="2757602" y="76179"/>
                          </a:lnTo>
                          <a:lnTo>
                            <a:pt x="0" y="14948"/>
                          </a:lnTo>
                          <a:cubicBezTo>
                            <a:pt x="28" y="10900"/>
                            <a:pt x="6" y="4048"/>
                            <a:pt x="34" y="0"/>
                          </a:cubicBezTo>
                          <a:close/>
                        </a:path>
                      </a:pathLst>
                    </a:custGeom>
                    <a:solidFill>
                      <a:schemeClr val="accent3">
                        <a:lumMod val="50000"/>
                      </a:schemeClr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00" name="Donut 799"/>
                    <p:cNvSpPr/>
                    <p:nvPr/>
                  </p:nvSpPr>
                  <p:spPr>
                    <a:xfrm>
                      <a:off x="10575130" y="3600961"/>
                      <a:ext cx="278607" cy="344261"/>
                    </a:xfrm>
                    <a:prstGeom prst="donut">
                      <a:avLst>
                        <a:gd name="adj" fmla="val 15557"/>
                      </a:avLst>
                    </a:prstGeom>
                    <a:solidFill>
                      <a:schemeClr val="accent3">
                        <a:lumMod val="75000"/>
                      </a:schemeClr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801" name="Oval 800"/>
                    <p:cNvSpPr/>
                    <p:nvPr/>
                  </p:nvSpPr>
                  <p:spPr>
                    <a:xfrm>
                      <a:off x="10614420" y="3641368"/>
                      <a:ext cx="200026" cy="263446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02" name="Rectangle 14"/>
                    <p:cNvSpPr/>
                    <p:nvPr/>
                  </p:nvSpPr>
                  <p:spPr>
                    <a:xfrm>
                      <a:off x="10188728" y="245478"/>
                      <a:ext cx="1029737" cy="174902"/>
                    </a:xfrm>
                    <a:custGeom>
                      <a:avLst/>
                      <a:gdLst>
                        <a:gd name="connsiteX0" fmla="*/ 0 w 963495"/>
                        <a:gd name="connsiteY0" fmla="*/ 0 h 196381"/>
                        <a:gd name="connsiteX1" fmla="*/ 963495 w 963495"/>
                        <a:gd name="connsiteY1" fmla="*/ 0 h 196381"/>
                        <a:gd name="connsiteX2" fmla="*/ 963495 w 963495"/>
                        <a:gd name="connsiteY2" fmla="*/ 196381 h 196381"/>
                        <a:gd name="connsiteX3" fmla="*/ 0 w 963495"/>
                        <a:gd name="connsiteY3" fmla="*/ 196381 h 196381"/>
                        <a:gd name="connsiteX4" fmla="*/ 0 w 963495"/>
                        <a:gd name="connsiteY4" fmla="*/ 0 h 196381"/>
                        <a:gd name="connsiteX0" fmla="*/ 0 w 963495"/>
                        <a:gd name="connsiteY0" fmla="*/ 0 h 196381"/>
                        <a:gd name="connsiteX1" fmla="*/ 963495 w 963495"/>
                        <a:gd name="connsiteY1" fmla="*/ 0 h 196381"/>
                        <a:gd name="connsiteX2" fmla="*/ 963495 w 963495"/>
                        <a:gd name="connsiteY2" fmla="*/ 196381 h 196381"/>
                        <a:gd name="connsiteX3" fmla="*/ 76711 w 963495"/>
                        <a:gd name="connsiteY3" fmla="*/ 113532 h 196381"/>
                        <a:gd name="connsiteX4" fmla="*/ 0 w 963495"/>
                        <a:gd name="connsiteY4" fmla="*/ 0 h 196381"/>
                        <a:gd name="connsiteX0" fmla="*/ 0 w 963495"/>
                        <a:gd name="connsiteY0" fmla="*/ 0 h 196381"/>
                        <a:gd name="connsiteX1" fmla="*/ 963495 w 963495"/>
                        <a:gd name="connsiteY1" fmla="*/ 0 h 196381"/>
                        <a:gd name="connsiteX2" fmla="*/ 963495 w 963495"/>
                        <a:gd name="connsiteY2" fmla="*/ 196381 h 196381"/>
                        <a:gd name="connsiteX3" fmla="*/ 6137 w 963495"/>
                        <a:gd name="connsiteY3" fmla="*/ 147285 h 196381"/>
                        <a:gd name="connsiteX4" fmla="*/ 0 w 963495"/>
                        <a:gd name="connsiteY4" fmla="*/ 0 h 196381"/>
                        <a:gd name="connsiteX0" fmla="*/ 38900 w 1002395"/>
                        <a:gd name="connsiteY0" fmla="*/ 0 h 196381"/>
                        <a:gd name="connsiteX1" fmla="*/ 1002395 w 1002395"/>
                        <a:gd name="connsiteY1" fmla="*/ 0 h 196381"/>
                        <a:gd name="connsiteX2" fmla="*/ 1002395 w 1002395"/>
                        <a:gd name="connsiteY2" fmla="*/ 196381 h 196381"/>
                        <a:gd name="connsiteX3" fmla="*/ 45037 w 1002395"/>
                        <a:gd name="connsiteY3" fmla="*/ 147285 h 196381"/>
                        <a:gd name="connsiteX4" fmla="*/ 38900 w 1002395"/>
                        <a:gd name="connsiteY4" fmla="*/ 0 h 196381"/>
                        <a:gd name="connsiteX0" fmla="*/ 43858 w 1007353"/>
                        <a:gd name="connsiteY0" fmla="*/ 0 h 196381"/>
                        <a:gd name="connsiteX1" fmla="*/ 1007353 w 1007353"/>
                        <a:gd name="connsiteY1" fmla="*/ 0 h 196381"/>
                        <a:gd name="connsiteX2" fmla="*/ 1007353 w 1007353"/>
                        <a:gd name="connsiteY2" fmla="*/ 196381 h 196381"/>
                        <a:gd name="connsiteX3" fmla="*/ 49995 w 1007353"/>
                        <a:gd name="connsiteY3" fmla="*/ 147285 h 196381"/>
                        <a:gd name="connsiteX4" fmla="*/ 43858 w 1007353"/>
                        <a:gd name="connsiteY4" fmla="*/ 0 h 196381"/>
                        <a:gd name="connsiteX0" fmla="*/ 38438 w 1001933"/>
                        <a:gd name="connsiteY0" fmla="*/ 0 h 196381"/>
                        <a:gd name="connsiteX1" fmla="*/ 1001933 w 1001933"/>
                        <a:gd name="connsiteY1" fmla="*/ 0 h 196381"/>
                        <a:gd name="connsiteX2" fmla="*/ 1001933 w 1001933"/>
                        <a:gd name="connsiteY2" fmla="*/ 196381 h 196381"/>
                        <a:gd name="connsiteX3" fmla="*/ 44575 w 1001933"/>
                        <a:gd name="connsiteY3" fmla="*/ 147285 h 196381"/>
                        <a:gd name="connsiteX4" fmla="*/ 38438 w 1001933"/>
                        <a:gd name="connsiteY4" fmla="*/ 0 h 196381"/>
                        <a:gd name="connsiteX0" fmla="*/ 38438 w 1001933"/>
                        <a:gd name="connsiteY0" fmla="*/ 0 h 196381"/>
                        <a:gd name="connsiteX1" fmla="*/ 974317 w 1001933"/>
                        <a:gd name="connsiteY1" fmla="*/ 67506 h 196381"/>
                        <a:gd name="connsiteX2" fmla="*/ 1001933 w 1001933"/>
                        <a:gd name="connsiteY2" fmla="*/ 196381 h 196381"/>
                        <a:gd name="connsiteX3" fmla="*/ 44575 w 1001933"/>
                        <a:gd name="connsiteY3" fmla="*/ 147285 h 196381"/>
                        <a:gd name="connsiteX4" fmla="*/ 38438 w 1001933"/>
                        <a:gd name="connsiteY4" fmla="*/ 0 h 196381"/>
                        <a:gd name="connsiteX0" fmla="*/ 38438 w 1001933"/>
                        <a:gd name="connsiteY0" fmla="*/ 0 h 196381"/>
                        <a:gd name="connsiteX1" fmla="*/ 958975 w 1001933"/>
                        <a:gd name="connsiteY1" fmla="*/ 33753 h 196381"/>
                        <a:gd name="connsiteX2" fmla="*/ 1001933 w 1001933"/>
                        <a:gd name="connsiteY2" fmla="*/ 196381 h 196381"/>
                        <a:gd name="connsiteX3" fmla="*/ 44575 w 1001933"/>
                        <a:gd name="connsiteY3" fmla="*/ 147285 h 196381"/>
                        <a:gd name="connsiteX4" fmla="*/ 38438 w 1001933"/>
                        <a:gd name="connsiteY4" fmla="*/ 0 h 196381"/>
                        <a:gd name="connsiteX0" fmla="*/ 38438 w 958975"/>
                        <a:gd name="connsiteY0" fmla="*/ 0 h 147285"/>
                        <a:gd name="connsiteX1" fmla="*/ 958975 w 958975"/>
                        <a:gd name="connsiteY1" fmla="*/ 33753 h 147285"/>
                        <a:gd name="connsiteX2" fmla="*/ 955906 w 958975"/>
                        <a:gd name="connsiteY2" fmla="*/ 131944 h 147285"/>
                        <a:gd name="connsiteX3" fmla="*/ 44575 w 958975"/>
                        <a:gd name="connsiteY3" fmla="*/ 147285 h 147285"/>
                        <a:gd name="connsiteX4" fmla="*/ 38438 w 958975"/>
                        <a:gd name="connsiteY4" fmla="*/ 0 h 147285"/>
                        <a:gd name="connsiteX0" fmla="*/ 38438 w 998864"/>
                        <a:gd name="connsiteY0" fmla="*/ 0 h 168765"/>
                        <a:gd name="connsiteX1" fmla="*/ 958975 w 998864"/>
                        <a:gd name="connsiteY1" fmla="*/ 33753 h 168765"/>
                        <a:gd name="connsiteX2" fmla="*/ 998864 w 998864"/>
                        <a:gd name="connsiteY2" fmla="*/ 168765 h 168765"/>
                        <a:gd name="connsiteX3" fmla="*/ 44575 w 998864"/>
                        <a:gd name="connsiteY3" fmla="*/ 147285 h 168765"/>
                        <a:gd name="connsiteX4" fmla="*/ 38438 w 998864"/>
                        <a:gd name="connsiteY4" fmla="*/ 0 h 168765"/>
                        <a:gd name="connsiteX0" fmla="*/ 38438 w 998864"/>
                        <a:gd name="connsiteY0" fmla="*/ 0 h 168765"/>
                        <a:gd name="connsiteX1" fmla="*/ 958975 w 998864"/>
                        <a:gd name="connsiteY1" fmla="*/ 33753 h 168765"/>
                        <a:gd name="connsiteX2" fmla="*/ 998864 w 998864"/>
                        <a:gd name="connsiteY2" fmla="*/ 168765 h 168765"/>
                        <a:gd name="connsiteX3" fmla="*/ 44575 w 998864"/>
                        <a:gd name="connsiteY3" fmla="*/ 147285 h 168765"/>
                        <a:gd name="connsiteX4" fmla="*/ 38438 w 998864"/>
                        <a:gd name="connsiteY4" fmla="*/ 0 h 168765"/>
                        <a:gd name="connsiteX0" fmla="*/ 38438 w 1026480"/>
                        <a:gd name="connsiteY0" fmla="*/ 0 h 174902"/>
                        <a:gd name="connsiteX1" fmla="*/ 958975 w 1026480"/>
                        <a:gd name="connsiteY1" fmla="*/ 33753 h 174902"/>
                        <a:gd name="connsiteX2" fmla="*/ 1026480 w 1026480"/>
                        <a:gd name="connsiteY2" fmla="*/ 174902 h 174902"/>
                        <a:gd name="connsiteX3" fmla="*/ 44575 w 1026480"/>
                        <a:gd name="connsiteY3" fmla="*/ 147285 h 174902"/>
                        <a:gd name="connsiteX4" fmla="*/ 38438 w 1026480"/>
                        <a:gd name="connsiteY4" fmla="*/ 0 h 174902"/>
                        <a:gd name="connsiteX0" fmla="*/ 38438 w 1029737"/>
                        <a:gd name="connsiteY0" fmla="*/ 0 h 174902"/>
                        <a:gd name="connsiteX1" fmla="*/ 958975 w 1029737"/>
                        <a:gd name="connsiteY1" fmla="*/ 33753 h 174902"/>
                        <a:gd name="connsiteX2" fmla="*/ 1026480 w 1029737"/>
                        <a:gd name="connsiteY2" fmla="*/ 174902 h 174902"/>
                        <a:gd name="connsiteX3" fmla="*/ 44575 w 1029737"/>
                        <a:gd name="connsiteY3" fmla="*/ 147285 h 174902"/>
                        <a:gd name="connsiteX4" fmla="*/ 38438 w 1029737"/>
                        <a:gd name="connsiteY4" fmla="*/ 0 h 17490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029737" h="174902">
                          <a:moveTo>
                            <a:pt x="38438" y="0"/>
                          </a:moveTo>
                          <a:lnTo>
                            <a:pt x="958975" y="33753"/>
                          </a:lnTo>
                          <a:cubicBezTo>
                            <a:pt x="1006024" y="84894"/>
                            <a:pt x="1040800" y="136035"/>
                            <a:pt x="1026480" y="174902"/>
                          </a:cubicBezTo>
                          <a:lnTo>
                            <a:pt x="44575" y="147285"/>
                          </a:lnTo>
                          <a:cubicBezTo>
                            <a:pt x="21050" y="104327"/>
                            <a:pt x="-39296" y="24548"/>
                            <a:pt x="38438" y="0"/>
                          </a:cubicBezTo>
                          <a:close/>
                        </a:path>
                      </a:pathLst>
                    </a:custGeom>
                    <a:gradFill flip="none" rotWithShape="1">
                      <a:gsLst>
                        <a:gs pos="0">
                          <a:schemeClr val="accent3"/>
                        </a:gs>
                        <a:gs pos="59000">
                          <a:schemeClr val="accent3"/>
                        </a:gs>
                      </a:gsLst>
                      <a:lin ang="10800000" scaled="1"/>
                      <a:tileRect/>
                    </a:gra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03" name="Rectangle 160"/>
                    <p:cNvSpPr/>
                    <p:nvPr/>
                  </p:nvSpPr>
                  <p:spPr>
                    <a:xfrm>
                      <a:off x="10094039" y="4217945"/>
                      <a:ext cx="966254" cy="248913"/>
                    </a:xfrm>
                    <a:custGeom>
                      <a:avLst/>
                      <a:gdLst>
                        <a:gd name="connsiteX0" fmla="*/ 0 w 937967"/>
                        <a:gd name="connsiteY0" fmla="*/ 0 h 254524"/>
                        <a:gd name="connsiteX1" fmla="*/ 937967 w 937967"/>
                        <a:gd name="connsiteY1" fmla="*/ 0 h 254524"/>
                        <a:gd name="connsiteX2" fmla="*/ 937967 w 937967"/>
                        <a:gd name="connsiteY2" fmla="*/ 254524 h 254524"/>
                        <a:gd name="connsiteX3" fmla="*/ 0 w 937967"/>
                        <a:gd name="connsiteY3" fmla="*/ 254524 h 254524"/>
                        <a:gd name="connsiteX4" fmla="*/ 0 w 937967"/>
                        <a:gd name="connsiteY4" fmla="*/ 0 h 254524"/>
                        <a:gd name="connsiteX0" fmla="*/ 28049 w 966016"/>
                        <a:gd name="connsiteY0" fmla="*/ 0 h 254524"/>
                        <a:gd name="connsiteX1" fmla="*/ 966016 w 966016"/>
                        <a:gd name="connsiteY1" fmla="*/ 0 h 254524"/>
                        <a:gd name="connsiteX2" fmla="*/ 966016 w 966016"/>
                        <a:gd name="connsiteY2" fmla="*/ 254524 h 254524"/>
                        <a:gd name="connsiteX3" fmla="*/ 0 w 966016"/>
                        <a:gd name="connsiteY3" fmla="*/ 150742 h 254524"/>
                        <a:gd name="connsiteX4" fmla="*/ 28049 w 966016"/>
                        <a:gd name="connsiteY4" fmla="*/ 0 h 254524"/>
                        <a:gd name="connsiteX0" fmla="*/ 28049 w 966016"/>
                        <a:gd name="connsiteY0" fmla="*/ 25244 h 254524"/>
                        <a:gd name="connsiteX1" fmla="*/ 966016 w 966016"/>
                        <a:gd name="connsiteY1" fmla="*/ 0 h 254524"/>
                        <a:gd name="connsiteX2" fmla="*/ 966016 w 966016"/>
                        <a:gd name="connsiteY2" fmla="*/ 254524 h 254524"/>
                        <a:gd name="connsiteX3" fmla="*/ 0 w 966016"/>
                        <a:gd name="connsiteY3" fmla="*/ 150742 h 254524"/>
                        <a:gd name="connsiteX4" fmla="*/ 28049 w 966016"/>
                        <a:gd name="connsiteY4" fmla="*/ 25244 h 254524"/>
                        <a:gd name="connsiteX0" fmla="*/ 33659 w 966016"/>
                        <a:gd name="connsiteY0" fmla="*/ 14025 h 254524"/>
                        <a:gd name="connsiteX1" fmla="*/ 966016 w 966016"/>
                        <a:gd name="connsiteY1" fmla="*/ 0 h 254524"/>
                        <a:gd name="connsiteX2" fmla="*/ 966016 w 966016"/>
                        <a:gd name="connsiteY2" fmla="*/ 254524 h 254524"/>
                        <a:gd name="connsiteX3" fmla="*/ 0 w 966016"/>
                        <a:gd name="connsiteY3" fmla="*/ 150742 h 254524"/>
                        <a:gd name="connsiteX4" fmla="*/ 33659 w 966016"/>
                        <a:gd name="connsiteY4" fmla="*/ 14025 h 254524"/>
                        <a:gd name="connsiteX0" fmla="*/ 33659 w 966016"/>
                        <a:gd name="connsiteY0" fmla="*/ 14025 h 254524"/>
                        <a:gd name="connsiteX1" fmla="*/ 966016 w 966016"/>
                        <a:gd name="connsiteY1" fmla="*/ 0 h 254524"/>
                        <a:gd name="connsiteX2" fmla="*/ 966016 w 966016"/>
                        <a:gd name="connsiteY2" fmla="*/ 254524 h 254524"/>
                        <a:gd name="connsiteX3" fmla="*/ 0 w 966016"/>
                        <a:gd name="connsiteY3" fmla="*/ 150742 h 254524"/>
                        <a:gd name="connsiteX4" fmla="*/ 33659 w 966016"/>
                        <a:gd name="connsiteY4" fmla="*/ 14025 h 254524"/>
                        <a:gd name="connsiteX0" fmla="*/ 28049 w 960406"/>
                        <a:gd name="connsiteY0" fmla="*/ 14025 h 254524"/>
                        <a:gd name="connsiteX1" fmla="*/ 960406 w 960406"/>
                        <a:gd name="connsiteY1" fmla="*/ 0 h 254524"/>
                        <a:gd name="connsiteX2" fmla="*/ 960406 w 960406"/>
                        <a:gd name="connsiteY2" fmla="*/ 254524 h 254524"/>
                        <a:gd name="connsiteX3" fmla="*/ 0 w 960406"/>
                        <a:gd name="connsiteY3" fmla="*/ 145132 h 254524"/>
                        <a:gd name="connsiteX4" fmla="*/ 28049 w 960406"/>
                        <a:gd name="connsiteY4" fmla="*/ 14025 h 254524"/>
                        <a:gd name="connsiteX0" fmla="*/ 28049 w 960406"/>
                        <a:gd name="connsiteY0" fmla="*/ 117806 h 358305"/>
                        <a:gd name="connsiteX1" fmla="*/ 893089 w 960406"/>
                        <a:gd name="connsiteY1" fmla="*/ 0 h 358305"/>
                        <a:gd name="connsiteX2" fmla="*/ 960406 w 960406"/>
                        <a:gd name="connsiteY2" fmla="*/ 358305 h 358305"/>
                        <a:gd name="connsiteX3" fmla="*/ 0 w 960406"/>
                        <a:gd name="connsiteY3" fmla="*/ 248913 h 358305"/>
                        <a:gd name="connsiteX4" fmla="*/ 28049 w 960406"/>
                        <a:gd name="connsiteY4" fmla="*/ 117806 h 358305"/>
                        <a:gd name="connsiteX0" fmla="*/ 28049 w 960406"/>
                        <a:gd name="connsiteY0" fmla="*/ 117806 h 358305"/>
                        <a:gd name="connsiteX1" fmla="*/ 893089 w 960406"/>
                        <a:gd name="connsiteY1" fmla="*/ 0 h 358305"/>
                        <a:gd name="connsiteX2" fmla="*/ 960406 w 960406"/>
                        <a:gd name="connsiteY2" fmla="*/ 358305 h 358305"/>
                        <a:gd name="connsiteX3" fmla="*/ 0 w 960406"/>
                        <a:gd name="connsiteY3" fmla="*/ 248913 h 358305"/>
                        <a:gd name="connsiteX4" fmla="*/ 28049 w 960406"/>
                        <a:gd name="connsiteY4" fmla="*/ 117806 h 358305"/>
                        <a:gd name="connsiteX0" fmla="*/ 28049 w 954797"/>
                        <a:gd name="connsiteY0" fmla="*/ 117806 h 248913"/>
                        <a:gd name="connsiteX1" fmla="*/ 893089 w 954797"/>
                        <a:gd name="connsiteY1" fmla="*/ 0 h 248913"/>
                        <a:gd name="connsiteX2" fmla="*/ 954797 w 954797"/>
                        <a:gd name="connsiteY2" fmla="*/ 108668 h 248913"/>
                        <a:gd name="connsiteX3" fmla="*/ 0 w 954797"/>
                        <a:gd name="connsiteY3" fmla="*/ 248913 h 248913"/>
                        <a:gd name="connsiteX4" fmla="*/ 28049 w 954797"/>
                        <a:gd name="connsiteY4" fmla="*/ 117806 h 248913"/>
                        <a:gd name="connsiteX0" fmla="*/ 28049 w 954797"/>
                        <a:gd name="connsiteY0" fmla="*/ 117806 h 248913"/>
                        <a:gd name="connsiteX1" fmla="*/ 893089 w 954797"/>
                        <a:gd name="connsiteY1" fmla="*/ 0 h 248913"/>
                        <a:gd name="connsiteX2" fmla="*/ 954797 w 954797"/>
                        <a:gd name="connsiteY2" fmla="*/ 108668 h 248913"/>
                        <a:gd name="connsiteX3" fmla="*/ 0 w 954797"/>
                        <a:gd name="connsiteY3" fmla="*/ 248913 h 248913"/>
                        <a:gd name="connsiteX4" fmla="*/ 28049 w 954797"/>
                        <a:gd name="connsiteY4" fmla="*/ 117806 h 248913"/>
                        <a:gd name="connsiteX0" fmla="*/ 28049 w 956209"/>
                        <a:gd name="connsiteY0" fmla="*/ 117806 h 248913"/>
                        <a:gd name="connsiteX1" fmla="*/ 893089 w 956209"/>
                        <a:gd name="connsiteY1" fmla="*/ 0 h 248913"/>
                        <a:gd name="connsiteX2" fmla="*/ 954797 w 956209"/>
                        <a:gd name="connsiteY2" fmla="*/ 108668 h 248913"/>
                        <a:gd name="connsiteX3" fmla="*/ 0 w 956209"/>
                        <a:gd name="connsiteY3" fmla="*/ 248913 h 248913"/>
                        <a:gd name="connsiteX4" fmla="*/ 28049 w 956209"/>
                        <a:gd name="connsiteY4" fmla="*/ 117806 h 248913"/>
                        <a:gd name="connsiteX0" fmla="*/ 25244 w 956209"/>
                        <a:gd name="connsiteY0" fmla="*/ 112196 h 248913"/>
                        <a:gd name="connsiteX1" fmla="*/ 893089 w 956209"/>
                        <a:gd name="connsiteY1" fmla="*/ 0 h 248913"/>
                        <a:gd name="connsiteX2" fmla="*/ 954797 w 956209"/>
                        <a:gd name="connsiteY2" fmla="*/ 108668 h 248913"/>
                        <a:gd name="connsiteX3" fmla="*/ 0 w 956209"/>
                        <a:gd name="connsiteY3" fmla="*/ 248913 h 248913"/>
                        <a:gd name="connsiteX4" fmla="*/ 25244 w 956209"/>
                        <a:gd name="connsiteY4" fmla="*/ 112196 h 248913"/>
                        <a:gd name="connsiteX0" fmla="*/ 28671 w 959636"/>
                        <a:gd name="connsiteY0" fmla="*/ 112196 h 248913"/>
                        <a:gd name="connsiteX1" fmla="*/ 896516 w 959636"/>
                        <a:gd name="connsiteY1" fmla="*/ 0 h 248913"/>
                        <a:gd name="connsiteX2" fmla="*/ 958224 w 959636"/>
                        <a:gd name="connsiteY2" fmla="*/ 108668 h 248913"/>
                        <a:gd name="connsiteX3" fmla="*/ 3427 w 959636"/>
                        <a:gd name="connsiteY3" fmla="*/ 248913 h 248913"/>
                        <a:gd name="connsiteX4" fmla="*/ 28671 w 959636"/>
                        <a:gd name="connsiteY4" fmla="*/ 112196 h 248913"/>
                        <a:gd name="connsiteX0" fmla="*/ 28671 w 960114"/>
                        <a:gd name="connsiteY0" fmla="*/ 112196 h 248913"/>
                        <a:gd name="connsiteX1" fmla="*/ 896516 w 960114"/>
                        <a:gd name="connsiteY1" fmla="*/ 0 h 248913"/>
                        <a:gd name="connsiteX2" fmla="*/ 958224 w 960114"/>
                        <a:gd name="connsiteY2" fmla="*/ 108668 h 248913"/>
                        <a:gd name="connsiteX3" fmla="*/ 3427 w 960114"/>
                        <a:gd name="connsiteY3" fmla="*/ 248913 h 248913"/>
                        <a:gd name="connsiteX4" fmla="*/ 28671 w 960114"/>
                        <a:gd name="connsiteY4" fmla="*/ 112196 h 248913"/>
                        <a:gd name="connsiteX0" fmla="*/ 28671 w 961945"/>
                        <a:gd name="connsiteY0" fmla="*/ 112196 h 248913"/>
                        <a:gd name="connsiteX1" fmla="*/ 896516 w 961945"/>
                        <a:gd name="connsiteY1" fmla="*/ 0 h 248913"/>
                        <a:gd name="connsiteX2" fmla="*/ 958224 w 961945"/>
                        <a:gd name="connsiteY2" fmla="*/ 108668 h 248913"/>
                        <a:gd name="connsiteX3" fmla="*/ 3427 w 961945"/>
                        <a:gd name="connsiteY3" fmla="*/ 248913 h 248913"/>
                        <a:gd name="connsiteX4" fmla="*/ 28671 w 961945"/>
                        <a:gd name="connsiteY4" fmla="*/ 112196 h 248913"/>
                        <a:gd name="connsiteX0" fmla="*/ 28671 w 967836"/>
                        <a:gd name="connsiteY0" fmla="*/ 112196 h 248913"/>
                        <a:gd name="connsiteX1" fmla="*/ 896516 w 967836"/>
                        <a:gd name="connsiteY1" fmla="*/ 0 h 248913"/>
                        <a:gd name="connsiteX2" fmla="*/ 958224 w 967836"/>
                        <a:gd name="connsiteY2" fmla="*/ 108668 h 248913"/>
                        <a:gd name="connsiteX3" fmla="*/ 3427 w 967836"/>
                        <a:gd name="connsiteY3" fmla="*/ 248913 h 248913"/>
                        <a:gd name="connsiteX4" fmla="*/ 28671 w 967836"/>
                        <a:gd name="connsiteY4" fmla="*/ 112196 h 248913"/>
                        <a:gd name="connsiteX0" fmla="*/ 28671 w 966254"/>
                        <a:gd name="connsiteY0" fmla="*/ 112196 h 248913"/>
                        <a:gd name="connsiteX1" fmla="*/ 896516 w 966254"/>
                        <a:gd name="connsiteY1" fmla="*/ 0 h 248913"/>
                        <a:gd name="connsiteX2" fmla="*/ 958224 w 966254"/>
                        <a:gd name="connsiteY2" fmla="*/ 108668 h 248913"/>
                        <a:gd name="connsiteX3" fmla="*/ 3427 w 966254"/>
                        <a:gd name="connsiteY3" fmla="*/ 248913 h 248913"/>
                        <a:gd name="connsiteX4" fmla="*/ 28671 w 966254"/>
                        <a:gd name="connsiteY4" fmla="*/ 112196 h 24891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966254" h="248913">
                          <a:moveTo>
                            <a:pt x="28671" y="112196"/>
                          </a:moveTo>
                          <a:lnTo>
                            <a:pt x="896516" y="0"/>
                          </a:lnTo>
                          <a:cubicBezTo>
                            <a:pt x="967460" y="8400"/>
                            <a:pt x="976182" y="65691"/>
                            <a:pt x="958224" y="108668"/>
                          </a:cubicBezTo>
                          <a:lnTo>
                            <a:pt x="3427" y="248913"/>
                          </a:lnTo>
                          <a:cubicBezTo>
                            <a:pt x="-2182" y="203341"/>
                            <a:pt x="-4988" y="149354"/>
                            <a:pt x="28671" y="112196"/>
                          </a:cubicBezTo>
                          <a:close/>
                        </a:path>
                      </a:pathLst>
                    </a:custGeom>
                    <a:gradFill flip="none" rotWithShape="1">
                      <a:gsLst>
                        <a:gs pos="0">
                          <a:schemeClr val="accent2"/>
                        </a:gs>
                        <a:gs pos="92000">
                          <a:schemeClr val="accent2">
                            <a:lumMod val="75000"/>
                          </a:schemeClr>
                        </a:gs>
                      </a:gsLst>
                      <a:lin ang="0" scaled="1"/>
                      <a:tileRect/>
                    </a:gra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04" name="Rectangle 161"/>
                    <p:cNvSpPr/>
                    <p:nvPr/>
                  </p:nvSpPr>
                  <p:spPr>
                    <a:xfrm rot="21207314">
                      <a:off x="10147207" y="4178583"/>
                      <a:ext cx="1055872" cy="257887"/>
                    </a:xfrm>
                    <a:custGeom>
                      <a:avLst/>
                      <a:gdLst>
                        <a:gd name="connsiteX0" fmla="*/ 0 w 941871"/>
                        <a:gd name="connsiteY0" fmla="*/ 0 h 25672"/>
                        <a:gd name="connsiteX1" fmla="*/ 941871 w 941871"/>
                        <a:gd name="connsiteY1" fmla="*/ 0 h 25672"/>
                        <a:gd name="connsiteX2" fmla="*/ 941871 w 941871"/>
                        <a:gd name="connsiteY2" fmla="*/ 25672 h 25672"/>
                        <a:gd name="connsiteX3" fmla="*/ 0 w 941871"/>
                        <a:gd name="connsiteY3" fmla="*/ 25672 h 25672"/>
                        <a:gd name="connsiteX4" fmla="*/ 0 w 941871"/>
                        <a:gd name="connsiteY4" fmla="*/ 0 h 25672"/>
                        <a:gd name="connsiteX0" fmla="*/ 0 w 946488"/>
                        <a:gd name="connsiteY0" fmla="*/ 0 h 25672"/>
                        <a:gd name="connsiteX1" fmla="*/ 941871 w 946488"/>
                        <a:gd name="connsiteY1" fmla="*/ 0 h 25672"/>
                        <a:gd name="connsiteX2" fmla="*/ 946488 w 946488"/>
                        <a:gd name="connsiteY2" fmla="*/ 2036 h 25672"/>
                        <a:gd name="connsiteX3" fmla="*/ 941871 w 946488"/>
                        <a:gd name="connsiteY3" fmla="*/ 25672 h 25672"/>
                        <a:gd name="connsiteX4" fmla="*/ 0 w 946488"/>
                        <a:gd name="connsiteY4" fmla="*/ 25672 h 25672"/>
                        <a:gd name="connsiteX5" fmla="*/ 0 w 946488"/>
                        <a:gd name="connsiteY5" fmla="*/ 0 h 25672"/>
                        <a:gd name="connsiteX0" fmla="*/ 0 w 1034611"/>
                        <a:gd name="connsiteY0" fmla="*/ 0 h 46025"/>
                        <a:gd name="connsiteX1" fmla="*/ 941871 w 1034611"/>
                        <a:gd name="connsiteY1" fmla="*/ 0 h 46025"/>
                        <a:gd name="connsiteX2" fmla="*/ 1034611 w 1034611"/>
                        <a:gd name="connsiteY2" fmla="*/ 46025 h 46025"/>
                        <a:gd name="connsiteX3" fmla="*/ 941871 w 1034611"/>
                        <a:gd name="connsiteY3" fmla="*/ 25672 h 46025"/>
                        <a:gd name="connsiteX4" fmla="*/ 0 w 1034611"/>
                        <a:gd name="connsiteY4" fmla="*/ 25672 h 46025"/>
                        <a:gd name="connsiteX5" fmla="*/ 0 w 1034611"/>
                        <a:gd name="connsiteY5" fmla="*/ 0 h 46025"/>
                        <a:gd name="connsiteX0" fmla="*/ 0 w 1006019"/>
                        <a:gd name="connsiteY0" fmla="*/ 0 h 246022"/>
                        <a:gd name="connsiteX1" fmla="*/ 941871 w 1006019"/>
                        <a:gd name="connsiteY1" fmla="*/ 0 h 246022"/>
                        <a:gd name="connsiteX2" fmla="*/ 1006019 w 1006019"/>
                        <a:gd name="connsiteY2" fmla="*/ 246022 h 246022"/>
                        <a:gd name="connsiteX3" fmla="*/ 941871 w 1006019"/>
                        <a:gd name="connsiteY3" fmla="*/ 25672 h 246022"/>
                        <a:gd name="connsiteX4" fmla="*/ 0 w 1006019"/>
                        <a:gd name="connsiteY4" fmla="*/ 25672 h 246022"/>
                        <a:gd name="connsiteX5" fmla="*/ 0 w 1006019"/>
                        <a:gd name="connsiteY5" fmla="*/ 0 h 246022"/>
                        <a:gd name="connsiteX0" fmla="*/ 0 w 1047972"/>
                        <a:gd name="connsiteY0" fmla="*/ 910 h 246932"/>
                        <a:gd name="connsiteX1" fmla="*/ 941871 w 1047972"/>
                        <a:gd name="connsiteY1" fmla="*/ 910 h 246932"/>
                        <a:gd name="connsiteX2" fmla="*/ 1006019 w 1047972"/>
                        <a:gd name="connsiteY2" fmla="*/ 246932 h 246932"/>
                        <a:gd name="connsiteX3" fmla="*/ 941871 w 1047972"/>
                        <a:gd name="connsiteY3" fmla="*/ 26582 h 246932"/>
                        <a:gd name="connsiteX4" fmla="*/ 0 w 1047972"/>
                        <a:gd name="connsiteY4" fmla="*/ 26582 h 246932"/>
                        <a:gd name="connsiteX5" fmla="*/ 0 w 1047972"/>
                        <a:gd name="connsiteY5" fmla="*/ 910 h 246932"/>
                        <a:gd name="connsiteX0" fmla="*/ 0 w 1066963"/>
                        <a:gd name="connsiteY0" fmla="*/ 753 h 246775"/>
                        <a:gd name="connsiteX1" fmla="*/ 941871 w 1066963"/>
                        <a:gd name="connsiteY1" fmla="*/ 753 h 246775"/>
                        <a:gd name="connsiteX2" fmla="*/ 1006019 w 1066963"/>
                        <a:gd name="connsiteY2" fmla="*/ 246775 h 246775"/>
                        <a:gd name="connsiteX3" fmla="*/ 941871 w 1066963"/>
                        <a:gd name="connsiteY3" fmla="*/ 26425 h 246775"/>
                        <a:gd name="connsiteX4" fmla="*/ 0 w 1066963"/>
                        <a:gd name="connsiteY4" fmla="*/ 26425 h 246775"/>
                        <a:gd name="connsiteX5" fmla="*/ 0 w 1066963"/>
                        <a:gd name="connsiteY5" fmla="*/ 753 h 246775"/>
                        <a:gd name="connsiteX0" fmla="*/ 0 w 1054789"/>
                        <a:gd name="connsiteY0" fmla="*/ 821 h 246843"/>
                        <a:gd name="connsiteX1" fmla="*/ 941871 w 1054789"/>
                        <a:gd name="connsiteY1" fmla="*/ 821 h 246843"/>
                        <a:gd name="connsiteX2" fmla="*/ 1006019 w 1054789"/>
                        <a:gd name="connsiteY2" fmla="*/ 246843 h 246843"/>
                        <a:gd name="connsiteX3" fmla="*/ 941871 w 1054789"/>
                        <a:gd name="connsiteY3" fmla="*/ 26493 h 246843"/>
                        <a:gd name="connsiteX4" fmla="*/ 0 w 1054789"/>
                        <a:gd name="connsiteY4" fmla="*/ 26493 h 246843"/>
                        <a:gd name="connsiteX5" fmla="*/ 0 w 1054789"/>
                        <a:gd name="connsiteY5" fmla="*/ 821 h 246843"/>
                        <a:gd name="connsiteX0" fmla="*/ 0 w 1054789"/>
                        <a:gd name="connsiteY0" fmla="*/ 821 h 246843"/>
                        <a:gd name="connsiteX1" fmla="*/ 941871 w 1054789"/>
                        <a:gd name="connsiteY1" fmla="*/ 821 h 246843"/>
                        <a:gd name="connsiteX2" fmla="*/ 1006019 w 1054789"/>
                        <a:gd name="connsiteY2" fmla="*/ 246843 h 246843"/>
                        <a:gd name="connsiteX3" fmla="*/ 978195 w 1054789"/>
                        <a:gd name="connsiteY3" fmla="*/ 144838 h 246843"/>
                        <a:gd name="connsiteX4" fmla="*/ 941871 w 1054789"/>
                        <a:gd name="connsiteY4" fmla="*/ 26493 h 246843"/>
                        <a:gd name="connsiteX5" fmla="*/ 0 w 1054789"/>
                        <a:gd name="connsiteY5" fmla="*/ 26493 h 246843"/>
                        <a:gd name="connsiteX6" fmla="*/ 0 w 1054789"/>
                        <a:gd name="connsiteY6" fmla="*/ 821 h 246843"/>
                        <a:gd name="connsiteX0" fmla="*/ 0 w 1054789"/>
                        <a:gd name="connsiteY0" fmla="*/ 821 h 259958"/>
                        <a:gd name="connsiteX1" fmla="*/ 941871 w 1054789"/>
                        <a:gd name="connsiteY1" fmla="*/ 821 h 259958"/>
                        <a:gd name="connsiteX2" fmla="*/ 1006019 w 1054789"/>
                        <a:gd name="connsiteY2" fmla="*/ 246843 h 259958"/>
                        <a:gd name="connsiteX3" fmla="*/ 948049 w 1054789"/>
                        <a:gd name="connsiteY3" fmla="*/ 259958 h 259958"/>
                        <a:gd name="connsiteX4" fmla="*/ 941871 w 1054789"/>
                        <a:gd name="connsiteY4" fmla="*/ 26493 h 259958"/>
                        <a:gd name="connsiteX5" fmla="*/ 0 w 1054789"/>
                        <a:gd name="connsiteY5" fmla="*/ 26493 h 259958"/>
                        <a:gd name="connsiteX6" fmla="*/ 0 w 1054789"/>
                        <a:gd name="connsiteY6" fmla="*/ 821 h 259958"/>
                        <a:gd name="connsiteX0" fmla="*/ 0 w 1054789"/>
                        <a:gd name="connsiteY0" fmla="*/ 821 h 259958"/>
                        <a:gd name="connsiteX1" fmla="*/ 941871 w 1054789"/>
                        <a:gd name="connsiteY1" fmla="*/ 821 h 259958"/>
                        <a:gd name="connsiteX2" fmla="*/ 1006019 w 1054789"/>
                        <a:gd name="connsiteY2" fmla="*/ 246843 h 259958"/>
                        <a:gd name="connsiteX3" fmla="*/ 948049 w 1054789"/>
                        <a:gd name="connsiteY3" fmla="*/ 259958 h 259958"/>
                        <a:gd name="connsiteX4" fmla="*/ 941871 w 1054789"/>
                        <a:gd name="connsiteY4" fmla="*/ 26493 h 259958"/>
                        <a:gd name="connsiteX5" fmla="*/ 0 w 1054789"/>
                        <a:gd name="connsiteY5" fmla="*/ 26493 h 259958"/>
                        <a:gd name="connsiteX6" fmla="*/ 0 w 1054789"/>
                        <a:gd name="connsiteY6" fmla="*/ 821 h 259958"/>
                        <a:gd name="connsiteX0" fmla="*/ 0 w 1054789"/>
                        <a:gd name="connsiteY0" fmla="*/ 821 h 259958"/>
                        <a:gd name="connsiteX1" fmla="*/ 941871 w 1054789"/>
                        <a:gd name="connsiteY1" fmla="*/ 821 h 259958"/>
                        <a:gd name="connsiteX2" fmla="*/ 1006019 w 1054789"/>
                        <a:gd name="connsiteY2" fmla="*/ 246843 h 259958"/>
                        <a:gd name="connsiteX3" fmla="*/ 948049 w 1054789"/>
                        <a:gd name="connsiteY3" fmla="*/ 259958 h 259958"/>
                        <a:gd name="connsiteX4" fmla="*/ 941871 w 1054789"/>
                        <a:gd name="connsiteY4" fmla="*/ 26493 h 259958"/>
                        <a:gd name="connsiteX5" fmla="*/ 0 w 1054789"/>
                        <a:gd name="connsiteY5" fmla="*/ 26493 h 259958"/>
                        <a:gd name="connsiteX6" fmla="*/ 0 w 1054789"/>
                        <a:gd name="connsiteY6" fmla="*/ 821 h 259958"/>
                        <a:gd name="connsiteX0" fmla="*/ 0 w 1058016"/>
                        <a:gd name="connsiteY0" fmla="*/ 732 h 259869"/>
                        <a:gd name="connsiteX1" fmla="*/ 941871 w 1058016"/>
                        <a:gd name="connsiteY1" fmla="*/ 732 h 259869"/>
                        <a:gd name="connsiteX2" fmla="*/ 1006019 w 1058016"/>
                        <a:gd name="connsiteY2" fmla="*/ 246754 h 259869"/>
                        <a:gd name="connsiteX3" fmla="*/ 948049 w 1058016"/>
                        <a:gd name="connsiteY3" fmla="*/ 259869 h 259869"/>
                        <a:gd name="connsiteX4" fmla="*/ 941871 w 1058016"/>
                        <a:gd name="connsiteY4" fmla="*/ 26404 h 259869"/>
                        <a:gd name="connsiteX5" fmla="*/ 0 w 1058016"/>
                        <a:gd name="connsiteY5" fmla="*/ 26404 h 259869"/>
                        <a:gd name="connsiteX6" fmla="*/ 0 w 1058016"/>
                        <a:gd name="connsiteY6" fmla="*/ 732 h 259869"/>
                        <a:gd name="connsiteX0" fmla="*/ 0 w 1058016"/>
                        <a:gd name="connsiteY0" fmla="*/ 732 h 259869"/>
                        <a:gd name="connsiteX1" fmla="*/ 941871 w 1058016"/>
                        <a:gd name="connsiteY1" fmla="*/ 732 h 259869"/>
                        <a:gd name="connsiteX2" fmla="*/ 1006019 w 1058016"/>
                        <a:gd name="connsiteY2" fmla="*/ 246754 h 259869"/>
                        <a:gd name="connsiteX3" fmla="*/ 948049 w 1058016"/>
                        <a:gd name="connsiteY3" fmla="*/ 259869 h 259869"/>
                        <a:gd name="connsiteX4" fmla="*/ 941871 w 1058016"/>
                        <a:gd name="connsiteY4" fmla="*/ 26404 h 259869"/>
                        <a:gd name="connsiteX5" fmla="*/ 0 w 1058016"/>
                        <a:gd name="connsiteY5" fmla="*/ 26404 h 259869"/>
                        <a:gd name="connsiteX6" fmla="*/ 0 w 1058016"/>
                        <a:gd name="connsiteY6" fmla="*/ 732 h 259869"/>
                        <a:gd name="connsiteX0" fmla="*/ 0 w 1058016"/>
                        <a:gd name="connsiteY0" fmla="*/ 732 h 256763"/>
                        <a:gd name="connsiteX1" fmla="*/ 941871 w 1058016"/>
                        <a:gd name="connsiteY1" fmla="*/ 732 h 256763"/>
                        <a:gd name="connsiteX2" fmla="*/ 1006019 w 1058016"/>
                        <a:gd name="connsiteY2" fmla="*/ 246754 h 256763"/>
                        <a:gd name="connsiteX3" fmla="*/ 945582 w 1058016"/>
                        <a:gd name="connsiteY3" fmla="*/ 256763 h 256763"/>
                        <a:gd name="connsiteX4" fmla="*/ 941871 w 1058016"/>
                        <a:gd name="connsiteY4" fmla="*/ 26404 h 256763"/>
                        <a:gd name="connsiteX5" fmla="*/ 0 w 1058016"/>
                        <a:gd name="connsiteY5" fmla="*/ 26404 h 256763"/>
                        <a:gd name="connsiteX6" fmla="*/ 0 w 1058016"/>
                        <a:gd name="connsiteY6" fmla="*/ 732 h 256763"/>
                        <a:gd name="connsiteX0" fmla="*/ 0 w 1056892"/>
                        <a:gd name="connsiteY0" fmla="*/ 712 h 256743"/>
                        <a:gd name="connsiteX1" fmla="*/ 941871 w 1056892"/>
                        <a:gd name="connsiteY1" fmla="*/ 712 h 256743"/>
                        <a:gd name="connsiteX2" fmla="*/ 1003613 w 1056892"/>
                        <a:gd name="connsiteY2" fmla="*/ 253142 h 256743"/>
                        <a:gd name="connsiteX3" fmla="*/ 945582 w 1056892"/>
                        <a:gd name="connsiteY3" fmla="*/ 256743 h 256743"/>
                        <a:gd name="connsiteX4" fmla="*/ 941871 w 1056892"/>
                        <a:gd name="connsiteY4" fmla="*/ 26384 h 256743"/>
                        <a:gd name="connsiteX5" fmla="*/ 0 w 1056892"/>
                        <a:gd name="connsiteY5" fmla="*/ 26384 h 256743"/>
                        <a:gd name="connsiteX6" fmla="*/ 0 w 1056892"/>
                        <a:gd name="connsiteY6" fmla="*/ 712 h 256743"/>
                        <a:gd name="connsiteX0" fmla="*/ 0 w 1055872"/>
                        <a:gd name="connsiteY0" fmla="*/ 698 h 257887"/>
                        <a:gd name="connsiteX1" fmla="*/ 941871 w 1055872"/>
                        <a:gd name="connsiteY1" fmla="*/ 698 h 257887"/>
                        <a:gd name="connsiteX2" fmla="*/ 1001396 w 1055872"/>
                        <a:gd name="connsiteY2" fmla="*/ 257887 h 257887"/>
                        <a:gd name="connsiteX3" fmla="*/ 945582 w 1055872"/>
                        <a:gd name="connsiteY3" fmla="*/ 256729 h 257887"/>
                        <a:gd name="connsiteX4" fmla="*/ 941871 w 1055872"/>
                        <a:gd name="connsiteY4" fmla="*/ 26370 h 257887"/>
                        <a:gd name="connsiteX5" fmla="*/ 0 w 1055872"/>
                        <a:gd name="connsiteY5" fmla="*/ 26370 h 257887"/>
                        <a:gd name="connsiteX6" fmla="*/ 0 w 1055872"/>
                        <a:gd name="connsiteY6" fmla="*/ 698 h 25788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1055872" h="257887">
                          <a:moveTo>
                            <a:pt x="0" y="698"/>
                          </a:moveTo>
                          <a:lnTo>
                            <a:pt x="941871" y="698"/>
                          </a:lnTo>
                          <a:cubicBezTo>
                            <a:pt x="1126840" y="-14284"/>
                            <a:pt x="1040269" y="216672"/>
                            <a:pt x="1001396" y="257887"/>
                          </a:cubicBezTo>
                          <a:lnTo>
                            <a:pt x="945582" y="256729"/>
                          </a:lnTo>
                          <a:cubicBezTo>
                            <a:pt x="1016705" y="156246"/>
                            <a:pt x="995320" y="25389"/>
                            <a:pt x="941871" y="26370"/>
                          </a:cubicBezTo>
                          <a:lnTo>
                            <a:pt x="0" y="26370"/>
                          </a:lnTo>
                          <a:lnTo>
                            <a:pt x="0" y="698"/>
                          </a:lnTo>
                          <a:close/>
                        </a:path>
                      </a:pathLst>
                    </a:custGeom>
                    <a:solidFill>
                      <a:schemeClr val="accent2">
                        <a:lumMod val="50000"/>
                      </a:schemeClr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05" name="Rectangle 24"/>
                    <p:cNvSpPr/>
                    <p:nvPr/>
                  </p:nvSpPr>
                  <p:spPr>
                    <a:xfrm rot="2586178" flipH="1">
                      <a:off x="11098181" y="288465"/>
                      <a:ext cx="244196" cy="91104"/>
                    </a:xfrm>
                    <a:custGeom>
                      <a:avLst/>
                      <a:gdLst>
                        <a:gd name="connsiteX0" fmla="*/ 0 w 378861"/>
                        <a:gd name="connsiteY0" fmla="*/ 0 h 15927"/>
                        <a:gd name="connsiteX1" fmla="*/ 378861 w 378861"/>
                        <a:gd name="connsiteY1" fmla="*/ 0 h 15927"/>
                        <a:gd name="connsiteX2" fmla="*/ 378861 w 378861"/>
                        <a:gd name="connsiteY2" fmla="*/ 15927 h 15927"/>
                        <a:gd name="connsiteX3" fmla="*/ 0 w 378861"/>
                        <a:gd name="connsiteY3" fmla="*/ 15927 h 15927"/>
                        <a:gd name="connsiteX4" fmla="*/ 0 w 378861"/>
                        <a:gd name="connsiteY4" fmla="*/ 0 h 15927"/>
                        <a:gd name="connsiteX0" fmla="*/ 0 w 378861"/>
                        <a:gd name="connsiteY0" fmla="*/ 52807 h 68734"/>
                        <a:gd name="connsiteX1" fmla="*/ 266003 w 378861"/>
                        <a:gd name="connsiteY1" fmla="*/ 0 h 68734"/>
                        <a:gd name="connsiteX2" fmla="*/ 378861 w 378861"/>
                        <a:gd name="connsiteY2" fmla="*/ 68734 h 68734"/>
                        <a:gd name="connsiteX3" fmla="*/ 0 w 378861"/>
                        <a:gd name="connsiteY3" fmla="*/ 68734 h 68734"/>
                        <a:gd name="connsiteX4" fmla="*/ 0 w 378861"/>
                        <a:gd name="connsiteY4" fmla="*/ 52807 h 68734"/>
                        <a:gd name="connsiteX0" fmla="*/ 0 w 378861"/>
                        <a:gd name="connsiteY0" fmla="*/ 53056 h 68983"/>
                        <a:gd name="connsiteX1" fmla="*/ 280289 w 378861"/>
                        <a:gd name="connsiteY1" fmla="*/ 0 h 68983"/>
                        <a:gd name="connsiteX2" fmla="*/ 378861 w 378861"/>
                        <a:gd name="connsiteY2" fmla="*/ 68983 h 68983"/>
                        <a:gd name="connsiteX3" fmla="*/ 0 w 378861"/>
                        <a:gd name="connsiteY3" fmla="*/ 68983 h 68983"/>
                        <a:gd name="connsiteX4" fmla="*/ 0 w 378861"/>
                        <a:gd name="connsiteY4" fmla="*/ 53056 h 68983"/>
                        <a:gd name="connsiteX0" fmla="*/ 0 w 280289"/>
                        <a:gd name="connsiteY0" fmla="*/ 53056 h 68983"/>
                        <a:gd name="connsiteX1" fmla="*/ 280289 w 280289"/>
                        <a:gd name="connsiteY1" fmla="*/ 0 h 68983"/>
                        <a:gd name="connsiteX2" fmla="*/ 270972 w 280289"/>
                        <a:gd name="connsiteY2" fmla="*/ 27997 h 68983"/>
                        <a:gd name="connsiteX3" fmla="*/ 0 w 280289"/>
                        <a:gd name="connsiteY3" fmla="*/ 68983 h 68983"/>
                        <a:gd name="connsiteX4" fmla="*/ 0 w 280289"/>
                        <a:gd name="connsiteY4" fmla="*/ 53056 h 68983"/>
                        <a:gd name="connsiteX0" fmla="*/ 0 w 280289"/>
                        <a:gd name="connsiteY0" fmla="*/ 61085 h 77012"/>
                        <a:gd name="connsiteX1" fmla="*/ 280289 w 280289"/>
                        <a:gd name="connsiteY1" fmla="*/ 8029 h 77012"/>
                        <a:gd name="connsiteX2" fmla="*/ 270972 w 280289"/>
                        <a:gd name="connsiteY2" fmla="*/ 36026 h 77012"/>
                        <a:gd name="connsiteX3" fmla="*/ 0 w 280289"/>
                        <a:gd name="connsiteY3" fmla="*/ 77012 h 77012"/>
                        <a:gd name="connsiteX4" fmla="*/ 0 w 280289"/>
                        <a:gd name="connsiteY4" fmla="*/ 61085 h 77012"/>
                        <a:gd name="connsiteX0" fmla="*/ 0 w 280289"/>
                        <a:gd name="connsiteY0" fmla="*/ 61085 h 77012"/>
                        <a:gd name="connsiteX1" fmla="*/ 280289 w 280289"/>
                        <a:gd name="connsiteY1" fmla="*/ 8029 h 77012"/>
                        <a:gd name="connsiteX2" fmla="*/ 270972 w 280289"/>
                        <a:gd name="connsiteY2" fmla="*/ 36026 h 77012"/>
                        <a:gd name="connsiteX3" fmla="*/ 0 w 280289"/>
                        <a:gd name="connsiteY3" fmla="*/ 77012 h 77012"/>
                        <a:gd name="connsiteX4" fmla="*/ 0 w 280289"/>
                        <a:gd name="connsiteY4" fmla="*/ 61085 h 77012"/>
                        <a:gd name="connsiteX0" fmla="*/ 0 w 280289"/>
                        <a:gd name="connsiteY0" fmla="*/ 61085 h 77012"/>
                        <a:gd name="connsiteX1" fmla="*/ 280289 w 280289"/>
                        <a:gd name="connsiteY1" fmla="*/ 8029 h 77012"/>
                        <a:gd name="connsiteX2" fmla="*/ 270972 w 280289"/>
                        <a:gd name="connsiteY2" fmla="*/ 36026 h 77012"/>
                        <a:gd name="connsiteX3" fmla="*/ 0 w 280289"/>
                        <a:gd name="connsiteY3" fmla="*/ 77012 h 77012"/>
                        <a:gd name="connsiteX4" fmla="*/ 0 w 280289"/>
                        <a:gd name="connsiteY4" fmla="*/ 61085 h 77012"/>
                        <a:gd name="connsiteX0" fmla="*/ 0 w 280289"/>
                        <a:gd name="connsiteY0" fmla="*/ 61085 h 78730"/>
                        <a:gd name="connsiteX1" fmla="*/ 280289 w 280289"/>
                        <a:gd name="connsiteY1" fmla="*/ 8029 h 78730"/>
                        <a:gd name="connsiteX2" fmla="*/ 270972 w 280289"/>
                        <a:gd name="connsiteY2" fmla="*/ 36026 h 78730"/>
                        <a:gd name="connsiteX3" fmla="*/ 0 w 280289"/>
                        <a:gd name="connsiteY3" fmla="*/ 77012 h 78730"/>
                        <a:gd name="connsiteX4" fmla="*/ 0 w 280289"/>
                        <a:gd name="connsiteY4" fmla="*/ 61085 h 78730"/>
                        <a:gd name="connsiteX0" fmla="*/ 0 w 280289"/>
                        <a:gd name="connsiteY0" fmla="*/ 61085 h 78730"/>
                        <a:gd name="connsiteX1" fmla="*/ 280289 w 280289"/>
                        <a:gd name="connsiteY1" fmla="*/ 8029 h 78730"/>
                        <a:gd name="connsiteX2" fmla="*/ 270972 w 280289"/>
                        <a:gd name="connsiteY2" fmla="*/ 36026 h 78730"/>
                        <a:gd name="connsiteX3" fmla="*/ 0 w 280289"/>
                        <a:gd name="connsiteY3" fmla="*/ 77012 h 78730"/>
                        <a:gd name="connsiteX4" fmla="*/ 0 w 280289"/>
                        <a:gd name="connsiteY4" fmla="*/ 61085 h 78730"/>
                        <a:gd name="connsiteX0" fmla="*/ 0 w 280372"/>
                        <a:gd name="connsiteY0" fmla="*/ 56772 h 74417"/>
                        <a:gd name="connsiteX1" fmla="*/ 280372 w 280372"/>
                        <a:gd name="connsiteY1" fmla="*/ 8478 h 74417"/>
                        <a:gd name="connsiteX2" fmla="*/ 270972 w 280372"/>
                        <a:gd name="connsiteY2" fmla="*/ 31713 h 74417"/>
                        <a:gd name="connsiteX3" fmla="*/ 0 w 280372"/>
                        <a:gd name="connsiteY3" fmla="*/ 72699 h 74417"/>
                        <a:gd name="connsiteX4" fmla="*/ 0 w 280372"/>
                        <a:gd name="connsiteY4" fmla="*/ 56772 h 74417"/>
                        <a:gd name="connsiteX0" fmla="*/ 0 w 280372"/>
                        <a:gd name="connsiteY0" fmla="*/ 69348 h 86993"/>
                        <a:gd name="connsiteX1" fmla="*/ 280372 w 280372"/>
                        <a:gd name="connsiteY1" fmla="*/ 21054 h 86993"/>
                        <a:gd name="connsiteX2" fmla="*/ 270972 w 280372"/>
                        <a:gd name="connsiteY2" fmla="*/ 44289 h 86993"/>
                        <a:gd name="connsiteX3" fmla="*/ 0 w 280372"/>
                        <a:gd name="connsiteY3" fmla="*/ 85275 h 86993"/>
                        <a:gd name="connsiteX4" fmla="*/ 0 w 280372"/>
                        <a:gd name="connsiteY4" fmla="*/ 69348 h 86993"/>
                        <a:gd name="connsiteX0" fmla="*/ 0 w 280372"/>
                        <a:gd name="connsiteY0" fmla="*/ 65552 h 83197"/>
                        <a:gd name="connsiteX1" fmla="*/ 280372 w 280372"/>
                        <a:gd name="connsiteY1" fmla="*/ 17258 h 83197"/>
                        <a:gd name="connsiteX2" fmla="*/ 270972 w 280372"/>
                        <a:gd name="connsiteY2" fmla="*/ 40493 h 83197"/>
                        <a:gd name="connsiteX3" fmla="*/ 0 w 280372"/>
                        <a:gd name="connsiteY3" fmla="*/ 81479 h 83197"/>
                        <a:gd name="connsiteX4" fmla="*/ 0 w 280372"/>
                        <a:gd name="connsiteY4" fmla="*/ 65552 h 83197"/>
                        <a:gd name="connsiteX0" fmla="*/ 0 w 280372"/>
                        <a:gd name="connsiteY0" fmla="*/ 64474 h 82119"/>
                        <a:gd name="connsiteX1" fmla="*/ 280372 w 280372"/>
                        <a:gd name="connsiteY1" fmla="*/ 16180 h 82119"/>
                        <a:gd name="connsiteX2" fmla="*/ 270972 w 280372"/>
                        <a:gd name="connsiteY2" fmla="*/ 39415 h 82119"/>
                        <a:gd name="connsiteX3" fmla="*/ 0 w 280372"/>
                        <a:gd name="connsiteY3" fmla="*/ 80401 h 82119"/>
                        <a:gd name="connsiteX4" fmla="*/ 0 w 280372"/>
                        <a:gd name="connsiteY4" fmla="*/ 64474 h 82119"/>
                        <a:gd name="connsiteX0" fmla="*/ 0 w 280372"/>
                        <a:gd name="connsiteY0" fmla="*/ 66517 h 84162"/>
                        <a:gd name="connsiteX1" fmla="*/ 280372 w 280372"/>
                        <a:gd name="connsiteY1" fmla="*/ 18223 h 84162"/>
                        <a:gd name="connsiteX2" fmla="*/ 270972 w 280372"/>
                        <a:gd name="connsiteY2" fmla="*/ 41458 h 84162"/>
                        <a:gd name="connsiteX3" fmla="*/ 0 w 280372"/>
                        <a:gd name="connsiteY3" fmla="*/ 82444 h 84162"/>
                        <a:gd name="connsiteX4" fmla="*/ 0 w 280372"/>
                        <a:gd name="connsiteY4" fmla="*/ 66517 h 84162"/>
                        <a:gd name="connsiteX0" fmla="*/ 0 w 280372"/>
                        <a:gd name="connsiteY0" fmla="*/ 55842 h 73487"/>
                        <a:gd name="connsiteX1" fmla="*/ 280372 w 280372"/>
                        <a:gd name="connsiteY1" fmla="*/ 7548 h 73487"/>
                        <a:gd name="connsiteX2" fmla="*/ 270972 w 280372"/>
                        <a:gd name="connsiteY2" fmla="*/ 30783 h 73487"/>
                        <a:gd name="connsiteX3" fmla="*/ 0 w 280372"/>
                        <a:gd name="connsiteY3" fmla="*/ 71769 h 73487"/>
                        <a:gd name="connsiteX4" fmla="*/ 0 w 280372"/>
                        <a:gd name="connsiteY4" fmla="*/ 55842 h 73487"/>
                        <a:gd name="connsiteX0" fmla="*/ 0 w 280372"/>
                        <a:gd name="connsiteY0" fmla="*/ 55842 h 73408"/>
                        <a:gd name="connsiteX1" fmla="*/ 280372 w 280372"/>
                        <a:gd name="connsiteY1" fmla="*/ 7548 h 73408"/>
                        <a:gd name="connsiteX2" fmla="*/ 273269 w 280372"/>
                        <a:gd name="connsiteY2" fmla="*/ 25979 h 73408"/>
                        <a:gd name="connsiteX3" fmla="*/ 0 w 280372"/>
                        <a:gd name="connsiteY3" fmla="*/ 71769 h 73408"/>
                        <a:gd name="connsiteX4" fmla="*/ 0 w 280372"/>
                        <a:gd name="connsiteY4" fmla="*/ 55842 h 73408"/>
                        <a:gd name="connsiteX0" fmla="*/ 0 w 280372"/>
                        <a:gd name="connsiteY0" fmla="*/ 55842 h 73371"/>
                        <a:gd name="connsiteX1" fmla="*/ 280372 w 280372"/>
                        <a:gd name="connsiteY1" fmla="*/ 7548 h 73371"/>
                        <a:gd name="connsiteX2" fmla="*/ 273228 w 280372"/>
                        <a:gd name="connsiteY2" fmla="*/ 23598 h 73371"/>
                        <a:gd name="connsiteX3" fmla="*/ 0 w 280372"/>
                        <a:gd name="connsiteY3" fmla="*/ 71769 h 73371"/>
                        <a:gd name="connsiteX4" fmla="*/ 0 w 280372"/>
                        <a:gd name="connsiteY4" fmla="*/ 55842 h 73371"/>
                        <a:gd name="connsiteX0" fmla="*/ 0 w 280372"/>
                        <a:gd name="connsiteY0" fmla="*/ 55842 h 74315"/>
                        <a:gd name="connsiteX1" fmla="*/ 280372 w 280372"/>
                        <a:gd name="connsiteY1" fmla="*/ 7548 h 74315"/>
                        <a:gd name="connsiteX2" fmla="*/ 273228 w 280372"/>
                        <a:gd name="connsiteY2" fmla="*/ 23598 h 74315"/>
                        <a:gd name="connsiteX3" fmla="*/ 0 w 280372"/>
                        <a:gd name="connsiteY3" fmla="*/ 71769 h 74315"/>
                        <a:gd name="connsiteX4" fmla="*/ 0 w 280372"/>
                        <a:gd name="connsiteY4" fmla="*/ 55842 h 74315"/>
                        <a:gd name="connsiteX0" fmla="*/ 0 w 280372"/>
                        <a:gd name="connsiteY0" fmla="*/ 60093 h 78566"/>
                        <a:gd name="connsiteX1" fmla="*/ 280372 w 280372"/>
                        <a:gd name="connsiteY1" fmla="*/ 11799 h 78566"/>
                        <a:gd name="connsiteX2" fmla="*/ 273228 w 280372"/>
                        <a:gd name="connsiteY2" fmla="*/ 27849 h 78566"/>
                        <a:gd name="connsiteX3" fmla="*/ 0 w 280372"/>
                        <a:gd name="connsiteY3" fmla="*/ 76020 h 78566"/>
                        <a:gd name="connsiteX4" fmla="*/ 0 w 280372"/>
                        <a:gd name="connsiteY4" fmla="*/ 60093 h 78566"/>
                        <a:gd name="connsiteX0" fmla="*/ 0 w 280372"/>
                        <a:gd name="connsiteY0" fmla="*/ 60093 h 111202"/>
                        <a:gd name="connsiteX1" fmla="*/ 280372 w 280372"/>
                        <a:gd name="connsiteY1" fmla="*/ 11799 h 111202"/>
                        <a:gd name="connsiteX2" fmla="*/ 273228 w 280372"/>
                        <a:gd name="connsiteY2" fmla="*/ 27849 h 111202"/>
                        <a:gd name="connsiteX3" fmla="*/ 14576 w 280372"/>
                        <a:gd name="connsiteY3" fmla="*/ 109232 h 111202"/>
                        <a:gd name="connsiteX4" fmla="*/ 0 w 280372"/>
                        <a:gd name="connsiteY4" fmla="*/ 60093 h 111202"/>
                        <a:gd name="connsiteX0" fmla="*/ 0 w 269049"/>
                        <a:gd name="connsiteY0" fmla="*/ 94178 h 108599"/>
                        <a:gd name="connsiteX1" fmla="*/ 269049 w 269049"/>
                        <a:gd name="connsiteY1" fmla="*/ 9196 h 108599"/>
                        <a:gd name="connsiteX2" fmla="*/ 261905 w 269049"/>
                        <a:gd name="connsiteY2" fmla="*/ 25246 h 108599"/>
                        <a:gd name="connsiteX3" fmla="*/ 3253 w 269049"/>
                        <a:gd name="connsiteY3" fmla="*/ 106629 h 108599"/>
                        <a:gd name="connsiteX4" fmla="*/ 0 w 269049"/>
                        <a:gd name="connsiteY4" fmla="*/ 94178 h 108599"/>
                        <a:gd name="connsiteX0" fmla="*/ 0 w 269049"/>
                        <a:gd name="connsiteY0" fmla="*/ 95325 h 109746"/>
                        <a:gd name="connsiteX1" fmla="*/ 269049 w 269049"/>
                        <a:gd name="connsiteY1" fmla="*/ 10343 h 109746"/>
                        <a:gd name="connsiteX2" fmla="*/ 261905 w 269049"/>
                        <a:gd name="connsiteY2" fmla="*/ 26393 h 109746"/>
                        <a:gd name="connsiteX3" fmla="*/ 3253 w 269049"/>
                        <a:gd name="connsiteY3" fmla="*/ 107776 h 109746"/>
                        <a:gd name="connsiteX4" fmla="*/ 0 w 269049"/>
                        <a:gd name="connsiteY4" fmla="*/ 95325 h 109746"/>
                        <a:gd name="connsiteX0" fmla="*/ 0 w 269049"/>
                        <a:gd name="connsiteY0" fmla="*/ 89032 h 103453"/>
                        <a:gd name="connsiteX1" fmla="*/ 269049 w 269049"/>
                        <a:gd name="connsiteY1" fmla="*/ 4050 h 103453"/>
                        <a:gd name="connsiteX2" fmla="*/ 261905 w 269049"/>
                        <a:gd name="connsiteY2" fmla="*/ 20100 h 103453"/>
                        <a:gd name="connsiteX3" fmla="*/ 3253 w 269049"/>
                        <a:gd name="connsiteY3" fmla="*/ 101483 h 103453"/>
                        <a:gd name="connsiteX4" fmla="*/ 0 w 269049"/>
                        <a:gd name="connsiteY4" fmla="*/ 89032 h 103453"/>
                        <a:gd name="connsiteX0" fmla="*/ 0 w 269049"/>
                        <a:gd name="connsiteY0" fmla="*/ 89032 h 101483"/>
                        <a:gd name="connsiteX1" fmla="*/ 269049 w 269049"/>
                        <a:gd name="connsiteY1" fmla="*/ 4050 h 101483"/>
                        <a:gd name="connsiteX2" fmla="*/ 261905 w 269049"/>
                        <a:gd name="connsiteY2" fmla="*/ 20100 h 101483"/>
                        <a:gd name="connsiteX3" fmla="*/ 3253 w 269049"/>
                        <a:gd name="connsiteY3" fmla="*/ 101483 h 101483"/>
                        <a:gd name="connsiteX4" fmla="*/ 0 w 269049"/>
                        <a:gd name="connsiteY4" fmla="*/ 89032 h 101483"/>
                        <a:gd name="connsiteX0" fmla="*/ 0 w 269049"/>
                        <a:gd name="connsiteY0" fmla="*/ 89032 h 101483"/>
                        <a:gd name="connsiteX1" fmla="*/ 269049 w 269049"/>
                        <a:gd name="connsiteY1" fmla="*/ 4050 h 101483"/>
                        <a:gd name="connsiteX2" fmla="*/ 261905 w 269049"/>
                        <a:gd name="connsiteY2" fmla="*/ 20100 h 101483"/>
                        <a:gd name="connsiteX3" fmla="*/ 3253 w 269049"/>
                        <a:gd name="connsiteY3" fmla="*/ 101483 h 101483"/>
                        <a:gd name="connsiteX4" fmla="*/ 0 w 269049"/>
                        <a:gd name="connsiteY4" fmla="*/ 89032 h 101483"/>
                        <a:gd name="connsiteX0" fmla="*/ 0 w 269049"/>
                        <a:gd name="connsiteY0" fmla="*/ 89032 h 101483"/>
                        <a:gd name="connsiteX1" fmla="*/ 269049 w 269049"/>
                        <a:gd name="connsiteY1" fmla="*/ 4050 h 101483"/>
                        <a:gd name="connsiteX2" fmla="*/ 261905 w 269049"/>
                        <a:gd name="connsiteY2" fmla="*/ 20100 h 101483"/>
                        <a:gd name="connsiteX3" fmla="*/ 3253 w 269049"/>
                        <a:gd name="connsiteY3" fmla="*/ 101483 h 101483"/>
                        <a:gd name="connsiteX4" fmla="*/ 0 w 269049"/>
                        <a:gd name="connsiteY4" fmla="*/ 89032 h 101483"/>
                        <a:gd name="connsiteX0" fmla="*/ 0 w 269049"/>
                        <a:gd name="connsiteY0" fmla="*/ 89672 h 102123"/>
                        <a:gd name="connsiteX1" fmla="*/ 269049 w 269049"/>
                        <a:gd name="connsiteY1" fmla="*/ 4690 h 102123"/>
                        <a:gd name="connsiteX2" fmla="*/ 261905 w 269049"/>
                        <a:gd name="connsiteY2" fmla="*/ 20740 h 102123"/>
                        <a:gd name="connsiteX3" fmla="*/ 3253 w 269049"/>
                        <a:gd name="connsiteY3" fmla="*/ 102123 h 102123"/>
                        <a:gd name="connsiteX4" fmla="*/ 0 w 269049"/>
                        <a:gd name="connsiteY4" fmla="*/ 89672 h 102123"/>
                        <a:gd name="connsiteX0" fmla="*/ 0 w 269049"/>
                        <a:gd name="connsiteY0" fmla="*/ 89672 h 102123"/>
                        <a:gd name="connsiteX1" fmla="*/ 269049 w 269049"/>
                        <a:gd name="connsiteY1" fmla="*/ 4690 h 102123"/>
                        <a:gd name="connsiteX2" fmla="*/ 261905 w 269049"/>
                        <a:gd name="connsiteY2" fmla="*/ 20740 h 102123"/>
                        <a:gd name="connsiteX3" fmla="*/ 3253 w 269049"/>
                        <a:gd name="connsiteY3" fmla="*/ 102123 h 102123"/>
                        <a:gd name="connsiteX4" fmla="*/ 0 w 269049"/>
                        <a:gd name="connsiteY4" fmla="*/ 89672 h 102123"/>
                        <a:gd name="connsiteX0" fmla="*/ 0 w 269049"/>
                        <a:gd name="connsiteY0" fmla="*/ 89672 h 102123"/>
                        <a:gd name="connsiteX1" fmla="*/ 269049 w 269049"/>
                        <a:gd name="connsiteY1" fmla="*/ 4690 h 102123"/>
                        <a:gd name="connsiteX2" fmla="*/ 261905 w 269049"/>
                        <a:gd name="connsiteY2" fmla="*/ 20740 h 102123"/>
                        <a:gd name="connsiteX3" fmla="*/ 3253 w 269049"/>
                        <a:gd name="connsiteY3" fmla="*/ 102123 h 102123"/>
                        <a:gd name="connsiteX4" fmla="*/ 0 w 269049"/>
                        <a:gd name="connsiteY4" fmla="*/ 89672 h 102123"/>
                        <a:gd name="connsiteX0" fmla="*/ 0 w 269049"/>
                        <a:gd name="connsiteY0" fmla="*/ 89672 h 102123"/>
                        <a:gd name="connsiteX1" fmla="*/ 269049 w 269049"/>
                        <a:gd name="connsiteY1" fmla="*/ 4690 h 102123"/>
                        <a:gd name="connsiteX2" fmla="*/ 261905 w 269049"/>
                        <a:gd name="connsiteY2" fmla="*/ 20740 h 102123"/>
                        <a:gd name="connsiteX3" fmla="*/ 3253 w 269049"/>
                        <a:gd name="connsiteY3" fmla="*/ 102123 h 102123"/>
                        <a:gd name="connsiteX4" fmla="*/ 0 w 269049"/>
                        <a:gd name="connsiteY4" fmla="*/ 89672 h 102123"/>
                        <a:gd name="connsiteX0" fmla="*/ 0 w 269049"/>
                        <a:gd name="connsiteY0" fmla="*/ 89672 h 102123"/>
                        <a:gd name="connsiteX1" fmla="*/ 269049 w 269049"/>
                        <a:gd name="connsiteY1" fmla="*/ 4690 h 102123"/>
                        <a:gd name="connsiteX2" fmla="*/ 261905 w 269049"/>
                        <a:gd name="connsiteY2" fmla="*/ 20740 h 102123"/>
                        <a:gd name="connsiteX3" fmla="*/ 3253 w 269049"/>
                        <a:gd name="connsiteY3" fmla="*/ 102123 h 102123"/>
                        <a:gd name="connsiteX4" fmla="*/ 0 w 269049"/>
                        <a:gd name="connsiteY4" fmla="*/ 89672 h 102123"/>
                        <a:gd name="connsiteX0" fmla="*/ 0 w 269049"/>
                        <a:gd name="connsiteY0" fmla="*/ 89672 h 102123"/>
                        <a:gd name="connsiteX1" fmla="*/ 269049 w 269049"/>
                        <a:gd name="connsiteY1" fmla="*/ 4690 h 102123"/>
                        <a:gd name="connsiteX2" fmla="*/ 261905 w 269049"/>
                        <a:gd name="connsiteY2" fmla="*/ 20740 h 102123"/>
                        <a:gd name="connsiteX3" fmla="*/ 3253 w 269049"/>
                        <a:gd name="connsiteY3" fmla="*/ 102123 h 102123"/>
                        <a:gd name="connsiteX4" fmla="*/ 0 w 269049"/>
                        <a:gd name="connsiteY4" fmla="*/ 89672 h 102123"/>
                        <a:gd name="connsiteX0" fmla="*/ 0 w 269049"/>
                        <a:gd name="connsiteY0" fmla="*/ 89672 h 102123"/>
                        <a:gd name="connsiteX1" fmla="*/ 269049 w 269049"/>
                        <a:gd name="connsiteY1" fmla="*/ 4690 h 102123"/>
                        <a:gd name="connsiteX2" fmla="*/ 261905 w 269049"/>
                        <a:gd name="connsiteY2" fmla="*/ 20740 h 102123"/>
                        <a:gd name="connsiteX3" fmla="*/ 3253 w 269049"/>
                        <a:gd name="connsiteY3" fmla="*/ 102123 h 102123"/>
                        <a:gd name="connsiteX4" fmla="*/ 0 w 269049"/>
                        <a:gd name="connsiteY4" fmla="*/ 89672 h 102123"/>
                        <a:gd name="connsiteX0" fmla="*/ 0 w 269049"/>
                        <a:gd name="connsiteY0" fmla="*/ 89672 h 102123"/>
                        <a:gd name="connsiteX1" fmla="*/ 269049 w 269049"/>
                        <a:gd name="connsiteY1" fmla="*/ 4690 h 102123"/>
                        <a:gd name="connsiteX2" fmla="*/ 261905 w 269049"/>
                        <a:gd name="connsiteY2" fmla="*/ 20740 h 102123"/>
                        <a:gd name="connsiteX3" fmla="*/ 3253 w 269049"/>
                        <a:gd name="connsiteY3" fmla="*/ 102123 h 102123"/>
                        <a:gd name="connsiteX4" fmla="*/ 0 w 269049"/>
                        <a:gd name="connsiteY4" fmla="*/ 89672 h 102123"/>
                        <a:gd name="connsiteX0" fmla="*/ 0 w 269049"/>
                        <a:gd name="connsiteY0" fmla="*/ 90008 h 102459"/>
                        <a:gd name="connsiteX1" fmla="*/ 269049 w 269049"/>
                        <a:gd name="connsiteY1" fmla="*/ 5026 h 102459"/>
                        <a:gd name="connsiteX2" fmla="*/ 261905 w 269049"/>
                        <a:gd name="connsiteY2" fmla="*/ 21076 h 102459"/>
                        <a:gd name="connsiteX3" fmla="*/ 3253 w 269049"/>
                        <a:gd name="connsiteY3" fmla="*/ 102459 h 102459"/>
                        <a:gd name="connsiteX4" fmla="*/ 0 w 269049"/>
                        <a:gd name="connsiteY4" fmla="*/ 90008 h 102459"/>
                        <a:gd name="connsiteX0" fmla="*/ 0 w 269049"/>
                        <a:gd name="connsiteY0" fmla="*/ 90258 h 102709"/>
                        <a:gd name="connsiteX1" fmla="*/ 269049 w 269049"/>
                        <a:gd name="connsiteY1" fmla="*/ 5276 h 102709"/>
                        <a:gd name="connsiteX2" fmla="*/ 261905 w 269049"/>
                        <a:gd name="connsiteY2" fmla="*/ 21326 h 102709"/>
                        <a:gd name="connsiteX3" fmla="*/ 3253 w 269049"/>
                        <a:gd name="connsiteY3" fmla="*/ 102709 h 102709"/>
                        <a:gd name="connsiteX4" fmla="*/ 0 w 269049"/>
                        <a:gd name="connsiteY4" fmla="*/ 90258 h 102709"/>
                        <a:gd name="connsiteX0" fmla="*/ 0 w 280595"/>
                        <a:gd name="connsiteY0" fmla="*/ 51465 h 107337"/>
                        <a:gd name="connsiteX1" fmla="*/ 280595 w 280595"/>
                        <a:gd name="connsiteY1" fmla="*/ 9904 h 107337"/>
                        <a:gd name="connsiteX2" fmla="*/ 273451 w 280595"/>
                        <a:gd name="connsiteY2" fmla="*/ 25954 h 107337"/>
                        <a:gd name="connsiteX3" fmla="*/ 14799 w 280595"/>
                        <a:gd name="connsiteY3" fmla="*/ 107337 h 107337"/>
                        <a:gd name="connsiteX4" fmla="*/ 0 w 280595"/>
                        <a:gd name="connsiteY4" fmla="*/ 51465 h 107337"/>
                        <a:gd name="connsiteX0" fmla="*/ 0 w 280595"/>
                        <a:gd name="connsiteY0" fmla="*/ 51465 h 59102"/>
                        <a:gd name="connsiteX1" fmla="*/ 280595 w 280595"/>
                        <a:gd name="connsiteY1" fmla="*/ 9904 h 59102"/>
                        <a:gd name="connsiteX2" fmla="*/ 273451 w 280595"/>
                        <a:gd name="connsiteY2" fmla="*/ 25954 h 59102"/>
                        <a:gd name="connsiteX3" fmla="*/ 46896 w 280595"/>
                        <a:gd name="connsiteY3" fmla="*/ 59102 h 59102"/>
                        <a:gd name="connsiteX4" fmla="*/ 0 w 280595"/>
                        <a:gd name="connsiteY4" fmla="*/ 51465 h 59102"/>
                        <a:gd name="connsiteX0" fmla="*/ 0 w 280595"/>
                        <a:gd name="connsiteY0" fmla="*/ 51465 h 52816"/>
                        <a:gd name="connsiteX1" fmla="*/ 280595 w 280595"/>
                        <a:gd name="connsiteY1" fmla="*/ 9904 h 52816"/>
                        <a:gd name="connsiteX2" fmla="*/ 273451 w 280595"/>
                        <a:gd name="connsiteY2" fmla="*/ 25954 h 52816"/>
                        <a:gd name="connsiteX3" fmla="*/ 33209 w 280595"/>
                        <a:gd name="connsiteY3" fmla="*/ 52816 h 52816"/>
                        <a:gd name="connsiteX4" fmla="*/ 0 w 280595"/>
                        <a:gd name="connsiteY4" fmla="*/ 51465 h 52816"/>
                        <a:gd name="connsiteX0" fmla="*/ 0 w 280595"/>
                        <a:gd name="connsiteY0" fmla="*/ 51465 h 92982"/>
                        <a:gd name="connsiteX1" fmla="*/ 280595 w 280595"/>
                        <a:gd name="connsiteY1" fmla="*/ 9904 h 92982"/>
                        <a:gd name="connsiteX2" fmla="*/ 273451 w 280595"/>
                        <a:gd name="connsiteY2" fmla="*/ 25954 h 92982"/>
                        <a:gd name="connsiteX3" fmla="*/ 41279 w 280595"/>
                        <a:gd name="connsiteY3" fmla="*/ 92982 h 92982"/>
                        <a:gd name="connsiteX4" fmla="*/ 0 w 280595"/>
                        <a:gd name="connsiteY4" fmla="*/ 51465 h 92982"/>
                        <a:gd name="connsiteX0" fmla="*/ 0 w 280595"/>
                        <a:gd name="connsiteY0" fmla="*/ 51465 h 92982"/>
                        <a:gd name="connsiteX1" fmla="*/ 280595 w 280595"/>
                        <a:gd name="connsiteY1" fmla="*/ 9904 h 92982"/>
                        <a:gd name="connsiteX2" fmla="*/ 273451 w 280595"/>
                        <a:gd name="connsiteY2" fmla="*/ 25954 h 92982"/>
                        <a:gd name="connsiteX3" fmla="*/ 41279 w 280595"/>
                        <a:gd name="connsiteY3" fmla="*/ 92982 h 92982"/>
                        <a:gd name="connsiteX4" fmla="*/ 0 w 280595"/>
                        <a:gd name="connsiteY4" fmla="*/ 51465 h 92982"/>
                        <a:gd name="connsiteX0" fmla="*/ 0 w 244196"/>
                        <a:gd name="connsiteY0" fmla="*/ 78500 h 89213"/>
                        <a:gd name="connsiteX1" fmla="*/ 244196 w 244196"/>
                        <a:gd name="connsiteY1" fmla="*/ 6135 h 89213"/>
                        <a:gd name="connsiteX2" fmla="*/ 237052 w 244196"/>
                        <a:gd name="connsiteY2" fmla="*/ 22185 h 89213"/>
                        <a:gd name="connsiteX3" fmla="*/ 4880 w 244196"/>
                        <a:gd name="connsiteY3" fmla="*/ 89213 h 89213"/>
                        <a:gd name="connsiteX4" fmla="*/ 0 w 244196"/>
                        <a:gd name="connsiteY4" fmla="*/ 78500 h 89213"/>
                        <a:gd name="connsiteX0" fmla="*/ 0 w 244196"/>
                        <a:gd name="connsiteY0" fmla="*/ 78876 h 89589"/>
                        <a:gd name="connsiteX1" fmla="*/ 244196 w 244196"/>
                        <a:gd name="connsiteY1" fmla="*/ 6511 h 89589"/>
                        <a:gd name="connsiteX2" fmla="*/ 237052 w 244196"/>
                        <a:gd name="connsiteY2" fmla="*/ 22561 h 89589"/>
                        <a:gd name="connsiteX3" fmla="*/ 4880 w 244196"/>
                        <a:gd name="connsiteY3" fmla="*/ 89589 h 89589"/>
                        <a:gd name="connsiteX4" fmla="*/ 0 w 244196"/>
                        <a:gd name="connsiteY4" fmla="*/ 78876 h 89589"/>
                        <a:gd name="connsiteX0" fmla="*/ 0 w 244196"/>
                        <a:gd name="connsiteY0" fmla="*/ 78876 h 91104"/>
                        <a:gd name="connsiteX1" fmla="*/ 244196 w 244196"/>
                        <a:gd name="connsiteY1" fmla="*/ 6511 h 91104"/>
                        <a:gd name="connsiteX2" fmla="*/ 237052 w 244196"/>
                        <a:gd name="connsiteY2" fmla="*/ 22561 h 91104"/>
                        <a:gd name="connsiteX3" fmla="*/ 9984 w 244196"/>
                        <a:gd name="connsiteY3" fmla="*/ 91104 h 91104"/>
                        <a:gd name="connsiteX4" fmla="*/ 0 w 244196"/>
                        <a:gd name="connsiteY4" fmla="*/ 78876 h 9110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244196" h="91104">
                          <a:moveTo>
                            <a:pt x="0" y="78876"/>
                          </a:moveTo>
                          <a:cubicBezTo>
                            <a:pt x="69321" y="32124"/>
                            <a:pt x="196003" y="-18205"/>
                            <a:pt x="244196" y="6511"/>
                          </a:cubicBezTo>
                          <a:lnTo>
                            <a:pt x="237052" y="22561"/>
                          </a:lnTo>
                          <a:cubicBezTo>
                            <a:pt x="187734" y="2792"/>
                            <a:pt x="69577" y="51127"/>
                            <a:pt x="9984" y="91104"/>
                          </a:cubicBezTo>
                          <a:lnTo>
                            <a:pt x="0" y="78876"/>
                          </a:lnTo>
                          <a:close/>
                        </a:path>
                      </a:pathLst>
                    </a:custGeom>
                    <a:solidFill>
                      <a:schemeClr val="accent3">
                        <a:lumMod val="50000"/>
                      </a:schemeClr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06" name="Rectangle 8"/>
                    <p:cNvSpPr/>
                    <p:nvPr/>
                  </p:nvSpPr>
                  <p:spPr>
                    <a:xfrm>
                      <a:off x="10156029" y="2967826"/>
                      <a:ext cx="329305" cy="86068"/>
                    </a:xfrm>
                    <a:custGeom>
                      <a:avLst/>
                      <a:gdLst>
                        <a:gd name="connsiteX0" fmla="*/ 0 w 450056"/>
                        <a:gd name="connsiteY0" fmla="*/ 0 h 161925"/>
                        <a:gd name="connsiteX1" fmla="*/ 450056 w 450056"/>
                        <a:gd name="connsiteY1" fmla="*/ 0 h 161925"/>
                        <a:gd name="connsiteX2" fmla="*/ 450056 w 450056"/>
                        <a:gd name="connsiteY2" fmla="*/ 161925 h 161925"/>
                        <a:gd name="connsiteX3" fmla="*/ 0 w 450056"/>
                        <a:gd name="connsiteY3" fmla="*/ 161925 h 161925"/>
                        <a:gd name="connsiteX4" fmla="*/ 0 w 450056"/>
                        <a:gd name="connsiteY4" fmla="*/ 0 h 161925"/>
                        <a:gd name="connsiteX0" fmla="*/ 0 w 457200"/>
                        <a:gd name="connsiteY0" fmla="*/ 47625 h 161925"/>
                        <a:gd name="connsiteX1" fmla="*/ 457200 w 457200"/>
                        <a:gd name="connsiteY1" fmla="*/ 0 h 161925"/>
                        <a:gd name="connsiteX2" fmla="*/ 457200 w 457200"/>
                        <a:gd name="connsiteY2" fmla="*/ 161925 h 161925"/>
                        <a:gd name="connsiteX3" fmla="*/ 7144 w 457200"/>
                        <a:gd name="connsiteY3" fmla="*/ 161925 h 161925"/>
                        <a:gd name="connsiteX4" fmla="*/ 0 w 457200"/>
                        <a:gd name="connsiteY4" fmla="*/ 47625 h 161925"/>
                        <a:gd name="connsiteX0" fmla="*/ 0 w 457200"/>
                        <a:gd name="connsiteY0" fmla="*/ 47625 h 161925"/>
                        <a:gd name="connsiteX1" fmla="*/ 457200 w 457200"/>
                        <a:gd name="connsiteY1" fmla="*/ 0 h 161925"/>
                        <a:gd name="connsiteX2" fmla="*/ 457200 w 457200"/>
                        <a:gd name="connsiteY2" fmla="*/ 161925 h 161925"/>
                        <a:gd name="connsiteX3" fmla="*/ 47626 w 457200"/>
                        <a:gd name="connsiteY3" fmla="*/ 119062 h 161925"/>
                        <a:gd name="connsiteX4" fmla="*/ 0 w 457200"/>
                        <a:gd name="connsiteY4" fmla="*/ 47625 h 161925"/>
                        <a:gd name="connsiteX0" fmla="*/ 0 w 457200"/>
                        <a:gd name="connsiteY0" fmla="*/ 47625 h 119062"/>
                        <a:gd name="connsiteX1" fmla="*/ 457200 w 457200"/>
                        <a:gd name="connsiteY1" fmla="*/ 0 h 119062"/>
                        <a:gd name="connsiteX2" fmla="*/ 330994 w 457200"/>
                        <a:gd name="connsiteY2" fmla="*/ 102394 h 119062"/>
                        <a:gd name="connsiteX3" fmla="*/ 47626 w 457200"/>
                        <a:gd name="connsiteY3" fmla="*/ 119062 h 119062"/>
                        <a:gd name="connsiteX4" fmla="*/ 0 w 457200"/>
                        <a:gd name="connsiteY4" fmla="*/ 47625 h 119062"/>
                        <a:gd name="connsiteX0" fmla="*/ 0 w 330994"/>
                        <a:gd name="connsiteY0" fmla="*/ 16669 h 88106"/>
                        <a:gd name="connsiteX1" fmla="*/ 316707 w 330994"/>
                        <a:gd name="connsiteY1" fmla="*/ 0 h 88106"/>
                        <a:gd name="connsiteX2" fmla="*/ 330994 w 330994"/>
                        <a:gd name="connsiteY2" fmla="*/ 71438 h 88106"/>
                        <a:gd name="connsiteX3" fmla="*/ 47626 w 330994"/>
                        <a:gd name="connsiteY3" fmla="*/ 88106 h 88106"/>
                        <a:gd name="connsiteX4" fmla="*/ 0 w 330994"/>
                        <a:gd name="connsiteY4" fmla="*/ 16669 h 88106"/>
                        <a:gd name="connsiteX0" fmla="*/ 0 w 342901"/>
                        <a:gd name="connsiteY0" fmla="*/ 16669 h 88106"/>
                        <a:gd name="connsiteX1" fmla="*/ 328614 w 342901"/>
                        <a:gd name="connsiteY1" fmla="*/ 0 h 88106"/>
                        <a:gd name="connsiteX2" fmla="*/ 342901 w 342901"/>
                        <a:gd name="connsiteY2" fmla="*/ 71438 h 88106"/>
                        <a:gd name="connsiteX3" fmla="*/ 59533 w 342901"/>
                        <a:gd name="connsiteY3" fmla="*/ 88106 h 88106"/>
                        <a:gd name="connsiteX4" fmla="*/ 0 w 342901"/>
                        <a:gd name="connsiteY4" fmla="*/ 16669 h 88106"/>
                        <a:gd name="connsiteX0" fmla="*/ 0 w 342901"/>
                        <a:gd name="connsiteY0" fmla="*/ 21431 h 92868"/>
                        <a:gd name="connsiteX1" fmla="*/ 326232 w 342901"/>
                        <a:gd name="connsiteY1" fmla="*/ 0 h 92868"/>
                        <a:gd name="connsiteX2" fmla="*/ 342901 w 342901"/>
                        <a:gd name="connsiteY2" fmla="*/ 76200 h 92868"/>
                        <a:gd name="connsiteX3" fmla="*/ 59533 w 342901"/>
                        <a:gd name="connsiteY3" fmla="*/ 92868 h 92868"/>
                        <a:gd name="connsiteX4" fmla="*/ 0 w 342901"/>
                        <a:gd name="connsiteY4" fmla="*/ 21431 h 92868"/>
                        <a:gd name="connsiteX0" fmla="*/ 0 w 342901"/>
                        <a:gd name="connsiteY0" fmla="*/ 14632 h 86069"/>
                        <a:gd name="connsiteX1" fmla="*/ 326232 w 342901"/>
                        <a:gd name="connsiteY1" fmla="*/ 0 h 86069"/>
                        <a:gd name="connsiteX2" fmla="*/ 342901 w 342901"/>
                        <a:gd name="connsiteY2" fmla="*/ 69401 h 86069"/>
                        <a:gd name="connsiteX3" fmla="*/ 59533 w 342901"/>
                        <a:gd name="connsiteY3" fmla="*/ 86069 h 86069"/>
                        <a:gd name="connsiteX4" fmla="*/ 0 w 342901"/>
                        <a:gd name="connsiteY4" fmla="*/ 14632 h 86069"/>
                        <a:gd name="connsiteX0" fmla="*/ 0 w 329304"/>
                        <a:gd name="connsiteY0" fmla="*/ 14632 h 86069"/>
                        <a:gd name="connsiteX1" fmla="*/ 326232 w 329304"/>
                        <a:gd name="connsiteY1" fmla="*/ 0 h 86069"/>
                        <a:gd name="connsiteX2" fmla="*/ 329304 w 329304"/>
                        <a:gd name="connsiteY2" fmla="*/ 66002 h 86069"/>
                        <a:gd name="connsiteX3" fmla="*/ 59533 w 329304"/>
                        <a:gd name="connsiteY3" fmla="*/ 86069 h 86069"/>
                        <a:gd name="connsiteX4" fmla="*/ 0 w 329304"/>
                        <a:gd name="connsiteY4" fmla="*/ 14632 h 8606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329304" h="86069">
                          <a:moveTo>
                            <a:pt x="0" y="14632"/>
                          </a:moveTo>
                          <a:lnTo>
                            <a:pt x="326232" y="0"/>
                          </a:lnTo>
                          <a:lnTo>
                            <a:pt x="329304" y="66002"/>
                          </a:lnTo>
                          <a:lnTo>
                            <a:pt x="59533" y="86069"/>
                          </a:lnTo>
                          <a:lnTo>
                            <a:pt x="0" y="14632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accent3"/>
                        </a:gs>
                        <a:gs pos="57000">
                          <a:schemeClr val="accent2"/>
                        </a:gs>
                        <a:gs pos="100000">
                          <a:schemeClr val="accent2">
                            <a:lumMod val="65000"/>
                          </a:schemeClr>
                        </a:gs>
                      </a:gsLst>
                      <a:lin ang="3000000" scaled="0"/>
                    </a:gra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07" name="Rectangle 8"/>
                    <p:cNvSpPr/>
                    <p:nvPr/>
                  </p:nvSpPr>
                  <p:spPr>
                    <a:xfrm>
                      <a:off x="10502688" y="2942589"/>
                      <a:ext cx="307501" cy="92147"/>
                    </a:xfrm>
                    <a:custGeom>
                      <a:avLst/>
                      <a:gdLst>
                        <a:gd name="connsiteX0" fmla="*/ 0 w 275117"/>
                        <a:gd name="connsiteY0" fmla="*/ 0 h 84150"/>
                        <a:gd name="connsiteX1" fmla="*/ 275117 w 275117"/>
                        <a:gd name="connsiteY1" fmla="*/ 0 h 84150"/>
                        <a:gd name="connsiteX2" fmla="*/ 275117 w 275117"/>
                        <a:gd name="connsiteY2" fmla="*/ 84150 h 84150"/>
                        <a:gd name="connsiteX3" fmla="*/ 0 w 275117"/>
                        <a:gd name="connsiteY3" fmla="*/ 84150 h 84150"/>
                        <a:gd name="connsiteX4" fmla="*/ 0 w 275117"/>
                        <a:gd name="connsiteY4" fmla="*/ 0 h 84150"/>
                        <a:gd name="connsiteX0" fmla="*/ 0 w 280814"/>
                        <a:gd name="connsiteY0" fmla="*/ 0 h 84150"/>
                        <a:gd name="connsiteX1" fmla="*/ 275117 w 280814"/>
                        <a:gd name="connsiteY1" fmla="*/ 0 h 84150"/>
                        <a:gd name="connsiteX2" fmla="*/ 280814 w 280814"/>
                        <a:gd name="connsiteY2" fmla="*/ 64209 h 84150"/>
                        <a:gd name="connsiteX3" fmla="*/ 0 w 280814"/>
                        <a:gd name="connsiteY3" fmla="*/ 84150 h 84150"/>
                        <a:gd name="connsiteX4" fmla="*/ 0 w 280814"/>
                        <a:gd name="connsiteY4" fmla="*/ 0 h 84150"/>
                        <a:gd name="connsiteX0" fmla="*/ 0 w 280814"/>
                        <a:gd name="connsiteY0" fmla="*/ 14243 h 84150"/>
                        <a:gd name="connsiteX1" fmla="*/ 275117 w 280814"/>
                        <a:gd name="connsiteY1" fmla="*/ 0 h 84150"/>
                        <a:gd name="connsiteX2" fmla="*/ 280814 w 280814"/>
                        <a:gd name="connsiteY2" fmla="*/ 64209 h 84150"/>
                        <a:gd name="connsiteX3" fmla="*/ 0 w 280814"/>
                        <a:gd name="connsiteY3" fmla="*/ 84150 h 84150"/>
                        <a:gd name="connsiteX4" fmla="*/ 0 w 280814"/>
                        <a:gd name="connsiteY4" fmla="*/ 14243 h 8415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280814" h="84150">
                          <a:moveTo>
                            <a:pt x="0" y="14243"/>
                          </a:moveTo>
                          <a:lnTo>
                            <a:pt x="275117" y="0"/>
                          </a:lnTo>
                          <a:lnTo>
                            <a:pt x="280814" y="64209"/>
                          </a:lnTo>
                          <a:lnTo>
                            <a:pt x="0" y="84150"/>
                          </a:lnTo>
                          <a:lnTo>
                            <a:pt x="0" y="14243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accent3"/>
                        </a:gs>
                        <a:gs pos="57000">
                          <a:schemeClr val="accent2"/>
                        </a:gs>
                        <a:gs pos="100000">
                          <a:schemeClr val="accent2">
                            <a:lumMod val="65000"/>
                          </a:schemeClr>
                        </a:gs>
                      </a:gsLst>
                      <a:lin ang="3000000" scaled="0"/>
                    </a:gra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08" name="Rectangle 8"/>
                    <p:cNvSpPr/>
                    <p:nvPr/>
                  </p:nvSpPr>
                  <p:spPr>
                    <a:xfrm>
                      <a:off x="10827545" y="2920261"/>
                      <a:ext cx="314324" cy="83343"/>
                    </a:xfrm>
                    <a:custGeom>
                      <a:avLst/>
                      <a:gdLst>
                        <a:gd name="connsiteX0" fmla="*/ 0 w 450056"/>
                        <a:gd name="connsiteY0" fmla="*/ 0 h 161925"/>
                        <a:gd name="connsiteX1" fmla="*/ 450056 w 450056"/>
                        <a:gd name="connsiteY1" fmla="*/ 0 h 161925"/>
                        <a:gd name="connsiteX2" fmla="*/ 450056 w 450056"/>
                        <a:gd name="connsiteY2" fmla="*/ 161925 h 161925"/>
                        <a:gd name="connsiteX3" fmla="*/ 0 w 450056"/>
                        <a:gd name="connsiteY3" fmla="*/ 161925 h 161925"/>
                        <a:gd name="connsiteX4" fmla="*/ 0 w 450056"/>
                        <a:gd name="connsiteY4" fmla="*/ 0 h 161925"/>
                        <a:gd name="connsiteX0" fmla="*/ 0 w 457200"/>
                        <a:gd name="connsiteY0" fmla="*/ 47625 h 161925"/>
                        <a:gd name="connsiteX1" fmla="*/ 457200 w 457200"/>
                        <a:gd name="connsiteY1" fmla="*/ 0 h 161925"/>
                        <a:gd name="connsiteX2" fmla="*/ 457200 w 457200"/>
                        <a:gd name="connsiteY2" fmla="*/ 161925 h 161925"/>
                        <a:gd name="connsiteX3" fmla="*/ 7144 w 457200"/>
                        <a:gd name="connsiteY3" fmla="*/ 161925 h 161925"/>
                        <a:gd name="connsiteX4" fmla="*/ 0 w 457200"/>
                        <a:gd name="connsiteY4" fmla="*/ 47625 h 161925"/>
                        <a:gd name="connsiteX0" fmla="*/ 0 w 457200"/>
                        <a:gd name="connsiteY0" fmla="*/ 47625 h 161925"/>
                        <a:gd name="connsiteX1" fmla="*/ 457200 w 457200"/>
                        <a:gd name="connsiteY1" fmla="*/ 0 h 161925"/>
                        <a:gd name="connsiteX2" fmla="*/ 457200 w 457200"/>
                        <a:gd name="connsiteY2" fmla="*/ 161925 h 161925"/>
                        <a:gd name="connsiteX3" fmla="*/ 47626 w 457200"/>
                        <a:gd name="connsiteY3" fmla="*/ 119062 h 161925"/>
                        <a:gd name="connsiteX4" fmla="*/ 0 w 457200"/>
                        <a:gd name="connsiteY4" fmla="*/ 47625 h 161925"/>
                        <a:gd name="connsiteX0" fmla="*/ 0 w 457200"/>
                        <a:gd name="connsiteY0" fmla="*/ 47625 h 119062"/>
                        <a:gd name="connsiteX1" fmla="*/ 457200 w 457200"/>
                        <a:gd name="connsiteY1" fmla="*/ 0 h 119062"/>
                        <a:gd name="connsiteX2" fmla="*/ 330994 w 457200"/>
                        <a:gd name="connsiteY2" fmla="*/ 102394 h 119062"/>
                        <a:gd name="connsiteX3" fmla="*/ 47626 w 457200"/>
                        <a:gd name="connsiteY3" fmla="*/ 119062 h 119062"/>
                        <a:gd name="connsiteX4" fmla="*/ 0 w 457200"/>
                        <a:gd name="connsiteY4" fmla="*/ 47625 h 119062"/>
                        <a:gd name="connsiteX0" fmla="*/ 0 w 330994"/>
                        <a:gd name="connsiteY0" fmla="*/ 16669 h 88106"/>
                        <a:gd name="connsiteX1" fmla="*/ 316707 w 330994"/>
                        <a:gd name="connsiteY1" fmla="*/ 0 h 88106"/>
                        <a:gd name="connsiteX2" fmla="*/ 330994 w 330994"/>
                        <a:gd name="connsiteY2" fmla="*/ 71438 h 88106"/>
                        <a:gd name="connsiteX3" fmla="*/ 47626 w 330994"/>
                        <a:gd name="connsiteY3" fmla="*/ 88106 h 88106"/>
                        <a:gd name="connsiteX4" fmla="*/ 0 w 330994"/>
                        <a:gd name="connsiteY4" fmla="*/ 16669 h 88106"/>
                        <a:gd name="connsiteX0" fmla="*/ 0 w 342901"/>
                        <a:gd name="connsiteY0" fmla="*/ 16669 h 88106"/>
                        <a:gd name="connsiteX1" fmla="*/ 328614 w 342901"/>
                        <a:gd name="connsiteY1" fmla="*/ 0 h 88106"/>
                        <a:gd name="connsiteX2" fmla="*/ 342901 w 342901"/>
                        <a:gd name="connsiteY2" fmla="*/ 71438 h 88106"/>
                        <a:gd name="connsiteX3" fmla="*/ 59533 w 342901"/>
                        <a:gd name="connsiteY3" fmla="*/ 88106 h 88106"/>
                        <a:gd name="connsiteX4" fmla="*/ 0 w 342901"/>
                        <a:gd name="connsiteY4" fmla="*/ 16669 h 88106"/>
                        <a:gd name="connsiteX0" fmla="*/ 0 w 342901"/>
                        <a:gd name="connsiteY0" fmla="*/ 21431 h 92868"/>
                        <a:gd name="connsiteX1" fmla="*/ 326232 w 342901"/>
                        <a:gd name="connsiteY1" fmla="*/ 0 h 92868"/>
                        <a:gd name="connsiteX2" fmla="*/ 342901 w 342901"/>
                        <a:gd name="connsiteY2" fmla="*/ 76200 h 92868"/>
                        <a:gd name="connsiteX3" fmla="*/ 59533 w 342901"/>
                        <a:gd name="connsiteY3" fmla="*/ 92868 h 92868"/>
                        <a:gd name="connsiteX4" fmla="*/ 0 w 342901"/>
                        <a:gd name="connsiteY4" fmla="*/ 21431 h 92868"/>
                        <a:gd name="connsiteX0" fmla="*/ 0 w 342901"/>
                        <a:gd name="connsiteY0" fmla="*/ 21431 h 90487"/>
                        <a:gd name="connsiteX1" fmla="*/ 326232 w 342901"/>
                        <a:gd name="connsiteY1" fmla="*/ 0 h 90487"/>
                        <a:gd name="connsiteX2" fmla="*/ 342901 w 342901"/>
                        <a:gd name="connsiteY2" fmla="*/ 76200 h 90487"/>
                        <a:gd name="connsiteX3" fmla="*/ 28577 w 342901"/>
                        <a:gd name="connsiteY3" fmla="*/ 90487 h 90487"/>
                        <a:gd name="connsiteX4" fmla="*/ 0 w 342901"/>
                        <a:gd name="connsiteY4" fmla="*/ 21431 h 90487"/>
                        <a:gd name="connsiteX0" fmla="*/ 0 w 314326"/>
                        <a:gd name="connsiteY0" fmla="*/ 28575 h 90487"/>
                        <a:gd name="connsiteX1" fmla="*/ 297657 w 314326"/>
                        <a:gd name="connsiteY1" fmla="*/ 0 h 90487"/>
                        <a:gd name="connsiteX2" fmla="*/ 314326 w 314326"/>
                        <a:gd name="connsiteY2" fmla="*/ 76200 h 90487"/>
                        <a:gd name="connsiteX3" fmla="*/ 2 w 314326"/>
                        <a:gd name="connsiteY3" fmla="*/ 90487 h 90487"/>
                        <a:gd name="connsiteX4" fmla="*/ 0 w 314326"/>
                        <a:gd name="connsiteY4" fmla="*/ 28575 h 90487"/>
                        <a:gd name="connsiteX0" fmla="*/ 0 w 314326"/>
                        <a:gd name="connsiteY0" fmla="*/ 2381 h 64293"/>
                        <a:gd name="connsiteX1" fmla="*/ 285751 w 314326"/>
                        <a:gd name="connsiteY1" fmla="*/ 0 h 64293"/>
                        <a:gd name="connsiteX2" fmla="*/ 314326 w 314326"/>
                        <a:gd name="connsiteY2" fmla="*/ 50006 h 64293"/>
                        <a:gd name="connsiteX3" fmla="*/ 2 w 314326"/>
                        <a:gd name="connsiteY3" fmla="*/ 64293 h 64293"/>
                        <a:gd name="connsiteX4" fmla="*/ 0 w 314326"/>
                        <a:gd name="connsiteY4" fmla="*/ 2381 h 64293"/>
                        <a:gd name="connsiteX0" fmla="*/ 0 w 314326"/>
                        <a:gd name="connsiteY0" fmla="*/ 21431 h 83343"/>
                        <a:gd name="connsiteX1" fmla="*/ 302420 w 314326"/>
                        <a:gd name="connsiteY1" fmla="*/ 0 h 83343"/>
                        <a:gd name="connsiteX2" fmla="*/ 314326 w 314326"/>
                        <a:gd name="connsiteY2" fmla="*/ 69056 h 83343"/>
                        <a:gd name="connsiteX3" fmla="*/ 2 w 314326"/>
                        <a:gd name="connsiteY3" fmla="*/ 83343 h 83343"/>
                        <a:gd name="connsiteX4" fmla="*/ 0 w 314326"/>
                        <a:gd name="connsiteY4" fmla="*/ 21431 h 83343"/>
                        <a:gd name="connsiteX0" fmla="*/ 0 w 316707"/>
                        <a:gd name="connsiteY0" fmla="*/ 19050 h 83343"/>
                        <a:gd name="connsiteX1" fmla="*/ 304801 w 316707"/>
                        <a:gd name="connsiteY1" fmla="*/ 0 h 83343"/>
                        <a:gd name="connsiteX2" fmla="*/ 316707 w 316707"/>
                        <a:gd name="connsiteY2" fmla="*/ 69056 h 83343"/>
                        <a:gd name="connsiteX3" fmla="*/ 2383 w 316707"/>
                        <a:gd name="connsiteY3" fmla="*/ 83343 h 83343"/>
                        <a:gd name="connsiteX4" fmla="*/ 0 w 316707"/>
                        <a:gd name="connsiteY4" fmla="*/ 19050 h 83343"/>
                        <a:gd name="connsiteX0" fmla="*/ 0 w 304801"/>
                        <a:gd name="connsiteY0" fmla="*/ 19050 h 83343"/>
                        <a:gd name="connsiteX1" fmla="*/ 304801 w 304801"/>
                        <a:gd name="connsiteY1" fmla="*/ 0 h 83343"/>
                        <a:gd name="connsiteX2" fmla="*/ 247650 w 304801"/>
                        <a:gd name="connsiteY2" fmla="*/ 45244 h 83343"/>
                        <a:gd name="connsiteX3" fmla="*/ 2383 w 304801"/>
                        <a:gd name="connsiteY3" fmla="*/ 83343 h 83343"/>
                        <a:gd name="connsiteX4" fmla="*/ 0 w 304801"/>
                        <a:gd name="connsiteY4" fmla="*/ 19050 h 83343"/>
                        <a:gd name="connsiteX0" fmla="*/ 0 w 304801"/>
                        <a:gd name="connsiteY0" fmla="*/ 19050 h 83343"/>
                        <a:gd name="connsiteX1" fmla="*/ 304801 w 304801"/>
                        <a:gd name="connsiteY1" fmla="*/ 0 h 83343"/>
                        <a:gd name="connsiteX2" fmla="*/ 285750 w 304801"/>
                        <a:gd name="connsiteY2" fmla="*/ 64294 h 83343"/>
                        <a:gd name="connsiteX3" fmla="*/ 2383 w 304801"/>
                        <a:gd name="connsiteY3" fmla="*/ 83343 h 83343"/>
                        <a:gd name="connsiteX4" fmla="*/ 0 w 304801"/>
                        <a:gd name="connsiteY4" fmla="*/ 19050 h 83343"/>
                        <a:gd name="connsiteX0" fmla="*/ 0 w 304801"/>
                        <a:gd name="connsiteY0" fmla="*/ 19050 h 83343"/>
                        <a:gd name="connsiteX1" fmla="*/ 304801 w 304801"/>
                        <a:gd name="connsiteY1" fmla="*/ 0 h 83343"/>
                        <a:gd name="connsiteX2" fmla="*/ 295275 w 304801"/>
                        <a:gd name="connsiteY2" fmla="*/ 64294 h 83343"/>
                        <a:gd name="connsiteX3" fmla="*/ 2383 w 304801"/>
                        <a:gd name="connsiteY3" fmla="*/ 83343 h 83343"/>
                        <a:gd name="connsiteX4" fmla="*/ 0 w 304801"/>
                        <a:gd name="connsiteY4" fmla="*/ 19050 h 83343"/>
                        <a:gd name="connsiteX0" fmla="*/ 0 w 295276"/>
                        <a:gd name="connsiteY0" fmla="*/ 21432 h 85725"/>
                        <a:gd name="connsiteX1" fmla="*/ 295276 w 295276"/>
                        <a:gd name="connsiteY1" fmla="*/ 0 h 85725"/>
                        <a:gd name="connsiteX2" fmla="*/ 295275 w 295276"/>
                        <a:gd name="connsiteY2" fmla="*/ 66676 h 85725"/>
                        <a:gd name="connsiteX3" fmla="*/ 2383 w 295276"/>
                        <a:gd name="connsiteY3" fmla="*/ 85725 h 85725"/>
                        <a:gd name="connsiteX4" fmla="*/ 0 w 295276"/>
                        <a:gd name="connsiteY4" fmla="*/ 21432 h 85725"/>
                        <a:gd name="connsiteX0" fmla="*/ 0 w 302420"/>
                        <a:gd name="connsiteY0" fmla="*/ 26194 h 90487"/>
                        <a:gd name="connsiteX1" fmla="*/ 302420 w 302420"/>
                        <a:gd name="connsiteY1" fmla="*/ 0 h 90487"/>
                        <a:gd name="connsiteX2" fmla="*/ 295275 w 302420"/>
                        <a:gd name="connsiteY2" fmla="*/ 71438 h 90487"/>
                        <a:gd name="connsiteX3" fmla="*/ 2383 w 302420"/>
                        <a:gd name="connsiteY3" fmla="*/ 90487 h 90487"/>
                        <a:gd name="connsiteX4" fmla="*/ 0 w 302420"/>
                        <a:gd name="connsiteY4" fmla="*/ 26194 h 90487"/>
                        <a:gd name="connsiteX0" fmla="*/ 0 w 309564"/>
                        <a:gd name="connsiteY0" fmla="*/ 26194 h 90487"/>
                        <a:gd name="connsiteX1" fmla="*/ 309564 w 309564"/>
                        <a:gd name="connsiteY1" fmla="*/ 0 h 90487"/>
                        <a:gd name="connsiteX2" fmla="*/ 295275 w 309564"/>
                        <a:gd name="connsiteY2" fmla="*/ 71438 h 90487"/>
                        <a:gd name="connsiteX3" fmla="*/ 2383 w 309564"/>
                        <a:gd name="connsiteY3" fmla="*/ 90487 h 90487"/>
                        <a:gd name="connsiteX4" fmla="*/ 0 w 309564"/>
                        <a:gd name="connsiteY4" fmla="*/ 26194 h 90487"/>
                        <a:gd name="connsiteX0" fmla="*/ 4761 w 314325"/>
                        <a:gd name="connsiteY0" fmla="*/ 26194 h 90487"/>
                        <a:gd name="connsiteX1" fmla="*/ 314325 w 314325"/>
                        <a:gd name="connsiteY1" fmla="*/ 0 h 90487"/>
                        <a:gd name="connsiteX2" fmla="*/ 300036 w 314325"/>
                        <a:gd name="connsiteY2" fmla="*/ 71438 h 90487"/>
                        <a:gd name="connsiteX3" fmla="*/ 0 w 314325"/>
                        <a:gd name="connsiteY3" fmla="*/ 90487 h 90487"/>
                        <a:gd name="connsiteX4" fmla="*/ 4761 w 314325"/>
                        <a:gd name="connsiteY4" fmla="*/ 26194 h 90487"/>
                        <a:gd name="connsiteX0" fmla="*/ 9523 w 319087"/>
                        <a:gd name="connsiteY0" fmla="*/ 26194 h 90487"/>
                        <a:gd name="connsiteX1" fmla="*/ 319087 w 319087"/>
                        <a:gd name="connsiteY1" fmla="*/ 0 h 90487"/>
                        <a:gd name="connsiteX2" fmla="*/ 304798 w 319087"/>
                        <a:gd name="connsiteY2" fmla="*/ 71438 h 90487"/>
                        <a:gd name="connsiteX3" fmla="*/ 0 w 319087"/>
                        <a:gd name="connsiteY3" fmla="*/ 90487 h 90487"/>
                        <a:gd name="connsiteX4" fmla="*/ 9523 w 319087"/>
                        <a:gd name="connsiteY4" fmla="*/ 26194 h 90487"/>
                        <a:gd name="connsiteX0" fmla="*/ 9523 w 304798"/>
                        <a:gd name="connsiteY0" fmla="*/ 0 h 64293"/>
                        <a:gd name="connsiteX1" fmla="*/ 285749 w 304798"/>
                        <a:gd name="connsiteY1" fmla="*/ 19050 h 64293"/>
                        <a:gd name="connsiteX2" fmla="*/ 304798 w 304798"/>
                        <a:gd name="connsiteY2" fmla="*/ 45244 h 64293"/>
                        <a:gd name="connsiteX3" fmla="*/ 0 w 304798"/>
                        <a:gd name="connsiteY3" fmla="*/ 64293 h 64293"/>
                        <a:gd name="connsiteX4" fmla="*/ 9523 w 304798"/>
                        <a:gd name="connsiteY4" fmla="*/ 0 h 64293"/>
                        <a:gd name="connsiteX0" fmla="*/ 9523 w 304799"/>
                        <a:gd name="connsiteY0" fmla="*/ 19050 h 83343"/>
                        <a:gd name="connsiteX1" fmla="*/ 304799 w 304799"/>
                        <a:gd name="connsiteY1" fmla="*/ 0 h 83343"/>
                        <a:gd name="connsiteX2" fmla="*/ 304798 w 304799"/>
                        <a:gd name="connsiteY2" fmla="*/ 64294 h 83343"/>
                        <a:gd name="connsiteX3" fmla="*/ 0 w 304799"/>
                        <a:gd name="connsiteY3" fmla="*/ 83343 h 83343"/>
                        <a:gd name="connsiteX4" fmla="*/ 9523 w 304799"/>
                        <a:gd name="connsiteY4" fmla="*/ 19050 h 83343"/>
                        <a:gd name="connsiteX0" fmla="*/ 9523 w 304799"/>
                        <a:gd name="connsiteY0" fmla="*/ 19050 h 83343"/>
                        <a:gd name="connsiteX1" fmla="*/ 304799 w 304799"/>
                        <a:gd name="connsiteY1" fmla="*/ 0 h 83343"/>
                        <a:gd name="connsiteX2" fmla="*/ 238123 w 304799"/>
                        <a:gd name="connsiteY2" fmla="*/ 64294 h 83343"/>
                        <a:gd name="connsiteX3" fmla="*/ 0 w 304799"/>
                        <a:gd name="connsiteY3" fmla="*/ 83343 h 83343"/>
                        <a:gd name="connsiteX4" fmla="*/ 9523 w 304799"/>
                        <a:gd name="connsiteY4" fmla="*/ 19050 h 83343"/>
                        <a:gd name="connsiteX0" fmla="*/ 9523 w 304799"/>
                        <a:gd name="connsiteY0" fmla="*/ 19050 h 83343"/>
                        <a:gd name="connsiteX1" fmla="*/ 304799 w 304799"/>
                        <a:gd name="connsiteY1" fmla="*/ 0 h 83343"/>
                        <a:gd name="connsiteX2" fmla="*/ 276223 w 304799"/>
                        <a:gd name="connsiteY2" fmla="*/ 64294 h 83343"/>
                        <a:gd name="connsiteX3" fmla="*/ 0 w 304799"/>
                        <a:gd name="connsiteY3" fmla="*/ 83343 h 83343"/>
                        <a:gd name="connsiteX4" fmla="*/ 9523 w 304799"/>
                        <a:gd name="connsiteY4" fmla="*/ 19050 h 83343"/>
                        <a:gd name="connsiteX0" fmla="*/ 9523 w 304799"/>
                        <a:gd name="connsiteY0" fmla="*/ 19050 h 83343"/>
                        <a:gd name="connsiteX1" fmla="*/ 304799 w 304799"/>
                        <a:gd name="connsiteY1" fmla="*/ 0 h 83343"/>
                        <a:gd name="connsiteX2" fmla="*/ 276223 w 304799"/>
                        <a:gd name="connsiteY2" fmla="*/ 64294 h 83343"/>
                        <a:gd name="connsiteX3" fmla="*/ 0 w 304799"/>
                        <a:gd name="connsiteY3" fmla="*/ 83343 h 83343"/>
                        <a:gd name="connsiteX4" fmla="*/ 9523 w 304799"/>
                        <a:gd name="connsiteY4" fmla="*/ 19050 h 83343"/>
                        <a:gd name="connsiteX0" fmla="*/ 9523 w 304799"/>
                        <a:gd name="connsiteY0" fmla="*/ 19050 h 83343"/>
                        <a:gd name="connsiteX1" fmla="*/ 304799 w 304799"/>
                        <a:gd name="connsiteY1" fmla="*/ 0 h 83343"/>
                        <a:gd name="connsiteX2" fmla="*/ 276223 w 304799"/>
                        <a:gd name="connsiteY2" fmla="*/ 64294 h 83343"/>
                        <a:gd name="connsiteX3" fmla="*/ 0 w 304799"/>
                        <a:gd name="connsiteY3" fmla="*/ 83343 h 83343"/>
                        <a:gd name="connsiteX4" fmla="*/ 9523 w 304799"/>
                        <a:gd name="connsiteY4" fmla="*/ 19050 h 83343"/>
                        <a:gd name="connsiteX0" fmla="*/ 9523 w 314324"/>
                        <a:gd name="connsiteY0" fmla="*/ 19050 h 83343"/>
                        <a:gd name="connsiteX1" fmla="*/ 314324 w 314324"/>
                        <a:gd name="connsiteY1" fmla="*/ 0 h 83343"/>
                        <a:gd name="connsiteX2" fmla="*/ 276223 w 314324"/>
                        <a:gd name="connsiteY2" fmla="*/ 64294 h 83343"/>
                        <a:gd name="connsiteX3" fmla="*/ 0 w 314324"/>
                        <a:gd name="connsiteY3" fmla="*/ 83343 h 83343"/>
                        <a:gd name="connsiteX4" fmla="*/ 9523 w 314324"/>
                        <a:gd name="connsiteY4" fmla="*/ 19050 h 83343"/>
                        <a:gd name="connsiteX0" fmla="*/ 9523 w 314324"/>
                        <a:gd name="connsiteY0" fmla="*/ 19050 h 83343"/>
                        <a:gd name="connsiteX1" fmla="*/ 314324 w 314324"/>
                        <a:gd name="connsiteY1" fmla="*/ 0 h 83343"/>
                        <a:gd name="connsiteX2" fmla="*/ 276223 w 314324"/>
                        <a:gd name="connsiteY2" fmla="*/ 64294 h 83343"/>
                        <a:gd name="connsiteX3" fmla="*/ 0 w 314324"/>
                        <a:gd name="connsiteY3" fmla="*/ 83343 h 83343"/>
                        <a:gd name="connsiteX4" fmla="*/ 9523 w 314324"/>
                        <a:gd name="connsiteY4" fmla="*/ 19050 h 8334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314324" h="83343">
                          <a:moveTo>
                            <a:pt x="9523" y="19050"/>
                          </a:moveTo>
                          <a:lnTo>
                            <a:pt x="314324" y="0"/>
                          </a:lnTo>
                          <a:cubicBezTo>
                            <a:pt x="290511" y="43656"/>
                            <a:pt x="290510" y="46831"/>
                            <a:pt x="276223" y="64294"/>
                          </a:cubicBezTo>
                          <a:lnTo>
                            <a:pt x="0" y="83343"/>
                          </a:lnTo>
                          <a:cubicBezTo>
                            <a:pt x="-1" y="62706"/>
                            <a:pt x="9524" y="39687"/>
                            <a:pt x="9523" y="19050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accent3"/>
                        </a:gs>
                        <a:gs pos="57000">
                          <a:schemeClr val="accent2"/>
                        </a:gs>
                        <a:gs pos="100000">
                          <a:schemeClr val="accent2">
                            <a:lumMod val="65000"/>
                          </a:schemeClr>
                        </a:gs>
                      </a:gsLst>
                      <a:lin ang="3000000" scaled="0"/>
                    </a:gra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09" name="Rectangle 29"/>
                    <p:cNvSpPr/>
                    <p:nvPr/>
                  </p:nvSpPr>
                  <p:spPr>
                    <a:xfrm>
                      <a:off x="10122694" y="2986088"/>
                      <a:ext cx="1053876" cy="403349"/>
                    </a:xfrm>
                    <a:custGeom>
                      <a:avLst/>
                      <a:gdLst>
                        <a:gd name="connsiteX0" fmla="*/ 0 w 1114425"/>
                        <a:gd name="connsiteY0" fmla="*/ 0 h 309563"/>
                        <a:gd name="connsiteX1" fmla="*/ 1114425 w 1114425"/>
                        <a:gd name="connsiteY1" fmla="*/ 0 h 309563"/>
                        <a:gd name="connsiteX2" fmla="*/ 1114425 w 1114425"/>
                        <a:gd name="connsiteY2" fmla="*/ 309563 h 309563"/>
                        <a:gd name="connsiteX3" fmla="*/ 0 w 1114425"/>
                        <a:gd name="connsiteY3" fmla="*/ 309563 h 309563"/>
                        <a:gd name="connsiteX4" fmla="*/ 0 w 1114425"/>
                        <a:gd name="connsiteY4" fmla="*/ 0 h 309563"/>
                        <a:gd name="connsiteX0" fmla="*/ 0 w 1114425"/>
                        <a:gd name="connsiteY0" fmla="*/ 0 h 309563"/>
                        <a:gd name="connsiteX1" fmla="*/ 1114425 w 1114425"/>
                        <a:gd name="connsiteY1" fmla="*/ 0 h 309563"/>
                        <a:gd name="connsiteX2" fmla="*/ 1114425 w 1114425"/>
                        <a:gd name="connsiteY2" fmla="*/ 309563 h 309563"/>
                        <a:gd name="connsiteX3" fmla="*/ 38100 w 1114425"/>
                        <a:gd name="connsiteY3" fmla="*/ 226220 h 309563"/>
                        <a:gd name="connsiteX4" fmla="*/ 0 w 1114425"/>
                        <a:gd name="connsiteY4" fmla="*/ 0 h 309563"/>
                        <a:gd name="connsiteX0" fmla="*/ 2381 w 1116806"/>
                        <a:gd name="connsiteY0" fmla="*/ 0 h 309563"/>
                        <a:gd name="connsiteX1" fmla="*/ 1116806 w 1116806"/>
                        <a:gd name="connsiteY1" fmla="*/ 0 h 309563"/>
                        <a:gd name="connsiteX2" fmla="*/ 1116806 w 1116806"/>
                        <a:gd name="connsiteY2" fmla="*/ 309563 h 309563"/>
                        <a:gd name="connsiteX3" fmla="*/ 0 w 1116806"/>
                        <a:gd name="connsiteY3" fmla="*/ 261938 h 309563"/>
                        <a:gd name="connsiteX4" fmla="*/ 2381 w 1116806"/>
                        <a:gd name="connsiteY4" fmla="*/ 0 h 309563"/>
                        <a:gd name="connsiteX0" fmla="*/ 2381 w 1116806"/>
                        <a:gd name="connsiteY0" fmla="*/ 0 h 309563"/>
                        <a:gd name="connsiteX1" fmla="*/ 1050131 w 1116806"/>
                        <a:gd name="connsiteY1" fmla="*/ 38100 h 309563"/>
                        <a:gd name="connsiteX2" fmla="*/ 1116806 w 1116806"/>
                        <a:gd name="connsiteY2" fmla="*/ 309563 h 309563"/>
                        <a:gd name="connsiteX3" fmla="*/ 0 w 1116806"/>
                        <a:gd name="connsiteY3" fmla="*/ 261938 h 309563"/>
                        <a:gd name="connsiteX4" fmla="*/ 2381 w 1116806"/>
                        <a:gd name="connsiteY4" fmla="*/ 0 h 309563"/>
                        <a:gd name="connsiteX0" fmla="*/ 2381 w 1116806"/>
                        <a:gd name="connsiteY0" fmla="*/ 0 h 309563"/>
                        <a:gd name="connsiteX1" fmla="*/ 1050131 w 1116806"/>
                        <a:gd name="connsiteY1" fmla="*/ 38100 h 309563"/>
                        <a:gd name="connsiteX2" fmla="*/ 1116806 w 1116806"/>
                        <a:gd name="connsiteY2" fmla="*/ 309563 h 309563"/>
                        <a:gd name="connsiteX3" fmla="*/ 0 w 1116806"/>
                        <a:gd name="connsiteY3" fmla="*/ 261938 h 309563"/>
                        <a:gd name="connsiteX4" fmla="*/ 2381 w 1116806"/>
                        <a:gd name="connsiteY4" fmla="*/ 0 h 309563"/>
                        <a:gd name="connsiteX0" fmla="*/ 2381 w 1116806"/>
                        <a:gd name="connsiteY0" fmla="*/ 107156 h 416719"/>
                        <a:gd name="connsiteX1" fmla="*/ 1057275 w 1116806"/>
                        <a:gd name="connsiteY1" fmla="*/ 0 h 416719"/>
                        <a:gd name="connsiteX2" fmla="*/ 1116806 w 1116806"/>
                        <a:gd name="connsiteY2" fmla="*/ 416719 h 416719"/>
                        <a:gd name="connsiteX3" fmla="*/ 0 w 1116806"/>
                        <a:gd name="connsiteY3" fmla="*/ 369094 h 416719"/>
                        <a:gd name="connsiteX4" fmla="*/ 2381 w 1116806"/>
                        <a:gd name="connsiteY4" fmla="*/ 107156 h 416719"/>
                        <a:gd name="connsiteX0" fmla="*/ 2381 w 1057275"/>
                        <a:gd name="connsiteY0" fmla="*/ 107156 h 369094"/>
                        <a:gd name="connsiteX1" fmla="*/ 1057275 w 1057275"/>
                        <a:gd name="connsiteY1" fmla="*/ 0 h 369094"/>
                        <a:gd name="connsiteX2" fmla="*/ 1042987 w 1057275"/>
                        <a:gd name="connsiteY2" fmla="*/ 223838 h 369094"/>
                        <a:gd name="connsiteX3" fmla="*/ 0 w 1057275"/>
                        <a:gd name="connsiteY3" fmla="*/ 369094 h 369094"/>
                        <a:gd name="connsiteX4" fmla="*/ 2381 w 1057275"/>
                        <a:gd name="connsiteY4" fmla="*/ 107156 h 369094"/>
                        <a:gd name="connsiteX0" fmla="*/ 2381 w 1057275"/>
                        <a:gd name="connsiteY0" fmla="*/ 107156 h 369094"/>
                        <a:gd name="connsiteX1" fmla="*/ 1057275 w 1057275"/>
                        <a:gd name="connsiteY1" fmla="*/ 0 h 369094"/>
                        <a:gd name="connsiteX2" fmla="*/ 1042987 w 1057275"/>
                        <a:gd name="connsiteY2" fmla="*/ 223838 h 369094"/>
                        <a:gd name="connsiteX3" fmla="*/ 759619 w 1057275"/>
                        <a:gd name="connsiteY3" fmla="*/ 261938 h 369094"/>
                        <a:gd name="connsiteX4" fmla="*/ 0 w 1057275"/>
                        <a:gd name="connsiteY4" fmla="*/ 369094 h 369094"/>
                        <a:gd name="connsiteX5" fmla="*/ 2381 w 1057275"/>
                        <a:gd name="connsiteY5" fmla="*/ 107156 h 369094"/>
                        <a:gd name="connsiteX0" fmla="*/ 2381 w 1057275"/>
                        <a:gd name="connsiteY0" fmla="*/ 107156 h 369094"/>
                        <a:gd name="connsiteX1" fmla="*/ 1057275 w 1057275"/>
                        <a:gd name="connsiteY1" fmla="*/ 0 h 369094"/>
                        <a:gd name="connsiteX2" fmla="*/ 1042987 w 1057275"/>
                        <a:gd name="connsiteY2" fmla="*/ 223838 h 369094"/>
                        <a:gd name="connsiteX3" fmla="*/ 881063 w 1057275"/>
                        <a:gd name="connsiteY3" fmla="*/ 316707 h 369094"/>
                        <a:gd name="connsiteX4" fmla="*/ 0 w 1057275"/>
                        <a:gd name="connsiteY4" fmla="*/ 369094 h 369094"/>
                        <a:gd name="connsiteX5" fmla="*/ 2381 w 1057275"/>
                        <a:gd name="connsiteY5" fmla="*/ 107156 h 369094"/>
                        <a:gd name="connsiteX0" fmla="*/ 2381 w 1057275"/>
                        <a:gd name="connsiteY0" fmla="*/ 107156 h 369094"/>
                        <a:gd name="connsiteX1" fmla="*/ 1057275 w 1057275"/>
                        <a:gd name="connsiteY1" fmla="*/ 0 h 369094"/>
                        <a:gd name="connsiteX2" fmla="*/ 1042987 w 1057275"/>
                        <a:gd name="connsiteY2" fmla="*/ 223838 h 369094"/>
                        <a:gd name="connsiteX3" fmla="*/ 881063 w 1057275"/>
                        <a:gd name="connsiteY3" fmla="*/ 316707 h 369094"/>
                        <a:gd name="connsiteX4" fmla="*/ 250031 w 1057275"/>
                        <a:gd name="connsiteY4" fmla="*/ 350044 h 369094"/>
                        <a:gd name="connsiteX5" fmla="*/ 0 w 1057275"/>
                        <a:gd name="connsiteY5" fmla="*/ 369094 h 369094"/>
                        <a:gd name="connsiteX6" fmla="*/ 2381 w 1057275"/>
                        <a:gd name="connsiteY6" fmla="*/ 107156 h 369094"/>
                        <a:gd name="connsiteX0" fmla="*/ 2381 w 1057275"/>
                        <a:gd name="connsiteY0" fmla="*/ 107156 h 378619"/>
                        <a:gd name="connsiteX1" fmla="*/ 1057275 w 1057275"/>
                        <a:gd name="connsiteY1" fmla="*/ 0 h 378619"/>
                        <a:gd name="connsiteX2" fmla="*/ 1042987 w 1057275"/>
                        <a:gd name="connsiteY2" fmla="*/ 223838 h 378619"/>
                        <a:gd name="connsiteX3" fmla="*/ 881063 w 1057275"/>
                        <a:gd name="connsiteY3" fmla="*/ 316707 h 378619"/>
                        <a:gd name="connsiteX4" fmla="*/ 242887 w 1057275"/>
                        <a:gd name="connsiteY4" fmla="*/ 378619 h 378619"/>
                        <a:gd name="connsiteX5" fmla="*/ 0 w 1057275"/>
                        <a:gd name="connsiteY5" fmla="*/ 369094 h 378619"/>
                        <a:gd name="connsiteX6" fmla="*/ 2381 w 1057275"/>
                        <a:gd name="connsiteY6" fmla="*/ 107156 h 378619"/>
                        <a:gd name="connsiteX0" fmla="*/ 2381 w 1057275"/>
                        <a:gd name="connsiteY0" fmla="*/ 107156 h 396753"/>
                        <a:gd name="connsiteX1" fmla="*/ 1057275 w 1057275"/>
                        <a:gd name="connsiteY1" fmla="*/ 0 h 396753"/>
                        <a:gd name="connsiteX2" fmla="*/ 1042987 w 1057275"/>
                        <a:gd name="connsiteY2" fmla="*/ 223838 h 396753"/>
                        <a:gd name="connsiteX3" fmla="*/ 881063 w 1057275"/>
                        <a:gd name="connsiteY3" fmla="*/ 316707 h 396753"/>
                        <a:gd name="connsiteX4" fmla="*/ 242887 w 1057275"/>
                        <a:gd name="connsiteY4" fmla="*/ 378619 h 396753"/>
                        <a:gd name="connsiteX5" fmla="*/ 0 w 1057275"/>
                        <a:gd name="connsiteY5" fmla="*/ 369094 h 396753"/>
                        <a:gd name="connsiteX6" fmla="*/ 2381 w 1057275"/>
                        <a:gd name="connsiteY6" fmla="*/ 107156 h 396753"/>
                        <a:gd name="connsiteX0" fmla="*/ 2381 w 1057275"/>
                        <a:gd name="connsiteY0" fmla="*/ 107156 h 396753"/>
                        <a:gd name="connsiteX1" fmla="*/ 1057275 w 1057275"/>
                        <a:gd name="connsiteY1" fmla="*/ 0 h 396753"/>
                        <a:gd name="connsiteX2" fmla="*/ 1042987 w 1057275"/>
                        <a:gd name="connsiteY2" fmla="*/ 223838 h 396753"/>
                        <a:gd name="connsiteX3" fmla="*/ 881063 w 1057275"/>
                        <a:gd name="connsiteY3" fmla="*/ 316707 h 396753"/>
                        <a:gd name="connsiteX4" fmla="*/ 242887 w 1057275"/>
                        <a:gd name="connsiteY4" fmla="*/ 378619 h 396753"/>
                        <a:gd name="connsiteX5" fmla="*/ 0 w 1057275"/>
                        <a:gd name="connsiteY5" fmla="*/ 369094 h 396753"/>
                        <a:gd name="connsiteX6" fmla="*/ 2381 w 1057275"/>
                        <a:gd name="connsiteY6" fmla="*/ 107156 h 396753"/>
                        <a:gd name="connsiteX0" fmla="*/ 2381 w 1057275"/>
                        <a:gd name="connsiteY0" fmla="*/ 107156 h 402928"/>
                        <a:gd name="connsiteX1" fmla="*/ 1057275 w 1057275"/>
                        <a:gd name="connsiteY1" fmla="*/ 0 h 402928"/>
                        <a:gd name="connsiteX2" fmla="*/ 1042987 w 1057275"/>
                        <a:gd name="connsiteY2" fmla="*/ 223838 h 402928"/>
                        <a:gd name="connsiteX3" fmla="*/ 881063 w 1057275"/>
                        <a:gd name="connsiteY3" fmla="*/ 316707 h 402928"/>
                        <a:gd name="connsiteX4" fmla="*/ 242887 w 1057275"/>
                        <a:gd name="connsiteY4" fmla="*/ 378619 h 402928"/>
                        <a:gd name="connsiteX5" fmla="*/ 0 w 1057275"/>
                        <a:gd name="connsiteY5" fmla="*/ 369094 h 402928"/>
                        <a:gd name="connsiteX6" fmla="*/ 2381 w 1057275"/>
                        <a:gd name="connsiteY6" fmla="*/ 107156 h 402928"/>
                        <a:gd name="connsiteX0" fmla="*/ 2381 w 1057275"/>
                        <a:gd name="connsiteY0" fmla="*/ 107156 h 396205"/>
                        <a:gd name="connsiteX1" fmla="*/ 1057275 w 1057275"/>
                        <a:gd name="connsiteY1" fmla="*/ 0 h 396205"/>
                        <a:gd name="connsiteX2" fmla="*/ 1042987 w 1057275"/>
                        <a:gd name="connsiteY2" fmla="*/ 223838 h 396205"/>
                        <a:gd name="connsiteX3" fmla="*/ 881063 w 1057275"/>
                        <a:gd name="connsiteY3" fmla="*/ 316707 h 396205"/>
                        <a:gd name="connsiteX4" fmla="*/ 242887 w 1057275"/>
                        <a:gd name="connsiteY4" fmla="*/ 378619 h 396205"/>
                        <a:gd name="connsiteX5" fmla="*/ 0 w 1057275"/>
                        <a:gd name="connsiteY5" fmla="*/ 369094 h 396205"/>
                        <a:gd name="connsiteX6" fmla="*/ 2381 w 1057275"/>
                        <a:gd name="connsiteY6" fmla="*/ 107156 h 396205"/>
                        <a:gd name="connsiteX0" fmla="*/ 2381 w 1057275"/>
                        <a:gd name="connsiteY0" fmla="*/ 107156 h 393713"/>
                        <a:gd name="connsiteX1" fmla="*/ 1057275 w 1057275"/>
                        <a:gd name="connsiteY1" fmla="*/ 0 h 393713"/>
                        <a:gd name="connsiteX2" fmla="*/ 1042987 w 1057275"/>
                        <a:gd name="connsiteY2" fmla="*/ 223838 h 393713"/>
                        <a:gd name="connsiteX3" fmla="*/ 881063 w 1057275"/>
                        <a:gd name="connsiteY3" fmla="*/ 316707 h 393713"/>
                        <a:gd name="connsiteX4" fmla="*/ 242887 w 1057275"/>
                        <a:gd name="connsiteY4" fmla="*/ 378619 h 393713"/>
                        <a:gd name="connsiteX5" fmla="*/ 0 w 1057275"/>
                        <a:gd name="connsiteY5" fmla="*/ 369094 h 393713"/>
                        <a:gd name="connsiteX6" fmla="*/ 2381 w 1057275"/>
                        <a:gd name="connsiteY6" fmla="*/ 107156 h 393713"/>
                        <a:gd name="connsiteX0" fmla="*/ 2381 w 1057275"/>
                        <a:gd name="connsiteY0" fmla="*/ 107156 h 396670"/>
                        <a:gd name="connsiteX1" fmla="*/ 1057275 w 1057275"/>
                        <a:gd name="connsiteY1" fmla="*/ 0 h 396670"/>
                        <a:gd name="connsiteX2" fmla="*/ 1042987 w 1057275"/>
                        <a:gd name="connsiteY2" fmla="*/ 223838 h 396670"/>
                        <a:gd name="connsiteX3" fmla="*/ 881063 w 1057275"/>
                        <a:gd name="connsiteY3" fmla="*/ 316707 h 396670"/>
                        <a:gd name="connsiteX4" fmla="*/ 242887 w 1057275"/>
                        <a:gd name="connsiteY4" fmla="*/ 378619 h 396670"/>
                        <a:gd name="connsiteX5" fmla="*/ 0 w 1057275"/>
                        <a:gd name="connsiteY5" fmla="*/ 369094 h 396670"/>
                        <a:gd name="connsiteX6" fmla="*/ 2381 w 1057275"/>
                        <a:gd name="connsiteY6" fmla="*/ 107156 h 396670"/>
                        <a:gd name="connsiteX0" fmla="*/ 2381 w 1057275"/>
                        <a:gd name="connsiteY0" fmla="*/ 107156 h 396670"/>
                        <a:gd name="connsiteX1" fmla="*/ 1057275 w 1057275"/>
                        <a:gd name="connsiteY1" fmla="*/ 0 h 396670"/>
                        <a:gd name="connsiteX2" fmla="*/ 1035843 w 1057275"/>
                        <a:gd name="connsiteY2" fmla="*/ 223838 h 396670"/>
                        <a:gd name="connsiteX3" fmla="*/ 881063 w 1057275"/>
                        <a:gd name="connsiteY3" fmla="*/ 316707 h 396670"/>
                        <a:gd name="connsiteX4" fmla="*/ 242887 w 1057275"/>
                        <a:gd name="connsiteY4" fmla="*/ 378619 h 396670"/>
                        <a:gd name="connsiteX5" fmla="*/ 0 w 1057275"/>
                        <a:gd name="connsiteY5" fmla="*/ 369094 h 396670"/>
                        <a:gd name="connsiteX6" fmla="*/ 2381 w 1057275"/>
                        <a:gd name="connsiteY6" fmla="*/ 107156 h 396670"/>
                        <a:gd name="connsiteX0" fmla="*/ 2381 w 1057275"/>
                        <a:gd name="connsiteY0" fmla="*/ 107156 h 396670"/>
                        <a:gd name="connsiteX1" fmla="*/ 1057275 w 1057275"/>
                        <a:gd name="connsiteY1" fmla="*/ 0 h 396670"/>
                        <a:gd name="connsiteX2" fmla="*/ 1035843 w 1057275"/>
                        <a:gd name="connsiteY2" fmla="*/ 223838 h 396670"/>
                        <a:gd name="connsiteX3" fmla="*/ 881063 w 1057275"/>
                        <a:gd name="connsiteY3" fmla="*/ 316707 h 396670"/>
                        <a:gd name="connsiteX4" fmla="*/ 242887 w 1057275"/>
                        <a:gd name="connsiteY4" fmla="*/ 378619 h 396670"/>
                        <a:gd name="connsiteX5" fmla="*/ 0 w 1057275"/>
                        <a:gd name="connsiteY5" fmla="*/ 369094 h 396670"/>
                        <a:gd name="connsiteX6" fmla="*/ 2381 w 1057275"/>
                        <a:gd name="connsiteY6" fmla="*/ 107156 h 396670"/>
                        <a:gd name="connsiteX0" fmla="*/ 2381 w 1057275"/>
                        <a:gd name="connsiteY0" fmla="*/ 107156 h 396670"/>
                        <a:gd name="connsiteX1" fmla="*/ 1057275 w 1057275"/>
                        <a:gd name="connsiteY1" fmla="*/ 0 h 396670"/>
                        <a:gd name="connsiteX2" fmla="*/ 1035843 w 1057275"/>
                        <a:gd name="connsiteY2" fmla="*/ 223838 h 396670"/>
                        <a:gd name="connsiteX3" fmla="*/ 881063 w 1057275"/>
                        <a:gd name="connsiteY3" fmla="*/ 316707 h 396670"/>
                        <a:gd name="connsiteX4" fmla="*/ 242887 w 1057275"/>
                        <a:gd name="connsiteY4" fmla="*/ 378619 h 396670"/>
                        <a:gd name="connsiteX5" fmla="*/ 0 w 1057275"/>
                        <a:gd name="connsiteY5" fmla="*/ 369094 h 396670"/>
                        <a:gd name="connsiteX6" fmla="*/ 2381 w 1057275"/>
                        <a:gd name="connsiteY6" fmla="*/ 107156 h 396670"/>
                        <a:gd name="connsiteX0" fmla="*/ 2381 w 1057275"/>
                        <a:gd name="connsiteY0" fmla="*/ 107156 h 396670"/>
                        <a:gd name="connsiteX1" fmla="*/ 1057275 w 1057275"/>
                        <a:gd name="connsiteY1" fmla="*/ 0 h 396670"/>
                        <a:gd name="connsiteX2" fmla="*/ 1035843 w 1057275"/>
                        <a:gd name="connsiteY2" fmla="*/ 223838 h 396670"/>
                        <a:gd name="connsiteX3" fmla="*/ 881063 w 1057275"/>
                        <a:gd name="connsiteY3" fmla="*/ 316707 h 396670"/>
                        <a:gd name="connsiteX4" fmla="*/ 242887 w 1057275"/>
                        <a:gd name="connsiteY4" fmla="*/ 378619 h 396670"/>
                        <a:gd name="connsiteX5" fmla="*/ 0 w 1057275"/>
                        <a:gd name="connsiteY5" fmla="*/ 369094 h 396670"/>
                        <a:gd name="connsiteX6" fmla="*/ 2381 w 1057275"/>
                        <a:gd name="connsiteY6" fmla="*/ 107156 h 396670"/>
                        <a:gd name="connsiteX0" fmla="*/ 2381 w 1057275"/>
                        <a:gd name="connsiteY0" fmla="*/ 107156 h 396670"/>
                        <a:gd name="connsiteX1" fmla="*/ 1057275 w 1057275"/>
                        <a:gd name="connsiteY1" fmla="*/ 0 h 396670"/>
                        <a:gd name="connsiteX2" fmla="*/ 1035843 w 1057275"/>
                        <a:gd name="connsiteY2" fmla="*/ 223838 h 396670"/>
                        <a:gd name="connsiteX3" fmla="*/ 881063 w 1057275"/>
                        <a:gd name="connsiteY3" fmla="*/ 316707 h 396670"/>
                        <a:gd name="connsiteX4" fmla="*/ 242887 w 1057275"/>
                        <a:gd name="connsiteY4" fmla="*/ 378619 h 396670"/>
                        <a:gd name="connsiteX5" fmla="*/ 0 w 1057275"/>
                        <a:gd name="connsiteY5" fmla="*/ 369094 h 396670"/>
                        <a:gd name="connsiteX6" fmla="*/ 2381 w 1057275"/>
                        <a:gd name="connsiteY6" fmla="*/ 107156 h 396670"/>
                        <a:gd name="connsiteX0" fmla="*/ 2381 w 1057275"/>
                        <a:gd name="connsiteY0" fmla="*/ 107156 h 396670"/>
                        <a:gd name="connsiteX1" fmla="*/ 1057275 w 1057275"/>
                        <a:gd name="connsiteY1" fmla="*/ 0 h 396670"/>
                        <a:gd name="connsiteX2" fmla="*/ 1035843 w 1057275"/>
                        <a:gd name="connsiteY2" fmla="*/ 223838 h 396670"/>
                        <a:gd name="connsiteX3" fmla="*/ 881063 w 1057275"/>
                        <a:gd name="connsiteY3" fmla="*/ 316707 h 396670"/>
                        <a:gd name="connsiteX4" fmla="*/ 242887 w 1057275"/>
                        <a:gd name="connsiteY4" fmla="*/ 378619 h 396670"/>
                        <a:gd name="connsiteX5" fmla="*/ 0 w 1057275"/>
                        <a:gd name="connsiteY5" fmla="*/ 369094 h 396670"/>
                        <a:gd name="connsiteX6" fmla="*/ 2381 w 1057275"/>
                        <a:gd name="connsiteY6" fmla="*/ 107156 h 396670"/>
                        <a:gd name="connsiteX0" fmla="*/ 2381 w 1057275"/>
                        <a:gd name="connsiteY0" fmla="*/ 107156 h 396670"/>
                        <a:gd name="connsiteX1" fmla="*/ 1057275 w 1057275"/>
                        <a:gd name="connsiteY1" fmla="*/ 0 h 396670"/>
                        <a:gd name="connsiteX2" fmla="*/ 1035843 w 1057275"/>
                        <a:gd name="connsiteY2" fmla="*/ 223838 h 396670"/>
                        <a:gd name="connsiteX3" fmla="*/ 881063 w 1057275"/>
                        <a:gd name="connsiteY3" fmla="*/ 316707 h 396670"/>
                        <a:gd name="connsiteX4" fmla="*/ 242887 w 1057275"/>
                        <a:gd name="connsiteY4" fmla="*/ 378619 h 396670"/>
                        <a:gd name="connsiteX5" fmla="*/ 0 w 1057275"/>
                        <a:gd name="connsiteY5" fmla="*/ 369094 h 396670"/>
                        <a:gd name="connsiteX6" fmla="*/ 2381 w 1057275"/>
                        <a:gd name="connsiteY6" fmla="*/ 107156 h 396670"/>
                        <a:gd name="connsiteX0" fmla="*/ 2381 w 1057275"/>
                        <a:gd name="connsiteY0" fmla="*/ 107156 h 396670"/>
                        <a:gd name="connsiteX1" fmla="*/ 1057275 w 1057275"/>
                        <a:gd name="connsiteY1" fmla="*/ 0 h 396670"/>
                        <a:gd name="connsiteX2" fmla="*/ 1035843 w 1057275"/>
                        <a:gd name="connsiteY2" fmla="*/ 223838 h 396670"/>
                        <a:gd name="connsiteX3" fmla="*/ 875454 w 1057275"/>
                        <a:gd name="connsiteY3" fmla="*/ 336341 h 396670"/>
                        <a:gd name="connsiteX4" fmla="*/ 242887 w 1057275"/>
                        <a:gd name="connsiteY4" fmla="*/ 378619 h 396670"/>
                        <a:gd name="connsiteX5" fmla="*/ 0 w 1057275"/>
                        <a:gd name="connsiteY5" fmla="*/ 369094 h 396670"/>
                        <a:gd name="connsiteX6" fmla="*/ 2381 w 1057275"/>
                        <a:gd name="connsiteY6" fmla="*/ 107156 h 396670"/>
                        <a:gd name="connsiteX0" fmla="*/ 2381 w 1057275"/>
                        <a:gd name="connsiteY0" fmla="*/ 107156 h 400391"/>
                        <a:gd name="connsiteX1" fmla="*/ 1057275 w 1057275"/>
                        <a:gd name="connsiteY1" fmla="*/ 0 h 400391"/>
                        <a:gd name="connsiteX2" fmla="*/ 1035843 w 1057275"/>
                        <a:gd name="connsiteY2" fmla="*/ 223838 h 400391"/>
                        <a:gd name="connsiteX3" fmla="*/ 875454 w 1057275"/>
                        <a:gd name="connsiteY3" fmla="*/ 336341 h 400391"/>
                        <a:gd name="connsiteX4" fmla="*/ 240082 w 1057275"/>
                        <a:gd name="connsiteY4" fmla="*/ 387034 h 400391"/>
                        <a:gd name="connsiteX5" fmla="*/ 0 w 1057275"/>
                        <a:gd name="connsiteY5" fmla="*/ 369094 h 400391"/>
                        <a:gd name="connsiteX6" fmla="*/ 2381 w 1057275"/>
                        <a:gd name="connsiteY6" fmla="*/ 107156 h 400391"/>
                        <a:gd name="connsiteX0" fmla="*/ 2381 w 1057275"/>
                        <a:gd name="connsiteY0" fmla="*/ 107156 h 403349"/>
                        <a:gd name="connsiteX1" fmla="*/ 1057275 w 1057275"/>
                        <a:gd name="connsiteY1" fmla="*/ 0 h 403349"/>
                        <a:gd name="connsiteX2" fmla="*/ 1035843 w 1057275"/>
                        <a:gd name="connsiteY2" fmla="*/ 223838 h 403349"/>
                        <a:gd name="connsiteX3" fmla="*/ 875454 w 1057275"/>
                        <a:gd name="connsiteY3" fmla="*/ 336341 h 403349"/>
                        <a:gd name="connsiteX4" fmla="*/ 240082 w 1057275"/>
                        <a:gd name="connsiteY4" fmla="*/ 392644 h 403349"/>
                        <a:gd name="connsiteX5" fmla="*/ 0 w 1057275"/>
                        <a:gd name="connsiteY5" fmla="*/ 369094 h 403349"/>
                        <a:gd name="connsiteX6" fmla="*/ 2381 w 1057275"/>
                        <a:gd name="connsiteY6" fmla="*/ 107156 h 403349"/>
                        <a:gd name="connsiteX0" fmla="*/ 2381 w 1053876"/>
                        <a:gd name="connsiteY0" fmla="*/ 107156 h 403349"/>
                        <a:gd name="connsiteX1" fmla="*/ 1053876 w 1053876"/>
                        <a:gd name="connsiteY1" fmla="*/ 0 h 403349"/>
                        <a:gd name="connsiteX2" fmla="*/ 1035843 w 1053876"/>
                        <a:gd name="connsiteY2" fmla="*/ 223838 h 403349"/>
                        <a:gd name="connsiteX3" fmla="*/ 875454 w 1053876"/>
                        <a:gd name="connsiteY3" fmla="*/ 336341 h 403349"/>
                        <a:gd name="connsiteX4" fmla="*/ 240082 w 1053876"/>
                        <a:gd name="connsiteY4" fmla="*/ 392644 h 403349"/>
                        <a:gd name="connsiteX5" fmla="*/ 0 w 1053876"/>
                        <a:gd name="connsiteY5" fmla="*/ 369094 h 403349"/>
                        <a:gd name="connsiteX6" fmla="*/ 2381 w 1053876"/>
                        <a:gd name="connsiteY6" fmla="*/ 107156 h 40334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1053876" h="403349">
                          <a:moveTo>
                            <a:pt x="2381" y="107156"/>
                          </a:moveTo>
                          <a:lnTo>
                            <a:pt x="1053876" y="0"/>
                          </a:lnTo>
                          <a:lnTo>
                            <a:pt x="1035843" y="223838"/>
                          </a:lnTo>
                          <a:cubicBezTo>
                            <a:pt x="1029493" y="307181"/>
                            <a:pt x="943716" y="329197"/>
                            <a:pt x="875454" y="336341"/>
                          </a:cubicBezTo>
                          <a:lnTo>
                            <a:pt x="240082" y="392644"/>
                          </a:lnTo>
                          <a:cubicBezTo>
                            <a:pt x="128164" y="403756"/>
                            <a:pt x="35719" y="417514"/>
                            <a:pt x="0" y="369094"/>
                          </a:cubicBezTo>
                          <a:cubicBezTo>
                            <a:pt x="794" y="281781"/>
                            <a:pt x="1587" y="194469"/>
                            <a:pt x="2381" y="107156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810" name="Rectangle 7"/>
                    <p:cNvSpPr/>
                    <p:nvPr/>
                  </p:nvSpPr>
                  <p:spPr>
                    <a:xfrm>
                      <a:off x="10122208" y="3075039"/>
                      <a:ext cx="966849" cy="233516"/>
                    </a:xfrm>
                    <a:custGeom>
                      <a:avLst/>
                      <a:gdLst>
                        <a:gd name="connsiteX0" fmla="*/ 0 w 897193"/>
                        <a:gd name="connsiteY0" fmla="*/ 0 h 169606"/>
                        <a:gd name="connsiteX1" fmla="*/ 897193 w 897193"/>
                        <a:gd name="connsiteY1" fmla="*/ 0 h 169606"/>
                        <a:gd name="connsiteX2" fmla="*/ 897193 w 897193"/>
                        <a:gd name="connsiteY2" fmla="*/ 169606 h 169606"/>
                        <a:gd name="connsiteX3" fmla="*/ 0 w 897193"/>
                        <a:gd name="connsiteY3" fmla="*/ 169606 h 169606"/>
                        <a:gd name="connsiteX4" fmla="*/ 0 w 897193"/>
                        <a:gd name="connsiteY4" fmla="*/ 0 h 169606"/>
                        <a:gd name="connsiteX0" fmla="*/ 0 w 921774"/>
                        <a:gd name="connsiteY0" fmla="*/ 0 h 179438"/>
                        <a:gd name="connsiteX1" fmla="*/ 921774 w 921774"/>
                        <a:gd name="connsiteY1" fmla="*/ 9832 h 179438"/>
                        <a:gd name="connsiteX2" fmla="*/ 921774 w 921774"/>
                        <a:gd name="connsiteY2" fmla="*/ 179438 h 179438"/>
                        <a:gd name="connsiteX3" fmla="*/ 24581 w 921774"/>
                        <a:gd name="connsiteY3" fmla="*/ 179438 h 179438"/>
                        <a:gd name="connsiteX4" fmla="*/ 0 w 921774"/>
                        <a:gd name="connsiteY4" fmla="*/ 0 h 179438"/>
                        <a:gd name="connsiteX0" fmla="*/ 2458 w 924232"/>
                        <a:gd name="connsiteY0" fmla="*/ 0 h 179438"/>
                        <a:gd name="connsiteX1" fmla="*/ 924232 w 924232"/>
                        <a:gd name="connsiteY1" fmla="*/ 9832 h 179438"/>
                        <a:gd name="connsiteX2" fmla="*/ 924232 w 924232"/>
                        <a:gd name="connsiteY2" fmla="*/ 179438 h 179438"/>
                        <a:gd name="connsiteX3" fmla="*/ 0 w 924232"/>
                        <a:gd name="connsiteY3" fmla="*/ 174522 h 179438"/>
                        <a:gd name="connsiteX4" fmla="*/ 2458 w 924232"/>
                        <a:gd name="connsiteY4" fmla="*/ 0 h 179438"/>
                        <a:gd name="connsiteX0" fmla="*/ 2458 w 924232"/>
                        <a:gd name="connsiteY0" fmla="*/ 0 h 179438"/>
                        <a:gd name="connsiteX1" fmla="*/ 884903 w 924232"/>
                        <a:gd name="connsiteY1" fmla="*/ 61451 h 179438"/>
                        <a:gd name="connsiteX2" fmla="*/ 924232 w 924232"/>
                        <a:gd name="connsiteY2" fmla="*/ 179438 h 179438"/>
                        <a:gd name="connsiteX3" fmla="*/ 0 w 924232"/>
                        <a:gd name="connsiteY3" fmla="*/ 174522 h 179438"/>
                        <a:gd name="connsiteX4" fmla="*/ 2458 w 924232"/>
                        <a:gd name="connsiteY4" fmla="*/ 0 h 179438"/>
                        <a:gd name="connsiteX0" fmla="*/ 2458 w 961103"/>
                        <a:gd name="connsiteY0" fmla="*/ 51620 h 231058"/>
                        <a:gd name="connsiteX1" fmla="*/ 961103 w 961103"/>
                        <a:gd name="connsiteY1" fmla="*/ 0 h 231058"/>
                        <a:gd name="connsiteX2" fmla="*/ 924232 w 961103"/>
                        <a:gd name="connsiteY2" fmla="*/ 231058 h 231058"/>
                        <a:gd name="connsiteX3" fmla="*/ 0 w 961103"/>
                        <a:gd name="connsiteY3" fmla="*/ 226142 h 231058"/>
                        <a:gd name="connsiteX4" fmla="*/ 2458 w 961103"/>
                        <a:gd name="connsiteY4" fmla="*/ 51620 h 231058"/>
                        <a:gd name="connsiteX0" fmla="*/ 2458 w 961103"/>
                        <a:gd name="connsiteY0" fmla="*/ 51620 h 226142"/>
                        <a:gd name="connsiteX1" fmla="*/ 961103 w 961103"/>
                        <a:gd name="connsiteY1" fmla="*/ 0 h 226142"/>
                        <a:gd name="connsiteX2" fmla="*/ 843116 w 961103"/>
                        <a:gd name="connsiteY2" fmla="*/ 95864 h 226142"/>
                        <a:gd name="connsiteX3" fmla="*/ 0 w 961103"/>
                        <a:gd name="connsiteY3" fmla="*/ 226142 h 226142"/>
                        <a:gd name="connsiteX4" fmla="*/ 2458 w 961103"/>
                        <a:gd name="connsiteY4" fmla="*/ 51620 h 226142"/>
                        <a:gd name="connsiteX0" fmla="*/ 2458 w 961103"/>
                        <a:gd name="connsiteY0" fmla="*/ 51620 h 226142"/>
                        <a:gd name="connsiteX1" fmla="*/ 961103 w 961103"/>
                        <a:gd name="connsiteY1" fmla="*/ 0 h 226142"/>
                        <a:gd name="connsiteX2" fmla="*/ 855406 w 961103"/>
                        <a:gd name="connsiteY2" fmla="*/ 149942 h 226142"/>
                        <a:gd name="connsiteX3" fmla="*/ 0 w 961103"/>
                        <a:gd name="connsiteY3" fmla="*/ 226142 h 226142"/>
                        <a:gd name="connsiteX4" fmla="*/ 2458 w 961103"/>
                        <a:gd name="connsiteY4" fmla="*/ 51620 h 226142"/>
                        <a:gd name="connsiteX0" fmla="*/ 2458 w 962640"/>
                        <a:gd name="connsiteY0" fmla="*/ 51620 h 226142"/>
                        <a:gd name="connsiteX1" fmla="*/ 961103 w 962640"/>
                        <a:gd name="connsiteY1" fmla="*/ 0 h 226142"/>
                        <a:gd name="connsiteX2" fmla="*/ 855406 w 962640"/>
                        <a:gd name="connsiteY2" fmla="*/ 149942 h 226142"/>
                        <a:gd name="connsiteX3" fmla="*/ 0 w 962640"/>
                        <a:gd name="connsiteY3" fmla="*/ 226142 h 226142"/>
                        <a:gd name="connsiteX4" fmla="*/ 2458 w 962640"/>
                        <a:gd name="connsiteY4" fmla="*/ 51620 h 226142"/>
                        <a:gd name="connsiteX0" fmla="*/ 2458 w 964194"/>
                        <a:gd name="connsiteY0" fmla="*/ 51620 h 226142"/>
                        <a:gd name="connsiteX1" fmla="*/ 961103 w 964194"/>
                        <a:gd name="connsiteY1" fmla="*/ 0 h 226142"/>
                        <a:gd name="connsiteX2" fmla="*/ 855406 w 964194"/>
                        <a:gd name="connsiteY2" fmla="*/ 149942 h 226142"/>
                        <a:gd name="connsiteX3" fmla="*/ 0 w 964194"/>
                        <a:gd name="connsiteY3" fmla="*/ 226142 h 226142"/>
                        <a:gd name="connsiteX4" fmla="*/ 2458 w 964194"/>
                        <a:gd name="connsiteY4" fmla="*/ 51620 h 226142"/>
                        <a:gd name="connsiteX0" fmla="*/ 11 w 961747"/>
                        <a:gd name="connsiteY0" fmla="*/ 51620 h 176981"/>
                        <a:gd name="connsiteX1" fmla="*/ 958656 w 961747"/>
                        <a:gd name="connsiteY1" fmla="*/ 0 h 176981"/>
                        <a:gd name="connsiteX2" fmla="*/ 852959 w 961747"/>
                        <a:gd name="connsiteY2" fmla="*/ 149942 h 176981"/>
                        <a:gd name="connsiteX3" fmla="*/ 46714 w 961747"/>
                        <a:gd name="connsiteY3" fmla="*/ 176981 h 176981"/>
                        <a:gd name="connsiteX4" fmla="*/ 11 w 961747"/>
                        <a:gd name="connsiteY4" fmla="*/ 51620 h 176981"/>
                        <a:gd name="connsiteX0" fmla="*/ 236 w 961972"/>
                        <a:gd name="connsiteY0" fmla="*/ 51620 h 231058"/>
                        <a:gd name="connsiteX1" fmla="*/ 958881 w 961972"/>
                        <a:gd name="connsiteY1" fmla="*/ 0 h 231058"/>
                        <a:gd name="connsiteX2" fmla="*/ 853184 w 961972"/>
                        <a:gd name="connsiteY2" fmla="*/ 149942 h 231058"/>
                        <a:gd name="connsiteX3" fmla="*/ 236 w 961972"/>
                        <a:gd name="connsiteY3" fmla="*/ 231058 h 231058"/>
                        <a:gd name="connsiteX4" fmla="*/ 236 w 961972"/>
                        <a:gd name="connsiteY4" fmla="*/ 51620 h 231058"/>
                        <a:gd name="connsiteX0" fmla="*/ 4917 w 966653"/>
                        <a:gd name="connsiteY0" fmla="*/ 51620 h 233516"/>
                        <a:gd name="connsiteX1" fmla="*/ 963562 w 966653"/>
                        <a:gd name="connsiteY1" fmla="*/ 0 h 233516"/>
                        <a:gd name="connsiteX2" fmla="*/ 857865 w 966653"/>
                        <a:gd name="connsiteY2" fmla="*/ 149942 h 233516"/>
                        <a:gd name="connsiteX3" fmla="*/ 0 w 966653"/>
                        <a:gd name="connsiteY3" fmla="*/ 233516 h 233516"/>
                        <a:gd name="connsiteX4" fmla="*/ 4917 w 966653"/>
                        <a:gd name="connsiteY4" fmla="*/ 51620 h 233516"/>
                        <a:gd name="connsiteX0" fmla="*/ 4917 w 966653"/>
                        <a:gd name="connsiteY0" fmla="*/ 51620 h 233516"/>
                        <a:gd name="connsiteX1" fmla="*/ 86034 w 966653"/>
                        <a:gd name="connsiteY1" fmla="*/ 49161 h 233516"/>
                        <a:gd name="connsiteX2" fmla="*/ 963562 w 966653"/>
                        <a:gd name="connsiteY2" fmla="*/ 0 h 233516"/>
                        <a:gd name="connsiteX3" fmla="*/ 857865 w 966653"/>
                        <a:gd name="connsiteY3" fmla="*/ 149942 h 233516"/>
                        <a:gd name="connsiteX4" fmla="*/ 0 w 966653"/>
                        <a:gd name="connsiteY4" fmla="*/ 233516 h 233516"/>
                        <a:gd name="connsiteX5" fmla="*/ 4917 w 966653"/>
                        <a:gd name="connsiteY5" fmla="*/ 51620 h 233516"/>
                        <a:gd name="connsiteX0" fmla="*/ 4917 w 966653"/>
                        <a:gd name="connsiteY0" fmla="*/ 51620 h 233516"/>
                        <a:gd name="connsiteX1" fmla="*/ 86034 w 966653"/>
                        <a:gd name="connsiteY1" fmla="*/ 49161 h 233516"/>
                        <a:gd name="connsiteX2" fmla="*/ 963562 w 966653"/>
                        <a:gd name="connsiteY2" fmla="*/ 0 h 233516"/>
                        <a:gd name="connsiteX3" fmla="*/ 857865 w 966653"/>
                        <a:gd name="connsiteY3" fmla="*/ 149942 h 233516"/>
                        <a:gd name="connsiteX4" fmla="*/ 0 w 966653"/>
                        <a:gd name="connsiteY4" fmla="*/ 233516 h 233516"/>
                        <a:gd name="connsiteX5" fmla="*/ 4917 w 966653"/>
                        <a:gd name="connsiteY5" fmla="*/ 51620 h 233516"/>
                        <a:gd name="connsiteX0" fmla="*/ 74 w 971335"/>
                        <a:gd name="connsiteY0" fmla="*/ 42095 h 233516"/>
                        <a:gd name="connsiteX1" fmla="*/ 90716 w 971335"/>
                        <a:gd name="connsiteY1" fmla="*/ 49161 h 233516"/>
                        <a:gd name="connsiteX2" fmla="*/ 968244 w 971335"/>
                        <a:gd name="connsiteY2" fmla="*/ 0 h 233516"/>
                        <a:gd name="connsiteX3" fmla="*/ 862547 w 971335"/>
                        <a:gd name="connsiteY3" fmla="*/ 149942 h 233516"/>
                        <a:gd name="connsiteX4" fmla="*/ 4682 w 971335"/>
                        <a:gd name="connsiteY4" fmla="*/ 233516 h 233516"/>
                        <a:gd name="connsiteX5" fmla="*/ 74 w 971335"/>
                        <a:gd name="connsiteY5" fmla="*/ 42095 h 233516"/>
                        <a:gd name="connsiteX0" fmla="*/ 115 w 968995"/>
                        <a:gd name="connsiteY0" fmla="*/ 39714 h 233516"/>
                        <a:gd name="connsiteX1" fmla="*/ 88376 w 968995"/>
                        <a:gd name="connsiteY1" fmla="*/ 49161 h 233516"/>
                        <a:gd name="connsiteX2" fmla="*/ 965904 w 968995"/>
                        <a:gd name="connsiteY2" fmla="*/ 0 h 233516"/>
                        <a:gd name="connsiteX3" fmla="*/ 860207 w 968995"/>
                        <a:gd name="connsiteY3" fmla="*/ 149942 h 233516"/>
                        <a:gd name="connsiteX4" fmla="*/ 2342 w 968995"/>
                        <a:gd name="connsiteY4" fmla="*/ 233516 h 233516"/>
                        <a:gd name="connsiteX5" fmla="*/ 115 w 968995"/>
                        <a:gd name="connsiteY5" fmla="*/ 39714 h 233516"/>
                        <a:gd name="connsiteX0" fmla="*/ 115 w 968995"/>
                        <a:gd name="connsiteY0" fmla="*/ 39714 h 233516"/>
                        <a:gd name="connsiteX1" fmla="*/ 88376 w 968995"/>
                        <a:gd name="connsiteY1" fmla="*/ 56305 h 233516"/>
                        <a:gd name="connsiteX2" fmla="*/ 965904 w 968995"/>
                        <a:gd name="connsiteY2" fmla="*/ 0 h 233516"/>
                        <a:gd name="connsiteX3" fmla="*/ 860207 w 968995"/>
                        <a:gd name="connsiteY3" fmla="*/ 149942 h 233516"/>
                        <a:gd name="connsiteX4" fmla="*/ 2342 w 968995"/>
                        <a:gd name="connsiteY4" fmla="*/ 233516 h 233516"/>
                        <a:gd name="connsiteX5" fmla="*/ 115 w 968995"/>
                        <a:gd name="connsiteY5" fmla="*/ 39714 h 233516"/>
                        <a:gd name="connsiteX0" fmla="*/ 115 w 968995"/>
                        <a:gd name="connsiteY0" fmla="*/ 39714 h 233516"/>
                        <a:gd name="connsiteX1" fmla="*/ 88376 w 968995"/>
                        <a:gd name="connsiteY1" fmla="*/ 56305 h 233516"/>
                        <a:gd name="connsiteX2" fmla="*/ 965904 w 968995"/>
                        <a:gd name="connsiteY2" fmla="*/ 0 h 233516"/>
                        <a:gd name="connsiteX3" fmla="*/ 860207 w 968995"/>
                        <a:gd name="connsiteY3" fmla="*/ 149942 h 233516"/>
                        <a:gd name="connsiteX4" fmla="*/ 2342 w 968995"/>
                        <a:gd name="connsiteY4" fmla="*/ 233516 h 233516"/>
                        <a:gd name="connsiteX5" fmla="*/ 115 w 968995"/>
                        <a:gd name="connsiteY5" fmla="*/ 39714 h 233516"/>
                        <a:gd name="connsiteX0" fmla="*/ 115 w 968995"/>
                        <a:gd name="connsiteY0" fmla="*/ 39714 h 233516"/>
                        <a:gd name="connsiteX1" fmla="*/ 88376 w 968995"/>
                        <a:gd name="connsiteY1" fmla="*/ 56305 h 233516"/>
                        <a:gd name="connsiteX2" fmla="*/ 965904 w 968995"/>
                        <a:gd name="connsiteY2" fmla="*/ 0 h 233516"/>
                        <a:gd name="connsiteX3" fmla="*/ 860207 w 968995"/>
                        <a:gd name="connsiteY3" fmla="*/ 149942 h 233516"/>
                        <a:gd name="connsiteX4" fmla="*/ 2342 w 968995"/>
                        <a:gd name="connsiteY4" fmla="*/ 233516 h 233516"/>
                        <a:gd name="connsiteX5" fmla="*/ 115 w 968995"/>
                        <a:gd name="connsiteY5" fmla="*/ 39714 h 233516"/>
                        <a:gd name="connsiteX0" fmla="*/ 256 w 966754"/>
                        <a:gd name="connsiteY0" fmla="*/ 37332 h 233516"/>
                        <a:gd name="connsiteX1" fmla="*/ 86135 w 966754"/>
                        <a:gd name="connsiteY1" fmla="*/ 56305 h 233516"/>
                        <a:gd name="connsiteX2" fmla="*/ 963663 w 966754"/>
                        <a:gd name="connsiteY2" fmla="*/ 0 h 233516"/>
                        <a:gd name="connsiteX3" fmla="*/ 857966 w 966754"/>
                        <a:gd name="connsiteY3" fmla="*/ 149942 h 233516"/>
                        <a:gd name="connsiteX4" fmla="*/ 101 w 966754"/>
                        <a:gd name="connsiteY4" fmla="*/ 233516 h 233516"/>
                        <a:gd name="connsiteX5" fmla="*/ 256 w 966754"/>
                        <a:gd name="connsiteY5" fmla="*/ 37332 h 233516"/>
                        <a:gd name="connsiteX0" fmla="*/ 256 w 966754"/>
                        <a:gd name="connsiteY0" fmla="*/ 37332 h 233516"/>
                        <a:gd name="connsiteX1" fmla="*/ 86135 w 966754"/>
                        <a:gd name="connsiteY1" fmla="*/ 56305 h 233516"/>
                        <a:gd name="connsiteX2" fmla="*/ 963663 w 966754"/>
                        <a:gd name="connsiteY2" fmla="*/ 0 h 233516"/>
                        <a:gd name="connsiteX3" fmla="*/ 857966 w 966754"/>
                        <a:gd name="connsiteY3" fmla="*/ 149942 h 233516"/>
                        <a:gd name="connsiteX4" fmla="*/ 101 w 966754"/>
                        <a:gd name="connsiteY4" fmla="*/ 233516 h 233516"/>
                        <a:gd name="connsiteX5" fmla="*/ 256 w 966754"/>
                        <a:gd name="connsiteY5" fmla="*/ 37332 h 233516"/>
                        <a:gd name="connsiteX0" fmla="*/ 256 w 966849"/>
                        <a:gd name="connsiteY0" fmla="*/ 37332 h 233516"/>
                        <a:gd name="connsiteX1" fmla="*/ 86135 w 966849"/>
                        <a:gd name="connsiteY1" fmla="*/ 56305 h 233516"/>
                        <a:gd name="connsiteX2" fmla="*/ 963663 w 966849"/>
                        <a:gd name="connsiteY2" fmla="*/ 0 h 233516"/>
                        <a:gd name="connsiteX3" fmla="*/ 857966 w 966849"/>
                        <a:gd name="connsiteY3" fmla="*/ 149942 h 233516"/>
                        <a:gd name="connsiteX4" fmla="*/ 101 w 966849"/>
                        <a:gd name="connsiteY4" fmla="*/ 233516 h 233516"/>
                        <a:gd name="connsiteX5" fmla="*/ 256 w 966849"/>
                        <a:gd name="connsiteY5" fmla="*/ 37332 h 233516"/>
                        <a:gd name="connsiteX0" fmla="*/ 256 w 966849"/>
                        <a:gd name="connsiteY0" fmla="*/ 37332 h 233516"/>
                        <a:gd name="connsiteX1" fmla="*/ 89495 w 966849"/>
                        <a:gd name="connsiteY1" fmla="*/ 59664 h 233516"/>
                        <a:gd name="connsiteX2" fmla="*/ 963663 w 966849"/>
                        <a:gd name="connsiteY2" fmla="*/ 0 h 233516"/>
                        <a:gd name="connsiteX3" fmla="*/ 857966 w 966849"/>
                        <a:gd name="connsiteY3" fmla="*/ 149942 h 233516"/>
                        <a:gd name="connsiteX4" fmla="*/ 101 w 966849"/>
                        <a:gd name="connsiteY4" fmla="*/ 233516 h 233516"/>
                        <a:gd name="connsiteX5" fmla="*/ 256 w 966849"/>
                        <a:gd name="connsiteY5" fmla="*/ 37332 h 233516"/>
                        <a:gd name="connsiteX0" fmla="*/ 256 w 966849"/>
                        <a:gd name="connsiteY0" fmla="*/ 37332 h 233516"/>
                        <a:gd name="connsiteX1" fmla="*/ 89495 w 966849"/>
                        <a:gd name="connsiteY1" fmla="*/ 59664 h 233516"/>
                        <a:gd name="connsiteX2" fmla="*/ 963663 w 966849"/>
                        <a:gd name="connsiteY2" fmla="*/ 0 h 233516"/>
                        <a:gd name="connsiteX3" fmla="*/ 857966 w 966849"/>
                        <a:gd name="connsiteY3" fmla="*/ 149942 h 233516"/>
                        <a:gd name="connsiteX4" fmla="*/ 101 w 966849"/>
                        <a:gd name="connsiteY4" fmla="*/ 233516 h 233516"/>
                        <a:gd name="connsiteX5" fmla="*/ 256 w 966849"/>
                        <a:gd name="connsiteY5" fmla="*/ 37332 h 23351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966849" h="233516">
                          <a:moveTo>
                            <a:pt x="256" y="37332"/>
                          </a:moveTo>
                          <a:cubicBezTo>
                            <a:pt x="10089" y="68006"/>
                            <a:pt x="53353" y="59505"/>
                            <a:pt x="89495" y="59664"/>
                          </a:cubicBezTo>
                          <a:lnTo>
                            <a:pt x="963663" y="0"/>
                          </a:lnTo>
                          <a:cubicBezTo>
                            <a:pt x="977592" y="72104"/>
                            <a:pt x="946477" y="144400"/>
                            <a:pt x="857966" y="149942"/>
                          </a:cubicBezTo>
                          <a:lnTo>
                            <a:pt x="101" y="233516"/>
                          </a:lnTo>
                          <a:cubicBezTo>
                            <a:pt x="920" y="175342"/>
                            <a:pt x="-563" y="95506"/>
                            <a:pt x="256" y="37332"/>
                          </a:cubicBezTo>
                          <a:close/>
                        </a:path>
                      </a:pathLst>
                    </a:custGeom>
                    <a:gradFill flip="none" rotWithShape="1">
                      <a:gsLst>
                        <a:gs pos="0">
                          <a:schemeClr val="accent2"/>
                        </a:gs>
                        <a:gs pos="93000">
                          <a:schemeClr val="accent2">
                            <a:lumMod val="75000"/>
                          </a:schemeClr>
                        </a:gs>
                      </a:gsLst>
                      <a:lin ang="0" scaled="1"/>
                      <a:tileRect/>
                    </a:gra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grpSp>
                  <p:nvGrpSpPr>
                    <p:cNvPr id="811" name="Group 810"/>
                    <p:cNvGrpSpPr/>
                    <p:nvPr/>
                  </p:nvGrpSpPr>
                  <p:grpSpPr>
                    <a:xfrm>
                      <a:off x="10849894" y="763099"/>
                      <a:ext cx="404544" cy="495637"/>
                      <a:chOff x="10840369" y="1083196"/>
                      <a:chExt cx="404544" cy="495637"/>
                    </a:xfrm>
                  </p:grpSpPr>
                  <p:sp>
                    <p:nvSpPr>
                      <p:cNvPr id="817" name="Rectangle 30"/>
                      <p:cNvSpPr/>
                      <p:nvPr/>
                    </p:nvSpPr>
                    <p:spPr>
                      <a:xfrm>
                        <a:off x="10854387" y="1083196"/>
                        <a:ext cx="390526" cy="107156"/>
                      </a:xfrm>
                      <a:custGeom>
                        <a:avLst/>
                        <a:gdLst>
                          <a:gd name="connsiteX0" fmla="*/ 0 w 500063"/>
                          <a:gd name="connsiteY0" fmla="*/ 0 h 154782"/>
                          <a:gd name="connsiteX1" fmla="*/ 500063 w 500063"/>
                          <a:gd name="connsiteY1" fmla="*/ 0 h 154782"/>
                          <a:gd name="connsiteX2" fmla="*/ 500063 w 500063"/>
                          <a:gd name="connsiteY2" fmla="*/ 154782 h 154782"/>
                          <a:gd name="connsiteX3" fmla="*/ 0 w 500063"/>
                          <a:gd name="connsiteY3" fmla="*/ 154782 h 154782"/>
                          <a:gd name="connsiteX4" fmla="*/ 0 w 500063"/>
                          <a:gd name="connsiteY4" fmla="*/ 0 h 154782"/>
                          <a:gd name="connsiteX0" fmla="*/ 192881 w 500063"/>
                          <a:gd name="connsiteY0" fmla="*/ 7144 h 154782"/>
                          <a:gd name="connsiteX1" fmla="*/ 500063 w 500063"/>
                          <a:gd name="connsiteY1" fmla="*/ 0 h 154782"/>
                          <a:gd name="connsiteX2" fmla="*/ 500063 w 500063"/>
                          <a:gd name="connsiteY2" fmla="*/ 154782 h 154782"/>
                          <a:gd name="connsiteX3" fmla="*/ 0 w 500063"/>
                          <a:gd name="connsiteY3" fmla="*/ 154782 h 154782"/>
                          <a:gd name="connsiteX4" fmla="*/ 192881 w 500063"/>
                          <a:gd name="connsiteY4" fmla="*/ 7144 h 154782"/>
                          <a:gd name="connsiteX0" fmla="*/ 104775 w 411957"/>
                          <a:gd name="connsiteY0" fmla="*/ 7144 h 154782"/>
                          <a:gd name="connsiteX1" fmla="*/ 411957 w 411957"/>
                          <a:gd name="connsiteY1" fmla="*/ 0 h 154782"/>
                          <a:gd name="connsiteX2" fmla="*/ 411957 w 411957"/>
                          <a:gd name="connsiteY2" fmla="*/ 154782 h 154782"/>
                          <a:gd name="connsiteX3" fmla="*/ 0 w 411957"/>
                          <a:gd name="connsiteY3" fmla="*/ 104775 h 154782"/>
                          <a:gd name="connsiteX4" fmla="*/ 104775 w 411957"/>
                          <a:gd name="connsiteY4" fmla="*/ 7144 h 154782"/>
                          <a:gd name="connsiteX0" fmla="*/ 104775 w 411957"/>
                          <a:gd name="connsiteY0" fmla="*/ 7144 h 154782"/>
                          <a:gd name="connsiteX1" fmla="*/ 411957 w 411957"/>
                          <a:gd name="connsiteY1" fmla="*/ 0 h 154782"/>
                          <a:gd name="connsiteX2" fmla="*/ 411957 w 411957"/>
                          <a:gd name="connsiteY2" fmla="*/ 154782 h 154782"/>
                          <a:gd name="connsiteX3" fmla="*/ 195263 w 411957"/>
                          <a:gd name="connsiteY3" fmla="*/ 130970 h 154782"/>
                          <a:gd name="connsiteX4" fmla="*/ 0 w 411957"/>
                          <a:gd name="connsiteY4" fmla="*/ 104775 h 154782"/>
                          <a:gd name="connsiteX5" fmla="*/ 104775 w 411957"/>
                          <a:gd name="connsiteY5" fmla="*/ 7144 h 154782"/>
                          <a:gd name="connsiteX0" fmla="*/ 104775 w 411957"/>
                          <a:gd name="connsiteY0" fmla="*/ 7144 h 154782"/>
                          <a:gd name="connsiteX1" fmla="*/ 411957 w 411957"/>
                          <a:gd name="connsiteY1" fmla="*/ 0 h 154782"/>
                          <a:gd name="connsiteX2" fmla="*/ 411957 w 411957"/>
                          <a:gd name="connsiteY2" fmla="*/ 154782 h 154782"/>
                          <a:gd name="connsiteX3" fmla="*/ 130969 w 411957"/>
                          <a:gd name="connsiteY3" fmla="*/ 33339 h 154782"/>
                          <a:gd name="connsiteX4" fmla="*/ 0 w 411957"/>
                          <a:gd name="connsiteY4" fmla="*/ 104775 h 154782"/>
                          <a:gd name="connsiteX5" fmla="*/ 104775 w 411957"/>
                          <a:gd name="connsiteY5" fmla="*/ 7144 h 154782"/>
                          <a:gd name="connsiteX0" fmla="*/ 104775 w 411957"/>
                          <a:gd name="connsiteY0" fmla="*/ 7144 h 154782"/>
                          <a:gd name="connsiteX1" fmla="*/ 411957 w 411957"/>
                          <a:gd name="connsiteY1" fmla="*/ 0 h 154782"/>
                          <a:gd name="connsiteX2" fmla="*/ 411957 w 411957"/>
                          <a:gd name="connsiteY2" fmla="*/ 154782 h 154782"/>
                          <a:gd name="connsiteX3" fmla="*/ 130969 w 411957"/>
                          <a:gd name="connsiteY3" fmla="*/ 33339 h 154782"/>
                          <a:gd name="connsiteX4" fmla="*/ 47625 w 411957"/>
                          <a:gd name="connsiteY4" fmla="*/ 80963 h 154782"/>
                          <a:gd name="connsiteX5" fmla="*/ 0 w 411957"/>
                          <a:gd name="connsiteY5" fmla="*/ 104775 h 154782"/>
                          <a:gd name="connsiteX6" fmla="*/ 104775 w 411957"/>
                          <a:gd name="connsiteY6" fmla="*/ 7144 h 154782"/>
                          <a:gd name="connsiteX0" fmla="*/ 104775 w 411957"/>
                          <a:gd name="connsiteY0" fmla="*/ 7144 h 154782"/>
                          <a:gd name="connsiteX1" fmla="*/ 411957 w 411957"/>
                          <a:gd name="connsiteY1" fmla="*/ 0 h 154782"/>
                          <a:gd name="connsiteX2" fmla="*/ 411957 w 411957"/>
                          <a:gd name="connsiteY2" fmla="*/ 154782 h 154782"/>
                          <a:gd name="connsiteX3" fmla="*/ 130969 w 411957"/>
                          <a:gd name="connsiteY3" fmla="*/ 33339 h 154782"/>
                          <a:gd name="connsiteX4" fmla="*/ 59531 w 411957"/>
                          <a:gd name="connsiteY4" fmla="*/ 107156 h 154782"/>
                          <a:gd name="connsiteX5" fmla="*/ 0 w 411957"/>
                          <a:gd name="connsiteY5" fmla="*/ 104775 h 154782"/>
                          <a:gd name="connsiteX6" fmla="*/ 104775 w 411957"/>
                          <a:gd name="connsiteY6" fmla="*/ 7144 h 154782"/>
                          <a:gd name="connsiteX0" fmla="*/ 92869 w 400051"/>
                          <a:gd name="connsiteY0" fmla="*/ 7144 h 154782"/>
                          <a:gd name="connsiteX1" fmla="*/ 400051 w 400051"/>
                          <a:gd name="connsiteY1" fmla="*/ 0 h 154782"/>
                          <a:gd name="connsiteX2" fmla="*/ 400051 w 400051"/>
                          <a:gd name="connsiteY2" fmla="*/ 154782 h 154782"/>
                          <a:gd name="connsiteX3" fmla="*/ 119063 w 400051"/>
                          <a:gd name="connsiteY3" fmla="*/ 33339 h 154782"/>
                          <a:gd name="connsiteX4" fmla="*/ 47625 w 400051"/>
                          <a:gd name="connsiteY4" fmla="*/ 107156 h 154782"/>
                          <a:gd name="connsiteX5" fmla="*/ 0 w 400051"/>
                          <a:gd name="connsiteY5" fmla="*/ 104775 h 154782"/>
                          <a:gd name="connsiteX6" fmla="*/ 92869 w 400051"/>
                          <a:gd name="connsiteY6" fmla="*/ 7144 h 154782"/>
                          <a:gd name="connsiteX0" fmla="*/ 92869 w 400051"/>
                          <a:gd name="connsiteY0" fmla="*/ 7144 h 154782"/>
                          <a:gd name="connsiteX1" fmla="*/ 400051 w 400051"/>
                          <a:gd name="connsiteY1" fmla="*/ 0 h 154782"/>
                          <a:gd name="connsiteX2" fmla="*/ 400051 w 400051"/>
                          <a:gd name="connsiteY2" fmla="*/ 154782 h 154782"/>
                          <a:gd name="connsiteX3" fmla="*/ 119063 w 400051"/>
                          <a:gd name="connsiteY3" fmla="*/ 33339 h 154782"/>
                          <a:gd name="connsiteX4" fmla="*/ 54769 w 400051"/>
                          <a:gd name="connsiteY4" fmla="*/ 107156 h 154782"/>
                          <a:gd name="connsiteX5" fmla="*/ 0 w 400051"/>
                          <a:gd name="connsiteY5" fmla="*/ 104775 h 154782"/>
                          <a:gd name="connsiteX6" fmla="*/ 92869 w 400051"/>
                          <a:gd name="connsiteY6" fmla="*/ 7144 h 154782"/>
                          <a:gd name="connsiteX0" fmla="*/ 92869 w 400051"/>
                          <a:gd name="connsiteY0" fmla="*/ 7144 h 154782"/>
                          <a:gd name="connsiteX1" fmla="*/ 400051 w 400051"/>
                          <a:gd name="connsiteY1" fmla="*/ 0 h 154782"/>
                          <a:gd name="connsiteX2" fmla="*/ 400051 w 400051"/>
                          <a:gd name="connsiteY2" fmla="*/ 154782 h 154782"/>
                          <a:gd name="connsiteX3" fmla="*/ 119063 w 400051"/>
                          <a:gd name="connsiteY3" fmla="*/ 28576 h 154782"/>
                          <a:gd name="connsiteX4" fmla="*/ 54769 w 400051"/>
                          <a:gd name="connsiteY4" fmla="*/ 107156 h 154782"/>
                          <a:gd name="connsiteX5" fmla="*/ 0 w 400051"/>
                          <a:gd name="connsiteY5" fmla="*/ 104775 h 154782"/>
                          <a:gd name="connsiteX6" fmla="*/ 92869 w 400051"/>
                          <a:gd name="connsiteY6" fmla="*/ 7144 h 154782"/>
                          <a:gd name="connsiteX0" fmla="*/ 92869 w 400051"/>
                          <a:gd name="connsiteY0" fmla="*/ 7144 h 107156"/>
                          <a:gd name="connsiteX1" fmla="*/ 400051 w 400051"/>
                          <a:gd name="connsiteY1" fmla="*/ 0 h 107156"/>
                          <a:gd name="connsiteX2" fmla="*/ 388145 w 400051"/>
                          <a:gd name="connsiteY2" fmla="*/ 33338 h 107156"/>
                          <a:gd name="connsiteX3" fmla="*/ 119063 w 400051"/>
                          <a:gd name="connsiteY3" fmla="*/ 28576 h 107156"/>
                          <a:gd name="connsiteX4" fmla="*/ 54769 w 400051"/>
                          <a:gd name="connsiteY4" fmla="*/ 107156 h 107156"/>
                          <a:gd name="connsiteX5" fmla="*/ 0 w 400051"/>
                          <a:gd name="connsiteY5" fmla="*/ 104775 h 107156"/>
                          <a:gd name="connsiteX6" fmla="*/ 92869 w 400051"/>
                          <a:gd name="connsiteY6" fmla="*/ 7144 h 107156"/>
                          <a:gd name="connsiteX0" fmla="*/ 92869 w 400051"/>
                          <a:gd name="connsiteY0" fmla="*/ 7144 h 107156"/>
                          <a:gd name="connsiteX1" fmla="*/ 400051 w 400051"/>
                          <a:gd name="connsiteY1" fmla="*/ 0 h 107156"/>
                          <a:gd name="connsiteX2" fmla="*/ 400051 w 400051"/>
                          <a:gd name="connsiteY2" fmla="*/ 30956 h 107156"/>
                          <a:gd name="connsiteX3" fmla="*/ 119063 w 400051"/>
                          <a:gd name="connsiteY3" fmla="*/ 28576 h 107156"/>
                          <a:gd name="connsiteX4" fmla="*/ 54769 w 400051"/>
                          <a:gd name="connsiteY4" fmla="*/ 107156 h 107156"/>
                          <a:gd name="connsiteX5" fmla="*/ 0 w 400051"/>
                          <a:gd name="connsiteY5" fmla="*/ 104775 h 107156"/>
                          <a:gd name="connsiteX6" fmla="*/ 92869 w 400051"/>
                          <a:gd name="connsiteY6" fmla="*/ 7144 h 107156"/>
                          <a:gd name="connsiteX0" fmla="*/ 83344 w 390526"/>
                          <a:gd name="connsiteY0" fmla="*/ 7144 h 107156"/>
                          <a:gd name="connsiteX1" fmla="*/ 390526 w 390526"/>
                          <a:gd name="connsiteY1" fmla="*/ 0 h 107156"/>
                          <a:gd name="connsiteX2" fmla="*/ 390526 w 390526"/>
                          <a:gd name="connsiteY2" fmla="*/ 30956 h 107156"/>
                          <a:gd name="connsiteX3" fmla="*/ 109538 w 390526"/>
                          <a:gd name="connsiteY3" fmla="*/ 28576 h 107156"/>
                          <a:gd name="connsiteX4" fmla="*/ 45244 w 390526"/>
                          <a:gd name="connsiteY4" fmla="*/ 107156 h 107156"/>
                          <a:gd name="connsiteX5" fmla="*/ 0 w 390526"/>
                          <a:gd name="connsiteY5" fmla="*/ 102394 h 107156"/>
                          <a:gd name="connsiteX6" fmla="*/ 83344 w 390526"/>
                          <a:gd name="connsiteY6" fmla="*/ 7144 h 107156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</a:cxnLst>
                        <a:rect l="l" t="t" r="r" b="b"/>
                        <a:pathLst>
                          <a:path w="390526" h="107156">
                            <a:moveTo>
                              <a:pt x="83344" y="7144"/>
                            </a:moveTo>
                            <a:lnTo>
                              <a:pt x="390526" y="0"/>
                            </a:lnTo>
                            <a:lnTo>
                              <a:pt x="390526" y="30956"/>
                            </a:lnTo>
                            <a:lnTo>
                              <a:pt x="109538" y="28576"/>
                            </a:lnTo>
                            <a:lnTo>
                              <a:pt x="45244" y="107156"/>
                            </a:lnTo>
                            <a:lnTo>
                              <a:pt x="0" y="102394"/>
                            </a:lnTo>
                            <a:lnTo>
                              <a:pt x="83344" y="7144"/>
                            </a:lnTo>
                            <a:close/>
                          </a:path>
                        </a:pathLst>
                      </a:custGeom>
                      <a:solidFill>
                        <a:schemeClr val="accent3"/>
                      </a:solidFill>
                      <a:ln w="3175">
                        <a:solidFill>
                          <a:schemeClr val="accent3">
                            <a:lumMod val="75000"/>
                          </a:schemeClr>
                        </a:solidFill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818" name="Rectangle 159"/>
                      <p:cNvSpPr/>
                      <p:nvPr/>
                    </p:nvSpPr>
                    <p:spPr>
                      <a:xfrm>
                        <a:off x="10901634" y="1111770"/>
                        <a:ext cx="343279" cy="78581"/>
                      </a:xfrm>
                      <a:custGeom>
                        <a:avLst/>
                        <a:gdLst>
                          <a:gd name="connsiteX0" fmla="*/ 0 w 276224"/>
                          <a:gd name="connsiteY0" fmla="*/ 0 h 88106"/>
                          <a:gd name="connsiteX1" fmla="*/ 276224 w 276224"/>
                          <a:gd name="connsiteY1" fmla="*/ 0 h 88106"/>
                          <a:gd name="connsiteX2" fmla="*/ 276224 w 276224"/>
                          <a:gd name="connsiteY2" fmla="*/ 88106 h 88106"/>
                          <a:gd name="connsiteX3" fmla="*/ 0 w 276224"/>
                          <a:gd name="connsiteY3" fmla="*/ 88106 h 88106"/>
                          <a:gd name="connsiteX4" fmla="*/ 0 w 276224"/>
                          <a:gd name="connsiteY4" fmla="*/ 0 h 88106"/>
                          <a:gd name="connsiteX0" fmla="*/ 54769 w 330993"/>
                          <a:gd name="connsiteY0" fmla="*/ 0 h 88106"/>
                          <a:gd name="connsiteX1" fmla="*/ 330993 w 330993"/>
                          <a:gd name="connsiteY1" fmla="*/ 0 h 88106"/>
                          <a:gd name="connsiteX2" fmla="*/ 330993 w 330993"/>
                          <a:gd name="connsiteY2" fmla="*/ 88106 h 88106"/>
                          <a:gd name="connsiteX3" fmla="*/ 0 w 330993"/>
                          <a:gd name="connsiteY3" fmla="*/ 83344 h 88106"/>
                          <a:gd name="connsiteX4" fmla="*/ 54769 w 330993"/>
                          <a:gd name="connsiteY4" fmla="*/ 0 h 88106"/>
                          <a:gd name="connsiteX0" fmla="*/ 69057 w 345281"/>
                          <a:gd name="connsiteY0" fmla="*/ 0 h 88106"/>
                          <a:gd name="connsiteX1" fmla="*/ 345281 w 345281"/>
                          <a:gd name="connsiteY1" fmla="*/ 0 h 88106"/>
                          <a:gd name="connsiteX2" fmla="*/ 345281 w 345281"/>
                          <a:gd name="connsiteY2" fmla="*/ 88106 h 88106"/>
                          <a:gd name="connsiteX3" fmla="*/ 0 w 345281"/>
                          <a:gd name="connsiteY3" fmla="*/ 78581 h 88106"/>
                          <a:gd name="connsiteX4" fmla="*/ 69057 w 345281"/>
                          <a:gd name="connsiteY4" fmla="*/ 0 h 88106"/>
                          <a:gd name="connsiteX0" fmla="*/ 69057 w 345281"/>
                          <a:gd name="connsiteY0" fmla="*/ 0 h 85725"/>
                          <a:gd name="connsiteX1" fmla="*/ 345281 w 345281"/>
                          <a:gd name="connsiteY1" fmla="*/ 0 h 85725"/>
                          <a:gd name="connsiteX2" fmla="*/ 342900 w 345281"/>
                          <a:gd name="connsiteY2" fmla="*/ 85725 h 85725"/>
                          <a:gd name="connsiteX3" fmla="*/ 0 w 345281"/>
                          <a:gd name="connsiteY3" fmla="*/ 78581 h 85725"/>
                          <a:gd name="connsiteX4" fmla="*/ 69057 w 345281"/>
                          <a:gd name="connsiteY4" fmla="*/ 0 h 85725"/>
                          <a:gd name="connsiteX0" fmla="*/ 69057 w 345281"/>
                          <a:gd name="connsiteY0" fmla="*/ 0 h 78581"/>
                          <a:gd name="connsiteX1" fmla="*/ 345281 w 345281"/>
                          <a:gd name="connsiteY1" fmla="*/ 0 h 78581"/>
                          <a:gd name="connsiteX2" fmla="*/ 342900 w 345281"/>
                          <a:gd name="connsiteY2" fmla="*/ 69057 h 78581"/>
                          <a:gd name="connsiteX3" fmla="*/ 0 w 345281"/>
                          <a:gd name="connsiteY3" fmla="*/ 78581 h 78581"/>
                          <a:gd name="connsiteX4" fmla="*/ 69057 w 345281"/>
                          <a:gd name="connsiteY4" fmla="*/ 0 h 78581"/>
                          <a:gd name="connsiteX0" fmla="*/ 69057 w 345281"/>
                          <a:gd name="connsiteY0" fmla="*/ 0 h 78581"/>
                          <a:gd name="connsiteX1" fmla="*/ 345281 w 345281"/>
                          <a:gd name="connsiteY1" fmla="*/ 0 h 78581"/>
                          <a:gd name="connsiteX2" fmla="*/ 340519 w 345281"/>
                          <a:gd name="connsiteY2" fmla="*/ 73819 h 78581"/>
                          <a:gd name="connsiteX3" fmla="*/ 0 w 345281"/>
                          <a:gd name="connsiteY3" fmla="*/ 78581 h 78581"/>
                          <a:gd name="connsiteX4" fmla="*/ 69057 w 345281"/>
                          <a:gd name="connsiteY4" fmla="*/ 0 h 78581"/>
                          <a:gd name="connsiteX0" fmla="*/ 63049 w 345281"/>
                          <a:gd name="connsiteY0" fmla="*/ 0 h 78581"/>
                          <a:gd name="connsiteX1" fmla="*/ 345281 w 345281"/>
                          <a:gd name="connsiteY1" fmla="*/ 0 h 78581"/>
                          <a:gd name="connsiteX2" fmla="*/ 340519 w 345281"/>
                          <a:gd name="connsiteY2" fmla="*/ 73819 h 78581"/>
                          <a:gd name="connsiteX3" fmla="*/ 0 w 345281"/>
                          <a:gd name="connsiteY3" fmla="*/ 78581 h 78581"/>
                          <a:gd name="connsiteX4" fmla="*/ 63049 w 345281"/>
                          <a:gd name="connsiteY4" fmla="*/ 0 h 78581"/>
                          <a:gd name="connsiteX0" fmla="*/ 63049 w 345281"/>
                          <a:gd name="connsiteY0" fmla="*/ 0 h 78581"/>
                          <a:gd name="connsiteX1" fmla="*/ 345281 w 345281"/>
                          <a:gd name="connsiteY1" fmla="*/ 0 h 78581"/>
                          <a:gd name="connsiteX2" fmla="*/ 340519 w 345281"/>
                          <a:gd name="connsiteY2" fmla="*/ 77824 h 78581"/>
                          <a:gd name="connsiteX3" fmla="*/ 0 w 345281"/>
                          <a:gd name="connsiteY3" fmla="*/ 78581 h 78581"/>
                          <a:gd name="connsiteX4" fmla="*/ 63049 w 345281"/>
                          <a:gd name="connsiteY4" fmla="*/ 0 h 78581"/>
                          <a:gd name="connsiteX0" fmla="*/ 63049 w 345281"/>
                          <a:gd name="connsiteY0" fmla="*/ 0 h 78581"/>
                          <a:gd name="connsiteX1" fmla="*/ 345281 w 345281"/>
                          <a:gd name="connsiteY1" fmla="*/ 0 h 78581"/>
                          <a:gd name="connsiteX2" fmla="*/ 340519 w 345281"/>
                          <a:gd name="connsiteY2" fmla="*/ 77824 h 78581"/>
                          <a:gd name="connsiteX3" fmla="*/ 0 w 345281"/>
                          <a:gd name="connsiteY3" fmla="*/ 78581 h 78581"/>
                          <a:gd name="connsiteX4" fmla="*/ 63049 w 345281"/>
                          <a:gd name="connsiteY4" fmla="*/ 0 h 78581"/>
                          <a:gd name="connsiteX0" fmla="*/ 63049 w 343279"/>
                          <a:gd name="connsiteY0" fmla="*/ 0 h 78581"/>
                          <a:gd name="connsiteX1" fmla="*/ 343279 w 343279"/>
                          <a:gd name="connsiteY1" fmla="*/ 0 h 78581"/>
                          <a:gd name="connsiteX2" fmla="*/ 340519 w 343279"/>
                          <a:gd name="connsiteY2" fmla="*/ 77824 h 78581"/>
                          <a:gd name="connsiteX3" fmla="*/ 0 w 343279"/>
                          <a:gd name="connsiteY3" fmla="*/ 78581 h 78581"/>
                          <a:gd name="connsiteX4" fmla="*/ 63049 w 343279"/>
                          <a:gd name="connsiteY4" fmla="*/ 0 h 78581"/>
                          <a:gd name="connsiteX0" fmla="*/ 57041 w 343279"/>
                          <a:gd name="connsiteY0" fmla="*/ 0 h 78581"/>
                          <a:gd name="connsiteX1" fmla="*/ 343279 w 343279"/>
                          <a:gd name="connsiteY1" fmla="*/ 0 h 78581"/>
                          <a:gd name="connsiteX2" fmla="*/ 340519 w 343279"/>
                          <a:gd name="connsiteY2" fmla="*/ 77824 h 78581"/>
                          <a:gd name="connsiteX3" fmla="*/ 0 w 343279"/>
                          <a:gd name="connsiteY3" fmla="*/ 78581 h 78581"/>
                          <a:gd name="connsiteX4" fmla="*/ 57041 w 343279"/>
                          <a:gd name="connsiteY4" fmla="*/ 0 h 78581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343279" h="78581">
                            <a:moveTo>
                              <a:pt x="57041" y="0"/>
                            </a:moveTo>
                            <a:lnTo>
                              <a:pt x="343279" y="0"/>
                            </a:lnTo>
                            <a:cubicBezTo>
                              <a:pt x="342485" y="28575"/>
                              <a:pt x="341313" y="49249"/>
                              <a:pt x="340519" y="77824"/>
                            </a:cubicBezTo>
                            <a:lnTo>
                              <a:pt x="0" y="78581"/>
                            </a:lnTo>
                            <a:lnTo>
                              <a:pt x="57041" y="0"/>
                            </a:lnTo>
                            <a:close/>
                          </a:path>
                        </a:pathLst>
                      </a:custGeom>
                      <a:solidFill>
                        <a:schemeClr val="accent2"/>
                      </a:solidFill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819" name="Rectangle 30"/>
                      <p:cNvSpPr/>
                      <p:nvPr/>
                    </p:nvSpPr>
                    <p:spPr>
                      <a:xfrm>
                        <a:off x="10840369" y="1471677"/>
                        <a:ext cx="390526" cy="107156"/>
                      </a:xfrm>
                      <a:custGeom>
                        <a:avLst/>
                        <a:gdLst>
                          <a:gd name="connsiteX0" fmla="*/ 0 w 500063"/>
                          <a:gd name="connsiteY0" fmla="*/ 0 h 154782"/>
                          <a:gd name="connsiteX1" fmla="*/ 500063 w 500063"/>
                          <a:gd name="connsiteY1" fmla="*/ 0 h 154782"/>
                          <a:gd name="connsiteX2" fmla="*/ 500063 w 500063"/>
                          <a:gd name="connsiteY2" fmla="*/ 154782 h 154782"/>
                          <a:gd name="connsiteX3" fmla="*/ 0 w 500063"/>
                          <a:gd name="connsiteY3" fmla="*/ 154782 h 154782"/>
                          <a:gd name="connsiteX4" fmla="*/ 0 w 500063"/>
                          <a:gd name="connsiteY4" fmla="*/ 0 h 154782"/>
                          <a:gd name="connsiteX0" fmla="*/ 192881 w 500063"/>
                          <a:gd name="connsiteY0" fmla="*/ 7144 h 154782"/>
                          <a:gd name="connsiteX1" fmla="*/ 500063 w 500063"/>
                          <a:gd name="connsiteY1" fmla="*/ 0 h 154782"/>
                          <a:gd name="connsiteX2" fmla="*/ 500063 w 500063"/>
                          <a:gd name="connsiteY2" fmla="*/ 154782 h 154782"/>
                          <a:gd name="connsiteX3" fmla="*/ 0 w 500063"/>
                          <a:gd name="connsiteY3" fmla="*/ 154782 h 154782"/>
                          <a:gd name="connsiteX4" fmla="*/ 192881 w 500063"/>
                          <a:gd name="connsiteY4" fmla="*/ 7144 h 154782"/>
                          <a:gd name="connsiteX0" fmla="*/ 104775 w 411957"/>
                          <a:gd name="connsiteY0" fmla="*/ 7144 h 154782"/>
                          <a:gd name="connsiteX1" fmla="*/ 411957 w 411957"/>
                          <a:gd name="connsiteY1" fmla="*/ 0 h 154782"/>
                          <a:gd name="connsiteX2" fmla="*/ 411957 w 411957"/>
                          <a:gd name="connsiteY2" fmla="*/ 154782 h 154782"/>
                          <a:gd name="connsiteX3" fmla="*/ 0 w 411957"/>
                          <a:gd name="connsiteY3" fmla="*/ 104775 h 154782"/>
                          <a:gd name="connsiteX4" fmla="*/ 104775 w 411957"/>
                          <a:gd name="connsiteY4" fmla="*/ 7144 h 154782"/>
                          <a:gd name="connsiteX0" fmla="*/ 104775 w 411957"/>
                          <a:gd name="connsiteY0" fmla="*/ 7144 h 154782"/>
                          <a:gd name="connsiteX1" fmla="*/ 411957 w 411957"/>
                          <a:gd name="connsiteY1" fmla="*/ 0 h 154782"/>
                          <a:gd name="connsiteX2" fmla="*/ 411957 w 411957"/>
                          <a:gd name="connsiteY2" fmla="*/ 154782 h 154782"/>
                          <a:gd name="connsiteX3" fmla="*/ 195263 w 411957"/>
                          <a:gd name="connsiteY3" fmla="*/ 130970 h 154782"/>
                          <a:gd name="connsiteX4" fmla="*/ 0 w 411957"/>
                          <a:gd name="connsiteY4" fmla="*/ 104775 h 154782"/>
                          <a:gd name="connsiteX5" fmla="*/ 104775 w 411957"/>
                          <a:gd name="connsiteY5" fmla="*/ 7144 h 154782"/>
                          <a:gd name="connsiteX0" fmla="*/ 104775 w 411957"/>
                          <a:gd name="connsiteY0" fmla="*/ 7144 h 154782"/>
                          <a:gd name="connsiteX1" fmla="*/ 411957 w 411957"/>
                          <a:gd name="connsiteY1" fmla="*/ 0 h 154782"/>
                          <a:gd name="connsiteX2" fmla="*/ 411957 w 411957"/>
                          <a:gd name="connsiteY2" fmla="*/ 154782 h 154782"/>
                          <a:gd name="connsiteX3" fmla="*/ 130969 w 411957"/>
                          <a:gd name="connsiteY3" fmla="*/ 33339 h 154782"/>
                          <a:gd name="connsiteX4" fmla="*/ 0 w 411957"/>
                          <a:gd name="connsiteY4" fmla="*/ 104775 h 154782"/>
                          <a:gd name="connsiteX5" fmla="*/ 104775 w 411957"/>
                          <a:gd name="connsiteY5" fmla="*/ 7144 h 154782"/>
                          <a:gd name="connsiteX0" fmla="*/ 104775 w 411957"/>
                          <a:gd name="connsiteY0" fmla="*/ 7144 h 154782"/>
                          <a:gd name="connsiteX1" fmla="*/ 411957 w 411957"/>
                          <a:gd name="connsiteY1" fmla="*/ 0 h 154782"/>
                          <a:gd name="connsiteX2" fmla="*/ 411957 w 411957"/>
                          <a:gd name="connsiteY2" fmla="*/ 154782 h 154782"/>
                          <a:gd name="connsiteX3" fmla="*/ 130969 w 411957"/>
                          <a:gd name="connsiteY3" fmla="*/ 33339 h 154782"/>
                          <a:gd name="connsiteX4" fmla="*/ 47625 w 411957"/>
                          <a:gd name="connsiteY4" fmla="*/ 80963 h 154782"/>
                          <a:gd name="connsiteX5" fmla="*/ 0 w 411957"/>
                          <a:gd name="connsiteY5" fmla="*/ 104775 h 154782"/>
                          <a:gd name="connsiteX6" fmla="*/ 104775 w 411957"/>
                          <a:gd name="connsiteY6" fmla="*/ 7144 h 154782"/>
                          <a:gd name="connsiteX0" fmla="*/ 104775 w 411957"/>
                          <a:gd name="connsiteY0" fmla="*/ 7144 h 154782"/>
                          <a:gd name="connsiteX1" fmla="*/ 411957 w 411957"/>
                          <a:gd name="connsiteY1" fmla="*/ 0 h 154782"/>
                          <a:gd name="connsiteX2" fmla="*/ 411957 w 411957"/>
                          <a:gd name="connsiteY2" fmla="*/ 154782 h 154782"/>
                          <a:gd name="connsiteX3" fmla="*/ 130969 w 411957"/>
                          <a:gd name="connsiteY3" fmla="*/ 33339 h 154782"/>
                          <a:gd name="connsiteX4" fmla="*/ 59531 w 411957"/>
                          <a:gd name="connsiteY4" fmla="*/ 107156 h 154782"/>
                          <a:gd name="connsiteX5" fmla="*/ 0 w 411957"/>
                          <a:gd name="connsiteY5" fmla="*/ 104775 h 154782"/>
                          <a:gd name="connsiteX6" fmla="*/ 104775 w 411957"/>
                          <a:gd name="connsiteY6" fmla="*/ 7144 h 154782"/>
                          <a:gd name="connsiteX0" fmla="*/ 92869 w 400051"/>
                          <a:gd name="connsiteY0" fmla="*/ 7144 h 154782"/>
                          <a:gd name="connsiteX1" fmla="*/ 400051 w 400051"/>
                          <a:gd name="connsiteY1" fmla="*/ 0 h 154782"/>
                          <a:gd name="connsiteX2" fmla="*/ 400051 w 400051"/>
                          <a:gd name="connsiteY2" fmla="*/ 154782 h 154782"/>
                          <a:gd name="connsiteX3" fmla="*/ 119063 w 400051"/>
                          <a:gd name="connsiteY3" fmla="*/ 33339 h 154782"/>
                          <a:gd name="connsiteX4" fmla="*/ 47625 w 400051"/>
                          <a:gd name="connsiteY4" fmla="*/ 107156 h 154782"/>
                          <a:gd name="connsiteX5" fmla="*/ 0 w 400051"/>
                          <a:gd name="connsiteY5" fmla="*/ 104775 h 154782"/>
                          <a:gd name="connsiteX6" fmla="*/ 92869 w 400051"/>
                          <a:gd name="connsiteY6" fmla="*/ 7144 h 154782"/>
                          <a:gd name="connsiteX0" fmla="*/ 92869 w 400051"/>
                          <a:gd name="connsiteY0" fmla="*/ 7144 h 154782"/>
                          <a:gd name="connsiteX1" fmla="*/ 400051 w 400051"/>
                          <a:gd name="connsiteY1" fmla="*/ 0 h 154782"/>
                          <a:gd name="connsiteX2" fmla="*/ 400051 w 400051"/>
                          <a:gd name="connsiteY2" fmla="*/ 154782 h 154782"/>
                          <a:gd name="connsiteX3" fmla="*/ 119063 w 400051"/>
                          <a:gd name="connsiteY3" fmla="*/ 33339 h 154782"/>
                          <a:gd name="connsiteX4" fmla="*/ 54769 w 400051"/>
                          <a:gd name="connsiteY4" fmla="*/ 107156 h 154782"/>
                          <a:gd name="connsiteX5" fmla="*/ 0 w 400051"/>
                          <a:gd name="connsiteY5" fmla="*/ 104775 h 154782"/>
                          <a:gd name="connsiteX6" fmla="*/ 92869 w 400051"/>
                          <a:gd name="connsiteY6" fmla="*/ 7144 h 154782"/>
                          <a:gd name="connsiteX0" fmla="*/ 92869 w 400051"/>
                          <a:gd name="connsiteY0" fmla="*/ 7144 h 154782"/>
                          <a:gd name="connsiteX1" fmla="*/ 400051 w 400051"/>
                          <a:gd name="connsiteY1" fmla="*/ 0 h 154782"/>
                          <a:gd name="connsiteX2" fmla="*/ 400051 w 400051"/>
                          <a:gd name="connsiteY2" fmla="*/ 154782 h 154782"/>
                          <a:gd name="connsiteX3" fmla="*/ 119063 w 400051"/>
                          <a:gd name="connsiteY3" fmla="*/ 28576 h 154782"/>
                          <a:gd name="connsiteX4" fmla="*/ 54769 w 400051"/>
                          <a:gd name="connsiteY4" fmla="*/ 107156 h 154782"/>
                          <a:gd name="connsiteX5" fmla="*/ 0 w 400051"/>
                          <a:gd name="connsiteY5" fmla="*/ 104775 h 154782"/>
                          <a:gd name="connsiteX6" fmla="*/ 92869 w 400051"/>
                          <a:gd name="connsiteY6" fmla="*/ 7144 h 154782"/>
                          <a:gd name="connsiteX0" fmla="*/ 92869 w 400051"/>
                          <a:gd name="connsiteY0" fmla="*/ 7144 h 107156"/>
                          <a:gd name="connsiteX1" fmla="*/ 400051 w 400051"/>
                          <a:gd name="connsiteY1" fmla="*/ 0 h 107156"/>
                          <a:gd name="connsiteX2" fmla="*/ 388145 w 400051"/>
                          <a:gd name="connsiteY2" fmla="*/ 33338 h 107156"/>
                          <a:gd name="connsiteX3" fmla="*/ 119063 w 400051"/>
                          <a:gd name="connsiteY3" fmla="*/ 28576 h 107156"/>
                          <a:gd name="connsiteX4" fmla="*/ 54769 w 400051"/>
                          <a:gd name="connsiteY4" fmla="*/ 107156 h 107156"/>
                          <a:gd name="connsiteX5" fmla="*/ 0 w 400051"/>
                          <a:gd name="connsiteY5" fmla="*/ 104775 h 107156"/>
                          <a:gd name="connsiteX6" fmla="*/ 92869 w 400051"/>
                          <a:gd name="connsiteY6" fmla="*/ 7144 h 107156"/>
                          <a:gd name="connsiteX0" fmla="*/ 92869 w 400051"/>
                          <a:gd name="connsiteY0" fmla="*/ 7144 h 107156"/>
                          <a:gd name="connsiteX1" fmla="*/ 400051 w 400051"/>
                          <a:gd name="connsiteY1" fmla="*/ 0 h 107156"/>
                          <a:gd name="connsiteX2" fmla="*/ 400051 w 400051"/>
                          <a:gd name="connsiteY2" fmla="*/ 30956 h 107156"/>
                          <a:gd name="connsiteX3" fmla="*/ 119063 w 400051"/>
                          <a:gd name="connsiteY3" fmla="*/ 28576 h 107156"/>
                          <a:gd name="connsiteX4" fmla="*/ 54769 w 400051"/>
                          <a:gd name="connsiteY4" fmla="*/ 107156 h 107156"/>
                          <a:gd name="connsiteX5" fmla="*/ 0 w 400051"/>
                          <a:gd name="connsiteY5" fmla="*/ 104775 h 107156"/>
                          <a:gd name="connsiteX6" fmla="*/ 92869 w 400051"/>
                          <a:gd name="connsiteY6" fmla="*/ 7144 h 107156"/>
                          <a:gd name="connsiteX0" fmla="*/ 83344 w 390526"/>
                          <a:gd name="connsiteY0" fmla="*/ 7144 h 107156"/>
                          <a:gd name="connsiteX1" fmla="*/ 390526 w 390526"/>
                          <a:gd name="connsiteY1" fmla="*/ 0 h 107156"/>
                          <a:gd name="connsiteX2" fmla="*/ 390526 w 390526"/>
                          <a:gd name="connsiteY2" fmla="*/ 30956 h 107156"/>
                          <a:gd name="connsiteX3" fmla="*/ 109538 w 390526"/>
                          <a:gd name="connsiteY3" fmla="*/ 28576 h 107156"/>
                          <a:gd name="connsiteX4" fmla="*/ 45244 w 390526"/>
                          <a:gd name="connsiteY4" fmla="*/ 107156 h 107156"/>
                          <a:gd name="connsiteX5" fmla="*/ 0 w 390526"/>
                          <a:gd name="connsiteY5" fmla="*/ 102394 h 107156"/>
                          <a:gd name="connsiteX6" fmla="*/ 83344 w 390526"/>
                          <a:gd name="connsiteY6" fmla="*/ 7144 h 107156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</a:cxnLst>
                        <a:rect l="l" t="t" r="r" b="b"/>
                        <a:pathLst>
                          <a:path w="390526" h="107156">
                            <a:moveTo>
                              <a:pt x="83344" y="7144"/>
                            </a:moveTo>
                            <a:lnTo>
                              <a:pt x="390526" y="0"/>
                            </a:lnTo>
                            <a:lnTo>
                              <a:pt x="390526" y="30956"/>
                            </a:lnTo>
                            <a:lnTo>
                              <a:pt x="109538" y="28576"/>
                            </a:lnTo>
                            <a:lnTo>
                              <a:pt x="45244" y="107156"/>
                            </a:lnTo>
                            <a:lnTo>
                              <a:pt x="0" y="102394"/>
                            </a:lnTo>
                            <a:lnTo>
                              <a:pt x="83344" y="7144"/>
                            </a:lnTo>
                            <a:close/>
                          </a:path>
                        </a:pathLst>
                      </a:custGeom>
                      <a:solidFill>
                        <a:schemeClr val="accent3"/>
                      </a:solidFill>
                      <a:ln w="3175">
                        <a:solidFill>
                          <a:schemeClr val="accent3">
                            <a:lumMod val="75000"/>
                          </a:schemeClr>
                        </a:solidFill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820" name="Rectangle 159"/>
                      <p:cNvSpPr/>
                      <p:nvPr/>
                    </p:nvSpPr>
                    <p:spPr>
                      <a:xfrm>
                        <a:off x="10887616" y="1500252"/>
                        <a:ext cx="343279" cy="78581"/>
                      </a:xfrm>
                      <a:custGeom>
                        <a:avLst/>
                        <a:gdLst>
                          <a:gd name="connsiteX0" fmla="*/ 0 w 276224"/>
                          <a:gd name="connsiteY0" fmla="*/ 0 h 88106"/>
                          <a:gd name="connsiteX1" fmla="*/ 276224 w 276224"/>
                          <a:gd name="connsiteY1" fmla="*/ 0 h 88106"/>
                          <a:gd name="connsiteX2" fmla="*/ 276224 w 276224"/>
                          <a:gd name="connsiteY2" fmla="*/ 88106 h 88106"/>
                          <a:gd name="connsiteX3" fmla="*/ 0 w 276224"/>
                          <a:gd name="connsiteY3" fmla="*/ 88106 h 88106"/>
                          <a:gd name="connsiteX4" fmla="*/ 0 w 276224"/>
                          <a:gd name="connsiteY4" fmla="*/ 0 h 88106"/>
                          <a:gd name="connsiteX0" fmla="*/ 54769 w 330993"/>
                          <a:gd name="connsiteY0" fmla="*/ 0 h 88106"/>
                          <a:gd name="connsiteX1" fmla="*/ 330993 w 330993"/>
                          <a:gd name="connsiteY1" fmla="*/ 0 h 88106"/>
                          <a:gd name="connsiteX2" fmla="*/ 330993 w 330993"/>
                          <a:gd name="connsiteY2" fmla="*/ 88106 h 88106"/>
                          <a:gd name="connsiteX3" fmla="*/ 0 w 330993"/>
                          <a:gd name="connsiteY3" fmla="*/ 83344 h 88106"/>
                          <a:gd name="connsiteX4" fmla="*/ 54769 w 330993"/>
                          <a:gd name="connsiteY4" fmla="*/ 0 h 88106"/>
                          <a:gd name="connsiteX0" fmla="*/ 69057 w 345281"/>
                          <a:gd name="connsiteY0" fmla="*/ 0 h 88106"/>
                          <a:gd name="connsiteX1" fmla="*/ 345281 w 345281"/>
                          <a:gd name="connsiteY1" fmla="*/ 0 h 88106"/>
                          <a:gd name="connsiteX2" fmla="*/ 345281 w 345281"/>
                          <a:gd name="connsiteY2" fmla="*/ 88106 h 88106"/>
                          <a:gd name="connsiteX3" fmla="*/ 0 w 345281"/>
                          <a:gd name="connsiteY3" fmla="*/ 78581 h 88106"/>
                          <a:gd name="connsiteX4" fmla="*/ 69057 w 345281"/>
                          <a:gd name="connsiteY4" fmla="*/ 0 h 88106"/>
                          <a:gd name="connsiteX0" fmla="*/ 69057 w 345281"/>
                          <a:gd name="connsiteY0" fmla="*/ 0 h 85725"/>
                          <a:gd name="connsiteX1" fmla="*/ 345281 w 345281"/>
                          <a:gd name="connsiteY1" fmla="*/ 0 h 85725"/>
                          <a:gd name="connsiteX2" fmla="*/ 342900 w 345281"/>
                          <a:gd name="connsiteY2" fmla="*/ 85725 h 85725"/>
                          <a:gd name="connsiteX3" fmla="*/ 0 w 345281"/>
                          <a:gd name="connsiteY3" fmla="*/ 78581 h 85725"/>
                          <a:gd name="connsiteX4" fmla="*/ 69057 w 345281"/>
                          <a:gd name="connsiteY4" fmla="*/ 0 h 85725"/>
                          <a:gd name="connsiteX0" fmla="*/ 69057 w 345281"/>
                          <a:gd name="connsiteY0" fmla="*/ 0 h 78581"/>
                          <a:gd name="connsiteX1" fmla="*/ 345281 w 345281"/>
                          <a:gd name="connsiteY1" fmla="*/ 0 h 78581"/>
                          <a:gd name="connsiteX2" fmla="*/ 342900 w 345281"/>
                          <a:gd name="connsiteY2" fmla="*/ 69057 h 78581"/>
                          <a:gd name="connsiteX3" fmla="*/ 0 w 345281"/>
                          <a:gd name="connsiteY3" fmla="*/ 78581 h 78581"/>
                          <a:gd name="connsiteX4" fmla="*/ 69057 w 345281"/>
                          <a:gd name="connsiteY4" fmla="*/ 0 h 78581"/>
                          <a:gd name="connsiteX0" fmla="*/ 69057 w 345281"/>
                          <a:gd name="connsiteY0" fmla="*/ 0 h 78581"/>
                          <a:gd name="connsiteX1" fmla="*/ 345281 w 345281"/>
                          <a:gd name="connsiteY1" fmla="*/ 0 h 78581"/>
                          <a:gd name="connsiteX2" fmla="*/ 340519 w 345281"/>
                          <a:gd name="connsiteY2" fmla="*/ 73819 h 78581"/>
                          <a:gd name="connsiteX3" fmla="*/ 0 w 345281"/>
                          <a:gd name="connsiteY3" fmla="*/ 78581 h 78581"/>
                          <a:gd name="connsiteX4" fmla="*/ 69057 w 345281"/>
                          <a:gd name="connsiteY4" fmla="*/ 0 h 78581"/>
                          <a:gd name="connsiteX0" fmla="*/ 63049 w 345281"/>
                          <a:gd name="connsiteY0" fmla="*/ 0 h 78581"/>
                          <a:gd name="connsiteX1" fmla="*/ 345281 w 345281"/>
                          <a:gd name="connsiteY1" fmla="*/ 0 h 78581"/>
                          <a:gd name="connsiteX2" fmla="*/ 340519 w 345281"/>
                          <a:gd name="connsiteY2" fmla="*/ 73819 h 78581"/>
                          <a:gd name="connsiteX3" fmla="*/ 0 w 345281"/>
                          <a:gd name="connsiteY3" fmla="*/ 78581 h 78581"/>
                          <a:gd name="connsiteX4" fmla="*/ 63049 w 345281"/>
                          <a:gd name="connsiteY4" fmla="*/ 0 h 78581"/>
                          <a:gd name="connsiteX0" fmla="*/ 63049 w 345281"/>
                          <a:gd name="connsiteY0" fmla="*/ 0 h 78581"/>
                          <a:gd name="connsiteX1" fmla="*/ 345281 w 345281"/>
                          <a:gd name="connsiteY1" fmla="*/ 0 h 78581"/>
                          <a:gd name="connsiteX2" fmla="*/ 340519 w 345281"/>
                          <a:gd name="connsiteY2" fmla="*/ 77824 h 78581"/>
                          <a:gd name="connsiteX3" fmla="*/ 0 w 345281"/>
                          <a:gd name="connsiteY3" fmla="*/ 78581 h 78581"/>
                          <a:gd name="connsiteX4" fmla="*/ 63049 w 345281"/>
                          <a:gd name="connsiteY4" fmla="*/ 0 h 78581"/>
                          <a:gd name="connsiteX0" fmla="*/ 63049 w 345281"/>
                          <a:gd name="connsiteY0" fmla="*/ 0 h 78581"/>
                          <a:gd name="connsiteX1" fmla="*/ 345281 w 345281"/>
                          <a:gd name="connsiteY1" fmla="*/ 0 h 78581"/>
                          <a:gd name="connsiteX2" fmla="*/ 340519 w 345281"/>
                          <a:gd name="connsiteY2" fmla="*/ 77824 h 78581"/>
                          <a:gd name="connsiteX3" fmla="*/ 0 w 345281"/>
                          <a:gd name="connsiteY3" fmla="*/ 78581 h 78581"/>
                          <a:gd name="connsiteX4" fmla="*/ 63049 w 345281"/>
                          <a:gd name="connsiteY4" fmla="*/ 0 h 78581"/>
                          <a:gd name="connsiteX0" fmla="*/ 63049 w 343279"/>
                          <a:gd name="connsiteY0" fmla="*/ 0 h 78581"/>
                          <a:gd name="connsiteX1" fmla="*/ 343279 w 343279"/>
                          <a:gd name="connsiteY1" fmla="*/ 0 h 78581"/>
                          <a:gd name="connsiteX2" fmla="*/ 340519 w 343279"/>
                          <a:gd name="connsiteY2" fmla="*/ 77824 h 78581"/>
                          <a:gd name="connsiteX3" fmla="*/ 0 w 343279"/>
                          <a:gd name="connsiteY3" fmla="*/ 78581 h 78581"/>
                          <a:gd name="connsiteX4" fmla="*/ 63049 w 343279"/>
                          <a:gd name="connsiteY4" fmla="*/ 0 h 78581"/>
                          <a:gd name="connsiteX0" fmla="*/ 57041 w 343279"/>
                          <a:gd name="connsiteY0" fmla="*/ 0 h 78581"/>
                          <a:gd name="connsiteX1" fmla="*/ 343279 w 343279"/>
                          <a:gd name="connsiteY1" fmla="*/ 0 h 78581"/>
                          <a:gd name="connsiteX2" fmla="*/ 340519 w 343279"/>
                          <a:gd name="connsiteY2" fmla="*/ 77824 h 78581"/>
                          <a:gd name="connsiteX3" fmla="*/ 0 w 343279"/>
                          <a:gd name="connsiteY3" fmla="*/ 78581 h 78581"/>
                          <a:gd name="connsiteX4" fmla="*/ 57041 w 343279"/>
                          <a:gd name="connsiteY4" fmla="*/ 0 h 78581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343279" h="78581">
                            <a:moveTo>
                              <a:pt x="57041" y="0"/>
                            </a:moveTo>
                            <a:lnTo>
                              <a:pt x="343279" y="0"/>
                            </a:lnTo>
                            <a:cubicBezTo>
                              <a:pt x="342485" y="28575"/>
                              <a:pt x="341313" y="49249"/>
                              <a:pt x="340519" y="77824"/>
                            </a:cubicBezTo>
                            <a:lnTo>
                              <a:pt x="0" y="78581"/>
                            </a:lnTo>
                            <a:lnTo>
                              <a:pt x="57041" y="0"/>
                            </a:lnTo>
                            <a:close/>
                          </a:path>
                        </a:pathLst>
                      </a:custGeom>
                      <a:solidFill>
                        <a:schemeClr val="accent2"/>
                      </a:solidFill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sp>
                  <p:nvSpPr>
                    <p:cNvPr id="812" name="Rectangle 6"/>
                    <p:cNvSpPr/>
                    <p:nvPr/>
                  </p:nvSpPr>
                  <p:spPr>
                    <a:xfrm>
                      <a:off x="10122938" y="200120"/>
                      <a:ext cx="1225073" cy="3240268"/>
                    </a:xfrm>
                    <a:custGeom>
                      <a:avLst/>
                      <a:gdLst>
                        <a:gd name="connsiteX0" fmla="*/ 0 w 61604"/>
                        <a:gd name="connsiteY0" fmla="*/ 0 h 1934308"/>
                        <a:gd name="connsiteX1" fmla="*/ 61604 w 61604"/>
                        <a:gd name="connsiteY1" fmla="*/ 0 h 1934308"/>
                        <a:gd name="connsiteX2" fmla="*/ 61604 w 61604"/>
                        <a:gd name="connsiteY2" fmla="*/ 1934308 h 1934308"/>
                        <a:gd name="connsiteX3" fmla="*/ 0 w 61604"/>
                        <a:gd name="connsiteY3" fmla="*/ 1934308 h 1934308"/>
                        <a:gd name="connsiteX4" fmla="*/ 0 w 61604"/>
                        <a:gd name="connsiteY4" fmla="*/ 0 h 1934308"/>
                        <a:gd name="connsiteX0" fmla="*/ 3070 w 64674"/>
                        <a:gd name="connsiteY0" fmla="*/ 6440 h 1940748"/>
                        <a:gd name="connsiteX1" fmla="*/ 0 w 64674"/>
                        <a:gd name="connsiteY1" fmla="*/ 0 h 1940748"/>
                        <a:gd name="connsiteX2" fmla="*/ 64674 w 64674"/>
                        <a:gd name="connsiteY2" fmla="*/ 6440 h 1940748"/>
                        <a:gd name="connsiteX3" fmla="*/ 64674 w 64674"/>
                        <a:gd name="connsiteY3" fmla="*/ 1940748 h 1940748"/>
                        <a:gd name="connsiteX4" fmla="*/ 3070 w 64674"/>
                        <a:gd name="connsiteY4" fmla="*/ 1940748 h 1940748"/>
                        <a:gd name="connsiteX5" fmla="*/ 3070 w 64674"/>
                        <a:gd name="connsiteY5" fmla="*/ 6440 h 1940748"/>
                        <a:gd name="connsiteX0" fmla="*/ 95123 w 156727"/>
                        <a:gd name="connsiteY0" fmla="*/ 273396 h 2207704"/>
                        <a:gd name="connsiteX1" fmla="*/ 0 w 156727"/>
                        <a:gd name="connsiteY1" fmla="*/ 0 h 2207704"/>
                        <a:gd name="connsiteX2" fmla="*/ 156727 w 156727"/>
                        <a:gd name="connsiteY2" fmla="*/ 273396 h 2207704"/>
                        <a:gd name="connsiteX3" fmla="*/ 156727 w 156727"/>
                        <a:gd name="connsiteY3" fmla="*/ 2207704 h 2207704"/>
                        <a:gd name="connsiteX4" fmla="*/ 95123 w 156727"/>
                        <a:gd name="connsiteY4" fmla="*/ 2207704 h 2207704"/>
                        <a:gd name="connsiteX5" fmla="*/ 95123 w 156727"/>
                        <a:gd name="connsiteY5" fmla="*/ 273396 h 2207704"/>
                        <a:gd name="connsiteX0" fmla="*/ 95123 w 156727"/>
                        <a:gd name="connsiteY0" fmla="*/ 273396 h 2207704"/>
                        <a:gd name="connsiteX1" fmla="*/ 0 w 156727"/>
                        <a:gd name="connsiteY1" fmla="*/ 0 h 2207704"/>
                        <a:gd name="connsiteX2" fmla="*/ 85917 w 156727"/>
                        <a:gd name="connsiteY2" fmla="*/ 147286 h 2207704"/>
                        <a:gd name="connsiteX3" fmla="*/ 156727 w 156727"/>
                        <a:gd name="connsiteY3" fmla="*/ 273396 h 2207704"/>
                        <a:gd name="connsiteX4" fmla="*/ 156727 w 156727"/>
                        <a:gd name="connsiteY4" fmla="*/ 2207704 h 2207704"/>
                        <a:gd name="connsiteX5" fmla="*/ 95123 w 156727"/>
                        <a:gd name="connsiteY5" fmla="*/ 2207704 h 2207704"/>
                        <a:gd name="connsiteX6" fmla="*/ 95123 w 156727"/>
                        <a:gd name="connsiteY6" fmla="*/ 273396 h 2207704"/>
                        <a:gd name="connsiteX0" fmla="*/ 95123 w 156727"/>
                        <a:gd name="connsiteY0" fmla="*/ 273396 h 2207704"/>
                        <a:gd name="connsiteX1" fmla="*/ 0 w 156727"/>
                        <a:gd name="connsiteY1" fmla="*/ 0 h 2207704"/>
                        <a:gd name="connsiteX2" fmla="*/ 58301 w 156727"/>
                        <a:gd name="connsiteY2" fmla="*/ 1 h 2207704"/>
                        <a:gd name="connsiteX3" fmla="*/ 156727 w 156727"/>
                        <a:gd name="connsiteY3" fmla="*/ 273396 h 2207704"/>
                        <a:gd name="connsiteX4" fmla="*/ 156727 w 156727"/>
                        <a:gd name="connsiteY4" fmla="*/ 2207704 h 2207704"/>
                        <a:gd name="connsiteX5" fmla="*/ 95123 w 156727"/>
                        <a:gd name="connsiteY5" fmla="*/ 2207704 h 2207704"/>
                        <a:gd name="connsiteX6" fmla="*/ 95123 w 156727"/>
                        <a:gd name="connsiteY6" fmla="*/ 273396 h 2207704"/>
                        <a:gd name="connsiteX0" fmla="*/ 95123 w 156727"/>
                        <a:gd name="connsiteY0" fmla="*/ 273396 h 2207704"/>
                        <a:gd name="connsiteX1" fmla="*/ 0 w 156727"/>
                        <a:gd name="connsiteY1" fmla="*/ 0 h 2207704"/>
                        <a:gd name="connsiteX2" fmla="*/ 58301 w 156727"/>
                        <a:gd name="connsiteY2" fmla="*/ 1 h 2207704"/>
                        <a:gd name="connsiteX3" fmla="*/ 156727 w 156727"/>
                        <a:gd name="connsiteY3" fmla="*/ 273396 h 2207704"/>
                        <a:gd name="connsiteX4" fmla="*/ 156727 w 156727"/>
                        <a:gd name="connsiteY4" fmla="*/ 2207704 h 2207704"/>
                        <a:gd name="connsiteX5" fmla="*/ 95123 w 156727"/>
                        <a:gd name="connsiteY5" fmla="*/ 2207704 h 2207704"/>
                        <a:gd name="connsiteX6" fmla="*/ 95123 w 156727"/>
                        <a:gd name="connsiteY6" fmla="*/ 273396 h 2207704"/>
                        <a:gd name="connsiteX0" fmla="*/ 95123 w 156727"/>
                        <a:gd name="connsiteY0" fmla="*/ 273396 h 2207704"/>
                        <a:gd name="connsiteX1" fmla="*/ 0 w 156727"/>
                        <a:gd name="connsiteY1" fmla="*/ 0 h 2207704"/>
                        <a:gd name="connsiteX2" fmla="*/ 58301 w 156727"/>
                        <a:gd name="connsiteY2" fmla="*/ 1 h 2207704"/>
                        <a:gd name="connsiteX3" fmla="*/ 156727 w 156727"/>
                        <a:gd name="connsiteY3" fmla="*/ 273396 h 2207704"/>
                        <a:gd name="connsiteX4" fmla="*/ 156727 w 156727"/>
                        <a:gd name="connsiteY4" fmla="*/ 2207704 h 2207704"/>
                        <a:gd name="connsiteX5" fmla="*/ 95123 w 156727"/>
                        <a:gd name="connsiteY5" fmla="*/ 2207704 h 2207704"/>
                        <a:gd name="connsiteX6" fmla="*/ 95123 w 156727"/>
                        <a:gd name="connsiteY6" fmla="*/ 273396 h 2207704"/>
                        <a:gd name="connsiteX0" fmla="*/ 95123 w 156727"/>
                        <a:gd name="connsiteY0" fmla="*/ 273396 h 2207704"/>
                        <a:gd name="connsiteX1" fmla="*/ 0 w 156727"/>
                        <a:gd name="connsiteY1" fmla="*/ 0 h 2207704"/>
                        <a:gd name="connsiteX2" fmla="*/ 58301 w 156727"/>
                        <a:gd name="connsiteY2" fmla="*/ 1 h 2207704"/>
                        <a:gd name="connsiteX3" fmla="*/ 156727 w 156727"/>
                        <a:gd name="connsiteY3" fmla="*/ 273396 h 2207704"/>
                        <a:gd name="connsiteX4" fmla="*/ 156727 w 156727"/>
                        <a:gd name="connsiteY4" fmla="*/ 2207704 h 2207704"/>
                        <a:gd name="connsiteX5" fmla="*/ 95123 w 156727"/>
                        <a:gd name="connsiteY5" fmla="*/ 2207704 h 2207704"/>
                        <a:gd name="connsiteX6" fmla="*/ 95123 w 156727"/>
                        <a:gd name="connsiteY6" fmla="*/ 273396 h 2207704"/>
                        <a:gd name="connsiteX0" fmla="*/ 95123 w 156727"/>
                        <a:gd name="connsiteY0" fmla="*/ 273396 h 2207704"/>
                        <a:gd name="connsiteX1" fmla="*/ 0 w 156727"/>
                        <a:gd name="connsiteY1" fmla="*/ 0 h 2207704"/>
                        <a:gd name="connsiteX2" fmla="*/ 58301 w 156727"/>
                        <a:gd name="connsiteY2" fmla="*/ 1 h 2207704"/>
                        <a:gd name="connsiteX3" fmla="*/ 156727 w 156727"/>
                        <a:gd name="connsiteY3" fmla="*/ 273396 h 2207704"/>
                        <a:gd name="connsiteX4" fmla="*/ 156727 w 156727"/>
                        <a:gd name="connsiteY4" fmla="*/ 2207704 h 2207704"/>
                        <a:gd name="connsiteX5" fmla="*/ 95123 w 156727"/>
                        <a:gd name="connsiteY5" fmla="*/ 2207704 h 2207704"/>
                        <a:gd name="connsiteX6" fmla="*/ 95123 w 156727"/>
                        <a:gd name="connsiteY6" fmla="*/ 273396 h 2207704"/>
                        <a:gd name="connsiteX0" fmla="*/ 116601 w 178205"/>
                        <a:gd name="connsiteY0" fmla="*/ 273396 h 2910381"/>
                        <a:gd name="connsiteX1" fmla="*/ 21478 w 178205"/>
                        <a:gd name="connsiteY1" fmla="*/ 0 h 2910381"/>
                        <a:gd name="connsiteX2" fmla="*/ 79779 w 178205"/>
                        <a:gd name="connsiteY2" fmla="*/ 1 h 2910381"/>
                        <a:gd name="connsiteX3" fmla="*/ 178205 w 178205"/>
                        <a:gd name="connsiteY3" fmla="*/ 273396 h 2910381"/>
                        <a:gd name="connsiteX4" fmla="*/ 178205 w 178205"/>
                        <a:gd name="connsiteY4" fmla="*/ 2207704 h 2910381"/>
                        <a:gd name="connsiteX5" fmla="*/ 0 w 178205"/>
                        <a:gd name="connsiteY5" fmla="*/ 2910381 h 2910381"/>
                        <a:gd name="connsiteX6" fmla="*/ 116601 w 178205"/>
                        <a:gd name="connsiteY6" fmla="*/ 273396 h 2910381"/>
                        <a:gd name="connsiteX0" fmla="*/ 116601 w 178205"/>
                        <a:gd name="connsiteY0" fmla="*/ 273396 h 2919586"/>
                        <a:gd name="connsiteX1" fmla="*/ 21478 w 178205"/>
                        <a:gd name="connsiteY1" fmla="*/ 0 h 2919586"/>
                        <a:gd name="connsiteX2" fmla="*/ 79779 w 178205"/>
                        <a:gd name="connsiteY2" fmla="*/ 1 h 2919586"/>
                        <a:gd name="connsiteX3" fmla="*/ 178205 w 178205"/>
                        <a:gd name="connsiteY3" fmla="*/ 273396 h 2919586"/>
                        <a:gd name="connsiteX4" fmla="*/ 61604 w 178205"/>
                        <a:gd name="connsiteY4" fmla="*/ 2919586 h 2919586"/>
                        <a:gd name="connsiteX5" fmla="*/ 0 w 178205"/>
                        <a:gd name="connsiteY5" fmla="*/ 2910381 h 2919586"/>
                        <a:gd name="connsiteX6" fmla="*/ 116601 w 178205"/>
                        <a:gd name="connsiteY6" fmla="*/ 273396 h 2919586"/>
                        <a:gd name="connsiteX0" fmla="*/ 125807 w 187411"/>
                        <a:gd name="connsiteY0" fmla="*/ 273396 h 2919586"/>
                        <a:gd name="connsiteX1" fmla="*/ 30684 w 187411"/>
                        <a:gd name="connsiteY1" fmla="*/ 0 h 2919586"/>
                        <a:gd name="connsiteX2" fmla="*/ 88985 w 187411"/>
                        <a:gd name="connsiteY2" fmla="*/ 1 h 2919586"/>
                        <a:gd name="connsiteX3" fmla="*/ 187411 w 187411"/>
                        <a:gd name="connsiteY3" fmla="*/ 273396 h 2919586"/>
                        <a:gd name="connsiteX4" fmla="*/ 70810 w 187411"/>
                        <a:gd name="connsiteY4" fmla="*/ 2919586 h 2919586"/>
                        <a:gd name="connsiteX5" fmla="*/ 9206 w 187411"/>
                        <a:gd name="connsiteY5" fmla="*/ 2910381 h 2919586"/>
                        <a:gd name="connsiteX6" fmla="*/ 0 w 187411"/>
                        <a:gd name="connsiteY6" fmla="*/ 2905827 h 2919586"/>
                        <a:gd name="connsiteX7" fmla="*/ 125807 w 187411"/>
                        <a:gd name="connsiteY7" fmla="*/ 273396 h 2919586"/>
                        <a:gd name="connsiteX0" fmla="*/ 239339 w 300943"/>
                        <a:gd name="connsiteY0" fmla="*/ 273396 h 3076078"/>
                        <a:gd name="connsiteX1" fmla="*/ 144216 w 300943"/>
                        <a:gd name="connsiteY1" fmla="*/ 0 h 3076078"/>
                        <a:gd name="connsiteX2" fmla="*/ 202517 w 300943"/>
                        <a:gd name="connsiteY2" fmla="*/ 1 h 3076078"/>
                        <a:gd name="connsiteX3" fmla="*/ 300943 w 300943"/>
                        <a:gd name="connsiteY3" fmla="*/ 273396 h 3076078"/>
                        <a:gd name="connsiteX4" fmla="*/ 184342 w 300943"/>
                        <a:gd name="connsiteY4" fmla="*/ 2919586 h 3076078"/>
                        <a:gd name="connsiteX5" fmla="*/ 0 w 300943"/>
                        <a:gd name="connsiteY5" fmla="*/ 3076078 h 3076078"/>
                        <a:gd name="connsiteX6" fmla="*/ 113532 w 300943"/>
                        <a:gd name="connsiteY6" fmla="*/ 2905827 h 3076078"/>
                        <a:gd name="connsiteX7" fmla="*/ 239339 w 300943"/>
                        <a:gd name="connsiteY7" fmla="*/ 273396 h 3076078"/>
                        <a:gd name="connsiteX0" fmla="*/ 263887 w 325491"/>
                        <a:gd name="connsiteY0" fmla="*/ 273396 h 3054599"/>
                        <a:gd name="connsiteX1" fmla="*/ 168764 w 325491"/>
                        <a:gd name="connsiteY1" fmla="*/ 0 h 3054599"/>
                        <a:gd name="connsiteX2" fmla="*/ 227065 w 325491"/>
                        <a:gd name="connsiteY2" fmla="*/ 1 h 3054599"/>
                        <a:gd name="connsiteX3" fmla="*/ 325491 w 325491"/>
                        <a:gd name="connsiteY3" fmla="*/ 273396 h 3054599"/>
                        <a:gd name="connsiteX4" fmla="*/ 208890 w 325491"/>
                        <a:gd name="connsiteY4" fmla="*/ 2919586 h 3054599"/>
                        <a:gd name="connsiteX5" fmla="*/ 0 w 325491"/>
                        <a:gd name="connsiteY5" fmla="*/ 3054599 h 3054599"/>
                        <a:gd name="connsiteX6" fmla="*/ 138080 w 325491"/>
                        <a:gd name="connsiteY6" fmla="*/ 2905827 h 3054599"/>
                        <a:gd name="connsiteX7" fmla="*/ 263887 w 325491"/>
                        <a:gd name="connsiteY7" fmla="*/ 273396 h 3054599"/>
                        <a:gd name="connsiteX0" fmla="*/ 263887 w 325491"/>
                        <a:gd name="connsiteY0" fmla="*/ 273396 h 3054599"/>
                        <a:gd name="connsiteX1" fmla="*/ 168764 w 325491"/>
                        <a:gd name="connsiteY1" fmla="*/ 0 h 3054599"/>
                        <a:gd name="connsiteX2" fmla="*/ 227065 w 325491"/>
                        <a:gd name="connsiteY2" fmla="*/ 1 h 3054599"/>
                        <a:gd name="connsiteX3" fmla="*/ 325491 w 325491"/>
                        <a:gd name="connsiteY3" fmla="*/ 273396 h 3054599"/>
                        <a:gd name="connsiteX4" fmla="*/ 208890 w 325491"/>
                        <a:gd name="connsiteY4" fmla="*/ 2919586 h 3054599"/>
                        <a:gd name="connsiteX5" fmla="*/ 141148 w 325491"/>
                        <a:gd name="connsiteY5" fmla="*/ 2964129 h 3054599"/>
                        <a:gd name="connsiteX6" fmla="*/ 0 w 325491"/>
                        <a:gd name="connsiteY6" fmla="*/ 3054599 h 3054599"/>
                        <a:gd name="connsiteX7" fmla="*/ 138080 w 325491"/>
                        <a:gd name="connsiteY7" fmla="*/ 2905827 h 3054599"/>
                        <a:gd name="connsiteX8" fmla="*/ 263887 w 325491"/>
                        <a:gd name="connsiteY8" fmla="*/ 273396 h 3054599"/>
                        <a:gd name="connsiteX0" fmla="*/ 263887 w 325491"/>
                        <a:gd name="connsiteY0" fmla="*/ 273396 h 3132894"/>
                        <a:gd name="connsiteX1" fmla="*/ 168764 w 325491"/>
                        <a:gd name="connsiteY1" fmla="*/ 0 h 3132894"/>
                        <a:gd name="connsiteX2" fmla="*/ 227065 w 325491"/>
                        <a:gd name="connsiteY2" fmla="*/ 1 h 3132894"/>
                        <a:gd name="connsiteX3" fmla="*/ 325491 w 325491"/>
                        <a:gd name="connsiteY3" fmla="*/ 273396 h 3132894"/>
                        <a:gd name="connsiteX4" fmla="*/ 208890 w 325491"/>
                        <a:gd name="connsiteY4" fmla="*/ 2919586 h 3132894"/>
                        <a:gd name="connsiteX5" fmla="*/ 64436 w 325491"/>
                        <a:gd name="connsiteY5" fmla="*/ 3132894 h 3132894"/>
                        <a:gd name="connsiteX6" fmla="*/ 0 w 325491"/>
                        <a:gd name="connsiteY6" fmla="*/ 3054599 h 3132894"/>
                        <a:gd name="connsiteX7" fmla="*/ 138080 w 325491"/>
                        <a:gd name="connsiteY7" fmla="*/ 2905827 h 3132894"/>
                        <a:gd name="connsiteX8" fmla="*/ 263887 w 325491"/>
                        <a:gd name="connsiteY8" fmla="*/ 273396 h 3132894"/>
                        <a:gd name="connsiteX0" fmla="*/ 263887 w 325491"/>
                        <a:gd name="connsiteY0" fmla="*/ 273396 h 3120620"/>
                        <a:gd name="connsiteX1" fmla="*/ 168764 w 325491"/>
                        <a:gd name="connsiteY1" fmla="*/ 0 h 3120620"/>
                        <a:gd name="connsiteX2" fmla="*/ 227065 w 325491"/>
                        <a:gd name="connsiteY2" fmla="*/ 1 h 3120620"/>
                        <a:gd name="connsiteX3" fmla="*/ 325491 w 325491"/>
                        <a:gd name="connsiteY3" fmla="*/ 273396 h 3120620"/>
                        <a:gd name="connsiteX4" fmla="*/ 208890 w 325491"/>
                        <a:gd name="connsiteY4" fmla="*/ 2919586 h 3120620"/>
                        <a:gd name="connsiteX5" fmla="*/ 64436 w 325491"/>
                        <a:gd name="connsiteY5" fmla="*/ 3120620 h 3120620"/>
                        <a:gd name="connsiteX6" fmla="*/ 0 w 325491"/>
                        <a:gd name="connsiteY6" fmla="*/ 3054599 h 3120620"/>
                        <a:gd name="connsiteX7" fmla="*/ 138080 w 325491"/>
                        <a:gd name="connsiteY7" fmla="*/ 2905827 h 3120620"/>
                        <a:gd name="connsiteX8" fmla="*/ 263887 w 325491"/>
                        <a:gd name="connsiteY8" fmla="*/ 273396 h 3120620"/>
                        <a:gd name="connsiteX0" fmla="*/ 263887 w 325491"/>
                        <a:gd name="connsiteY0" fmla="*/ 273396 h 3120620"/>
                        <a:gd name="connsiteX1" fmla="*/ 168764 w 325491"/>
                        <a:gd name="connsiteY1" fmla="*/ 0 h 3120620"/>
                        <a:gd name="connsiteX2" fmla="*/ 227065 w 325491"/>
                        <a:gd name="connsiteY2" fmla="*/ 1 h 3120620"/>
                        <a:gd name="connsiteX3" fmla="*/ 325491 w 325491"/>
                        <a:gd name="connsiteY3" fmla="*/ 273396 h 3120620"/>
                        <a:gd name="connsiteX4" fmla="*/ 208890 w 325491"/>
                        <a:gd name="connsiteY4" fmla="*/ 2919586 h 3120620"/>
                        <a:gd name="connsiteX5" fmla="*/ 64436 w 325491"/>
                        <a:gd name="connsiteY5" fmla="*/ 3120620 h 3120620"/>
                        <a:gd name="connsiteX6" fmla="*/ 0 w 325491"/>
                        <a:gd name="connsiteY6" fmla="*/ 3054599 h 3120620"/>
                        <a:gd name="connsiteX7" fmla="*/ 138080 w 325491"/>
                        <a:gd name="connsiteY7" fmla="*/ 2905827 h 3120620"/>
                        <a:gd name="connsiteX8" fmla="*/ 263887 w 325491"/>
                        <a:gd name="connsiteY8" fmla="*/ 273396 h 3120620"/>
                        <a:gd name="connsiteX0" fmla="*/ 263887 w 325491"/>
                        <a:gd name="connsiteY0" fmla="*/ 273396 h 3120620"/>
                        <a:gd name="connsiteX1" fmla="*/ 168764 w 325491"/>
                        <a:gd name="connsiteY1" fmla="*/ 0 h 3120620"/>
                        <a:gd name="connsiteX2" fmla="*/ 227065 w 325491"/>
                        <a:gd name="connsiteY2" fmla="*/ 1 h 3120620"/>
                        <a:gd name="connsiteX3" fmla="*/ 325491 w 325491"/>
                        <a:gd name="connsiteY3" fmla="*/ 273396 h 3120620"/>
                        <a:gd name="connsiteX4" fmla="*/ 208890 w 325491"/>
                        <a:gd name="connsiteY4" fmla="*/ 2919586 h 3120620"/>
                        <a:gd name="connsiteX5" fmla="*/ 64436 w 325491"/>
                        <a:gd name="connsiteY5" fmla="*/ 3120620 h 3120620"/>
                        <a:gd name="connsiteX6" fmla="*/ 0 w 325491"/>
                        <a:gd name="connsiteY6" fmla="*/ 3054599 h 3120620"/>
                        <a:gd name="connsiteX7" fmla="*/ 138080 w 325491"/>
                        <a:gd name="connsiteY7" fmla="*/ 2905827 h 3120620"/>
                        <a:gd name="connsiteX8" fmla="*/ 263887 w 325491"/>
                        <a:gd name="connsiteY8" fmla="*/ 273396 h 3120620"/>
                        <a:gd name="connsiteX0" fmla="*/ 263887 w 325491"/>
                        <a:gd name="connsiteY0" fmla="*/ 273396 h 3120620"/>
                        <a:gd name="connsiteX1" fmla="*/ 168764 w 325491"/>
                        <a:gd name="connsiteY1" fmla="*/ 0 h 3120620"/>
                        <a:gd name="connsiteX2" fmla="*/ 227065 w 325491"/>
                        <a:gd name="connsiteY2" fmla="*/ 1 h 3120620"/>
                        <a:gd name="connsiteX3" fmla="*/ 325491 w 325491"/>
                        <a:gd name="connsiteY3" fmla="*/ 273396 h 3120620"/>
                        <a:gd name="connsiteX4" fmla="*/ 208890 w 325491"/>
                        <a:gd name="connsiteY4" fmla="*/ 2919586 h 3120620"/>
                        <a:gd name="connsiteX5" fmla="*/ 64436 w 325491"/>
                        <a:gd name="connsiteY5" fmla="*/ 3120620 h 3120620"/>
                        <a:gd name="connsiteX6" fmla="*/ 0 w 325491"/>
                        <a:gd name="connsiteY6" fmla="*/ 3054599 h 3120620"/>
                        <a:gd name="connsiteX7" fmla="*/ 138080 w 325491"/>
                        <a:gd name="connsiteY7" fmla="*/ 2905827 h 3120620"/>
                        <a:gd name="connsiteX8" fmla="*/ 263887 w 325491"/>
                        <a:gd name="connsiteY8" fmla="*/ 273396 h 3120620"/>
                        <a:gd name="connsiteX0" fmla="*/ 263887 w 325491"/>
                        <a:gd name="connsiteY0" fmla="*/ 273396 h 3120620"/>
                        <a:gd name="connsiteX1" fmla="*/ 168764 w 325491"/>
                        <a:gd name="connsiteY1" fmla="*/ 0 h 3120620"/>
                        <a:gd name="connsiteX2" fmla="*/ 227065 w 325491"/>
                        <a:gd name="connsiteY2" fmla="*/ 1 h 3120620"/>
                        <a:gd name="connsiteX3" fmla="*/ 325491 w 325491"/>
                        <a:gd name="connsiteY3" fmla="*/ 273396 h 3120620"/>
                        <a:gd name="connsiteX4" fmla="*/ 208890 w 325491"/>
                        <a:gd name="connsiteY4" fmla="*/ 2919586 h 3120620"/>
                        <a:gd name="connsiteX5" fmla="*/ 64436 w 325491"/>
                        <a:gd name="connsiteY5" fmla="*/ 3120620 h 3120620"/>
                        <a:gd name="connsiteX6" fmla="*/ 0 w 325491"/>
                        <a:gd name="connsiteY6" fmla="*/ 3054599 h 3120620"/>
                        <a:gd name="connsiteX7" fmla="*/ 138080 w 325491"/>
                        <a:gd name="connsiteY7" fmla="*/ 2905827 h 3120620"/>
                        <a:gd name="connsiteX8" fmla="*/ 263887 w 325491"/>
                        <a:gd name="connsiteY8" fmla="*/ 273396 h 3120620"/>
                        <a:gd name="connsiteX0" fmla="*/ 254681 w 316285"/>
                        <a:gd name="connsiteY0" fmla="*/ 273396 h 3120620"/>
                        <a:gd name="connsiteX1" fmla="*/ 159558 w 316285"/>
                        <a:gd name="connsiteY1" fmla="*/ 0 h 3120620"/>
                        <a:gd name="connsiteX2" fmla="*/ 217859 w 316285"/>
                        <a:gd name="connsiteY2" fmla="*/ 1 h 3120620"/>
                        <a:gd name="connsiteX3" fmla="*/ 316285 w 316285"/>
                        <a:gd name="connsiteY3" fmla="*/ 273396 h 3120620"/>
                        <a:gd name="connsiteX4" fmla="*/ 199684 w 316285"/>
                        <a:gd name="connsiteY4" fmla="*/ 2919586 h 3120620"/>
                        <a:gd name="connsiteX5" fmla="*/ 55230 w 316285"/>
                        <a:gd name="connsiteY5" fmla="*/ 3120620 h 3120620"/>
                        <a:gd name="connsiteX6" fmla="*/ 0 w 316285"/>
                        <a:gd name="connsiteY6" fmla="*/ 3057668 h 3120620"/>
                        <a:gd name="connsiteX7" fmla="*/ 128874 w 316285"/>
                        <a:gd name="connsiteY7" fmla="*/ 2905827 h 3120620"/>
                        <a:gd name="connsiteX8" fmla="*/ 254681 w 316285"/>
                        <a:gd name="connsiteY8" fmla="*/ 273396 h 3120620"/>
                        <a:gd name="connsiteX0" fmla="*/ 254681 w 316285"/>
                        <a:gd name="connsiteY0" fmla="*/ 273396 h 3120620"/>
                        <a:gd name="connsiteX1" fmla="*/ 159558 w 316285"/>
                        <a:gd name="connsiteY1" fmla="*/ 0 h 3120620"/>
                        <a:gd name="connsiteX2" fmla="*/ 217859 w 316285"/>
                        <a:gd name="connsiteY2" fmla="*/ 1 h 3120620"/>
                        <a:gd name="connsiteX3" fmla="*/ 316285 w 316285"/>
                        <a:gd name="connsiteY3" fmla="*/ 273396 h 3120620"/>
                        <a:gd name="connsiteX4" fmla="*/ 199684 w 316285"/>
                        <a:gd name="connsiteY4" fmla="*/ 2919586 h 3120620"/>
                        <a:gd name="connsiteX5" fmla="*/ 55230 w 316285"/>
                        <a:gd name="connsiteY5" fmla="*/ 3120620 h 3120620"/>
                        <a:gd name="connsiteX6" fmla="*/ 0 w 316285"/>
                        <a:gd name="connsiteY6" fmla="*/ 3057668 h 3120620"/>
                        <a:gd name="connsiteX7" fmla="*/ 128874 w 316285"/>
                        <a:gd name="connsiteY7" fmla="*/ 2905827 h 3120620"/>
                        <a:gd name="connsiteX8" fmla="*/ 254681 w 316285"/>
                        <a:gd name="connsiteY8" fmla="*/ 273396 h 3120620"/>
                        <a:gd name="connsiteX0" fmla="*/ 254681 w 316285"/>
                        <a:gd name="connsiteY0" fmla="*/ 273396 h 3114483"/>
                        <a:gd name="connsiteX1" fmla="*/ 159558 w 316285"/>
                        <a:gd name="connsiteY1" fmla="*/ 0 h 3114483"/>
                        <a:gd name="connsiteX2" fmla="*/ 217859 w 316285"/>
                        <a:gd name="connsiteY2" fmla="*/ 1 h 3114483"/>
                        <a:gd name="connsiteX3" fmla="*/ 316285 w 316285"/>
                        <a:gd name="connsiteY3" fmla="*/ 273396 h 3114483"/>
                        <a:gd name="connsiteX4" fmla="*/ 199684 w 316285"/>
                        <a:gd name="connsiteY4" fmla="*/ 2919586 h 3114483"/>
                        <a:gd name="connsiteX5" fmla="*/ 52161 w 316285"/>
                        <a:gd name="connsiteY5" fmla="*/ 3114483 h 3114483"/>
                        <a:gd name="connsiteX6" fmla="*/ 0 w 316285"/>
                        <a:gd name="connsiteY6" fmla="*/ 3057668 h 3114483"/>
                        <a:gd name="connsiteX7" fmla="*/ 128874 w 316285"/>
                        <a:gd name="connsiteY7" fmla="*/ 2905827 h 3114483"/>
                        <a:gd name="connsiteX8" fmla="*/ 254681 w 316285"/>
                        <a:gd name="connsiteY8" fmla="*/ 273396 h 3114483"/>
                        <a:gd name="connsiteX0" fmla="*/ 254681 w 316285"/>
                        <a:gd name="connsiteY0" fmla="*/ 273396 h 3114483"/>
                        <a:gd name="connsiteX1" fmla="*/ 159558 w 316285"/>
                        <a:gd name="connsiteY1" fmla="*/ 0 h 3114483"/>
                        <a:gd name="connsiteX2" fmla="*/ 217859 w 316285"/>
                        <a:gd name="connsiteY2" fmla="*/ 1 h 3114483"/>
                        <a:gd name="connsiteX3" fmla="*/ 316285 w 316285"/>
                        <a:gd name="connsiteY3" fmla="*/ 273396 h 3114483"/>
                        <a:gd name="connsiteX4" fmla="*/ 199684 w 316285"/>
                        <a:gd name="connsiteY4" fmla="*/ 2919586 h 3114483"/>
                        <a:gd name="connsiteX5" fmla="*/ 52161 w 316285"/>
                        <a:gd name="connsiteY5" fmla="*/ 3114483 h 3114483"/>
                        <a:gd name="connsiteX6" fmla="*/ 0 w 316285"/>
                        <a:gd name="connsiteY6" fmla="*/ 3057668 h 3114483"/>
                        <a:gd name="connsiteX7" fmla="*/ 128874 w 316285"/>
                        <a:gd name="connsiteY7" fmla="*/ 2905827 h 3114483"/>
                        <a:gd name="connsiteX8" fmla="*/ 254681 w 316285"/>
                        <a:gd name="connsiteY8" fmla="*/ 273396 h 3114483"/>
                        <a:gd name="connsiteX0" fmla="*/ 254681 w 316285"/>
                        <a:gd name="connsiteY0" fmla="*/ 273396 h 3114483"/>
                        <a:gd name="connsiteX1" fmla="*/ 159558 w 316285"/>
                        <a:gd name="connsiteY1" fmla="*/ 0 h 3114483"/>
                        <a:gd name="connsiteX2" fmla="*/ 217859 w 316285"/>
                        <a:gd name="connsiteY2" fmla="*/ 1 h 3114483"/>
                        <a:gd name="connsiteX3" fmla="*/ 316285 w 316285"/>
                        <a:gd name="connsiteY3" fmla="*/ 273396 h 3114483"/>
                        <a:gd name="connsiteX4" fmla="*/ 199684 w 316285"/>
                        <a:gd name="connsiteY4" fmla="*/ 2919586 h 3114483"/>
                        <a:gd name="connsiteX5" fmla="*/ 52161 w 316285"/>
                        <a:gd name="connsiteY5" fmla="*/ 3114483 h 3114483"/>
                        <a:gd name="connsiteX6" fmla="*/ 0 w 316285"/>
                        <a:gd name="connsiteY6" fmla="*/ 3057668 h 3114483"/>
                        <a:gd name="connsiteX7" fmla="*/ 128874 w 316285"/>
                        <a:gd name="connsiteY7" fmla="*/ 2905827 h 3114483"/>
                        <a:gd name="connsiteX8" fmla="*/ 254681 w 316285"/>
                        <a:gd name="connsiteY8" fmla="*/ 273396 h 3114483"/>
                        <a:gd name="connsiteX0" fmla="*/ 254681 w 316285"/>
                        <a:gd name="connsiteY0" fmla="*/ 273396 h 3114483"/>
                        <a:gd name="connsiteX1" fmla="*/ 159558 w 316285"/>
                        <a:gd name="connsiteY1" fmla="*/ 0 h 3114483"/>
                        <a:gd name="connsiteX2" fmla="*/ 217859 w 316285"/>
                        <a:gd name="connsiteY2" fmla="*/ 1 h 3114483"/>
                        <a:gd name="connsiteX3" fmla="*/ 316285 w 316285"/>
                        <a:gd name="connsiteY3" fmla="*/ 273396 h 3114483"/>
                        <a:gd name="connsiteX4" fmla="*/ 199684 w 316285"/>
                        <a:gd name="connsiteY4" fmla="*/ 2919586 h 3114483"/>
                        <a:gd name="connsiteX5" fmla="*/ 52161 w 316285"/>
                        <a:gd name="connsiteY5" fmla="*/ 3114483 h 3114483"/>
                        <a:gd name="connsiteX6" fmla="*/ 15341 w 316285"/>
                        <a:gd name="connsiteY6" fmla="*/ 3077662 h 3114483"/>
                        <a:gd name="connsiteX7" fmla="*/ 0 w 316285"/>
                        <a:gd name="connsiteY7" fmla="*/ 3057668 h 3114483"/>
                        <a:gd name="connsiteX8" fmla="*/ 128874 w 316285"/>
                        <a:gd name="connsiteY8" fmla="*/ 2905827 h 3114483"/>
                        <a:gd name="connsiteX9" fmla="*/ 254681 w 316285"/>
                        <a:gd name="connsiteY9" fmla="*/ 273396 h 3114483"/>
                        <a:gd name="connsiteX0" fmla="*/ 1067823 w 1129427"/>
                        <a:gd name="connsiteY0" fmla="*/ 273396 h 3139031"/>
                        <a:gd name="connsiteX1" fmla="*/ 972700 w 1129427"/>
                        <a:gd name="connsiteY1" fmla="*/ 0 h 3139031"/>
                        <a:gd name="connsiteX2" fmla="*/ 1031001 w 1129427"/>
                        <a:gd name="connsiteY2" fmla="*/ 1 h 3139031"/>
                        <a:gd name="connsiteX3" fmla="*/ 1129427 w 1129427"/>
                        <a:gd name="connsiteY3" fmla="*/ 273396 h 3139031"/>
                        <a:gd name="connsiteX4" fmla="*/ 1012826 w 1129427"/>
                        <a:gd name="connsiteY4" fmla="*/ 2919586 h 3139031"/>
                        <a:gd name="connsiteX5" fmla="*/ 865303 w 1129427"/>
                        <a:gd name="connsiteY5" fmla="*/ 3114483 h 3139031"/>
                        <a:gd name="connsiteX6" fmla="*/ 0 w 1129427"/>
                        <a:gd name="connsiteY6" fmla="*/ 3139031 h 3139031"/>
                        <a:gd name="connsiteX7" fmla="*/ 813142 w 1129427"/>
                        <a:gd name="connsiteY7" fmla="*/ 3057668 h 3139031"/>
                        <a:gd name="connsiteX8" fmla="*/ 942016 w 1129427"/>
                        <a:gd name="connsiteY8" fmla="*/ 2905827 h 3139031"/>
                        <a:gd name="connsiteX9" fmla="*/ 1067823 w 1129427"/>
                        <a:gd name="connsiteY9" fmla="*/ 273396 h 3139031"/>
                        <a:gd name="connsiteX0" fmla="*/ 1067823 w 1129427"/>
                        <a:gd name="connsiteY0" fmla="*/ 273396 h 3139031"/>
                        <a:gd name="connsiteX1" fmla="*/ 972700 w 1129427"/>
                        <a:gd name="connsiteY1" fmla="*/ 0 h 3139031"/>
                        <a:gd name="connsiteX2" fmla="*/ 1031001 w 1129427"/>
                        <a:gd name="connsiteY2" fmla="*/ 1 h 3139031"/>
                        <a:gd name="connsiteX3" fmla="*/ 1129427 w 1129427"/>
                        <a:gd name="connsiteY3" fmla="*/ 273396 h 3139031"/>
                        <a:gd name="connsiteX4" fmla="*/ 1012826 w 1129427"/>
                        <a:gd name="connsiteY4" fmla="*/ 2919586 h 3139031"/>
                        <a:gd name="connsiteX5" fmla="*/ 865303 w 1129427"/>
                        <a:gd name="connsiteY5" fmla="*/ 3114483 h 3139031"/>
                        <a:gd name="connsiteX6" fmla="*/ 374351 w 1129427"/>
                        <a:gd name="connsiteY6" fmla="*/ 3123689 h 3139031"/>
                        <a:gd name="connsiteX7" fmla="*/ 0 w 1129427"/>
                        <a:gd name="connsiteY7" fmla="*/ 3139031 h 3139031"/>
                        <a:gd name="connsiteX8" fmla="*/ 813142 w 1129427"/>
                        <a:gd name="connsiteY8" fmla="*/ 3057668 h 3139031"/>
                        <a:gd name="connsiteX9" fmla="*/ 942016 w 1129427"/>
                        <a:gd name="connsiteY9" fmla="*/ 2905827 h 3139031"/>
                        <a:gd name="connsiteX10" fmla="*/ 1067823 w 1129427"/>
                        <a:gd name="connsiteY10" fmla="*/ 273396 h 3139031"/>
                        <a:gd name="connsiteX0" fmla="*/ 1067823 w 1129427"/>
                        <a:gd name="connsiteY0" fmla="*/ 273396 h 3206538"/>
                        <a:gd name="connsiteX1" fmla="*/ 972700 w 1129427"/>
                        <a:gd name="connsiteY1" fmla="*/ 0 h 3206538"/>
                        <a:gd name="connsiteX2" fmla="*/ 1031001 w 1129427"/>
                        <a:gd name="connsiteY2" fmla="*/ 1 h 3206538"/>
                        <a:gd name="connsiteX3" fmla="*/ 1129427 w 1129427"/>
                        <a:gd name="connsiteY3" fmla="*/ 273396 h 3206538"/>
                        <a:gd name="connsiteX4" fmla="*/ 1012826 w 1129427"/>
                        <a:gd name="connsiteY4" fmla="*/ 2919586 h 3206538"/>
                        <a:gd name="connsiteX5" fmla="*/ 865303 w 1129427"/>
                        <a:gd name="connsiteY5" fmla="*/ 3114483 h 3206538"/>
                        <a:gd name="connsiteX6" fmla="*/ 12273 w 1129427"/>
                        <a:gd name="connsiteY6" fmla="*/ 3206538 h 3206538"/>
                        <a:gd name="connsiteX7" fmla="*/ 0 w 1129427"/>
                        <a:gd name="connsiteY7" fmla="*/ 3139031 h 3206538"/>
                        <a:gd name="connsiteX8" fmla="*/ 813142 w 1129427"/>
                        <a:gd name="connsiteY8" fmla="*/ 3057668 h 3206538"/>
                        <a:gd name="connsiteX9" fmla="*/ 942016 w 1129427"/>
                        <a:gd name="connsiteY9" fmla="*/ 2905827 h 3206538"/>
                        <a:gd name="connsiteX10" fmla="*/ 1067823 w 1129427"/>
                        <a:gd name="connsiteY10" fmla="*/ 273396 h 3206538"/>
                        <a:gd name="connsiteX0" fmla="*/ 1067823 w 1129427"/>
                        <a:gd name="connsiteY0" fmla="*/ 273396 h 3209606"/>
                        <a:gd name="connsiteX1" fmla="*/ 972700 w 1129427"/>
                        <a:gd name="connsiteY1" fmla="*/ 0 h 3209606"/>
                        <a:gd name="connsiteX2" fmla="*/ 1031001 w 1129427"/>
                        <a:gd name="connsiteY2" fmla="*/ 1 h 3209606"/>
                        <a:gd name="connsiteX3" fmla="*/ 1129427 w 1129427"/>
                        <a:gd name="connsiteY3" fmla="*/ 273396 h 3209606"/>
                        <a:gd name="connsiteX4" fmla="*/ 1012826 w 1129427"/>
                        <a:gd name="connsiteY4" fmla="*/ 2919586 h 3209606"/>
                        <a:gd name="connsiteX5" fmla="*/ 865303 w 1129427"/>
                        <a:gd name="connsiteY5" fmla="*/ 3114483 h 3209606"/>
                        <a:gd name="connsiteX6" fmla="*/ 12273 w 1129427"/>
                        <a:gd name="connsiteY6" fmla="*/ 3209606 h 3209606"/>
                        <a:gd name="connsiteX7" fmla="*/ 0 w 1129427"/>
                        <a:gd name="connsiteY7" fmla="*/ 3139031 h 3209606"/>
                        <a:gd name="connsiteX8" fmla="*/ 813142 w 1129427"/>
                        <a:gd name="connsiteY8" fmla="*/ 3057668 h 3209606"/>
                        <a:gd name="connsiteX9" fmla="*/ 942016 w 1129427"/>
                        <a:gd name="connsiteY9" fmla="*/ 2905827 h 3209606"/>
                        <a:gd name="connsiteX10" fmla="*/ 1067823 w 1129427"/>
                        <a:gd name="connsiteY10" fmla="*/ 273396 h 3209606"/>
                        <a:gd name="connsiteX0" fmla="*/ 1067823 w 1129427"/>
                        <a:gd name="connsiteY0" fmla="*/ 273396 h 3209606"/>
                        <a:gd name="connsiteX1" fmla="*/ 972700 w 1129427"/>
                        <a:gd name="connsiteY1" fmla="*/ 0 h 3209606"/>
                        <a:gd name="connsiteX2" fmla="*/ 1031001 w 1129427"/>
                        <a:gd name="connsiteY2" fmla="*/ 1 h 3209606"/>
                        <a:gd name="connsiteX3" fmla="*/ 1129427 w 1129427"/>
                        <a:gd name="connsiteY3" fmla="*/ 273396 h 3209606"/>
                        <a:gd name="connsiteX4" fmla="*/ 1012826 w 1129427"/>
                        <a:gd name="connsiteY4" fmla="*/ 2919586 h 3209606"/>
                        <a:gd name="connsiteX5" fmla="*/ 865303 w 1129427"/>
                        <a:gd name="connsiteY5" fmla="*/ 3114483 h 3209606"/>
                        <a:gd name="connsiteX6" fmla="*/ 12273 w 1129427"/>
                        <a:gd name="connsiteY6" fmla="*/ 3209606 h 3209606"/>
                        <a:gd name="connsiteX7" fmla="*/ 0 w 1129427"/>
                        <a:gd name="connsiteY7" fmla="*/ 3139031 h 3209606"/>
                        <a:gd name="connsiteX8" fmla="*/ 813142 w 1129427"/>
                        <a:gd name="connsiteY8" fmla="*/ 3057668 h 3209606"/>
                        <a:gd name="connsiteX9" fmla="*/ 942016 w 1129427"/>
                        <a:gd name="connsiteY9" fmla="*/ 2905827 h 3209606"/>
                        <a:gd name="connsiteX10" fmla="*/ 1067823 w 1129427"/>
                        <a:gd name="connsiteY10" fmla="*/ 273396 h 3209606"/>
                        <a:gd name="connsiteX0" fmla="*/ 1067823 w 1129427"/>
                        <a:gd name="connsiteY0" fmla="*/ 273396 h 3206538"/>
                        <a:gd name="connsiteX1" fmla="*/ 972700 w 1129427"/>
                        <a:gd name="connsiteY1" fmla="*/ 0 h 3206538"/>
                        <a:gd name="connsiteX2" fmla="*/ 1031001 w 1129427"/>
                        <a:gd name="connsiteY2" fmla="*/ 1 h 3206538"/>
                        <a:gd name="connsiteX3" fmla="*/ 1129427 w 1129427"/>
                        <a:gd name="connsiteY3" fmla="*/ 273396 h 3206538"/>
                        <a:gd name="connsiteX4" fmla="*/ 1012826 w 1129427"/>
                        <a:gd name="connsiteY4" fmla="*/ 2919586 h 3206538"/>
                        <a:gd name="connsiteX5" fmla="*/ 865303 w 1129427"/>
                        <a:gd name="connsiteY5" fmla="*/ 3114483 h 3206538"/>
                        <a:gd name="connsiteX6" fmla="*/ 12273 w 1129427"/>
                        <a:gd name="connsiteY6" fmla="*/ 3206538 h 3206538"/>
                        <a:gd name="connsiteX7" fmla="*/ 0 w 1129427"/>
                        <a:gd name="connsiteY7" fmla="*/ 3139031 h 3206538"/>
                        <a:gd name="connsiteX8" fmla="*/ 813142 w 1129427"/>
                        <a:gd name="connsiteY8" fmla="*/ 3057668 h 3206538"/>
                        <a:gd name="connsiteX9" fmla="*/ 942016 w 1129427"/>
                        <a:gd name="connsiteY9" fmla="*/ 2905827 h 3206538"/>
                        <a:gd name="connsiteX10" fmla="*/ 1067823 w 1129427"/>
                        <a:gd name="connsiteY10" fmla="*/ 273396 h 3206538"/>
                        <a:gd name="connsiteX0" fmla="*/ 1067823 w 1129427"/>
                        <a:gd name="connsiteY0" fmla="*/ 273396 h 3206538"/>
                        <a:gd name="connsiteX1" fmla="*/ 972700 w 1129427"/>
                        <a:gd name="connsiteY1" fmla="*/ 0 h 3206538"/>
                        <a:gd name="connsiteX2" fmla="*/ 1031001 w 1129427"/>
                        <a:gd name="connsiteY2" fmla="*/ 1 h 3206538"/>
                        <a:gd name="connsiteX3" fmla="*/ 1129427 w 1129427"/>
                        <a:gd name="connsiteY3" fmla="*/ 273396 h 3206538"/>
                        <a:gd name="connsiteX4" fmla="*/ 1012826 w 1129427"/>
                        <a:gd name="connsiteY4" fmla="*/ 2919586 h 3206538"/>
                        <a:gd name="connsiteX5" fmla="*/ 865303 w 1129427"/>
                        <a:gd name="connsiteY5" fmla="*/ 3114483 h 3206538"/>
                        <a:gd name="connsiteX6" fmla="*/ 12273 w 1129427"/>
                        <a:gd name="connsiteY6" fmla="*/ 3206538 h 3206538"/>
                        <a:gd name="connsiteX7" fmla="*/ 0 w 1129427"/>
                        <a:gd name="connsiteY7" fmla="*/ 3139031 h 3206538"/>
                        <a:gd name="connsiteX8" fmla="*/ 813142 w 1129427"/>
                        <a:gd name="connsiteY8" fmla="*/ 3057668 h 3206538"/>
                        <a:gd name="connsiteX9" fmla="*/ 942016 w 1129427"/>
                        <a:gd name="connsiteY9" fmla="*/ 2905827 h 3206538"/>
                        <a:gd name="connsiteX10" fmla="*/ 1067823 w 1129427"/>
                        <a:gd name="connsiteY10" fmla="*/ 273396 h 3206538"/>
                        <a:gd name="connsiteX0" fmla="*/ 1067823 w 1129427"/>
                        <a:gd name="connsiteY0" fmla="*/ 273396 h 3206538"/>
                        <a:gd name="connsiteX1" fmla="*/ 972700 w 1129427"/>
                        <a:gd name="connsiteY1" fmla="*/ 0 h 3206538"/>
                        <a:gd name="connsiteX2" fmla="*/ 1031001 w 1129427"/>
                        <a:gd name="connsiteY2" fmla="*/ 1 h 3206538"/>
                        <a:gd name="connsiteX3" fmla="*/ 1129427 w 1129427"/>
                        <a:gd name="connsiteY3" fmla="*/ 273396 h 3206538"/>
                        <a:gd name="connsiteX4" fmla="*/ 1012826 w 1129427"/>
                        <a:gd name="connsiteY4" fmla="*/ 2919586 h 3206538"/>
                        <a:gd name="connsiteX5" fmla="*/ 865303 w 1129427"/>
                        <a:gd name="connsiteY5" fmla="*/ 3114483 h 3206538"/>
                        <a:gd name="connsiteX6" fmla="*/ 12273 w 1129427"/>
                        <a:gd name="connsiteY6" fmla="*/ 3206538 h 3206538"/>
                        <a:gd name="connsiteX7" fmla="*/ 0 w 1129427"/>
                        <a:gd name="connsiteY7" fmla="*/ 3142100 h 3206538"/>
                        <a:gd name="connsiteX8" fmla="*/ 813142 w 1129427"/>
                        <a:gd name="connsiteY8" fmla="*/ 3057668 h 3206538"/>
                        <a:gd name="connsiteX9" fmla="*/ 942016 w 1129427"/>
                        <a:gd name="connsiteY9" fmla="*/ 2905827 h 3206538"/>
                        <a:gd name="connsiteX10" fmla="*/ 1067823 w 1129427"/>
                        <a:gd name="connsiteY10" fmla="*/ 273396 h 3206538"/>
                        <a:gd name="connsiteX0" fmla="*/ 1132000 w 1193604"/>
                        <a:gd name="connsiteY0" fmla="*/ 273396 h 3206538"/>
                        <a:gd name="connsiteX1" fmla="*/ 1036877 w 1193604"/>
                        <a:gd name="connsiteY1" fmla="*/ 0 h 3206538"/>
                        <a:gd name="connsiteX2" fmla="*/ 1095178 w 1193604"/>
                        <a:gd name="connsiteY2" fmla="*/ 1 h 3206538"/>
                        <a:gd name="connsiteX3" fmla="*/ 1193604 w 1193604"/>
                        <a:gd name="connsiteY3" fmla="*/ 273396 h 3206538"/>
                        <a:gd name="connsiteX4" fmla="*/ 1077003 w 1193604"/>
                        <a:gd name="connsiteY4" fmla="*/ 2919586 h 3206538"/>
                        <a:gd name="connsiteX5" fmla="*/ 929480 w 1193604"/>
                        <a:gd name="connsiteY5" fmla="*/ 3114483 h 3206538"/>
                        <a:gd name="connsiteX6" fmla="*/ 76450 w 1193604"/>
                        <a:gd name="connsiteY6" fmla="*/ 3206538 h 3206538"/>
                        <a:gd name="connsiteX7" fmla="*/ 64177 w 1193604"/>
                        <a:gd name="connsiteY7" fmla="*/ 3142100 h 3206538"/>
                        <a:gd name="connsiteX8" fmla="*/ 877319 w 1193604"/>
                        <a:gd name="connsiteY8" fmla="*/ 3057668 h 3206538"/>
                        <a:gd name="connsiteX9" fmla="*/ 1006193 w 1193604"/>
                        <a:gd name="connsiteY9" fmla="*/ 2905827 h 3206538"/>
                        <a:gd name="connsiteX10" fmla="*/ 1132000 w 1193604"/>
                        <a:gd name="connsiteY10" fmla="*/ 273396 h 3206538"/>
                        <a:gd name="connsiteX0" fmla="*/ 1150407 w 1212011"/>
                        <a:gd name="connsiteY0" fmla="*/ 273396 h 3208392"/>
                        <a:gd name="connsiteX1" fmla="*/ 1055284 w 1212011"/>
                        <a:gd name="connsiteY1" fmla="*/ 0 h 3208392"/>
                        <a:gd name="connsiteX2" fmla="*/ 1113585 w 1212011"/>
                        <a:gd name="connsiteY2" fmla="*/ 1 h 3208392"/>
                        <a:gd name="connsiteX3" fmla="*/ 1212011 w 1212011"/>
                        <a:gd name="connsiteY3" fmla="*/ 273396 h 3208392"/>
                        <a:gd name="connsiteX4" fmla="*/ 1095410 w 1212011"/>
                        <a:gd name="connsiteY4" fmla="*/ 2919586 h 3208392"/>
                        <a:gd name="connsiteX5" fmla="*/ 947887 w 1212011"/>
                        <a:gd name="connsiteY5" fmla="*/ 3114483 h 3208392"/>
                        <a:gd name="connsiteX6" fmla="*/ 94857 w 1212011"/>
                        <a:gd name="connsiteY6" fmla="*/ 3206538 h 3208392"/>
                        <a:gd name="connsiteX7" fmla="*/ 82584 w 1212011"/>
                        <a:gd name="connsiteY7" fmla="*/ 3142100 h 3208392"/>
                        <a:gd name="connsiteX8" fmla="*/ 895726 w 1212011"/>
                        <a:gd name="connsiteY8" fmla="*/ 3057668 h 3208392"/>
                        <a:gd name="connsiteX9" fmla="*/ 1024600 w 1212011"/>
                        <a:gd name="connsiteY9" fmla="*/ 2905827 h 3208392"/>
                        <a:gd name="connsiteX10" fmla="*/ 1150407 w 1212011"/>
                        <a:gd name="connsiteY10" fmla="*/ 273396 h 3208392"/>
                        <a:gd name="connsiteX0" fmla="*/ 1166232 w 1227836"/>
                        <a:gd name="connsiteY0" fmla="*/ 273396 h 3206868"/>
                        <a:gd name="connsiteX1" fmla="*/ 1071109 w 1227836"/>
                        <a:gd name="connsiteY1" fmla="*/ 0 h 3206868"/>
                        <a:gd name="connsiteX2" fmla="*/ 1129410 w 1227836"/>
                        <a:gd name="connsiteY2" fmla="*/ 1 h 3206868"/>
                        <a:gd name="connsiteX3" fmla="*/ 1227836 w 1227836"/>
                        <a:gd name="connsiteY3" fmla="*/ 273396 h 3206868"/>
                        <a:gd name="connsiteX4" fmla="*/ 1111235 w 1227836"/>
                        <a:gd name="connsiteY4" fmla="*/ 2919586 h 3206868"/>
                        <a:gd name="connsiteX5" fmla="*/ 963712 w 1227836"/>
                        <a:gd name="connsiteY5" fmla="*/ 3114483 h 3206868"/>
                        <a:gd name="connsiteX6" fmla="*/ 110682 w 1227836"/>
                        <a:gd name="connsiteY6" fmla="*/ 3206538 h 3206868"/>
                        <a:gd name="connsiteX7" fmla="*/ 15561 w 1227836"/>
                        <a:gd name="connsiteY7" fmla="*/ 3145167 h 3206868"/>
                        <a:gd name="connsiteX8" fmla="*/ 98409 w 1227836"/>
                        <a:gd name="connsiteY8" fmla="*/ 3142100 h 3206868"/>
                        <a:gd name="connsiteX9" fmla="*/ 911551 w 1227836"/>
                        <a:gd name="connsiteY9" fmla="*/ 3057668 h 3206868"/>
                        <a:gd name="connsiteX10" fmla="*/ 1040425 w 1227836"/>
                        <a:gd name="connsiteY10" fmla="*/ 2905827 h 3206868"/>
                        <a:gd name="connsiteX11" fmla="*/ 1166232 w 1227836"/>
                        <a:gd name="connsiteY11" fmla="*/ 273396 h 3206868"/>
                        <a:gd name="connsiteX0" fmla="*/ 1164576 w 1226180"/>
                        <a:gd name="connsiteY0" fmla="*/ 273396 h 3206780"/>
                        <a:gd name="connsiteX1" fmla="*/ 1069453 w 1226180"/>
                        <a:gd name="connsiteY1" fmla="*/ 0 h 3206780"/>
                        <a:gd name="connsiteX2" fmla="*/ 1127754 w 1226180"/>
                        <a:gd name="connsiteY2" fmla="*/ 1 h 3206780"/>
                        <a:gd name="connsiteX3" fmla="*/ 1226180 w 1226180"/>
                        <a:gd name="connsiteY3" fmla="*/ 273396 h 3206780"/>
                        <a:gd name="connsiteX4" fmla="*/ 1109579 w 1226180"/>
                        <a:gd name="connsiteY4" fmla="*/ 2919586 h 3206780"/>
                        <a:gd name="connsiteX5" fmla="*/ 962056 w 1226180"/>
                        <a:gd name="connsiteY5" fmla="*/ 3114483 h 3206780"/>
                        <a:gd name="connsiteX6" fmla="*/ 109026 w 1226180"/>
                        <a:gd name="connsiteY6" fmla="*/ 3206538 h 3206780"/>
                        <a:gd name="connsiteX7" fmla="*/ 16973 w 1226180"/>
                        <a:gd name="connsiteY7" fmla="*/ 3123688 h 3206780"/>
                        <a:gd name="connsiteX8" fmla="*/ 96753 w 1226180"/>
                        <a:gd name="connsiteY8" fmla="*/ 3142100 h 3206780"/>
                        <a:gd name="connsiteX9" fmla="*/ 909895 w 1226180"/>
                        <a:gd name="connsiteY9" fmla="*/ 3057668 h 3206780"/>
                        <a:gd name="connsiteX10" fmla="*/ 1038769 w 1226180"/>
                        <a:gd name="connsiteY10" fmla="*/ 2905827 h 3206780"/>
                        <a:gd name="connsiteX11" fmla="*/ 1164576 w 1226180"/>
                        <a:gd name="connsiteY11" fmla="*/ 273396 h 3206780"/>
                        <a:gd name="connsiteX0" fmla="*/ 1164576 w 1226180"/>
                        <a:gd name="connsiteY0" fmla="*/ 273396 h 3208134"/>
                        <a:gd name="connsiteX1" fmla="*/ 1069453 w 1226180"/>
                        <a:gd name="connsiteY1" fmla="*/ 0 h 3208134"/>
                        <a:gd name="connsiteX2" fmla="*/ 1127754 w 1226180"/>
                        <a:gd name="connsiteY2" fmla="*/ 1 h 3208134"/>
                        <a:gd name="connsiteX3" fmla="*/ 1226180 w 1226180"/>
                        <a:gd name="connsiteY3" fmla="*/ 273396 h 3208134"/>
                        <a:gd name="connsiteX4" fmla="*/ 1109579 w 1226180"/>
                        <a:gd name="connsiteY4" fmla="*/ 2919586 h 3208134"/>
                        <a:gd name="connsiteX5" fmla="*/ 962056 w 1226180"/>
                        <a:gd name="connsiteY5" fmla="*/ 3114483 h 3208134"/>
                        <a:gd name="connsiteX6" fmla="*/ 109026 w 1226180"/>
                        <a:gd name="connsiteY6" fmla="*/ 3206538 h 3208134"/>
                        <a:gd name="connsiteX7" fmla="*/ 16973 w 1226180"/>
                        <a:gd name="connsiteY7" fmla="*/ 3123688 h 3208134"/>
                        <a:gd name="connsiteX8" fmla="*/ 96753 w 1226180"/>
                        <a:gd name="connsiteY8" fmla="*/ 3142100 h 3208134"/>
                        <a:gd name="connsiteX9" fmla="*/ 909895 w 1226180"/>
                        <a:gd name="connsiteY9" fmla="*/ 3057668 h 3208134"/>
                        <a:gd name="connsiteX10" fmla="*/ 1038769 w 1226180"/>
                        <a:gd name="connsiteY10" fmla="*/ 2905827 h 3208134"/>
                        <a:gd name="connsiteX11" fmla="*/ 1164576 w 1226180"/>
                        <a:gd name="connsiteY11" fmla="*/ 273396 h 3208134"/>
                        <a:gd name="connsiteX0" fmla="*/ 1164576 w 1226180"/>
                        <a:gd name="connsiteY0" fmla="*/ 273396 h 3203304"/>
                        <a:gd name="connsiteX1" fmla="*/ 1069453 w 1226180"/>
                        <a:gd name="connsiteY1" fmla="*/ 0 h 3203304"/>
                        <a:gd name="connsiteX2" fmla="*/ 1127754 w 1226180"/>
                        <a:gd name="connsiteY2" fmla="*/ 1 h 3203304"/>
                        <a:gd name="connsiteX3" fmla="*/ 1226180 w 1226180"/>
                        <a:gd name="connsiteY3" fmla="*/ 273396 h 3203304"/>
                        <a:gd name="connsiteX4" fmla="*/ 1109579 w 1226180"/>
                        <a:gd name="connsiteY4" fmla="*/ 2919586 h 3203304"/>
                        <a:gd name="connsiteX5" fmla="*/ 962056 w 1226180"/>
                        <a:gd name="connsiteY5" fmla="*/ 3114483 h 3203304"/>
                        <a:gd name="connsiteX6" fmla="*/ 106568 w 1226180"/>
                        <a:gd name="connsiteY6" fmla="*/ 3201622 h 3203304"/>
                        <a:gd name="connsiteX7" fmla="*/ 16973 w 1226180"/>
                        <a:gd name="connsiteY7" fmla="*/ 3123688 h 3203304"/>
                        <a:gd name="connsiteX8" fmla="*/ 96753 w 1226180"/>
                        <a:gd name="connsiteY8" fmla="*/ 3142100 h 3203304"/>
                        <a:gd name="connsiteX9" fmla="*/ 909895 w 1226180"/>
                        <a:gd name="connsiteY9" fmla="*/ 3057668 h 3203304"/>
                        <a:gd name="connsiteX10" fmla="*/ 1038769 w 1226180"/>
                        <a:gd name="connsiteY10" fmla="*/ 2905827 h 3203304"/>
                        <a:gd name="connsiteX11" fmla="*/ 1164576 w 1226180"/>
                        <a:gd name="connsiteY11" fmla="*/ 273396 h 3203304"/>
                        <a:gd name="connsiteX0" fmla="*/ 1164576 w 1226180"/>
                        <a:gd name="connsiteY0" fmla="*/ 273396 h 3203304"/>
                        <a:gd name="connsiteX1" fmla="*/ 1069453 w 1226180"/>
                        <a:gd name="connsiteY1" fmla="*/ 0 h 3203304"/>
                        <a:gd name="connsiteX2" fmla="*/ 1127754 w 1226180"/>
                        <a:gd name="connsiteY2" fmla="*/ 1 h 3203304"/>
                        <a:gd name="connsiteX3" fmla="*/ 1226180 w 1226180"/>
                        <a:gd name="connsiteY3" fmla="*/ 273396 h 3203304"/>
                        <a:gd name="connsiteX4" fmla="*/ 1109579 w 1226180"/>
                        <a:gd name="connsiteY4" fmla="*/ 2919586 h 3203304"/>
                        <a:gd name="connsiteX5" fmla="*/ 962056 w 1226180"/>
                        <a:gd name="connsiteY5" fmla="*/ 3114483 h 3203304"/>
                        <a:gd name="connsiteX6" fmla="*/ 106568 w 1226180"/>
                        <a:gd name="connsiteY6" fmla="*/ 3201622 h 3203304"/>
                        <a:gd name="connsiteX7" fmla="*/ 16973 w 1226180"/>
                        <a:gd name="connsiteY7" fmla="*/ 3123688 h 3203304"/>
                        <a:gd name="connsiteX8" fmla="*/ 96753 w 1226180"/>
                        <a:gd name="connsiteY8" fmla="*/ 3142100 h 3203304"/>
                        <a:gd name="connsiteX9" fmla="*/ 917270 w 1226180"/>
                        <a:gd name="connsiteY9" fmla="*/ 3062584 h 3203304"/>
                        <a:gd name="connsiteX10" fmla="*/ 1038769 w 1226180"/>
                        <a:gd name="connsiteY10" fmla="*/ 2905827 h 3203304"/>
                        <a:gd name="connsiteX11" fmla="*/ 1164576 w 1226180"/>
                        <a:gd name="connsiteY11" fmla="*/ 273396 h 3203304"/>
                        <a:gd name="connsiteX0" fmla="*/ 1164576 w 1226180"/>
                        <a:gd name="connsiteY0" fmla="*/ 273396 h 3203304"/>
                        <a:gd name="connsiteX1" fmla="*/ 1069453 w 1226180"/>
                        <a:gd name="connsiteY1" fmla="*/ 0 h 3203304"/>
                        <a:gd name="connsiteX2" fmla="*/ 1127754 w 1226180"/>
                        <a:gd name="connsiteY2" fmla="*/ 1 h 3203304"/>
                        <a:gd name="connsiteX3" fmla="*/ 1226180 w 1226180"/>
                        <a:gd name="connsiteY3" fmla="*/ 273396 h 3203304"/>
                        <a:gd name="connsiteX4" fmla="*/ 1109579 w 1226180"/>
                        <a:gd name="connsiteY4" fmla="*/ 2919586 h 3203304"/>
                        <a:gd name="connsiteX5" fmla="*/ 962056 w 1226180"/>
                        <a:gd name="connsiteY5" fmla="*/ 3114483 h 3203304"/>
                        <a:gd name="connsiteX6" fmla="*/ 106568 w 1226180"/>
                        <a:gd name="connsiteY6" fmla="*/ 3201622 h 3203304"/>
                        <a:gd name="connsiteX7" fmla="*/ 16973 w 1226180"/>
                        <a:gd name="connsiteY7" fmla="*/ 3123688 h 3203304"/>
                        <a:gd name="connsiteX8" fmla="*/ 96753 w 1226180"/>
                        <a:gd name="connsiteY8" fmla="*/ 3142100 h 3203304"/>
                        <a:gd name="connsiteX9" fmla="*/ 917270 w 1226180"/>
                        <a:gd name="connsiteY9" fmla="*/ 3062584 h 3203304"/>
                        <a:gd name="connsiteX10" fmla="*/ 1038769 w 1226180"/>
                        <a:gd name="connsiteY10" fmla="*/ 2905827 h 3203304"/>
                        <a:gd name="connsiteX11" fmla="*/ 1164576 w 1226180"/>
                        <a:gd name="connsiteY11" fmla="*/ 273396 h 3203304"/>
                        <a:gd name="connsiteX0" fmla="*/ 1164576 w 1226180"/>
                        <a:gd name="connsiteY0" fmla="*/ 273396 h 3203304"/>
                        <a:gd name="connsiteX1" fmla="*/ 1069453 w 1226180"/>
                        <a:gd name="connsiteY1" fmla="*/ 0 h 3203304"/>
                        <a:gd name="connsiteX2" fmla="*/ 1127754 w 1226180"/>
                        <a:gd name="connsiteY2" fmla="*/ 1 h 3203304"/>
                        <a:gd name="connsiteX3" fmla="*/ 1226180 w 1226180"/>
                        <a:gd name="connsiteY3" fmla="*/ 273396 h 3203304"/>
                        <a:gd name="connsiteX4" fmla="*/ 1109579 w 1226180"/>
                        <a:gd name="connsiteY4" fmla="*/ 2919586 h 3203304"/>
                        <a:gd name="connsiteX5" fmla="*/ 962056 w 1226180"/>
                        <a:gd name="connsiteY5" fmla="*/ 3114483 h 3203304"/>
                        <a:gd name="connsiteX6" fmla="*/ 106568 w 1226180"/>
                        <a:gd name="connsiteY6" fmla="*/ 3201622 h 3203304"/>
                        <a:gd name="connsiteX7" fmla="*/ 16973 w 1226180"/>
                        <a:gd name="connsiteY7" fmla="*/ 3123688 h 3203304"/>
                        <a:gd name="connsiteX8" fmla="*/ 96753 w 1226180"/>
                        <a:gd name="connsiteY8" fmla="*/ 3142100 h 3203304"/>
                        <a:gd name="connsiteX9" fmla="*/ 917270 w 1226180"/>
                        <a:gd name="connsiteY9" fmla="*/ 3062584 h 3203304"/>
                        <a:gd name="connsiteX10" fmla="*/ 1038769 w 1226180"/>
                        <a:gd name="connsiteY10" fmla="*/ 2905827 h 3203304"/>
                        <a:gd name="connsiteX11" fmla="*/ 1164576 w 1226180"/>
                        <a:gd name="connsiteY11" fmla="*/ 273396 h 3203304"/>
                        <a:gd name="connsiteX0" fmla="*/ 1164576 w 1226180"/>
                        <a:gd name="connsiteY0" fmla="*/ 273396 h 3203304"/>
                        <a:gd name="connsiteX1" fmla="*/ 1069453 w 1226180"/>
                        <a:gd name="connsiteY1" fmla="*/ 0 h 3203304"/>
                        <a:gd name="connsiteX2" fmla="*/ 1127754 w 1226180"/>
                        <a:gd name="connsiteY2" fmla="*/ 1 h 3203304"/>
                        <a:gd name="connsiteX3" fmla="*/ 1226180 w 1226180"/>
                        <a:gd name="connsiteY3" fmla="*/ 273396 h 3203304"/>
                        <a:gd name="connsiteX4" fmla="*/ 1109579 w 1226180"/>
                        <a:gd name="connsiteY4" fmla="*/ 2919586 h 3203304"/>
                        <a:gd name="connsiteX5" fmla="*/ 962056 w 1226180"/>
                        <a:gd name="connsiteY5" fmla="*/ 3114483 h 3203304"/>
                        <a:gd name="connsiteX6" fmla="*/ 106568 w 1226180"/>
                        <a:gd name="connsiteY6" fmla="*/ 3201622 h 3203304"/>
                        <a:gd name="connsiteX7" fmla="*/ 16973 w 1226180"/>
                        <a:gd name="connsiteY7" fmla="*/ 3123688 h 3203304"/>
                        <a:gd name="connsiteX8" fmla="*/ 96753 w 1226180"/>
                        <a:gd name="connsiteY8" fmla="*/ 3142100 h 3203304"/>
                        <a:gd name="connsiteX9" fmla="*/ 917270 w 1226180"/>
                        <a:gd name="connsiteY9" fmla="*/ 3062584 h 3203304"/>
                        <a:gd name="connsiteX10" fmla="*/ 1038769 w 1226180"/>
                        <a:gd name="connsiteY10" fmla="*/ 2905827 h 3203304"/>
                        <a:gd name="connsiteX11" fmla="*/ 1164576 w 1226180"/>
                        <a:gd name="connsiteY11" fmla="*/ 273396 h 3203304"/>
                        <a:gd name="connsiteX0" fmla="*/ 1164576 w 1226180"/>
                        <a:gd name="connsiteY0" fmla="*/ 273396 h 3203304"/>
                        <a:gd name="connsiteX1" fmla="*/ 1069453 w 1226180"/>
                        <a:gd name="connsiteY1" fmla="*/ 0 h 3203304"/>
                        <a:gd name="connsiteX2" fmla="*/ 1127754 w 1226180"/>
                        <a:gd name="connsiteY2" fmla="*/ 1 h 3203304"/>
                        <a:gd name="connsiteX3" fmla="*/ 1226180 w 1226180"/>
                        <a:gd name="connsiteY3" fmla="*/ 273396 h 3203304"/>
                        <a:gd name="connsiteX4" fmla="*/ 1109579 w 1226180"/>
                        <a:gd name="connsiteY4" fmla="*/ 2919586 h 3203304"/>
                        <a:gd name="connsiteX5" fmla="*/ 962056 w 1226180"/>
                        <a:gd name="connsiteY5" fmla="*/ 3114483 h 3203304"/>
                        <a:gd name="connsiteX6" fmla="*/ 106568 w 1226180"/>
                        <a:gd name="connsiteY6" fmla="*/ 3201622 h 3203304"/>
                        <a:gd name="connsiteX7" fmla="*/ 16973 w 1226180"/>
                        <a:gd name="connsiteY7" fmla="*/ 3123688 h 3203304"/>
                        <a:gd name="connsiteX8" fmla="*/ 96753 w 1226180"/>
                        <a:gd name="connsiteY8" fmla="*/ 3142100 h 3203304"/>
                        <a:gd name="connsiteX9" fmla="*/ 917270 w 1226180"/>
                        <a:gd name="connsiteY9" fmla="*/ 3062584 h 3203304"/>
                        <a:gd name="connsiteX10" fmla="*/ 1038769 w 1226180"/>
                        <a:gd name="connsiteY10" fmla="*/ 2905827 h 3203304"/>
                        <a:gd name="connsiteX11" fmla="*/ 1164576 w 1226180"/>
                        <a:gd name="connsiteY11" fmla="*/ 273396 h 3203304"/>
                        <a:gd name="connsiteX0" fmla="*/ 1147659 w 1209263"/>
                        <a:gd name="connsiteY0" fmla="*/ 273396 h 3203304"/>
                        <a:gd name="connsiteX1" fmla="*/ 1052536 w 1209263"/>
                        <a:gd name="connsiteY1" fmla="*/ 0 h 3203304"/>
                        <a:gd name="connsiteX2" fmla="*/ 1110837 w 1209263"/>
                        <a:gd name="connsiteY2" fmla="*/ 1 h 3203304"/>
                        <a:gd name="connsiteX3" fmla="*/ 1209263 w 1209263"/>
                        <a:gd name="connsiteY3" fmla="*/ 273396 h 3203304"/>
                        <a:gd name="connsiteX4" fmla="*/ 1092662 w 1209263"/>
                        <a:gd name="connsiteY4" fmla="*/ 2919586 h 3203304"/>
                        <a:gd name="connsiteX5" fmla="*/ 945139 w 1209263"/>
                        <a:gd name="connsiteY5" fmla="*/ 3114483 h 3203304"/>
                        <a:gd name="connsiteX6" fmla="*/ 89651 w 1209263"/>
                        <a:gd name="connsiteY6" fmla="*/ 3201622 h 3203304"/>
                        <a:gd name="connsiteX7" fmla="*/ 56 w 1209263"/>
                        <a:gd name="connsiteY7" fmla="*/ 3123688 h 3203304"/>
                        <a:gd name="connsiteX8" fmla="*/ 79836 w 1209263"/>
                        <a:gd name="connsiteY8" fmla="*/ 3142100 h 3203304"/>
                        <a:gd name="connsiteX9" fmla="*/ 900353 w 1209263"/>
                        <a:gd name="connsiteY9" fmla="*/ 3062584 h 3203304"/>
                        <a:gd name="connsiteX10" fmla="*/ 1021852 w 1209263"/>
                        <a:gd name="connsiteY10" fmla="*/ 2905827 h 3203304"/>
                        <a:gd name="connsiteX11" fmla="*/ 1147659 w 1209263"/>
                        <a:gd name="connsiteY11" fmla="*/ 273396 h 3203304"/>
                        <a:gd name="connsiteX0" fmla="*/ 1159938 w 1221542"/>
                        <a:gd name="connsiteY0" fmla="*/ 273396 h 3203141"/>
                        <a:gd name="connsiteX1" fmla="*/ 1064815 w 1221542"/>
                        <a:gd name="connsiteY1" fmla="*/ 0 h 3203141"/>
                        <a:gd name="connsiteX2" fmla="*/ 1123116 w 1221542"/>
                        <a:gd name="connsiteY2" fmla="*/ 1 h 3203141"/>
                        <a:gd name="connsiteX3" fmla="*/ 1221542 w 1221542"/>
                        <a:gd name="connsiteY3" fmla="*/ 273396 h 3203141"/>
                        <a:gd name="connsiteX4" fmla="*/ 1104941 w 1221542"/>
                        <a:gd name="connsiteY4" fmla="*/ 2919586 h 3203141"/>
                        <a:gd name="connsiteX5" fmla="*/ 957418 w 1221542"/>
                        <a:gd name="connsiteY5" fmla="*/ 3114483 h 3203141"/>
                        <a:gd name="connsiteX6" fmla="*/ 101930 w 1221542"/>
                        <a:gd name="connsiteY6" fmla="*/ 3201622 h 3203141"/>
                        <a:gd name="connsiteX7" fmla="*/ 45 w 1221542"/>
                        <a:gd name="connsiteY7" fmla="*/ 3113856 h 3203141"/>
                        <a:gd name="connsiteX8" fmla="*/ 92115 w 1221542"/>
                        <a:gd name="connsiteY8" fmla="*/ 3142100 h 3203141"/>
                        <a:gd name="connsiteX9" fmla="*/ 912632 w 1221542"/>
                        <a:gd name="connsiteY9" fmla="*/ 3062584 h 3203141"/>
                        <a:gd name="connsiteX10" fmla="*/ 1034131 w 1221542"/>
                        <a:gd name="connsiteY10" fmla="*/ 2905827 h 3203141"/>
                        <a:gd name="connsiteX11" fmla="*/ 1159938 w 1221542"/>
                        <a:gd name="connsiteY11" fmla="*/ 273396 h 3203141"/>
                        <a:gd name="connsiteX0" fmla="*/ 1159938 w 1221542"/>
                        <a:gd name="connsiteY0" fmla="*/ 273396 h 3201622"/>
                        <a:gd name="connsiteX1" fmla="*/ 1064815 w 1221542"/>
                        <a:gd name="connsiteY1" fmla="*/ 0 h 3201622"/>
                        <a:gd name="connsiteX2" fmla="*/ 1123116 w 1221542"/>
                        <a:gd name="connsiteY2" fmla="*/ 1 h 3201622"/>
                        <a:gd name="connsiteX3" fmla="*/ 1221542 w 1221542"/>
                        <a:gd name="connsiteY3" fmla="*/ 273396 h 3201622"/>
                        <a:gd name="connsiteX4" fmla="*/ 1104941 w 1221542"/>
                        <a:gd name="connsiteY4" fmla="*/ 2919586 h 3201622"/>
                        <a:gd name="connsiteX5" fmla="*/ 957418 w 1221542"/>
                        <a:gd name="connsiteY5" fmla="*/ 3114483 h 3201622"/>
                        <a:gd name="connsiteX6" fmla="*/ 101930 w 1221542"/>
                        <a:gd name="connsiteY6" fmla="*/ 3201622 h 3201622"/>
                        <a:gd name="connsiteX7" fmla="*/ 45 w 1221542"/>
                        <a:gd name="connsiteY7" fmla="*/ 3113856 h 3201622"/>
                        <a:gd name="connsiteX8" fmla="*/ 92115 w 1221542"/>
                        <a:gd name="connsiteY8" fmla="*/ 3142100 h 3201622"/>
                        <a:gd name="connsiteX9" fmla="*/ 912632 w 1221542"/>
                        <a:gd name="connsiteY9" fmla="*/ 3062584 h 3201622"/>
                        <a:gd name="connsiteX10" fmla="*/ 1034131 w 1221542"/>
                        <a:gd name="connsiteY10" fmla="*/ 2905827 h 3201622"/>
                        <a:gd name="connsiteX11" fmla="*/ 1159938 w 1221542"/>
                        <a:gd name="connsiteY11" fmla="*/ 273396 h 3201622"/>
                        <a:gd name="connsiteX0" fmla="*/ 1159971 w 1221575"/>
                        <a:gd name="connsiteY0" fmla="*/ 273396 h 3201622"/>
                        <a:gd name="connsiteX1" fmla="*/ 1064848 w 1221575"/>
                        <a:gd name="connsiteY1" fmla="*/ 0 h 3201622"/>
                        <a:gd name="connsiteX2" fmla="*/ 1123149 w 1221575"/>
                        <a:gd name="connsiteY2" fmla="*/ 1 h 3201622"/>
                        <a:gd name="connsiteX3" fmla="*/ 1221575 w 1221575"/>
                        <a:gd name="connsiteY3" fmla="*/ 273396 h 3201622"/>
                        <a:gd name="connsiteX4" fmla="*/ 1104974 w 1221575"/>
                        <a:gd name="connsiteY4" fmla="*/ 2919586 h 3201622"/>
                        <a:gd name="connsiteX5" fmla="*/ 957451 w 1221575"/>
                        <a:gd name="connsiteY5" fmla="*/ 3114483 h 3201622"/>
                        <a:gd name="connsiteX6" fmla="*/ 101963 w 1221575"/>
                        <a:gd name="connsiteY6" fmla="*/ 3201622 h 3201622"/>
                        <a:gd name="connsiteX7" fmla="*/ 78 w 1221575"/>
                        <a:gd name="connsiteY7" fmla="*/ 3113856 h 3201622"/>
                        <a:gd name="connsiteX8" fmla="*/ 92148 w 1221575"/>
                        <a:gd name="connsiteY8" fmla="*/ 3142100 h 3201622"/>
                        <a:gd name="connsiteX9" fmla="*/ 912665 w 1221575"/>
                        <a:gd name="connsiteY9" fmla="*/ 3062584 h 3201622"/>
                        <a:gd name="connsiteX10" fmla="*/ 1034164 w 1221575"/>
                        <a:gd name="connsiteY10" fmla="*/ 2905827 h 3201622"/>
                        <a:gd name="connsiteX11" fmla="*/ 1159971 w 1221575"/>
                        <a:gd name="connsiteY11" fmla="*/ 273396 h 3201622"/>
                        <a:gd name="connsiteX0" fmla="*/ 1159893 w 1221497"/>
                        <a:gd name="connsiteY0" fmla="*/ 273396 h 3201622"/>
                        <a:gd name="connsiteX1" fmla="*/ 1064770 w 1221497"/>
                        <a:gd name="connsiteY1" fmla="*/ 0 h 3201622"/>
                        <a:gd name="connsiteX2" fmla="*/ 1123071 w 1221497"/>
                        <a:gd name="connsiteY2" fmla="*/ 1 h 3201622"/>
                        <a:gd name="connsiteX3" fmla="*/ 1221497 w 1221497"/>
                        <a:gd name="connsiteY3" fmla="*/ 273396 h 3201622"/>
                        <a:gd name="connsiteX4" fmla="*/ 1104896 w 1221497"/>
                        <a:gd name="connsiteY4" fmla="*/ 2919586 h 3201622"/>
                        <a:gd name="connsiteX5" fmla="*/ 957373 w 1221497"/>
                        <a:gd name="connsiteY5" fmla="*/ 3114483 h 3201622"/>
                        <a:gd name="connsiteX6" fmla="*/ 101885 w 1221497"/>
                        <a:gd name="connsiteY6" fmla="*/ 3201622 h 3201622"/>
                        <a:gd name="connsiteX7" fmla="*/ 0 w 1221497"/>
                        <a:gd name="connsiteY7" fmla="*/ 3113856 h 3201622"/>
                        <a:gd name="connsiteX8" fmla="*/ 92070 w 1221497"/>
                        <a:gd name="connsiteY8" fmla="*/ 3142100 h 3201622"/>
                        <a:gd name="connsiteX9" fmla="*/ 912587 w 1221497"/>
                        <a:gd name="connsiteY9" fmla="*/ 3062584 h 3201622"/>
                        <a:gd name="connsiteX10" fmla="*/ 1034086 w 1221497"/>
                        <a:gd name="connsiteY10" fmla="*/ 2905827 h 3201622"/>
                        <a:gd name="connsiteX11" fmla="*/ 1159893 w 1221497"/>
                        <a:gd name="connsiteY11" fmla="*/ 273396 h 3201622"/>
                        <a:gd name="connsiteX0" fmla="*/ 1159893 w 1221497"/>
                        <a:gd name="connsiteY0" fmla="*/ 273396 h 3201622"/>
                        <a:gd name="connsiteX1" fmla="*/ 1064770 w 1221497"/>
                        <a:gd name="connsiteY1" fmla="*/ 0 h 3201622"/>
                        <a:gd name="connsiteX2" fmla="*/ 1123071 w 1221497"/>
                        <a:gd name="connsiteY2" fmla="*/ 1 h 3201622"/>
                        <a:gd name="connsiteX3" fmla="*/ 1221497 w 1221497"/>
                        <a:gd name="connsiteY3" fmla="*/ 273396 h 3201622"/>
                        <a:gd name="connsiteX4" fmla="*/ 1104896 w 1221497"/>
                        <a:gd name="connsiteY4" fmla="*/ 2919586 h 3201622"/>
                        <a:gd name="connsiteX5" fmla="*/ 957373 w 1221497"/>
                        <a:gd name="connsiteY5" fmla="*/ 3114483 h 3201622"/>
                        <a:gd name="connsiteX6" fmla="*/ 101885 w 1221497"/>
                        <a:gd name="connsiteY6" fmla="*/ 3201622 h 3201622"/>
                        <a:gd name="connsiteX7" fmla="*/ 0 w 1221497"/>
                        <a:gd name="connsiteY7" fmla="*/ 3113856 h 3201622"/>
                        <a:gd name="connsiteX8" fmla="*/ 92070 w 1221497"/>
                        <a:gd name="connsiteY8" fmla="*/ 3142100 h 3201622"/>
                        <a:gd name="connsiteX9" fmla="*/ 912587 w 1221497"/>
                        <a:gd name="connsiteY9" fmla="*/ 3062584 h 3201622"/>
                        <a:gd name="connsiteX10" fmla="*/ 1034086 w 1221497"/>
                        <a:gd name="connsiteY10" fmla="*/ 2905827 h 3201622"/>
                        <a:gd name="connsiteX11" fmla="*/ 1159893 w 1221497"/>
                        <a:gd name="connsiteY11" fmla="*/ 273396 h 3201622"/>
                        <a:gd name="connsiteX0" fmla="*/ 1169673 w 1231277"/>
                        <a:gd name="connsiteY0" fmla="*/ 273396 h 3201622"/>
                        <a:gd name="connsiteX1" fmla="*/ 1074550 w 1231277"/>
                        <a:gd name="connsiteY1" fmla="*/ 0 h 3201622"/>
                        <a:gd name="connsiteX2" fmla="*/ 1132851 w 1231277"/>
                        <a:gd name="connsiteY2" fmla="*/ 1 h 3201622"/>
                        <a:gd name="connsiteX3" fmla="*/ 1231277 w 1231277"/>
                        <a:gd name="connsiteY3" fmla="*/ 273396 h 3201622"/>
                        <a:gd name="connsiteX4" fmla="*/ 1114676 w 1231277"/>
                        <a:gd name="connsiteY4" fmla="*/ 2919586 h 3201622"/>
                        <a:gd name="connsiteX5" fmla="*/ 967153 w 1231277"/>
                        <a:gd name="connsiteY5" fmla="*/ 3114483 h 3201622"/>
                        <a:gd name="connsiteX6" fmla="*/ 111665 w 1231277"/>
                        <a:gd name="connsiteY6" fmla="*/ 3201622 h 3201622"/>
                        <a:gd name="connsiteX7" fmla="*/ 0 w 1231277"/>
                        <a:gd name="connsiteY7" fmla="*/ 3113856 h 3201622"/>
                        <a:gd name="connsiteX8" fmla="*/ 101850 w 1231277"/>
                        <a:gd name="connsiteY8" fmla="*/ 3142100 h 3201622"/>
                        <a:gd name="connsiteX9" fmla="*/ 922367 w 1231277"/>
                        <a:gd name="connsiteY9" fmla="*/ 3062584 h 3201622"/>
                        <a:gd name="connsiteX10" fmla="*/ 1043866 w 1231277"/>
                        <a:gd name="connsiteY10" fmla="*/ 2905827 h 3201622"/>
                        <a:gd name="connsiteX11" fmla="*/ 1169673 w 1231277"/>
                        <a:gd name="connsiteY11" fmla="*/ 273396 h 3201622"/>
                        <a:gd name="connsiteX0" fmla="*/ 1170176 w 1231780"/>
                        <a:gd name="connsiteY0" fmla="*/ 273396 h 3201622"/>
                        <a:gd name="connsiteX1" fmla="*/ 1075053 w 1231780"/>
                        <a:gd name="connsiteY1" fmla="*/ 0 h 3201622"/>
                        <a:gd name="connsiteX2" fmla="*/ 1133354 w 1231780"/>
                        <a:gd name="connsiteY2" fmla="*/ 1 h 3201622"/>
                        <a:gd name="connsiteX3" fmla="*/ 1231780 w 1231780"/>
                        <a:gd name="connsiteY3" fmla="*/ 273396 h 3201622"/>
                        <a:gd name="connsiteX4" fmla="*/ 1115179 w 1231780"/>
                        <a:gd name="connsiteY4" fmla="*/ 2919586 h 3201622"/>
                        <a:gd name="connsiteX5" fmla="*/ 967656 w 1231780"/>
                        <a:gd name="connsiteY5" fmla="*/ 3114483 h 3201622"/>
                        <a:gd name="connsiteX6" fmla="*/ 112168 w 1231780"/>
                        <a:gd name="connsiteY6" fmla="*/ 3201622 h 3201622"/>
                        <a:gd name="connsiteX7" fmla="*/ 503 w 1231780"/>
                        <a:gd name="connsiteY7" fmla="*/ 3113856 h 3201622"/>
                        <a:gd name="connsiteX8" fmla="*/ 102353 w 1231780"/>
                        <a:gd name="connsiteY8" fmla="*/ 3142100 h 3201622"/>
                        <a:gd name="connsiteX9" fmla="*/ 922870 w 1231780"/>
                        <a:gd name="connsiteY9" fmla="*/ 3062584 h 3201622"/>
                        <a:gd name="connsiteX10" fmla="*/ 1044369 w 1231780"/>
                        <a:gd name="connsiteY10" fmla="*/ 2905827 h 3201622"/>
                        <a:gd name="connsiteX11" fmla="*/ 1170176 w 1231780"/>
                        <a:gd name="connsiteY11" fmla="*/ 273396 h 3201622"/>
                        <a:gd name="connsiteX0" fmla="*/ 1170206 w 1231810"/>
                        <a:gd name="connsiteY0" fmla="*/ 273396 h 3191842"/>
                        <a:gd name="connsiteX1" fmla="*/ 1075083 w 1231810"/>
                        <a:gd name="connsiteY1" fmla="*/ 0 h 3191842"/>
                        <a:gd name="connsiteX2" fmla="*/ 1133384 w 1231810"/>
                        <a:gd name="connsiteY2" fmla="*/ 1 h 3191842"/>
                        <a:gd name="connsiteX3" fmla="*/ 1231810 w 1231810"/>
                        <a:gd name="connsiteY3" fmla="*/ 273396 h 3191842"/>
                        <a:gd name="connsiteX4" fmla="*/ 1115209 w 1231810"/>
                        <a:gd name="connsiteY4" fmla="*/ 2919586 h 3191842"/>
                        <a:gd name="connsiteX5" fmla="*/ 967686 w 1231810"/>
                        <a:gd name="connsiteY5" fmla="*/ 3114483 h 3191842"/>
                        <a:gd name="connsiteX6" fmla="*/ 109753 w 1231810"/>
                        <a:gd name="connsiteY6" fmla="*/ 3191842 h 3191842"/>
                        <a:gd name="connsiteX7" fmla="*/ 533 w 1231810"/>
                        <a:gd name="connsiteY7" fmla="*/ 3113856 h 3191842"/>
                        <a:gd name="connsiteX8" fmla="*/ 102383 w 1231810"/>
                        <a:gd name="connsiteY8" fmla="*/ 3142100 h 3191842"/>
                        <a:gd name="connsiteX9" fmla="*/ 922900 w 1231810"/>
                        <a:gd name="connsiteY9" fmla="*/ 3062584 h 3191842"/>
                        <a:gd name="connsiteX10" fmla="*/ 1044399 w 1231810"/>
                        <a:gd name="connsiteY10" fmla="*/ 2905827 h 3191842"/>
                        <a:gd name="connsiteX11" fmla="*/ 1170206 w 1231810"/>
                        <a:gd name="connsiteY11" fmla="*/ 273396 h 3191842"/>
                        <a:gd name="connsiteX0" fmla="*/ 1170206 w 1231810"/>
                        <a:gd name="connsiteY0" fmla="*/ 309860 h 3228306"/>
                        <a:gd name="connsiteX1" fmla="*/ 1058254 w 1231810"/>
                        <a:gd name="connsiteY1" fmla="*/ 0 h 3228306"/>
                        <a:gd name="connsiteX2" fmla="*/ 1133384 w 1231810"/>
                        <a:gd name="connsiteY2" fmla="*/ 36465 h 3228306"/>
                        <a:gd name="connsiteX3" fmla="*/ 1231810 w 1231810"/>
                        <a:gd name="connsiteY3" fmla="*/ 309860 h 3228306"/>
                        <a:gd name="connsiteX4" fmla="*/ 1115209 w 1231810"/>
                        <a:gd name="connsiteY4" fmla="*/ 2956050 h 3228306"/>
                        <a:gd name="connsiteX5" fmla="*/ 967686 w 1231810"/>
                        <a:gd name="connsiteY5" fmla="*/ 3150947 h 3228306"/>
                        <a:gd name="connsiteX6" fmla="*/ 109753 w 1231810"/>
                        <a:gd name="connsiteY6" fmla="*/ 3228306 h 3228306"/>
                        <a:gd name="connsiteX7" fmla="*/ 533 w 1231810"/>
                        <a:gd name="connsiteY7" fmla="*/ 3150320 h 3228306"/>
                        <a:gd name="connsiteX8" fmla="*/ 102383 w 1231810"/>
                        <a:gd name="connsiteY8" fmla="*/ 3178564 h 3228306"/>
                        <a:gd name="connsiteX9" fmla="*/ 922900 w 1231810"/>
                        <a:gd name="connsiteY9" fmla="*/ 3099048 h 3228306"/>
                        <a:gd name="connsiteX10" fmla="*/ 1044399 w 1231810"/>
                        <a:gd name="connsiteY10" fmla="*/ 2942291 h 3228306"/>
                        <a:gd name="connsiteX11" fmla="*/ 1170206 w 1231810"/>
                        <a:gd name="connsiteY11" fmla="*/ 309860 h 3228306"/>
                        <a:gd name="connsiteX0" fmla="*/ 1170206 w 1231810"/>
                        <a:gd name="connsiteY0" fmla="*/ 309860 h 3228306"/>
                        <a:gd name="connsiteX1" fmla="*/ 1058254 w 1231810"/>
                        <a:gd name="connsiteY1" fmla="*/ 0 h 3228306"/>
                        <a:gd name="connsiteX2" fmla="*/ 1127774 w 1231810"/>
                        <a:gd name="connsiteY2" fmla="*/ 2806 h 3228306"/>
                        <a:gd name="connsiteX3" fmla="*/ 1231810 w 1231810"/>
                        <a:gd name="connsiteY3" fmla="*/ 309860 h 3228306"/>
                        <a:gd name="connsiteX4" fmla="*/ 1115209 w 1231810"/>
                        <a:gd name="connsiteY4" fmla="*/ 2956050 h 3228306"/>
                        <a:gd name="connsiteX5" fmla="*/ 967686 w 1231810"/>
                        <a:gd name="connsiteY5" fmla="*/ 3150947 h 3228306"/>
                        <a:gd name="connsiteX6" fmla="*/ 109753 w 1231810"/>
                        <a:gd name="connsiteY6" fmla="*/ 3228306 h 3228306"/>
                        <a:gd name="connsiteX7" fmla="*/ 533 w 1231810"/>
                        <a:gd name="connsiteY7" fmla="*/ 3150320 h 3228306"/>
                        <a:gd name="connsiteX8" fmla="*/ 102383 w 1231810"/>
                        <a:gd name="connsiteY8" fmla="*/ 3178564 h 3228306"/>
                        <a:gd name="connsiteX9" fmla="*/ 922900 w 1231810"/>
                        <a:gd name="connsiteY9" fmla="*/ 3099048 h 3228306"/>
                        <a:gd name="connsiteX10" fmla="*/ 1044399 w 1231810"/>
                        <a:gd name="connsiteY10" fmla="*/ 2942291 h 3228306"/>
                        <a:gd name="connsiteX11" fmla="*/ 1170206 w 1231810"/>
                        <a:gd name="connsiteY11" fmla="*/ 309860 h 3228306"/>
                        <a:gd name="connsiteX0" fmla="*/ 1170206 w 1231810"/>
                        <a:gd name="connsiteY0" fmla="*/ 307054 h 3225500"/>
                        <a:gd name="connsiteX1" fmla="*/ 1055449 w 1231810"/>
                        <a:gd name="connsiteY1" fmla="*/ 5609 h 3225500"/>
                        <a:gd name="connsiteX2" fmla="*/ 1127774 w 1231810"/>
                        <a:gd name="connsiteY2" fmla="*/ 0 h 3225500"/>
                        <a:gd name="connsiteX3" fmla="*/ 1231810 w 1231810"/>
                        <a:gd name="connsiteY3" fmla="*/ 307054 h 3225500"/>
                        <a:gd name="connsiteX4" fmla="*/ 1115209 w 1231810"/>
                        <a:gd name="connsiteY4" fmla="*/ 2953244 h 3225500"/>
                        <a:gd name="connsiteX5" fmla="*/ 967686 w 1231810"/>
                        <a:gd name="connsiteY5" fmla="*/ 3148141 h 3225500"/>
                        <a:gd name="connsiteX6" fmla="*/ 109753 w 1231810"/>
                        <a:gd name="connsiteY6" fmla="*/ 3225500 h 3225500"/>
                        <a:gd name="connsiteX7" fmla="*/ 533 w 1231810"/>
                        <a:gd name="connsiteY7" fmla="*/ 3147514 h 3225500"/>
                        <a:gd name="connsiteX8" fmla="*/ 102383 w 1231810"/>
                        <a:gd name="connsiteY8" fmla="*/ 3175758 h 3225500"/>
                        <a:gd name="connsiteX9" fmla="*/ 922900 w 1231810"/>
                        <a:gd name="connsiteY9" fmla="*/ 3096242 h 3225500"/>
                        <a:gd name="connsiteX10" fmla="*/ 1044399 w 1231810"/>
                        <a:gd name="connsiteY10" fmla="*/ 2939485 h 3225500"/>
                        <a:gd name="connsiteX11" fmla="*/ 1170206 w 1231810"/>
                        <a:gd name="connsiteY11" fmla="*/ 307054 h 3225500"/>
                        <a:gd name="connsiteX0" fmla="*/ 1170206 w 1231810"/>
                        <a:gd name="connsiteY0" fmla="*/ 307054 h 3225500"/>
                        <a:gd name="connsiteX1" fmla="*/ 1055449 w 1231810"/>
                        <a:gd name="connsiteY1" fmla="*/ 5609 h 3225500"/>
                        <a:gd name="connsiteX2" fmla="*/ 1127774 w 1231810"/>
                        <a:gd name="connsiteY2" fmla="*/ 0 h 3225500"/>
                        <a:gd name="connsiteX3" fmla="*/ 1231810 w 1231810"/>
                        <a:gd name="connsiteY3" fmla="*/ 307054 h 3225500"/>
                        <a:gd name="connsiteX4" fmla="*/ 1115209 w 1231810"/>
                        <a:gd name="connsiteY4" fmla="*/ 2953244 h 3225500"/>
                        <a:gd name="connsiteX5" fmla="*/ 967686 w 1231810"/>
                        <a:gd name="connsiteY5" fmla="*/ 3148141 h 3225500"/>
                        <a:gd name="connsiteX6" fmla="*/ 109753 w 1231810"/>
                        <a:gd name="connsiteY6" fmla="*/ 3225500 h 3225500"/>
                        <a:gd name="connsiteX7" fmla="*/ 533 w 1231810"/>
                        <a:gd name="connsiteY7" fmla="*/ 3147514 h 3225500"/>
                        <a:gd name="connsiteX8" fmla="*/ 102383 w 1231810"/>
                        <a:gd name="connsiteY8" fmla="*/ 3175758 h 3225500"/>
                        <a:gd name="connsiteX9" fmla="*/ 922900 w 1231810"/>
                        <a:gd name="connsiteY9" fmla="*/ 3096242 h 3225500"/>
                        <a:gd name="connsiteX10" fmla="*/ 1044399 w 1231810"/>
                        <a:gd name="connsiteY10" fmla="*/ 2939485 h 3225500"/>
                        <a:gd name="connsiteX11" fmla="*/ 1170206 w 1231810"/>
                        <a:gd name="connsiteY11" fmla="*/ 307054 h 3225500"/>
                        <a:gd name="connsiteX0" fmla="*/ 1170206 w 1231810"/>
                        <a:gd name="connsiteY0" fmla="*/ 307054 h 3225500"/>
                        <a:gd name="connsiteX1" fmla="*/ 1055449 w 1231810"/>
                        <a:gd name="connsiteY1" fmla="*/ 5609 h 3225500"/>
                        <a:gd name="connsiteX2" fmla="*/ 1127774 w 1231810"/>
                        <a:gd name="connsiteY2" fmla="*/ 0 h 3225500"/>
                        <a:gd name="connsiteX3" fmla="*/ 1231810 w 1231810"/>
                        <a:gd name="connsiteY3" fmla="*/ 307054 h 3225500"/>
                        <a:gd name="connsiteX4" fmla="*/ 1115209 w 1231810"/>
                        <a:gd name="connsiteY4" fmla="*/ 2953244 h 3225500"/>
                        <a:gd name="connsiteX5" fmla="*/ 967686 w 1231810"/>
                        <a:gd name="connsiteY5" fmla="*/ 3148141 h 3225500"/>
                        <a:gd name="connsiteX6" fmla="*/ 109753 w 1231810"/>
                        <a:gd name="connsiteY6" fmla="*/ 3225500 h 3225500"/>
                        <a:gd name="connsiteX7" fmla="*/ 533 w 1231810"/>
                        <a:gd name="connsiteY7" fmla="*/ 3147514 h 3225500"/>
                        <a:gd name="connsiteX8" fmla="*/ 102383 w 1231810"/>
                        <a:gd name="connsiteY8" fmla="*/ 3175758 h 3225500"/>
                        <a:gd name="connsiteX9" fmla="*/ 922900 w 1231810"/>
                        <a:gd name="connsiteY9" fmla="*/ 3096242 h 3225500"/>
                        <a:gd name="connsiteX10" fmla="*/ 1044399 w 1231810"/>
                        <a:gd name="connsiteY10" fmla="*/ 2939485 h 3225500"/>
                        <a:gd name="connsiteX11" fmla="*/ 1170206 w 1231810"/>
                        <a:gd name="connsiteY11" fmla="*/ 307054 h 3225500"/>
                        <a:gd name="connsiteX0" fmla="*/ 1170206 w 1231810"/>
                        <a:gd name="connsiteY0" fmla="*/ 307054 h 3225500"/>
                        <a:gd name="connsiteX1" fmla="*/ 1055449 w 1231810"/>
                        <a:gd name="connsiteY1" fmla="*/ 5609 h 3225500"/>
                        <a:gd name="connsiteX2" fmla="*/ 1137740 w 1231810"/>
                        <a:gd name="connsiteY2" fmla="*/ 0 h 3225500"/>
                        <a:gd name="connsiteX3" fmla="*/ 1231810 w 1231810"/>
                        <a:gd name="connsiteY3" fmla="*/ 307054 h 3225500"/>
                        <a:gd name="connsiteX4" fmla="*/ 1115209 w 1231810"/>
                        <a:gd name="connsiteY4" fmla="*/ 2953244 h 3225500"/>
                        <a:gd name="connsiteX5" fmla="*/ 967686 w 1231810"/>
                        <a:gd name="connsiteY5" fmla="*/ 3148141 h 3225500"/>
                        <a:gd name="connsiteX6" fmla="*/ 109753 w 1231810"/>
                        <a:gd name="connsiteY6" fmla="*/ 3225500 h 3225500"/>
                        <a:gd name="connsiteX7" fmla="*/ 533 w 1231810"/>
                        <a:gd name="connsiteY7" fmla="*/ 3147514 h 3225500"/>
                        <a:gd name="connsiteX8" fmla="*/ 102383 w 1231810"/>
                        <a:gd name="connsiteY8" fmla="*/ 3175758 h 3225500"/>
                        <a:gd name="connsiteX9" fmla="*/ 922900 w 1231810"/>
                        <a:gd name="connsiteY9" fmla="*/ 3096242 h 3225500"/>
                        <a:gd name="connsiteX10" fmla="*/ 1044399 w 1231810"/>
                        <a:gd name="connsiteY10" fmla="*/ 2939485 h 3225500"/>
                        <a:gd name="connsiteX11" fmla="*/ 1170206 w 1231810"/>
                        <a:gd name="connsiteY11" fmla="*/ 307054 h 3225500"/>
                        <a:gd name="connsiteX0" fmla="*/ 1170206 w 1231810"/>
                        <a:gd name="connsiteY0" fmla="*/ 307054 h 3225500"/>
                        <a:gd name="connsiteX1" fmla="*/ 1055449 w 1231810"/>
                        <a:gd name="connsiteY1" fmla="*/ 5609 h 3225500"/>
                        <a:gd name="connsiteX2" fmla="*/ 1130265 w 1231810"/>
                        <a:gd name="connsiteY2" fmla="*/ 0 h 3225500"/>
                        <a:gd name="connsiteX3" fmla="*/ 1231810 w 1231810"/>
                        <a:gd name="connsiteY3" fmla="*/ 307054 h 3225500"/>
                        <a:gd name="connsiteX4" fmla="*/ 1115209 w 1231810"/>
                        <a:gd name="connsiteY4" fmla="*/ 2953244 h 3225500"/>
                        <a:gd name="connsiteX5" fmla="*/ 967686 w 1231810"/>
                        <a:gd name="connsiteY5" fmla="*/ 3148141 h 3225500"/>
                        <a:gd name="connsiteX6" fmla="*/ 109753 w 1231810"/>
                        <a:gd name="connsiteY6" fmla="*/ 3225500 h 3225500"/>
                        <a:gd name="connsiteX7" fmla="*/ 533 w 1231810"/>
                        <a:gd name="connsiteY7" fmla="*/ 3147514 h 3225500"/>
                        <a:gd name="connsiteX8" fmla="*/ 102383 w 1231810"/>
                        <a:gd name="connsiteY8" fmla="*/ 3175758 h 3225500"/>
                        <a:gd name="connsiteX9" fmla="*/ 922900 w 1231810"/>
                        <a:gd name="connsiteY9" fmla="*/ 3096242 h 3225500"/>
                        <a:gd name="connsiteX10" fmla="*/ 1044399 w 1231810"/>
                        <a:gd name="connsiteY10" fmla="*/ 2939485 h 3225500"/>
                        <a:gd name="connsiteX11" fmla="*/ 1170206 w 1231810"/>
                        <a:gd name="connsiteY11" fmla="*/ 307054 h 3225500"/>
                        <a:gd name="connsiteX0" fmla="*/ 1170206 w 1232435"/>
                        <a:gd name="connsiteY0" fmla="*/ 307054 h 3225500"/>
                        <a:gd name="connsiteX1" fmla="*/ 1055449 w 1232435"/>
                        <a:gd name="connsiteY1" fmla="*/ 5609 h 3225500"/>
                        <a:gd name="connsiteX2" fmla="*/ 1130265 w 1232435"/>
                        <a:gd name="connsiteY2" fmla="*/ 0 h 3225500"/>
                        <a:gd name="connsiteX3" fmla="*/ 1231810 w 1232435"/>
                        <a:gd name="connsiteY3" fmla="*/ 307054 h 3225500"/>
                        <a:gd name="connsiteX4" fmla="*/ 1115209 w 1232435"/>
                        <a:gd name="connsiteY4" fmla="*/ 2953244 h 3225500"/>
                        <a:gd name="connsiteX5" fmla="*/ 967686 w 1232435"/>
                        <a:gd name="connsiteY5" fmla="*/ 3148141 h 3225500"/>
                        <a:gd name="connsiteX6" fmla="*/ 109753 w 1232435"/>
                        <a:gd name="connsiteY6" fmla="*/ 3225500 h 3225500"/>
                        <a:gd name="connsiteX7" fmla="*/ 533 w 1232435"/>
                        <a:gd name="connsiteY7" fmla="*/ 3147514 h 3225500"/>
                        <a:gd name="connsiteX8" fmla="*/ 102383 w 1232435"/>
                        <a:gd name="connsiteY8" fmla="*/ 3175758 h 3225500"/>
                        <a:gd name="connsiteX9" fmla="*/ 922900 w 1232435"/>
                        <a:gd name="connsiteY9" fmla="*/ 3096242 h 3225500"/>
                        <a:gd name="connsiteX10" fmla="*/ 1044399 w 1232435"/>
                        <a:gd name="connsiteY10" fmla="*/ 2939485 h 3225500"/>
                        <a:gd name="connsiteX11" fmla="*/ 1170206 w 1232435"/>
                        <a:gd name="connsiteY11" fmla="*/ 307054 h 3225500"/>
                        <a:gd name="connsiteX0" fmla="*/ 1166845 w 1229074"/>
                        <a:gd name="connsiteY0" fmla="*/ 307054 h 3225500"/>
                        <a:gd name="connsiteX1" fmla="*/ 1052088 w 1229074"/>
                        <a:gd name="connsiteY1" fmla="*/ 5609 h 3225500"/>
                        <a:gd name="connsiteX2" fmla="*/ 1126904 w 1229074"/>
                        <a:gd name="connsiteY2" fmla="*/ 0 h 3225500"/>
                        <a:gd name="connsiteX3" fmla="*/ 1228449 w 1229074"/>
                        <a:gd name="connsiteY3" fmla="*/ 307054 h 3225500"/>
                        <a:gd name="connsiteX4" fmla="*/ 1111848 w 1229074"/>
                        <a:gd name="connsiteY4" fmla="*/ 2953244 h 3225500"/>
                        <a:gd name="connsiteX5" fmla="*/ 964325 w 1229074"/>
                        <a:gd name="connsiteY5" fmla="*/ 3148141 h 3225500"/>
                        <a:gd name="connsiteX6" fmla="*/ 106392 w 1229074"/>
                        <a:gd name="connsiteY6" fmla="*/ 3225500 h 3225500"/>
                        <a:gd name="connsiteX7" fmla="*/ 582 w 1229074"/>
                        <a:gd name="connsiteY7" fmla="*/ 3147514 h 3225500"/>
                        <a:gd name="connsiteX8" fmla="*/ 99022 w 1229074"/>
                        <a:gd name="connsiteY8" fmla="*/ 3175758 h 3225500"/>
                        <a:gd name="connsiteX9" fmla="*/ 919539 w 1229074"/>
                        <a:gd name="connsiteY9" fmla="*/ 3096242 h 3225500"/>
                        <a:gd name="connsiteX10" fmla="*/ 1041038 w 1229074"/>
                        <a:gd name="connsiteY10" fmla="*/ 2939485 h 3225500"/>
                        <a:gd name="connsiteX11" fmla="*/ 1166845 w 1229074"/>
                        <a:gd name="connsiteY11" fmla="*/ 307054 h 3225500"/>
                        <a:gd name="connsiteX0" fmla="*/ 1166845 w 1229074"/>
                        <a:gd name="connsiteY0" fmla="*/ 307054 h 3225500"/>
                        <a:gd name="connsiteX1" fmla="*/ 1052088 w 1229074"/>
                        <a:gd name="connsiteY1" fmla="*/ 5609 h 3225500"/>
                        <a:gd name="connsiteX2" fmla="*/ 1126904 w 1229074"/>
                        <a:gd name="connsiteY2" fmla="*/ 0 h 3225500"/>
                        <a:gd name="connsiteX3" fmla="*/ 1228449 w 1229074"/>
                        <a:gd name="connsiteY3" fmla="*/ 307054 h 3225500"/>
                        <a:gd name="connsiteX4" fmla="*/ 1111848 w 1229074"/>
                        <a:gd name="connsiteY4" fmla="*/ 2953244 h 3225500"/>
                        <a:gd name="connsiteX5" fmla="*/ 964325 w 1229074"/>
                        <a:gd name="connsiteY5" fmla="*/ 3148141 h 3225500"/>
                        <a:gd name="connsiteX6" fmla="*/ 106392 w 1229074"/>
                        <a:gd name="connsiteY6" fmla="*/ 3225500 h 3225500"/>
                        <a:gd name="connsiteX7" fmla="*/ 582 w 1229074"/>
                        <a:gd name="connsiteY7" fmla="*/ 3147514 h 3225500"/>
                        <a:gd name="connsiteX8" fmla="*/ 99022 w 1229074"/>
                        <a:gd name="connsiteY8" fmla="*/ 3175758 h 3225500"/>
                        <a:gd name="connsiteX9" fmla="*/ 919539 w 1229074"/>
                        <a:gd name="connsiteY9" fmla="*/ 3096242 h 3225500"/>
                        <a:gd name="connsiteX10" fmla="*/ 1041038 w 1229074"/>
                        <a:gd name="connsiteY10" fmla="*/ 2939485 h 3225500"/>
                        <a:gd name="connsiteX11" fmla="*/ 1166845 w 1229074"/>
                        <a:gd name="connsiteY11" fmla="*/ 307054 h 3225500"/>
                        <a:gd name="connsiteX0" fmla="*/ 1166845 w 1229074"/>
                        <a:gd name="connsiteY0" fmla="*/ 307054 h 3225500"/>
                        <a:gd name="connsiteX1" fmla="*/ 1052088 w 1229074"/>
                        <a:gd name="connsiteY1" fmla="*/ 5609 h 3225500"/>
                        <a:gd name="connsiteX2" fmla="*/ 1126904 w 1229074"/>
                        <a:gd name="connsiteY2" fmla="*/ 0 h 3225500"/>
                        <a:gd name="connsiteX3" fmla="*/ 1228449 w 1229074"/>
                        <a:gd name="connsiteY3" fmla="*/ 307054 h 3225500"/>
                        <a:gd name="connsiteX4" fmla="*/ 1111848 w 1229074"/>
                        <a:gd name="connsiteY4" fmla="*/ 2953244 h 3225500"/>
                        <a:gd name="connsiteX5" fmla="*/ 964325 w 1229074"/>
                        <a:gd name="connsiteY5" fmla="*/ 3148141 h 3225500"/>
                        <a:gd name="connsiteX6" fmla="*/ 106392 w 1229074"/>
                        <a:gd name="connsiteY6" fmla="*/ 3225500 h 3225500"/>
                        <a:gd name="connsiteX7" fmla="*/ 582 w 1229074"/>
                        <a:gd name="connsiteY7" fmla="*/ 3147514 h 3225500"/>
                        <a:gd name="connsiteX8" fmla="*/ 99022 w 1229074"/>
                        <a:gd name="connsiteY8" fmla="*/ 3175758 h 3225500"/>
                        <a:gd name="connsiteX9" fmla="*/ 919539 w 1229074"/>
                        <a:gd name="connsiteY9" fmla="*/ 3096242 h 3225500"/>
                        <a:gd name="connsiteX10" fmla="*/ 1041038 w 1229074"/>
                        <a:gd name="connsiteY10" fmla="*/ 2939485 h 3225500"/>
                        <a:gd name="connsiteX11" fmla="*/ 1166845 w 1229074"/>
                        <a:gd name="connsiteY11" fmla="*/ 307054 h 3225500"/>
                        <a:gd name="connsiteX0" fmla="*/ 1166845 w 1229074"/>
                        <a:gd name="connsiteY0" fmla="*/ 307054 h 3225500"/>
                        <a:gd name="connsiteX1" fmla="*/ 1052088 w 1229074"/>
                        <a:gd name="connsiteY1" fmla="*/ 5609 h 3225500"/>
                        <a:gd name="connsiteX2" fmla="*/ 1126904 w 1229074"/>
                        <a:gd name="connsiteY2" fmla="*/ 0 h 3225500"/>
                        <a:gd name="connsiteX3" fmla="*/ 1228449 w 1229074"/>
                        <a:gd name="connsiteY3" fmla="*/ 307054 h 3225500"/>
                        <a:gd name="connsiteX4" fmla="*/ 1111848 w 1229074"/>
                        <a:gd name="connsiteY4" fmla="*/ 2953244 h 3225500"/>
                        <a:gd name="connsiteX5" fmla="*/ 964325 w 1229074"/>
                        <a:gd name="connsiteY5" fmla="*/ 3148141 h 3225500"/>
                        <a:gd name="connsiteX6" fmla="*/ 106392 w 1229074"/>
                        <a:gd name="connsiteY6" fmla="*/ 3225500 h 3225500"/>
                        <a:gd name="connsiteX7" fmla="*/ 582 w 1229074"/>
                        <a:gd name="connsiteY7" fmla="*/ 3147514 h 3225500"/>
                        <a:gd name="connsiteX8" fmla="*/ 99022 w 1229074"/>
                        <a:gd name="connsiteY8" fmla="*/ 3175758 h 3225500"/>
                        <a:gd name="connsiteX9" fmla="*/ 919539 w 1229074"/>
                        <a:gd name="connsiteY9" fmla="*/ 3096242 h 3225500"/>
                        <a:gd name="connsiteX10" fmla="*/ 1041038 w 1229074"/>
                        <a:gd name="connsiteY10" fmla="*/ 2939485 h 3225500"/>
                        <a:gd name="connsiteX11" fmla="*/ 1166845 w 1229074"/>
                        <a:gd name="connsiteY11" fmla="*/ 307054 h 3225500"/>
                        <a:gd name="connsiteX0" fmla="*/ 1166845 w 1229074"/>
                        <a:gd name="connsiteY0" fmla="*/ 303694 h 3222140"/>
                        <a:gd name="connsiteX1" fmla="*/ 1052088 w 1229074"/>
                        <a:gd name="connsiteY1" fmla="*/ 2249 h 3222140"/>
                        <a:gd name="connsiteX2" fmla="*/ 1126904 w 1229074"/>
                        <a:gd name="connsiteY2" fmla="*/ 0 h 3222140"/>
                        <a:gd name="connsiteX3" fmla="*/ 1228449 w 1229074"/>
                        <a:gd name="connsiteY3" fmla="*/ 303694 h 3222140"/>
                        <a:gd name="connsiteX4" fmla="*/ 1111848 w 1229074"/>
                        <a:gd name="connsiteY4" fmla="*/ 2949884 h 3222140"/>
                        <a:gd name="connsiteX5" fmla="*/ 964325 w 1229074"/>
                        <a:gd name="connsiteY5" fmla="*/ 3144781 h 3222140"/>
                        <a:gd name="connsiteX6" fmla="*/ 106392 w 1229074"/>
                        <a:gd name="connsiteY6" fmla="*/ 3222140 h 3222140"/>
                        <a:gd name="connsiteX7" fmla="*/ 582 w 1229074"/>
                        <a:gd name="connsiteY7" fmla="*/ 3144154 h 3222140"/>
                        <a:gd name="connsiteX8" fmla="*/ 99022 w 1229074"/>
                        <a:gd name="connsiteY8" fmla="*/ 3172398 h 3222140"/>
                        <a:gd name="connsiteX9" fmla="*/ 919539 w 1229074"/>
                        <a:gd name="connsiteY9" fmla="*/ 3092882 h 3222140"/>
                        <a:gd name="connsiteX10" fmla="*/ 1041038 w 1229074"/>
                        <a:gd name="connsiteY10" fmla="*/ 2936125 h 3222140"/>
                        <a:gd name="connsiteX11" fmla="*/ 1166845 w 1229074"/>
                        <a:gd name="connsiteY11" fmla="*/ 303694 h 3222140"/>
                        <a:gd name="connsiteX0" fmla="*/ 1166845 w 1229074"/>
                        <a:gd name="connsiteY0" fmla="*/ 321159 h 3239605"/>
                        <a:gd name="connsiteX1" fmla="*/ 1052088 w 1229074"/>
                        <a:gd name="connsiteY1" fmla="*/ 19714 h 3239605"/>
                        <a:gd name="connsiteX2" fmla="*/ 1126904 w 1229074"/>
                        <a:gd name="connsiteY2" fmla="*/ 0 h 3239605"/>
                        <a:gd name="connsiteX3" fmla="*/ 1228449 w 1229074"/>
                        <a:gd name="connsiteY3" fmla="*/ 321159 h 3239605"/>
                        <a:gd name="connsiteX4" fmla="*/ 1111848 w 1229074"/>
                        <a:gd name="connsiteY4" fmla="*/ 2967349 h 3239605"/>
                        <a:gd name="connsiteX5" fmla="*/ 964325 w 1229074"/>
                        <a:gd name="connsiteY5" fmla="*/ 3162246 h 3239605"/>
                        <a:gd name="connsiteX6" fmla="*/ 106392 w 1229074"/>
                        <a:gd name="connsiteY6" fmla="*/ 3239605 h 3239605"/>
                        <a:gd name="connsiteX7" fmla="*/ 582 w 1229074"/>
                        <a:gd name="connsiteY7" fmla="*/ 3161619 h 3239605"/>
                        <a:gd name="connsiteX8" fmla="*/ 99022 w 1229074"/>
                        <a:gd name="connsiteY8" fmla="*/ 3189863 h 3239605"/>
                        <a:gd name="connsiteX9" fmla="*/ 919539 w 1229074"/>
                        <a:gd name="connsiteY9" fmla="*/ 3110347 h 3239605"/>
                        <a:gd name="connsiteX10" fmla="*/ 1041038 w 1229074"/>
                        <a:gd name="connsiteY10" fmla="*/ 2953590 h 3239605"/>
                        <a:gd name="connsiteX11" fmla="*/ 1166845 w 1229074"/>
                        <a:gd name="connsiteY11" fmla="*/ 321159 h 3239605"/>
                        <a:gd name="connsiteX0" fmla="*/ 1166845 w 1229074"/>
                        <a:gd name="connsiteY0" fmla="*/ 321159 h 3239605"/>
                        <a:gd name="connsiteX1" fmla="*/ 1052088 w 1229074"/>
                        <a:gd name="connsiteY1" fmla="*/ 2249 h 3239605"/>
                        <a:gd name="connsiteX2" fmla="*/ 1126904 w 1229074"/>
                        <a:gd name="connsiteY2" fmla="*/ 0 h 3239605"/>
                        <a:gd name="connsiteX3" fmla="*/ 1228449 w 1229074"/>
                        <a:gd name="connsiteY3" fmla="*/ 321159 h 3239605"/>
                        <a:gd name="connsiteX4" fmla="*/ 1111848 w 1229074"/>
                        <a:gd name="connsiteY4" fmla="*/ 2967349 h 3239605"/>
                        <a:gd name="connsiteX5" fmla="*/ 964325 w 1229074"/>
                        <a:gd name="connsiteY5" fmla="*/ 3162246 h 3239605"/>
                        <a:gd name="connsiteX6" fmla="*/ 106392 w 1229074"/>
                        <a:gd name="connsiteY6" fmla="*/ 3239605 h 3239605"/>
                        <a:gd name="connsiteX7" fmla="*/ 582 w 1229074"/>
                        <a:gd name="connsiteY7" fmla="*/ 3161619 h 3239605"/>
                        <a:gd name="connsiteX8" fmla="*/ 99022 w 1229074"/>
                        <a:gd name="connsiteY8" fmla="*/ 3189863 h 3239605"/>
                        <a:gd name="connsiteX9" fmla="*/ 919539 w 1229074"/>
                        <a:gd name="connsiteY9" fmla="*/ 3110347 h 3239605"/>
                        <a:gd name="connsiteX10" fmla="*/ 1041038 w 1229074"/>
                        <a:gd name="connsiteY10" fmla="*/ 2953590 h 3239605"/>
                        <a:gd name="connsiteX11" fmla="*/ 1166845 w 1229074"/>
                        <a:gd name="connsiteY11" fmla="*/ 321159 h 3239605"/>
                        <a:gd name="connsiteX0" fmla="*/ 1166845 w 1229074"/>
                        <a:gd name="connsiteY0" fmla="*/ 321820 h 3240266"/>
                        <a:gd name="connsiteX1" fmla="*/ 1052088 w 1229074"/>
                        <a:gd name="connsiteY1" fmla="*/ 0 h 3240266"/>
                        <a:gd name="connsiteX2" fmla="*/ 1126904 w 1229074"/>
                        <a:gd name="connsiteY2" fmla="*/ 661 h 3240266"/>
                        <a:gd name="connsiteX3" fmla="*/ 1228449 w 1229074"/>
                        <a:gd name="connsiteY3" fmla="*/ 321820 h 3240266"/>
                        <a:gd name="connsiteX4" fmla="*/ 1111848 w 1229074"/>
                        <a:gd name="connsiteY4" fmla="*/ 2968010 h 3240266"/>
                        <a:gd name="connsiteX5" fmla="*/ 964325 w 1229074"/>
                        <a:gd name="connsiteY5" fmla="*/ 3162907 h 3240266"/>
                        <a:gd name="connsiteX6" fmla="*/ 106392 w 1229074"/>
                        <a:gd name="connsiteY6" fmla="*/ 3240266 h 3240266"/>
                        <a:gd name="connsiteX7" fmla="*/ 582 w 1229074"/>
                        <a:gd name="connsiteY7" fmla="*/ 3162280 h 3240266"/>
                        <a:gd name="connsiteX8" fmla="*/ 99022 w 1229074"/>
                        <a:gd name="connsiteY8" fmla="*/ 3190524 h 3240266"/>
                        <a:gd name="connsiteX9" fmla="*/ 919539 w 1229074"/>
                        <a:gd name="connsiteY9" fmla="*/ 3111008 h 3240266"/>
                        <a:gd name="connsiteX10" fmla="*/ 1041038 w 1229074"/>
                        <a:gd name="connsiteY10" fmla="*/ 2954251 h 3240266"/>
                        <a:gd name="connsiteX11" fmla="*/ 1166845 w 1229074"/>
                        <a:gd name="connsiteY11" fmla="*/ 321820 h 324026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</a:cxnLst>
                      <a:rect l="l" t="t" r="r" b="b"/>
                      <a:pathLst>
                        <a:path w="1229074" h="3240266">
                          <a:moveTo>
                            <a:pt x="1166845" y="321820"/>
                          </a:moveTo>
                          <a:cubicBezTo>
                            <a:pt x="1181334" y="204918"/>
                            <a:pt x="1118772" y="79912"/>
                            <a:pt x="1052088" y="0"/>
                          </a:cubicBezTo>
                          <a:lnTo>
                            <a:pt x="1126904" y="661"/>
                          </a:lnTo>
                          <a:cubicBezTo>
                            <a:pt x="1187329" y="91793"/>
                            <a:pt x="1235137" y="205956"/>
                            <a:pt x="1228449" y="321820"/>
                          </a:cubicBezTo>
                          <a:lnTo>
                            <a:pt x="1111848" y="2968010"/>
                          </a:lnTo>
                          <a:cubicBezTo>
                            <a:pt x="1094992" y="3133195"/>
                            <a:pt x="1049299" y="3148060"/>
                            <a:pt x="964325" y="3162907"/>
                          </a:cubicBezTo>
                          <a:cubicBezTo>
                            <a:pt x="668319" y="3198277"/>
                            <a:pt x="390735" y="3208558"/>
                            <a:pt x="106392" y="3240266"/>
                          </a:cubicBezTo>
                          <a:cubicBezTo>
                            <a:pt x="25721" y="3239838"/>
                            <a:pt x="-4707" y="3187690"/>
                            <a:pt x="582" y="3162280"/>
                          </a:cubicBezTo>
                          <a:cubicBezTo>
                            <a:pt x="32949" y="3181036"/>
                            <a:pt x="43097" y="3187901"/>
                            <a:pt x="99022" y="3190524"/>
                          </a:cubicBezTo>
                          <a:lnTo>
                            <a:pt x="919539" y="3111008"/>
                          </a:lnTo>
                          <a:cubicBezTo>
                            <a:pt x="1028071" y="3091115"/>
                            <a:pt x="1034290" y="3055412"/>
                            <a:pt x="1041038" y="2954251"/>
                          </a:cubicBezTo>
                          <a:lnTo>
                            <a:pt x="1166845" y="321820"/>
                          </a:lnTo>
                          <a:close/>
                        </a:path>
                      </a:pathLst>
                    </a:custGeom>
                    <a:solidFill>
                      <a:schemeClr val="accent3">
                        <a:lumMod val="75000"/>
                      </a:schemeClr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 </a:t>
                      </a:r>
                    </a:p>
                  </p:txBody>
                </p:sp>
                <p:sp>
                  <p:nvSpPr>
                    <p:cNvPr id="813" name="Rectangle 12"/>
                    <p:cNvSpPr/>
                    <p:nvPr/>
                  </p:nvSpPr>
                  <p:spPr>
                    <a:xfrm>
                      <a:off x="9739955" y="199862"/>
                      <a:ext cx="293759" cy="4368256"/>
                    </a:xfrm>
                    <a:custGeom>
                      <a:avLst/>
                      <a:gdLst>
                        <a:gd name="connsiteX0" fmla="*/ 0 w 352378"/>
                        <a:gd name="connsiteY0" fmla="*/ 0 h 1503185"/>
                        <a:gd name="connsiteX1" fmla="*/ 352378 w 352378"/>
                        <a:gd name="connsiteY1" fmla="*/ 0 h 1503185"/>
                        <a:gd name="connsiteX2" fmla="*/ 352378 w 352378"/>
                        <a:gd name="connsiteY2" fmla="*/ 1503185 h 1503185"/>
                        <a:gd name="connsiteX3" fmla="*/ 0 w 352378"/>
                        <a:gd name="connsiteY3" fmla="*/ 1503185 h 1503185"/>
                        <a:gd name="connsiteX4" fmla="*/ 0 w 352378"/>
                        <a:gd name="connsiteY4" fmla="*/ 0 h 1503185"/>
                        <a:gd name="connsiteX0" fmla="*/ 0 w 370220"/>
                        <a:gd name="connsiteY0" fmla="*/ 0 h 1512106"/>
                        <a:gd name="connsiteX1" fmla="*/ 370220 w 370220"/>
                        <a:gd name="connsiteY1" fmla="*/ 8921 h 1512106"/>
                        <a:gd name="connsiteX2" fmla="*/ 370220 w 370220"/>
                        <a:gd name="connsiteY2" fmla="*/ 1512106 h 1512106"/>
                        <a:gd name="connsiteX3" fmla="*/ 17842 w 370220"/>
                        <a:gd name="connsiteY3" fmla="*/ 1512106 h 1512106"/>
                        <a:gd name="connsiteX4" fmla="*/ 0 w 370220"/>
                        <a:gd name="connsiteY4" fmla="*/ 0 h 1512106"/>
                        <a:gd name="connsiteX0" fmla="*/ 0 w 370220"/>
                        <a:gd name="connsiteY0" fmla="*/ 0 h 1512106"/>
                        <a:gd name="connsiteX1" fmla="*/ 142735 w 370220"/>
                        <a:gd name="connsiteY1" fmla="*/ 218564 h 1512106"/>
                        <a:gd name="connsiteX2" fmla="*/ 370220 w 370220"/>
                        <a:gd name="connsiteY2" fmla="*/ 1512106 h 1512106"/>
                        <a:gd name="connsiteX3" fmla="*/ 17842 w 370220"/>
                        <a:gd name="connsiteY3" fmla="*/ 1512106 h 1512106"/>
                        <a:gd name="connsiteX4" fmla="*/ 0 w 370220"/>
                        <a:gd name="connsiteY4" fmla="*/ 0 h 1512106"/>
                        <a:gd name="connsiteX0" fmla="*/ 0 w 370220"/>
                        <a:gd name="connsiteY0" fmla="*/ 0 h 1512106"/>
                        <a:gd name="connsiteX1" fmla="*/ 80288 w 370220"/>
                        <a:gd name="connsiteY1" fmla="*/ 254248 h 1512106"/>
                        <a:gd name="connsiteX2" fmla="*/ 370220 w 370220"/>
                        <a:gd name="connsiteY2" fmla="*/ 1512106 h 1512106"/>
                        <a:gd name="connsiteX3" fmla="*/ 17842 w 370220"/>
                        <a:gd name="connsiteY3" fmla="*/ 1512106 h 1512106"/>
                        <a:gd name="connsiteX4" fmla="*/ 0 w 370220"/>
                        <a:gd name="connsiteY4" fmla="*/ 0 h 1512106"/>
                        <a:gd name="connsiteX0" fmla="*/ 0 w 370220"/>
                        <a:gd name="connsiteY0" fmla="*/ 0 h 1512106"/>
                        <a:gd name="connsiteX1" fmla="*/ 200722 w 370220"/>
                        <a:gd name="connsiteY1" fmla="*/ 214103 h 1512106"/>
                        <a:gd name="connsiteX2" fmla="*/ 370220 w 370220"/>
                        <a:gd name="connsiteY2" fmla="*/ 1512106 h 1512106"/>
                        <a:gd name="connsiteX3" fmla="*/ 17842 w 370220"/>
                        <a:gd name="connsiteY3" fmla="*/ 1512106 h 1512106"/>
                        <a:gd name="connsiteX4" fmla="*/ 0 w 370220"/>
                        <a:gd name="connsiteY4" fmla="*/ 0 h 1512106"/>
                        <a:gd name="connsiteX0" fmla="*/ 0 w 370220"/>
                        <a:gd name="connsiteY0" fmla="*/ 0 h 1512106"/>
                        <a:gd name="connsiteX1" fmla="*/ 200722 w 370220"/>
                        <a:gd name="connsiteY1" fmla="*/ 214103 h 1512106"/>
                        <a:gd name="connsiteX2" fmla="*/ 370220 w 370220"/>
                        <a:gd name="connsiteY2" fmla="*/ 1512106 h 1512106"/>
                        <a:gd name="connsiteX3" fmla="*/ 17842 w 370220"/>
                        <a:gd name="connsiteY3" fmla="*/ 1512106 h 1512106"/>
                        <a:gd name="connsiteX4" fmla="*/ 0 w 370220"/>
                        <a:gd name="connsiteY4" fmla="*/ 0 h 1512106"/>
                        <a:gd name="connsiteX0" fmla="*/ 0 w 370220"/>
                        <a:gd name="connsiteY0" fmla="*/ 9239 h 1521345"/>
                        <a:gd name="connsiteX1" fmla="*/ 200722 w 370220"/>
                        <a:gd name="connsiteY1" fmla="*/ 223342 h 1521345"/>
                        <a:gd name="connsiteX2" fmla="*/ 370220 w 370220"/>
                        <a:gd name="connsiteY2" fmla="*/ 1521345 h 1521345"/>
                        <a:gd name="connsiteX3" fmla="*/ 17842 w 370220"/>
                        <a:gd name="connsiteY3" fmla="*/ 1521345 h 1521345"/>
                        <a:gd name="connsiteX4" fmla="*/ 0 w 370220"/>
                        <a:gd name="connsiteY4" fmla="*/ 9239 h 1521345"/>
                        <a:gd name="connsiteX0" fmla="*/ 0 w 370220"/>
                        <a:gd name="connsiteY0" fmla="*/ 9576 h 1521682"/>
                        <a:gd name="connsiteX1" fmla="*/ 200722 w 370220"/>
                        <a:gd name="connsiteY1" fmla="*/ 223679 h 1521682"/>
                        <a:gd name="connsiteX2" fmla="*/ 370220 w 370220"/>
                        <a:gd name="connsiteY2" fmla="*/ 1521682 h 1521682"/>
                        <a:gd name="connsiteX3" fmla="*/ 17842 w 370220"/>
                        <a:gd name="connsiteY3" fmla="*/ 1521682 h 1521682"/>
                        <a:gd name="connsiteX4" fmla="*/ 0 w 370220"/>
                        <a:gd name="connsiteY4" fmla="*/ 9576 h 1521682"/>
                        <a:gd name="connsiteX0" fmla="*/ 0 w 200890"/>
                        <a:gd name="connsiteY0" fmla="*/ 9576 h 2083704"/>
                        <a:gd name="connsiteX1" fmla="*/ 200722 w 200890"/>
                        <a:gd name="connsiteY1" fmla="*/ 223679 h 2083704"/>
                        <a:gd name="connsiteX2" fmla="*/ 187340 w 200890"/>
                        <a:gd name="connsiteY2" fmla="*/ 2083704 h 2083704"/>
                        <a:gd name="connsiteX3" fmla="*/ 17842 w 200890"/>
                        <a:gd name="connsiteY3" fmla="*/ 1521682 h 2083704"/>
                        <a:gd name="connsiteX4" fmla="*/ 0 w 200890"/>
                        <a:gd name="connsiteY4" fmla="*/ 9576 h 2083704"/>
                        <a:gd name="connsiteX0" fmla="*/ 0 w 200890"/>
                        <a:gd name="connsiteY0" fmla="*/ 9576 h 3528902"/>
                        <a:gd name="connsiteX1" fmla="*/ 200722 w 200890"/>
                        <a:gd name="connsiteY1" fmla="*/ 223679 h 3528902"/>
                        <a:gd name="connsiteX2" fmla="*/ 133814 w 200890"/>
                        <a:gd name="connsiteY2" fmla="*/ 3528902 h 3528902"/>
                        <a:gd name="connsiteX3" fmla="*/ 17842 w 200890"/>
                        <a:gd name="connsiteY3" fmla="*/ 1521682 h 3528902"/>
                        <a:gd name="connsiteX4" fmla="*/ 0 w 200890"/>
                        <a:gd name="connsiteY4" fmla="*/ 9576 h 3528902"/>
                        <a:gd name="connsiteX0" fmla="*/ 0 w 200890"/>
                        <a:gd name="connsiteY0" fmla="*/ 9576 h 4220278"/>
                        <a:gd name="connsiteX1" fmla="*/ 200722 w 200890"/>
                        <a:gd name="connsiteY1" fmla="*/ 223679 h 4220278"/>
                        <a:gd name="connsiteX2" fmla="*/ 115972 w 200890"/>
                        <a:gd name="connsiteY2" fmla="*/ 4220278 h 4220278"/>
                        <a:gd name="connsiteX3" fmla="*/ 17842 w 200890"/>
                        <a:gd name="connsiteY3" fmla="*/ 1521682 h 4220278"/>
                        <a:gd name="connsiteX4" fmla="*/ 0 w 200890"/>
                        <a:gd name="connsiteY4" fmla="*/ 9576 h 4220278"/>
                        <a:gd name="connsiteX0" fmla="*/ 0 w 200890"/>
                        <a:gd name="connsiteY0" fmla="*/ 9576 h 4220278"/>
                        <a:gd name="connsiteX1" fmla="*/ 200722 w 200890"/>
                        <a:gd name="connsiteY1" fmla="*/ 223679 h 4220278"/>
                        <a:gd name="connsiteX2" fmla="*/ 115972 w 200890"/>
                        <a:gd name="connsiteY2" fmla="*/ 4220278 h 4220278"/>
                        <a:gd name="connsiteX3" fmla="*/ 17842 w 200890"/>
                        <a:gd name="connsiteY3" fmla="*/ 1521682 h 4220278"/>
                        <a:gd name="connsiteX4" fmla="*/ 0 w 200890"/>
                        <a:gd name="connsiteY4" fmla="*/ 9576 h 4220278"/>
                        <a:gd name="connsiteX0" fmla="*/ 0 w 200890"/>
                        <a:gd name="connsiteY0" fmla="*/ 9576 h 4413977"/>
                        <a:gd name="connsiteX1" fmla="*/ 200722 w 200890"/>
                        <a:gd name="connsiteY1" fmla="*/ 223679 h 4413977"/>
                        <a:gd name="connsiteX2" fmla="*/ 115972 w 200890"/>
                        <a:gd name="connsiteY2" fmla="*/ 4220278 h 4413977"/>
                        <a:gd name="connsiteX3" fmla="*/ 66907 w 200890"/>
                        <a:gd name="connsiteY3" fmla="*/ 3555665 h 4413977"/>
                        <a:gd name="connsiteX4" fmla="*/ 17842 w 200890"/>
                        <a:gd name="connsiteY4" fmla="*/ 1521682 h 4413977"/>
                        <a:gd name="connsiteX5" fmla="*/ 0 w 200890"/>
                        <a:gd name="connsiteY5" fmla="*/ 9576 h 4413977"/>
                        <a:gd name="connsiteX0" fmla="*/ 0 w 200890"/>
                        <a:gd name="connsiteY0" fmla="*/ 9576 h 4592120"/>
                        <a:gd name="connsiteX1" fmla="*/ 200722 w 200890"/>
                        <a:gd name="connsiteY1" fmla="*/ 223679 h 4592120"/>
                        <a:gd name="connsiteX2" fmla="*/ 115972 w 200890"/>
                        <a:gd name="connsiteY2" fmla="*/ 4220278 h 4592120"/>
                        <a:gd name="connsiteX3" fmla="*/ 4460 w 200890"/>
                        <a:gd name="connsiteY3" fmla="*/ 4206897 h 4592120"/>
                        <a:gd name="connsiteX4" fmla="*/ 17842 w 200890"/>
                        <a:gd name="connsiteY4" fmla="*/ 1521682 h 4592120"/>
                        <a:gd name="connsiteX5" fmla="*/ 0 w 200890"/>
                        <a:gd name="connsiteY5" fmla="*/ 9576 h 4592120"/>
                        <a:gd name="connsiteX0" fmla="*/ 0 w 200890"/>
                        <a:gd name="connsiteY0" fmla="*/ 9576 h 4403842"/>
                        <a:gd name="connsiteX1" fmla="*/ 200722 w 200890"/>
                        <a:gd name="connsiteY1" fmla="*/ 223679 h 4403842"/>
                        <a:gd name="connsiteX2" fmla="*/ 115972 w 200890"/>
                        <a:gd name="connsiteY2" fmla="*/ 4220278 h 4403842"/>
                        <a:gd name="connsiteX3" fmla="*/ 4460 w 200890"/>
                        <a:gd name="connsiteY3" fmla="*/ 4206897 h 4403842"/>
                        <a:gd name="connsiteX4" fmla="*/ 17842 w 200890"/>
                        <a:gd name="connsiteY4" fmla="*/ 1521682 h 4403842"/>
                        <a:gd name="connsiteX5" fmla="*/ 0 w 200890"/>
                        <a:gd name="connsiteY5" fmla="*/ 9576 h 4403842"/>
                        <a:gd name="connsiteX0" fmla="*/ 0 w 200890"/>
                        <a:gd name="connsiteY0" fmla="*/ 9576 h 4296818"/>
                        <a:gd name="connsiteX1" fmla="*/ 200722 w 200890"/>
                        <a:gd name="connsiteY1" fmla="*/ 223679 h 4296818"/>
                        <a:gd name="connsiteX2" fmla="*/ 115972 w 200890"/>
                        <a:gd name="connsiteY2" fmla="*/ 4220278 h 4296818"/>
                        <a:gd name="connsiteX3" fmla="*/ 4460 w 200890"/>
                        <a:gd name="connsiteY3" fmla="*/ 4206897 h 4296818"/>
                        <a:gd name="connsiteX4" fmla="*/ 17842 w 200890"/>
                        <a:gd name="connsiteY4" fmla="*/ 1521682 h 4296818"/>
                        <a:gd name="connsiteX5" fmla="*/ 0 w 200890"/>
                        <a:gd name="connsiteY5" fmla="*/ 9576 h 4296818"/>
                        <a:gd name="connsiteX0" fmla="*/ 0 w 200890"/>
                        <a:gd name="connsiteY0" fmla="*/ 9576 h 4277206"/>
                        <a:gd name="connsiteX1" fmla="*/ 200722 w 200890"/>
                        <a:gd name="connsiteY1" fmla="*/ 223679 h 4277206"/>
                        <a:gd name="connsiteX2" fmla="*/ 115972 w 200890"/>
                        <a:gd name="connsiteY2" fmla="*/ 4220278 h 4277206"/>
                        <a:gd name="connsiteX3" fmla="*/ 62447 w 200890"/>
                        <a:gd name="connsiteY3" fmla="*/ 4180135 h 4277206"/>
                        <a:gd name="connsiteX4" fmla="*/ 17842 w 200890"/>
                        <a:gd name="connsiteY4" fmla="*/ 1521682 h 4277206"/>
                        <a:gd name="connsiteX5" fmla="*/ 0 w 200890"/>
                        <a:gd name="connsiteY5" fmla="*/ 9576 h 4277206"/>
                        <a:gd name="connsiteX0" fmla="*/ 0 w 200890"/>
                        <a:gd name="connsiteY0" fmla="*/ 9576 h 4519315"/>
                        <a:gd name="connsiteX1" fmla="*/ 200722 w 200890"/>
                        <a:gd name="connsiteY1" fmla="*/ 223679 h 4519315"/>
                        <a:gd name="connsiteX2" fmla="*/ 115972 w 200890"/>
                        <a:gd name="connsiteY2" fmla="*/ 4220278 h 4519315"/>
                        <a:gd name="connsiteX3" fmla="*/ 66907 w 200890"/>
                        <a:gd name="connsiteY3" fmla="*/ 4224737 h 4519315"/>
                        <a:gd name="connsiteX4" fmla="*/ 62447 w 200890"/>
                        <a:gd name="connsiteY4" fmla="*/ 4180135 h 4519315"/>
                        <a:gd name="connsiteX5" fmla="*/ 17842 w 200890"/>
                        <a:gd name="connsiteY5" fmla="*/ 1521682 h 4519315"/>
                        <a:gd name="connsiteX6" fmla="*/ 0 w 200890"/>
                        <a:gd name="connsiteY6" fmla="*/ 9576 h 4519315"/>
                        <a:gd name="connsiteX0" fmla="*/ 71748 w 272638"/>
                        <a:gd name="connsiteY0" fmla="*/ 9576 h 4544773"/>
                        <a:gd name="connsiteX1" fmla="*/ 272470 w 272638"/>
                        <a:gd name="connsiteY1" fmla="*/ 223679 h 4544773"/>
                        <a:gd name="connsiteX2" fmla="*/ 187720 w 272638"/>
                        <a:gd name="connsiteY2" fmla="*/ 4220278 h 4544773"/>
                        <a:gd name="connsiteX3" fmla="*/ 380 w 272638"/>
                        <a:gd name="connsiteY3" fmla="*/ 4313947 h 4544773"/>
                        <a:gd name="connsiteX4" fmla="*/ 134195 w 272638"/>
                        <a:gd name="connsiteY4" fmla="*/ 4180135 h 4544773"/>
                        <a:gd name="connsiteX5" fmla="*/ 89590 w 272638"/>
                        <a:gd name="connsiteY5" fmla="*/ 1521682 h 4544773"/>
                        <a:gd name="connsiteX6" fmla="*/ 71748 w 272638"/>
                        <a:gd name="connsiteY6" fmla="*/ 9576 h 4544773"/>
                        <a:gd name="connsiteX0" fmla="*/ 71748 w 272638"/>
                        <a:gd name="connsiteY0" fmla="*/ 9576 h 4420077"/>
                        <a:gd name="connsiteX1" fmla="*/ 272470 w 272638"/>
                        <a:gd name="connsiteY1" fmla="*/ 223679 h 4420077"/>
                        <a:gd name="connsiteX2" fmla="*/ 187720 w 272638"/>
                        <a:gd name="connsiteY2" fmla="*/ 4220278 h 4420077"/>
                        <a:gd name="connsiteX3" fmla="*/ 380 w 272638"/>
                        <a:gd name="connsiteY3" fmla="*/ 4313947 h 4420077"/>
                        <a:gd name="connsiteX4" fmla="*/ 134195 w 272638"/>
                        <a:gd name="connsiteY4" fmla="*/ 4180135 h 4420077"/>
                        <a:gd name="connsiteX5" fmla="*/ 89590 w 272638"/>
                        <a:gd name="connsiteY5" fmla="*/ 1521682 h 4420077"/>
                        <a:gd name="connsiteX6" fmla="*/ 71748 w 272638"/>
                        <a:gd name="connsiteY6" fmla="*/ 9576 h 4420077"/>
                        <a:gd name="connsiteX0" fmla="*/ 71859 w 272749"/>
                        <a:gd name="connsiteY0" fmla="*/ 9576 h 4406514"/>
                        <a:gd name="connsiteX1" fmla="*/ 272581 w 272749"/>
                        <a:gd name="connsiteY1" fmla="*/ 223679 h 4406514"/>
                        <a:gd name="connsiteX2" fmla="*/ 187831 w 272749"/>
                        <a:gd name="connsiteY2" fmla="*/ 4220278 h 4406514"/>
                        <a:gd name="connsiteX3" fmla="*/ 491 w 272749"/>
                        <a:gd name="connsiteY3" fmla="*/ 4313947 h 4406514"/>
                        <a:gd name="connsiteX4" fmla="*/ 134306 w 272749"/>
                        <a:gd name="connsiteY4" fmla="*/ 4180135 h 4406514"/>
                        <a:gd name="connsiteX5" fmla="*/ 89701 w 272749"/>
                        <a:gd name="connsiteY5" fmla="*/ 1521682 h 4406514"/>
                        <a:gd name="connsiteX6" fmla="*/ 71859 w 272749"/>
                        <a:gd name="connsiteY6" fmla="*/ 9576 h 4406514"/>
                        <a:gd name="connsiteX0" fmla="*/ 71859 w 272749"/>
                        <a:gd name="connsiteY0" fmla="*/ 9576 h 4368923"/>
                        <a:gd name="connsiteX1" fmla="*/ 272581 w 272749"/>
                        <a:gd name="connsiteY1" fmla="*/ 223679 h 4368923"/>
                        <a:gd name="connsiteX2" fmla="*/ 187831 w 272749"/>
                        <a:gd name="connsiteY2" fmla="*/ 4220278 h 4368923"/>
                        <a:gd name="connsiteX3" fmla="*/ 491 w 272749"/>
                        <a:gd name="connsiteY3" fmla="*/ 4313947 h 4368923"/>
                        <a:gd name="connsiteX4" fmla="*/ 134306 w 272749"/>
                        <a:gd name="connsiteY4" fmla="*/ 4180135 h 4368923"/>
                        <a:gd name="connsiteX5" fmla="*/ 89701 w 272749"/>
                        <a:gd name="connsiteY5" fmla="*/ 1521682 h 4368923"/>
                        <a:gd name="connsiteX6" fmla="*/ 71859 w 272749"/>
                        <a:gd name="connsiteY6" fmla="*/ 9576 h 4368923"/>
                        <a:gd name="connsiteX0" fmla="*/ 71859 w 272749"/>
                        <a:gd name="connsiteY0" fmla="*/ 9576 h 4368923"/>
                        <a:gd name="connsiteX1" fmla="*/ 272581 w 272749"/>
                        <a:gd name="connsiteY1" fmla="*/ 223679 h 4368923"/>
                        <a:gd name="connsiteX2" fmla="*/ 187831 w 272749"/>
                        <a:gd name="connsiteY2" fmla="*/ 4220278 h 4368923"/>
                        <a:gd name="connsiteX3" fmla="*/ 491 w 272749"/>
                        <a:gd name="connsiteY3" fmla="*/ 4313947 h 4368923"/>
                        <a:gd name="connsiteX4" fmla="*/ 134306 w 272749"/>
                        <a:gd name="connsiteY4" fmla="*/ 4180135 h 4368923"/>
                        <a:gd name="connsiteX5" fmla="*/ 89701 w 272749"/>
                        <a:gd name="connsiteY5" fmla="*/ 1521682 h 4368923"/>
                        <a:gd name="connsiteX6" fmla="*/ 71859 w 272749"/>
                        <a:gd name="connsiteY6" fmla="*/ 9576 h 4368923"/>
                        <a:gd name="connsiteX0" fmla="*/ 116464 w 272911"/>
                        <a:gd name="connsiteY0" fmla="*/ 8879 h 4377147"/>
                        <a:gd name="connsiteX1" fmla="*/ 272581 w 272911"/>
                        <a:gd name="connsiteY1" fmla="*/ 231903 h 4377147"/>
                        <a:gd name="connsiteX2" fmla="*/ 187831 w 272911"/>
                        <a:gd name="connsiteY2" fmla="*/ 4228502 h 4377147"/>
                        <a:gd name="connsiteX3" fmla="*/ 491 w 272911"/>
                        <a:gd name="connsiteY3" fmla="*/ 4322171 h 4377147"/>
                        <a:gd name="connsiteX4" fmla="*/ 134306 w 272911"/>
                        <a:gd name="connsiteY4" fmla="*/ 4188359 h 4377147"/>
                        <a:gd name="connsiteX5" fmla="*/ 89701 w 272911"/>
                        <a:gd name="connsiteY5" fmla="*/ 1529906 h 4377147"/>
                        <a:gd name="connsiteX6" fmla="*/ 116464 w 272911"/>
                        <a:gd name="connsiteY6" fmla="*/ 8879 h 4377147"/>
                        <a:gd name="connsiteX0" fmla="*/ 134305 w 273103"/>
                        <a:gd name="connsiteY0" fmla="*/ 8879 h 4377147"/>
                        <a:gd name="connsiteX1" fmla="*/ 272581 w 273103"/>
                        <a:gd name="connsiteY1" fmla="*/ 231903 h 4377147"/>
                        <a:gd name="connsiteX2" fmla="*/ 187831 w 273103"/>
                        <a:gd name="connsiteY2" fmla="*/ 4228502 h 4377147"/>
                        <a:gd name="connsiteX3" fmla="*/ 491 w 273103"/>
                        <a:gd name="connsiteY3" fmla="*/ 4322171 h 4377147"/>
                        <a:gd name="connsiteX4" fmla="*/ 134306 w 273103"/>
                        <a:gd name="connsiteY4" fmla="*/ 4188359 h 4377147"/>
                        <a:gd name="connsiteX5" fmla="*/ 89701 w 273103"/>
                        <a:gd name="connsiteY5" fmla="*/ 1529906 h 4377147"/>
                        <a:gd name="connsiteX6" fmla="*/ 134305 w 273103"/>
                        <a:gd name="connsiteY6" fmla="*/ 8879 h 4377147"/>
                        <a:gd name="connsiteX0" fmla="*/ 134305 w 273103"/>
                        <a:gd name="connsiteY0" fmla="*/ 8879 h 4377147"/>
                        <a:gd name="connsiteX1" fmla="*/ 272581 w 273103"/>
                        <a:gd name="connsiteY1" fmla="*/ 231903 h 4377147"/>
                        <a:gd name="connsiteX2" fmla="*/ 187831 w 273103"/>
                        <a:gd name="connsiteY2" fmla="*/ 4228502 h 4377147"/>
                        <a:gd name="connsiteX3" fmla="*/ 491 w 273103"/>
                        <a:gd name="connsiteY3" fmla="*/ 4322171 h 4377147"/>
                        <a:gd name="connsiteX4" fmla="*/ 134306 w 273103"/>
                        <a:gd name="connsiteY4" fmla="*/ 4188359 h 4377147"/>
                        <a:gd name="connsiteX5" fmla="*/ 205673 w 273103"/>
                        <a:gd name="connsiteY5" fmla="*/ 1529906 h 4377147"/>
                        <a:gd name="connsiteX6" fmla="*/ 134305 w 273103"/>
                        <a:gd name="connsiteY6" fmla="*/ 8879 h 4377147"/>
                        <a:gd name="connsiteX0" fmla="*/ 201212 w 284306"/>
                        <a:gd name="connsiteY0" fmla="*/ 35441 h 4278815"/>
                        <a:gd name="connsiteX1" fmla="*/ 272581 w 284306"/>
                        <a:gd name="connsiteY1" fmla="*/ 133571 h 4278815"/>
                        <a:gd name="connsiteX2" fmla="*/ 187831 w 284306"/>
                        <a:gd name="connsiteY2" fmla="*/ 4130170 h 4278815"/>
                        <a:gd name="connsiteX3" fmla="*/ 491 w 284306"/>
                        <a:gd name="connsiteY3" fmla="*/ 4223839 h 4278815"/>
                        <a:gd name="connsiteX4" fmla="*/ 134306 w 284306"/>
                        <a:gd name="connsiteY4" fmla="*/ 4090027 h 4278815"/>
                        <a:gd name="connsiteX5" fmla="*/ 205673 w 284306"/>
                        <a:gd name="connsiteY5" fmla="*/ 1431574 h 4278815"/>
                        <a:gd name="connsiteX6" fmla="*/ 201212 w 284306"/>
                        <a:gd name="connsiteY6" fmla="*/ 35441 h 4278815"/>
                        <a:gd name="connsiteX0" fmla="*/ 138765 w 273185"/>
                        <a:gd name="connsiteY0" fmla="*/ 14939 h 4329681"/>
                        <a:gd name="connsiteX1" fmla="*/ 272581 w 273185"/>
                        <a:gd name="connsiteY1" fmla="*/ 184437 h 4329681"/>
                        <a:gd name="connsiteX2" fmla="*/ 187831 w 273185"/>
                        <a:gd name="connsiteY2" fmla="*/ 4181036 h 4329681"/>
                        <a:gd name="connsiteX3" fmla="*/ 491 w 273185"/>
                        <a:gd name="connsiteY3" fmla="*/ 4274705 h 4329681"/>
                        <a:gd name="connsiteX4" fmla="*/ 134306 w 273185"/>
                        <a:gd name="connsiteY4" fmla="*/ 4140893 h 4329681"/>
                        <a:gd name="connsiteX5" fmla="*/ 205673 w 273185"/>
                        <a:gd name="connsiteY5" fmla="*/ 1482440 h 4329681"/>
                        <a:gd name="connsiteX6" fmla="*/ 138765 w 273185"/>
                        <a:gd name="connsiteY6" fmla="*/ 14939 h 4329681"/>
                        <a:gd name="connsiteX0" fmla="*/ 129844 w 273038"/>
                        <a:gd name="connsiteY0" fmla="*/ 12334 h 4344918"/>
                        <a:gd name="connsiteX1" fmla="*/ 272581 w 273038"/>
                        <a:gd name="connsiteY1" fmla="*/ 199674 h 4344918"/>
                        <a:gd name="connsiteX2" fmla="*/ 187831 w 273038"/>
                        <a:gd name="connsiteY2" fmla="*/ 4196273 h 4344918"/>
                        <a:gd name="connsiteX3" fmla="*/ 491 w 273038"/>
                        <a:gd name="connsiteY3" fmla="*/ 4289942 h 4344918"/>
                        <a:gd name="connsiteX4" fmla="*/ 134306 w 273038"/>
                        <a:gd name="connsiteY4" fmla="*/ 4156130 h 4344918"/>
                        <a:gd name="connsiteX5" fmla="*/ 205673 w 273038"/>
                        <a:gd name="connsiteY5" fmla="*/ 1497677 h 4344918"/>
                        <a:gd name="connsiteX6" fmla="*/ 129844 w 273038"/>
                        <a:gd name="connsiteY6" fmla="*/ 12334 h 4344918"/>
                        <a:gd name="connsiteX0" fmla="*/ 129844 w 273038"/>
                        <a:gd name="connsiteY0" fmla="*/ 12334 h 4344918"/>
                        <a:gd name="connsiteX1" fmla="*/ 272581 w 273038"/>
                        <a:gd name="connsiteY1" fmla="*/ 199674 h 4344918"/>
                        <a:gd name="connsiteX2" fmla="*/ 187831 w 273038"/>
                        <a:gd name="connsiteY2" fmla="*/ 4196273 h 4344918"/>
                        <a:gd name="connsiteX3" fmla="*/ 491 w 273038"/>
                        <a:gd name="connsiteY3" fmla="*/ 4289942 h 4344918"/>
                        <a:gd name="connsiteX4" fmla="*/ 134306 w 273038"/>
                        <a:gd name="connsiteY4" fmla="*/ 4156130 h 4344918"/>
                        <a:gd name="connsiteX5" fmla="*/ 205673 w 273038"/>
                        <a:gd name="connsiteY5" fmla="*/ 1497677 h 4344918"/>
                        <a:gd name="connsiteX6" fmla="*/ 129844 w 273038"/>
                        <a:gd name="connsiteY6" fmla="*/ 12334 h 4344918"/>
                        <a:gd name="connsiteX0" fmla="*/ 129844 w 273038"/>
                        <a:gd name="connsiteY0" fmla="*/ 12334 h 4344918"/>
                        <a:gd name="connsiteX1" fmla="*/ 272581 w 273038"/>
                        <a:gd name="connsiteY1" fmla="*/ 199674 h 4344918"/>
                        <a:gd name="connsiteX2" fmla="*/ 187831 w 273038"/>
                        <a:gd name="connsiteY2" fmla="*/ 4196273 h 4344918"/>
                        <a:gd name="connsiteX3" fmla="*/ 491 w 273038"/>
                        <a:gd name="connsiteY3" fmla="*/ 4289942 h 4344918"/>
                        <a:gd name="connsiteX4" fmla="*/ 134306 w 273038"/>
                        <a:gd name="connsiteY4" fmla="*/ 4156130 h 4344918"/>
                        <a:gd name="connsiteX5" fmla="*/ 205673 w 273038"/>
                        <a:gd name="connsiteY5" fmla="*/ 1497677 h 4344918"/>
                        <a:gd name="connsiteX6" fmla="*/ 129844 w 273038"/>
                        <a:gd name="connsiteY6" fmla="*/ 12334 h 4344918"/>
                        <a:gd name="connsiteX0" fmla="*/ 129844 w 273584"/>
                        <a:gd name="connsiteY0" fmla="*/ 0 h 4332584"/>
                        <a:gd name="connsiteX1" fmla="*/ 272581 w 273584"/>
                        <a:gd name="connsiteY1" fmla="*/ 187340 h 4332584"/>
                        <a:gd name="connsiteX2" fmla="*/ 187831 w 273584"/>
                        <a:gd name="connsiteY2" fmla="*/ 4183939 h 4332584"/>
                        <a:gd name="connsiteX3" fmla="*/ 491 w 273584"/>
                        <a:gd name="connsiteY3" fmla="*/ 4277608 h 4332584"/>
                        <a:gd name="connsiteX4" fmla="*/ 134306 w 273584"/>
                        <a:gd name="connsiteY4" fmla="*/ 4143796 h 4332584"/>
                        <a:gd name="connsiteX5" fmla="*/ 205673 w 273584"/>
                        <a:gd name="connsiteY5" fmla="*/ 1485343 h 4332584"/>
                        <a:gd name="connsiteX6" fmla="*/ 129844 w 273584"/>
                        <a:gd name="connsiteY6" fmla="*/ 0 h 4332584"/>
                        <a:gd name="connsiteX0" fmla="*/ 129844 w 276610"/>
                        <a:gd name="connsiteY0" fmla="*/ 0 h 4332584"/>
                        <a:gd name="connsiteX1" fmla="*/ 272581 w 276610"/>
                        <a:gd name="connsiteY1" fmla="*/ 187340 h 4332584"/>
                        <a:gd name="connsiteX2" fmla="*/ 187831 w 276610"/>
                        <a:gd name="connsiteY2" fmla="*/ 4183939 h 4332584"/>
                        <a:gd name="connsiteX3" fmla="*/ 491 w 276610"/>
                        <a:gd name="connsiteY3" fmla="*/ 4277608 h 4332584"/>
                        <a:gd name="connsiteX4" fmla="*/ 134306 w 276610"/>
                        <a:gd name="connsiteY4" fmla="*/ 4143796 h 4332584"/>
                        <a:gd name="connsiteX5" fmla="*/ 205673 w 276610"/>
                        <a:gd name="connsiteY5" fmla="*/ 1485343 h 4332584"/>
                        <a:gd name="connsiteX6" fmla="*/ 129844 w 276610"/>
                        <a:gd name="connsiteY6" fmla="*/ 0 h 4332584"/>
                        <a:gd name="connsiteX0" fmla="*/ 129844 w 276610"/>
                        <a:gd name="connsiteY0" fmla="*/ 233 h 4332817"/>
                        <a:gd name="connsiteX1" fmla="*/ 272581 w 276610"/>
                        <a:gd name="connsiteY1" fmla="*/ 187573 h 4332817"/>
                        <a:gd name="connsiteX2" fmla="*/ 187831 w 276610"/>
                        <a:gd name="connsiteY2" fmla="*/ 4184172 h 4332817"/>
                        <a:gd name="connsiteX3" fmla="*/ 491 w 276610"/>
                        <a:gd name="connsiteY3" fmla="*/ 4277841 h 4332817"/>
                        <a:gd name="connsiteX4" fmla="*/ 134306 w 276610"/>
                        <a:gd name="connsiteY4" fmla="*/ 4144029 h 4332817"/>
                        <a:gd name="connsiteX5" fmla="*/ 205673 w 276610"/>
                        <a:gd name="connsiteY5" fmla="*/ 1485576 h 4332817"/>
                        <a:gd name="connsiteX6" fmla="*/ 129844 w 276610"/>
                        <a:gd name="connsiteY6" fmla="*/ 233 h 4332817"/>
                        <a:gd name="connsiteX0" fmla="*/ 129844 w 276610"/>
                        <a:gd name="connsiteY0" fmla="*/ 0 h 4332584"/>
                        <a:gd name="connsiteX1" fmla="*/ 272581 w 276610"/>
                        <a:gd name="connsiteY1" fmla="*/ 187340 h 4332584"/>
                        <a:gd name="connsiteX2" fmla="*/ 187831 w 276610"/>
                        <a:gd name="connsiteY2" fmla="*/ 4183939 h 4332584"/>
                        <a:gd name="connsiteX3" fmla="*/ 491 w 276610"/>
                        <a:gd name="connsiteY3" fmla="*/ 4277608 h 4332584"/>
                        <a:gd name="connsiteX4" fmla="*/ 134306 w 276610"/>
                        <a:gd name="connsiteY4" fmla="*/ 4143796 h 4332584"/>
                        <a:gd name="connsiteX5" fmla="*/ 205673 w 276610"/>
                        <a:gd name="connsiteY5" fmla="*/ 1485343 h 4332584"/>
                        <a:gd name="connsiteX6" fmla="*/ 129844 w 276610"/>
                        <a:gd name="connsiteY6" fmla="*/ 0 h 4332584"/>
                        <a:gd name="connsiteX0" fmla="*/ 129844 w 276610"/>
                        <a:gd name="connsiteY0" fmla="*/ 0 h 4332584"/>
                        <a:gd name="connsiteX1" fmla="*/ 272581 w 276610"/>
                        <a:gd name="connsiteY1" fmla="*/ 187340 h 4332584"/>
                        <a:gd name="connsiteX2" fmla="*/ 187831 w 276610"/>
                        <a:gd name="connsiteY2" fmla="*/ 4183939 h 4332584"/>
                        <a:gd name="connsiteX3" fmla="*/ 491 w 276610"/>
                        <a:gd name="connsiteY3" fmla="*/ 4277608 h 4332584"/>
                        <a:gd name="connsiteX4" fmla="*/ 134306 w 276610"/>
                        <a:gd name="connsiteY4" fmla="*/ 4143796 h 4332584"/>
                        <a:gd name="connsiteX5" fmla="*/ 205673 w 276610"/>
                        <a:gd name="connsiteY5" fmla="*/ 1485343 h 4332584"/>
                        <a:gd name="connsiteX6" fmla="*/ 129844 w 276610"/>
                        <a:gd name="connsiteY6" fmla="*/ 0 h 4332584"/>
                        <a:gd name="connsiteX0" fmla="*/ 129844 w 274606"/>
                        <a:gd name="connsiteY0" fmla="*/ 3579 h 4336163"/>
                        <a:gd name="connsiteX1" fmla="*/ 272581 w 274606"/>
                        <a:gd name="connsiteY1" fmla="*/ 190919 h 4336163"/>
                        <a:gd name="connsiteX2" fmla="*/ 187831 w 274606"/>
                        <a:gd name="connsiteY2" fmla="*/ 4187518 h 4336163"/>
                        <a:gd name="connsiteX3" fmla="*/ 491 w 274606"/>
                        <a:gd name="connsiteY3" fmla="*/ 4281187 h 4336163"/>
                        <a:gd name="connsiteX4" fmla="*/ 134306 w 274606"/>
                        <a:gd name="connsiteY4" fmla="*/ 4147375 h 4336163"/>
                        <a:gd name="connsiteX5" fmla="*/ 205673 w 274606"/>
                        <a:gd name="connsiteY5" fmla="*/ 1488922 h 4336163"/>
                        <a:gd name="connsiteX6" fmla="*/ 129844 w 274606"/>
                        <a:gd name="connsiteY6" fmla="*/ 3579 h 4336163"/>
                        <a:gd name="connsiteX0" fmla="*/ 107542 w 274113"/>
                        <a:gd name="connsiteY0" fmla="*/ 2900 h 4371168"/>
                        <a:gd name="connsiteX1" fmla="*/ 272581 w 274113"/>
                        <a:gd name="connsiteY1" fmla="*/ 225924 h 4371168"/>
                        <a:gd name="connsiteX2" fmla="*/ 187831 w 274113"/>
                        <a:gd name="connsiteY2" fmla="*/ 4222523 h 4371168"/>
                        <a:gd name="connsiteX3" fmla="*/ 491 w 274113"/>
                        <a:gd name="connsiteY3" fmla="*/ 4316192 h 4371168"/>
                        <a:gd name="connsiteX4" fmla="*/ 134306 w 274113"/>
                        <a:gd name="connsiteY4" fmla="*/ 4182380 h 4371168"/>
                        <a:gd name="connsiteX5" fmla="*/ 205673 w 274113"/>
                        <a:gd name="connsiteY5" fmla="*/ 1523927 h 4371168"/>
                        <a:gd name="connsiteX6" fmla="*/ 107542 w 274113"/>
                        <a:gd name="connsiteY6" fmla="*/ 2900 h 4371168"/>
                        <a:gd name="connsiteX0" fmla="*/ 107542 w 272581"/>
                        <a:gd name="connsiteY0" fmla="*/ 4393 h 4372661"/>
                        <a:gd name="connsiteX1" fmla="*/ 272581 w 272581"/>
                        <a:gd name="connsiteY1" fmla="*/ 227417 h 4372661"/>
                        <a:gd name="connsiteX2" fmla="*/ 187831 w 272581"/>
                        <a:gd name="connsiteY2" fmla="*/ 4224016 h 4372661"/>
                        <a:gd name="connsiteX3" fmla="*/ 491 w 272581"/>
                        <a:gd name="connsiteY3" fmla="*/ 4317685 h 4372661"/>
                        <a:gd name="connsiteX4" fmla="*/ 134306 w 272581"/>
                        <a:gd name="connsiteY4" fmla="*/ 4183873 h 4372661"/>
                        <a:gd name="connsiteX5" fmla="*/ 205673 w 272581"/>
                        <a:gd name="connsiteY5" fmla="*/ 1525420 h 4372661"/>
                        <a:gd name="connsiteX6" fmla="*/ 107542 w 272581"/>
                        <a:gd name="connsiteY6" fmla="*/ 4393 h 4372661"/>
                        <a:gd name="connsiteX0" fmla="*/ 107542 w 281502"/>
                        <a:gd name="connsiteY0" fmla="*/ 4393 h 4372661"/>
                        <a:gd name="connsiteX1" fmla="*/ 281502 w 281502"/>
                        <a:gd name="connsiteY1" fmla="*/ 227417 h 4372661"/>
                        <a:gd name="connsiteX2" fmla="*/ 187831 w 281502"/>
                        <a:gd name="connsiteY2" fmla="*/ 4224016 h 4372661"/>
                        <a:gd name="connsiteX3" fmla="*/ 491 w 281502"/>
                        <a:gd name="connsiteY3" fmla="*/ 4317685 h 4372661"/>
                        <a:gd name="connsiteX4" fmla="*/ 134306 w 281502"/>
                        <a:gd name="connsiteY4" fmla="*/ 4183873 h 4372661"/>
                        <a:gd name="connsiteX5" fmla="*/ 205673 w 281502"/>
                        <a:gd name="connsiteY5" fmla="*/ 1525420 h 4372661"/>
                        <a:gd name="connsiteX6" fmla="*/ 107542 w 281502"/>
                        <a:gd name="connsiteY6" fmla="*/ 4393 h 4372661"/>
                        <a:gd name="connsiteX0" fmla="*/ 107542 w 281689"/>
                        <a:gd name="connsiteY0" fmla="*/ 3874 h 4372142"/>
                        <a:gd name="connsiteX1" fmla="*/ 281502 w 281689"/>
                        <a:gd name="connsiteY1" fmla="*/ 226898 h 4372142"/>
                        <a:gd name="connsiteX2" fmla="*/ 187831 w 281689"/>
                        <a:gd name="connsiteY2" fmla="*/ 4223497 h 4372142"/>
                        <a:gd name="connsiteX3" fmla="*/ 491 w 281689"/>
                        <a:gd name="connsiteY3" fmla="*/ 4317166 h 4372142"/>
                        <a:gd name="connsiteX4" fmla="*/ 134306 w 281689"/>
                        <a:gd name="connsiteY4" fmla="*/ 4183354 h 4372142"/>
                        <a:gd name="connsiteX5" fmla="*/ 205673 w 281689"/>
                        <a:gd name="connsiteY5" fmla="*/ 1524901 h 4372142"/>
                        <a:gd name="connsiteX6" fmla="*/ 107542 w 281689"/>
                        <a:gd name="connsiteY6" fmla="*/ 3874 h 4372142"/>
                        <a:gd name="connsiteX0" fmla="*/ 107542 w 281758"/>
                        <a:gd name="connsiteY0" fmla="*/ 1175 h 4369443"/>
                        <a:gd name="connsiteX1" fmla="*/ 281502 w 281758"/>
                        <a:gd name="connsiteY1" fmla="*/ 224199 h 4369443"/>
                        <a:gd name="connsiteX2" fmla="*/ 187831 w 281758"/>
                        <a:gd name="connsiteY2" fmla="*/ 4220798 h 4369443"/>
                        <a:gd name="connsiteX3" fmla="*/ 491 w 281758"/>
                        <a:gd name="connsiteY3" fmla="*/ 4314467 h 4369443"/>
                        <a:gd name="connsiteX4" fmla="*/ 134306 w 281758"/>
                        <a:gd name="connsiteY4" fmla="*/ 4180655 h 4369443"/>
                        <a:gd name="connsiteX5" fmla="*/ 205673 w 281758"/>
                        <a:gd name="connsiteY5" fmla="*/ 1522202 h 4369443"/>
                        <a:gd name="connsiteX6" fmla="*/ 107542 w 281758"/>
                        <a:gd name="connsiteY6" fmla="*/ 1175 h 4369443"/>
                        <a:gd name="connsiteX0" fmla="*/ 107542 w 281758"/>
                        <a:gd name="connsiteY0" fmla="*/ 1175 h 4369443"/>
                        <a:gd name="connsiteX1" fmla="*/ 281502 w 281758"/>
                        <a:gd name="connsiteY1" fmla="*/ 224199 h 4369443"/>
                        <a:gd name="connsiteX2" fmla="*/ 187831 w 281758"/>
                        <a:gd name="connsiteY2" fmla="*/ 4220798 h 4369443"/>
                        <a:gd name="connsiteX3" fmla="*/ 491 w 281758"/>
                        <a:gd name="connsiteY3" fmla="*/ 4314467 h 4369443"/>
                        <a:gd name="connsiteX4" fmla="*/ 134306 w 281758"/>
                        <a:gd name="connsiteY4" fmla="*/ 4180655 h 4369443"/>
                        <a:gd name="connsiteX5" fmla="*/ 205673 w 281758"/>
                        <a:gd name="connsiteY5" fmla="*/ 1522202 h 4369443"/>
                        <a:gd name="connsiteX6" fmla="*/ 107542 w 281758"/>
                        <a:gd name="connsiteY6" fmla="*/ 1175 h 4369443"/>
                        <a:gd name="connsiteX0" fmla="*/ 107542 w 281758"/>
                        <a:gd name="connsiteY0" fmla="*/ 1175 h 4369443"/>
                        <a:gd name="connsiteX1" fmla="*/ 281502 w 281758"/>
                        <a:gd name="connsiteY1" fmla="*/ 224199 h 4369443"/>
                        <a:gd name="connsiteX2" fmla="*/ 187831 w 281758"/>
                        <a:gd name="connsiteY2" fmla="*/ 4220798 h 4369443"/>
                        <a:gd name="connsiteX3" fmla="*/ 491 w 281758"/>
                        <a:gd name="connsiteY3" fmla="*/ 4314467 h 4369443"/>
                        <a:gd name="connsiteX4" fmla="*/ 134306 w 281758"/>
                        <a:gd name="connsiteY4" fmla="*/ 4180655 h 4369443"/>
                        <a:gd name="connsiteX5" fmla="*/ 205673 w 281758"/>
                        <a:gd name="connsiteY5" fmla="*/ 1522202 h 4369443"/>
                        <a:gd name="connsiteX6" fmla="*/ 107542 w 281758"/>
                        <a:gd name="connsiteY6" fmla="*/ 1175 h 4369443"/>
                        <a:gd name="connsiteX0" fmla="*/ 107051 w 281267"/>
                        <a:gd name="connsiteY0" fmla="*/ 1175 h 4369443"/>
                        <a:gd name="connsiteX1" fmla="*/ 281011 w 281267"/>
                        <a:gd name="connsiteY1" fmla="*/ 224199 h 4369443"/>
                        <a:gd name="connsiteX2" fmla="*/ 187340 w 281267"/>
                        <a:gd name="connsiteY2" fmla="*/ 4220798 h 4369443"/>
                        <a:gd name="connsiteX3" fmla="*/ 0 w 281267"/>
                        <a:gd name="connsiteY3" fmla="*/ 4314467 h 4369443"/>
                        <a:gd name="connsiteX4" fmla="*/ 133815 w 281267"/>
                        <a:gd name="connsiteY4" fmla="*/ 4180655 h 4369443"/>
                        <a:gd name="connsiteX5" fmla="*/ 205182 w 281267"/>
                        <a:gd name="connsiteY5" fmla="*/ 1522202 h 4369443"/>
                        <a:gd name="connsiteX6" fmla="*/ 107051 w 281267"/>
                        <a:gd name="connsiteY6" fmla="*/ 1175 h 4369443"/>
                        <a:gd name="connsiteX0" fmla="*/ 107415 w 281631"/>
                        <a:gd name="connsiteY0" fmla="*/ 1175 h 4382073"/>
                        <a:gd name="connsiteX1" fmla="*/ 281375 w 281631"/>
                        <a:gd name="connsiteY1" fmla="*/ 224199 h 4382073"/>
                        <a:gd name="connsiteX2" fmla="*/ 187704 w 281631"/>
                        <a:gd name="connsiteY2" fmla="*/ 4220798 h 4382073"/>
                        <a:gd name="connsiteX3" fmla="*/ 364 w 281631"/>
                        <a:gd name="connsiteY3" fmla="*/ 4314467 h 4382073"/>
                        <a:gd name="connsiteX4" fmla="*/ 134179 w 281631"/>
                        <a:gd name="connsiteY4" fmla="*/ 4180655 h 4382073"/>
                        <a:gd name="connsiteX5" fmla="*/ 205546 w 281631"/>
                        <a:gd name="connsiteY5" fmla="*/ 1522202 h 4382073"/>
                        <a:gd name="connsiteX6" fmla="*/ 107415 w 281631"/>
                        <a:gd name="connsiteY6" fmla="*/ 1175 h 4382073"/>
                        <a:gd name="connsiteX0" fmla="*/ 107415 w 281631"/>
                        <a:gd name="connsiteY0" fmla="*/ 1175 h 4382073"/>
                        <a:gd name="connsiteX1" fmla="*/ 281375 w 281631"/>
                        <a:gd name="connsiteY1" fmla="*/ 224199 h 4382073"/>
                        <a:gd name="connsiteX2" fmla="*/ 187704 w 281631"/>
                        <a:gd name="connsiteY2" fmla="*/ 4220798 h 4382073"/>
                        <a:gd name="connsiteX3" fmla="*/ 364 w 281631"/>
                        <a:gd name="connsiteY3" fmla="*/ 4314467 h 4382073"/>
                        <a:gd name="connsiteX4" fmla="*/ 134179 w 281631"/>
                        <a:gd name="connsiteY4" fmla="*/ 4180655 h 4382073"/>
                        <a:gd name="connsiteX5" fmla="*/ 205546 w 281631"/>
                        <a:gd name="connsiteY5" fmla="*/ 1522202 h 4382073"/>
                        <a:gd name="connsiteX6" fmla="*/ 107415 w 281631"/>
                        <a:gd name="connsiteY6" fmla="*/ 1175 h 4382073"/>
                        <a:gd name="connsiteX0" fmla="*/ 107415 w 281631"/>
                        <a:gd name="connsiteY0" fmla="*/ 1175 h 4382073"/>
                        <a:gd name="connsiteX1" fmla="*/ 281375 w 281631"/>
                        <a:gd name="connsiteY1" fmla="*/ 224199 h 4382073"/>
                        <a:gd name="connsiteX2" fmla="*/ 187704 w 281631"/>
                        <a:gd name="connsiteY2" fmla="*/ 4220798 h 4382073"/>
                        <a:gd name="connsiteX3" fmla="*/ 364 w 281631"/>
                        <a:gd name="connsiteY3" fmla="*/ 4314467 h 4382073"/>
                        <a:gd name="connsiteX4" fmla="*/ 134179 w 281631"/>
                        <a:gd name="connsiteY4" fmla="*/ 4180655 h 4382073"/>
                        <a:gd name="connsiteX5" fmla="*/ 205546 w 281631"/>
                        <a:gd name="connsiteY5" fmla="*/ 1522202 h 4382073"/>
                        <a:gd name="connsiteX6" fmla="*/ 107415 w 281631"/>
                        <a:gd name="connsiteY6" fmla="*/ 1175 h 4382073"/>
                        <a:gd name="connsiteX0" fmla="*/ 107415 w 281631"/>
                        <a:gd name="connsiteY0" fmla="*/ 1175 h 4382073"/>
                        <a:gd name="connsiteX1" fmla="*/ 281375 w 281631"/>
                        <a:gd name="connsiteY1" fmla="*/ 224199 h 4382073"/>
                        <a:gd name="connsiteX2" fmla="*/ 187704 w 281631"/>
                        <a:gd name="connsiteY2" fmla="*/ 4220798 h 4382073"/>
                        <a:gd name="connsiteX3" fmla="*/ 364 w 281631"/>
                        <a:gd name="connsiteY3" fmla="*/ 4314467 h 4382073"/>
                        <a:gd name="connsiteX4" fmla="*/ 134179 w 281631"/>
                        <a:gd name="connsiteY4" fmla="*/ 4180655 h 4382073"/>
                        <a:gd name="connsiteX5" fmla="*/ 205546 w 281631"/>
                        <a:gd name="connsiteY5" fmla="*/ 1522202 h 4382073"/>
                        <a:gd name="connsiteX6" fmla="*/ 107415 w 281631"/>
                        <a:gd name="connsiteY6" fmla="*/ 1175 h 4382073"/>
                        <a:gd name="connsiteX0" fmla="*/ 107415 w 281631"/>
                        <a:gd name="connsiteY0" fmla="*/ 1175 h 4382073"/>
                        <a:gd name="connsiteX1" fmla="*/ 281375 w 281631"/>
                        <a:gd name="connsiteY1" fmla="*/ 224199 h 4382073"/>
                        <a:gd name="connsiteX2" fmla="*/ 187704 w 281631"/>
                        <a:gd name="connsiteY2" fmla="*/ 4220798 h 4382073"/>
                        <a:gd name="connsiteX3" fmla="*/ 364 w 281631"/>
                        <a:gd name="connsiteY3" fmla="*/ 4314467 h 4382073"/>
                        <a:gd name="connsiteX4" fmla="*/ 134179 w 281631"/>
                        <a:gd name="connsiteY4" fmla="*/ 4180655 h 4382073"/>
                        <a:gd name="connsiteX5" fmla="*/ 205546 w 281631"/>
                        <a:gd name="connsiteY5" fmla="*/ 1522202 h 4382073"/>
                        <a:gd name="connsiteX6" fmla="*/ 107415 w 281631"/>
                        <a:gd name="connsiteY6" fmla="*/ 1175 h 4382073"/>
                        <a:gd name="connsiteX0" fmla="*/ 107410 w 281626"/>
                        <a:gd name="connsiteY0" fmla="*/ 1175 h 4350978"/>
                        <a:gd name="connsiteX1" fmla="*/ 281370 w 281626"/>
                        <a:gd name="connsiteY1" fmla="*/ 224199 h 4350978"/>
                        <a:gd name="connsiteX2" fmla="*/ 187699 w 281626"/>
                        <a:gd name="connsiteY2" fmla="*/ 4220798 h 4350978"/>
                        <a:gd name="connsiteX3" fmla="*/ 359 w 281626"/>
                        <a:gd name="connsiteY3" fmla="*/ 4314467 h 4350978"/>
                        <a:gd name="connsiteX4" fmla="*/ 134174 w 281626"/>
                        <a:gd name="connsiteY4" fmla="*/ 4180655 h 4350978"/>
                        <a:gd name="connsiteX5" fmla="*/ 205541 w 281626"/>
                        <a:gd name="connsiteY5" fmla="*/ 1522202 h 4350978"/>
                        <a:gd name="connsiteX6" fmla="*/ 107410 w 281626"/>
                        <a:gd name="connsiteY6" fmla="*/ 1175 h 4350978"/>
                        <a:gd name="connsiteX0" fmla="*/ 107378 w 281594"/>
                        <a:gd name="connsiteY0" fmla="*/ 1175 h 4374941"/>
                        <a:gd name="connsiteX1" fmla="*/ 281338 w 281594"/>
                        <a:gd name="connsiteY1" fmla="*/ 224199 h 4374941"/>
                        <a:gd name="connsiteX2" fmla="*/ 187667 w 281594"/>
                        <a:gd name="connsiteY2" fmla="*/ 4220798 h 4374941"/>
                        <a:gd name="connsiteX3" fmla="*/ 327 w 281594"/>
                        <a:gd name="connsiteY3" fmla="*/ 4314467 h 4374941"/>
                        <a:gd name="connsiteX4" fmla="*/ 134142 w 281594"/>
                        <a:gd name="connsiteY4" fmla="*/ 4180655 h 4374941"/>
                        <a:gd name="connsiteX5" fmla="*/ 205509 w 281594"/>
                        <a:gd name="connsiteY5" fmla="*/ 1522202 h 4374941"/>
                        <a:gd name="connsiteX6" fmla="*/ 107378 w 281594"/>
                        <a:gd name="connsiteY6" fmla="*/ 1175 h 4374941"/>
                        <a:gd name="connsiteX0" fmla="*/ 107378 w 281594"/>
                        <a:gd name="connsiteY0" fmla="*/ 1175 h 4400152"/>
                        <a:gd name="connsiteX1" fmla="*/ 281338 w 281594"/>
                        <a:gd name="connsiteY1" fmla="*/ 224199 h 4400152"/>
                        <a:gd name="connsiteX2" fmla="*/ 187667 w 281594"/>
                        <a:gd name="connsiteY2" fmla="*/ 4220798 h 4400152"/>
                        <a:gd name="connsiteX3" fmla="*/ 327 w 281594"/>
                        <a:gd name="connsiteY3" fmla="*/ 4360493 h 4400152"/>
                        <a:gd name="connsiteX4" fmla="*/ 134142 w 281594"/>
                        <a:gd name="connsiteY4" fmla="*/ 4180655 h 4400152"/>
                        <a:gd name="connsiteX5" fmla="*/ 205509 w 281594"/>
                        <a:gd name="connsiteY5" fmla="*/ 1522202 h 4400152"/>
                        <a:gd name="connsiteX6" fmla="*/ 107378 w 281594"/>
                        <a:gd name="connsiteY6" fmla="*/ 1175 h 4400152"/>
                        <a:gd name="connsiteX0" fmla="*/ 107378 w 281594"/>
                        <a:gd name="connsiteY0" fmla="*/ 1175 h 4391079"/>
                        <a:gd name="connsiteX1" fmla="*/ 281338 w 281594"/>
                        <a:gd name="connsiteY1" fmla="*/ 224199 h 4391079"/>
                        <a:gd name="connsiteX2" fmla="*/ 187667 w 281594"/>
                        <a:gd name="connsiteY2" fmla="*/ 4220798 h 4391079"/>
                        <a:gd name="connsiteX3" fmla="*/ 327 w 281594"/>
                        <a:gd name="connsiteY3" fmla="*/ 4345151 h 4391079"/>
                        <a:gd name="connsiteX4" fmla="*/ 134142 w 281594"/>
                        <a:gd name="connsiteY4" fmla="*/ 4180655 h 4391079"/>
                        <a:gd name="connsiteX5" fmla="*/ 205509 w 281594"/>
                        <a:gd name="connsiteY5" fmla="*/ 1522202 h 4391079"/>
                        <a:gd name="connsiteX6" fmla="*/ 107378 w 281594"/>
                        <a:gd name="connsiteY6" fmla="*/ 1175 h 4391079"/>
                        <a:gd name="connsiteX0" fmla="*/ 107378 w 281594"/>
                        <a:gd name="connsiteY0" fmla="*/ 1175 h 4391079"/>
                        <a:gd name="connsiteX1" fmla="*/ 281338 w 281594"/>
                        <a:gd name="connsiteY1" fmla="*/ 224199 h 4391079"/>
                        <a:gd name="connsiteX2" fmla="*/ 187667 w 281594"/>
                        <a:gd name="connsiteY2" fmla="*/ 4220798 h 4391079"/>
                        <a:gd name="connsiteX3" fmla="*/ 327 w 281594"/>
                        <a:gd name="connsiteY3" fmla="*/ 4345151 h 4391079"/>
                        <a:gd name="connsiteX4" fmla="*/ 134142 w 281594"/>
                        <a:gd name="connsiteY4" fmla="*/ 4180655 h 4391079"/>
                        <a:gd name="connsiteX5" fmla="*/ 205509 w 281594"/>
                        <a:gd name="connsiteY5" fmla="*/ 1522202 h 4391079"/>
                        <a:gd name="connsiteX6" fmla="*/ 107378 w 281594"/>
                        <a:gd name="connsiteY6" fmla="*/ 1175 h 4391079"/>
                        <a:gd name="connsiteX0" fmla="*/ 107378 w 281594"/>
                        <a:gd name="connsiteY0" fmla="*/ 1175 h 4391079"/>
                        <a:gd name="connsiteX1" fmla="*/ 281338 w 281594"/>
                        <a:gd name="connsiteY1" fmla="*/ 224199 h 4391079"/>
                        <a:gd name="connsiteX2" fmla="*/ 187667 w 281594"/>
                        <a:gd name="connsiteY2" fmla="*/ 4220798 h 4391079"/>
                        <a:gd name="connsiteX3" fmla="*/ 327 w 281594"/>
                        <a:gd name="connsiteY3" fmla="*/ 4345151 h 4391079"/>
                        <a:gd name="connsiteX4" fmla="*/ 140279 w 281594"/>
                        <a:gd name="connsiteY4" fmla="*/ 4174518 h 4391079"/>
                        <a:gd name="connsiteX5" fmla="*/ 205509 w 281594"/>
                        <a:gd name="connsiteY5" fmla="*/ 1522202 h 4391079"/>
                        <a:gd name="connsiteX6" fmla="*/ 107378 w 281594"/>
                        <a:gd name="connsiteY6" fmla="*/ 1175 h 4391079"/>
                        <a:gd name="connsiteX0" fmla="*/ 107378 w 281594"/>
                        <a:gd name="connsiteY0" fmla="*/ 1175 h 4391079"/>
                        <a:gd name="connsiteX1" fmla="*/ 281338 w 281594"/>
                        <a:gd name="connsiteY1" fmla="*/ 224199 h 4391079"/>
                        <a:gd name="connsiteX2" fmla="*/ 187667 w 281594"/>
                        <a:gd name="connsiteY2" fmla="*/ 4220798 h 4391079"/>
                        <a:gd name="connsiteX3" fmla="*/ 327 w 281594"/>
                        <a:gd name="connsiteY3" fmla="*/ 4345151 h 4391079"/>
                        <a:gd name="connsiteX4" fmla="*/ 140279 w 281594"/>
                        <a:gd name="connsiteY4" fmla="*/ 4174518 h 4391079"/>
                        <a:gd name="connsiteX5" fmla="*/ 205509 w 281594"/>
                        <a:gd name="connsiteY5" fmla="*/ 1522202 h 4391079"/>
                        <a:gd name="connsiteX6" fmla="*/ 107378 w 281594"/>
                        <a:gd name="connsiteY6" fmla="*/ 1175 h 4391079"/>
                        <a:gd name="connsiteX0" fmla="*/ 107427 w 281643"/>
                        <a:gd name="connsiteY0" fmla="*/ 1175 h 4391079"/>
                        <a:gd name="connsiteX1" fmla="*/ 281387 w 281643"/>
                        <a:gd name="connsiteY1" fmla="*/ 224199 h 4391079"/>
                        <a:gd name="connsiteX2" fmla="*/ 187716 w 281643"/>
                        <a:gd name="connsiteY2" fmla="*/ 4220798 h 4391079"/>
                        <a:gd name="connsiteX3" fmla="*/ 376 w 281643"/>
                        <a:gd name="connsiteY3" fmla="*/ 4345151 h 4391079"/>
                        <a:gd name="connsiteX4" fmla="*/ 140328 w 281643"/>
                        <a:gd name="connsiteY4" fmla="*/ 4174518 h 4391079"/>
                        <a:gd name="connsiteX5" fmla="*/ 205558 w 281643"/>
                        <a:gd name="connsiteY5" fmla="*/ 1522202 h 4391079"/>
                        <a:gd name="connsiteX6" fmla="*/ 107427 w 281643"/>
                        <a:gd name="connsiteY6" fmla="*/ 1175 h 4391079"/>
                        <a:gd name="connsiteX0" fmla="*/ 107373 w 281589"/>
                        <a:gd name="connsiteY0" fmla="*/ 1175 h 4382177"/>
                        <a:gd name="connsiteX1" fmla="*/ 281333 w 281589"/>
                        <a:gd name="connsiteY1" fmla="*/ 224199 h 4382177"/>
                        <a:gd name="connsiteX2" fmla="*/ 187662 w 281589"/>
                        <a:gd name="connsiteY2" fmla="*/ 4220798 h 4382177"/>
                        <a:gd name="connsiteX3" fmla="*/ 322 w 281589"/>
                        <a:gd name="connsiteY3" fmla="*/ 4345151 h 4382177"/>
                        <a:gd name="connsiteX4" fmla="*/ 140274 w 281589"/>
                        <a:gd name="connsiteY4" fmla="*/ 4174518 h 4382177"/>
                        <a:gd name="connsiteX5" fmla="*/ 205504 w 281589"/>
                        <a:gd name="connsiteY5" fmla="*/ 1522202 h 4382177"/>
                        <a:gd name="connsiteX6" fmla="*/ 107373 w 281589"/>
                        <a:gd name="connsiteY6" fmla="*/ 1175 h 4382177"/>
                        <a:gd name="connsiteX0" fmla="*/ 107373 w 281589"/>
                        <a:gd name="connsiteY0" fmla="*/ 1175 h 4382177"/>
                        <a:gd name="connsiteX1" fmla="*/ 281333 w 281589"/>
                        <a:gd name="connsiteY1" fmla="*/ 224199 h 4382177"/>
                        <a:gd name="connsiteX2" fmla="*/ 187662 w 281589"/>
                        <a:gd name="connsiteY2" fmla="*/ 4220798 h 4382177"/>
                        <a:gd name="connsiteX3" fmla="*/ 322 w 281589"/>
                        <a:gd name="connsiteY3" fmla="*/ 4345151 h 4382177"/>
                        <a:gd name="connsiteX4" fmla="*/ 140274 w 281589"/>
                        <a:gd name="connsiteY4" fmla="*/ 4174518 h 4382177"/>
                        <a:gd name="connsiteX5" fmla="*/ 205504 w 281589"/>
                        <a:gd name="connsiteY5" fmla="*/ 1522202 h 4382177"/>
                        <a:gd name="connsiteX6" fmla="*/ 107373 w 281589"/>
                        <a:gd name="connsiteY6" fmla="*/ 1175 h 4382177"/>
                        <a:gd name="connsiteX0" fmla="*/ 107373 w 281589"/>
                        <a:gd name="connsiteY0" fmla="*/ 1175 h 4382177"/>
                        <a:gd name="connsiteX1" fmla="*/ 281333 w 281589"/>
                        <a:gd name="connsiteY1" fmla="*/ 224199 h 4382177"/>
                        <a:gd name="connsiteX2" fmla="*/ 187662 w 281589"/>
                        <a:gd name="connsiteY2" fmla="*/ 4220798 h 4382177"/>
                        <a:gd name="connsiteX3" fmla="*/ 322 w 281589"/>
                        <a:gd name="connsiteY3" fmla="*/ 4345151 h 4382177"/>
                        <a:gd name="connsiteX4" fmla="*/ 140274 w 281589"/>
                        <a:gd name="connsiteY4" fmla="*/ 4174518 h 4382177"/>
                        <a:gd name="connsiteX5" fmla="*/ 205504 w 281589"/>
                        <a:gd name="connsiteY5" fmla="*/ 1522202 h 4382177"/>
                        <a:gd name="connsiteX6" fmla="*/ 107373 w 281589"/>
                        <a:gd name="connsiteY6" fmla="*/ 1175 h 4382177"/>
                        <a:gd name="connsiteX0" fmla="*/ 107373 w 281589"/>
                        <a:gd name="connsiteY0" fmla="*/ 1175 h 4382177"/>
                        <a:gd name="connsiteX1" fmla="*/ 281333 w 281589"/>
                        <a:gd name="connsiteY1" fmla="*/ 224199 h 4382177"/>
                        <a:gd name="connsiteX2" fmla="*/ 187662 w 281589"/>
                        <a:gd name="connsiteY2" fmla="*/ 4220798 h 4382177"/>
                        <a:gd name="connsiteX3" fmla="*/ 322 w 281589"/>
                        <a:gd name="connsiteY3" fmla="*/ 4345151 h 4382177"/>
                        <a:gd name="connsiteX4" fmla="*/ 140274 w 281589"/>
                        <a:gd name="connsiteY4" fmla="*/ 4174518 h 4382177"/>
                        <a:gd name="connsiteX5" fmla="*/ 205504 w 281589"/>
                        <a:gd name="connsiteY5" fmla="*/ 1522202 h 4382177"/>
                        <a:gd name="connsiteX6" fmla="*/ 107373 w 281589"/>
                        <a:gd name="connsiteY6" fmla="*/ 1175 h 4382177"/>
                        <a:gd name="connsiteX0" fmla="*/ 107373 w 281589"/>
                        <a:gd name="connsiteY0" fmla="*/ 1175 h 4382177"/>
                        <a:gd name="connsiteX1" fmla="*/ 281333 w 281589"/>
                        <a:gd name="connsiteY1" fmla="*/ 224199 h 4382177"/>
                        <a:gd name="connsiteX2" fmla="*/ 187662 w 281589"/>
                        <a:gd name="connsiteY2" fmla="*/ 4220798 h 4382177"/>
                        <a:gd name="connsiteX3" fmla="*/ 322 w 281589"/>
                        <a:gd name="connsiteY3" fmla="*/ 4345151 h 4382177"/>
                        <a:gd name="connsiteX4" fmla="*/ 140274 w 281589"/>
                        <a:gd name="connsiteY4" fmla="*/ 4174518 h 4382177"/>
                        <a:gd name="connsiteX5" fmla="*/ 205504 w 281589"/>
                        <a:gd name="connsiteY5" fmla="*/ 1522202 h 4382177"/>
                        <a:gd name="connsiteX6" fmla="*/ 107373 w 281589"/>
                        <a:gd name="connsiteY6" fmla="*/ 1175 h 4382177"/>
                        <a:gd name="connsiteX0" fmla="*/ 107373 w 281589"/>
                        <a:gd name="connsiteY0" fmla="*/ 1285 h 4382287"/>
                        <a:gd name="connsiteX1" fmla="*/ 281333 w 281589"/>
                        <a:gd name="connsiteY1" fmla="*/ 224309 h 4382287"/>
                        <a:gd name="connsiteX2" fmla="*/ 187662 w 281589"/>
                        <a:gd name="connsiteY2" fmla="*/ 4220908 h 4382287"/>
                        <a:gd name="connsiteX3" fmla="*/ 322 w 281589"/>
                        <a:gd name="connsiteY3" fmla="*/ 4345261 h 4382287"/>
                        <a:gd name="connsiteX4" fmla="*/ 140274 w 281589"/>
                        <a:gd name="connsiteY4" fmla="*/ 4174628 h 4382287"/>
                        <a:gd name="connsiteX5" fmla="*/ 205504 w 281589"/>
                        <a:gd name="connsiteY5" fmla="*/ 1522312 h 4382287"/>
                        <a:gd name="connsiteX6" fmla="*/ 107373 w 281589"/>
                        <a:gd name="connsiteY6" fmla="*/ 1285 h 4382287"/>
                        <a:gd name="connsiteX0" fmla="*/ 107373 w 281589"/>
                        <a:gd name="connsiteY0" fmla="*/ 1300 h 4382302"/>
                        <a:gd name="connsiteX1" fmla="*/ 281333 w 281589"/>
                        <a:gd name="connsiteY1" fmla="*/ 224324 h 4382302"/>
                        <a:gd name="connsiteX2" fmla="*/ 187662 w 281589"/>
                        <a:gd name="connsiteY2" fmla="*/ 4220923 h 4382302"/>
                        <a:gd name="connsiteX3" fmla="*/ 322 w 281589"/>
                        <a:gd name="connsiteY3" fmla="*/ 4345276 h 4382302"/>
                        <a:gd name="connsiteX4" fmla="*/ 140274 w 281589"/>
                        <a:gd name="connsiteY4" fmla="*/ 4174643 h 4382302"/>
                        <a:gd name="connsiteX5" fmla="*/ 205504 w 281589"/>
                        <a:gd name="connsiteY5" fmla="*/ 1522327 h 4382302"/>
                        <a:gd name="connsiteX6" fmla="*/ 107373 w 281589"/>
                        <a:gd name="connsiteY6" fmla="*/ 1300 h 4382302"/>
                        <a:gd name="connsiteX0" fmla="*/ 107373 w 281589"/>
                        <a:gd name="connsiteY0" fmla="*/ 8548 h 4389550"/>
                        <a:gd name="connsiteX1" fmla="*/ 281333 w 281589"/>
                        <a:gd name="connsiteY1" fmla="*/ 231572 h 4389550"/>
                        <a:gd name="connsiteX2" fmla="*/ 187662 w 281589"/>
                        <a:gd name="connsiteY2" fmla="*/ 4228171 h 4389550"/>
                        <a:gd name="connsiteX3" fmla="*/ 322 w 281589"/>
                        <a:gd name="connsiteY3" fmla="*/ 4352524 h 4389550"/>
                        <a:gd name="connsiteX4" fmla="*/ 140274 w 281589"/>
                        <a:gd name="connsiteY4" fmla="*/ 4181891 h 4389550"/>
                        <a:gd name="connsiteX5" fmla="*/ 205504 w 281589"/>
                        <a:gd name="connsiteY5" fmla="*/ 1529575 h 4389550"/>
                        <a:gd name="connsiteX6" fmla="*/ 107373 w 281589"/>
                        <a:gd name="connsiteY6" fmla="*/ 8548 h 4389550"/>
                        <a:gd name="connsiteX0" fmla="*/ 107373 w 281589"/>
                        <a:gd name="connsiteY0" fmla="*/ 1175 h 4382177"/>
                        <a:gd name="connsiteX1" fmla="*/ 281333 w 281589"/>
                        <a:gd name="connsiteY1" fmla="*/ 224199 h 4382177"/>
                        <a:gd name="connsiteX2" fmla="*/ 187662 w 281589"/>
                        <a:gd name="connsiteY2" fmla="*/ 4220798 h 4382177"/>
                        <a:gd name="connsiteX3" fmla="*/ 322 w 281589"/>
                        <a:gd name="connsiteY3" fmla="*/ 4345151 h 4382177"/>
                        <a:gd name="connsiteX4" fmla="*/ 140274 w 281589"/>
                        <a:gd name="connsiteY4" fmla="*/ 4174518 h 4382177"/>
                        <a:gd name="connsiteX5" fmla="*/ 205504 w 281589"/>
                        <a:gd name="connsiteY5" fmla="*/ 1522202 h 4382177"/>
                        <a:gd name="connsiteX6" fmla="*/ 107373 w 281589"/>
                        <a:gd name="connsiteY6" fmla="*/ 1175 h 4382177"/>
                        <a:gd name="connsiteX0" fmla="*/ 107373 w 281589"/>
                        <a:gd name="connsiteY0" fmla="*/ 1175 h 4382177"/>
                        <a:gd name="connsiteX1" fmla="*/ 281333 w 281589"/>
                        <a:gd name="connsiteY1" fmla="*/ 224199 h 4382177"/>
                        <a:gd name="connsiteX2" fmla="*/ 187662 w 281589"/>
                        <a:gd name="connsiteY2" fmla="*/ 4220798 h 4382177"/>
                        <a:gd name="connsiteX3" fmla="*/ 322 w 281589"/>
                        <a:gd name="connsiteY3" fmla="*/ 4345151 h 4382177"/>
                        <a:gd name="connsiteX4" fmla="*/ 140274 w 281589"/>
                        <a:gd name="connsiteY4" fmla="*/ 4174518 h 4382177"/>
                        <a:gd name="connsiteX5" fmla="*/ 205504 w 281589"/>
                        <a:gd name="connsiteY5" fmla="*/ 1522202 h 4382177"/>
                        <a:gd name="connsiteX6" fmla="*/ 205444 w 281589"/>
                        <a:gd name="connsiteY6" fmla="*/ 264900 h 4382177"/>
                        <a:gd name="connsiteX7" fmla="*/ 107373 w 281589"/>
                        <a:gd name="connsiteY7" fmla="*/ 1175 h 4382177"/>
                        <a:gd name="connsiteX0" fmla="*/ 107373 w 281589"/>
                        <a:gd name="connsiteY0" fmla="*/ 1175 h 4382177"/>
                        <a:gd name="connsiteX1" fmla="*/ 281333 w 281589"/>
                        <a:gd name="connsiteY1" fmla="*/ 224199 h 4382177"/>
                        <a:gd name="connsiteX2" fmla="*/ 187662 w 281589"/>
                        <a:gd name="connsiteY2" fmla="*/ 4220798 h 4382177"/>
                        <a:gd name="connsiteX3" fmla="*/ 322 w 281589"/>
                        <a:gd name="connsiteY3" fmla="*/ 4345151 h 4382177"/>
                        <a:gd name="connsiteX4" fmla="*/ 140274 w 281589"/>
                        <a:gd name="connsiteY4" fmla="*/ 4174518 h 4382177"/>
                        <a:gd name="connsiteX5" fmla="*/ 205504 w 281589"/>
                        <a:gd name="connsiteY5" fmla="*/ 1522202 h 4382177"/>
                        <a:gd name="connsiteX6" fmla="*/ 229992 w 281589"/>
                        <a:gd name="connsiteY6" fmla="*/ 261832 h 4382177"/>
                        <a:gd name="connsiteX7" fmla="*/ 107373 w 281589"/>
                        <a:gd name="connsiteY7" fmla="*/ 1175 h 4382177"/>
                        <a:gd name="connsiteX0" fmla="*/ 107373 w 281589"/>
                        <a:gd name="connsiteY0" fmla="*/ 1175 h 4382177"/>
                        <a:gd name="connsiteX1" fmla="*/ 281333 w 281589"/>
                        <a:gd name="connsiteY1" fmla="*/ 224199 h 4382177"/>
                        <a:gd name="connsiteX2" fmla="*/ 187662 w 281589"/>
                        <a:gd name="connsiteY2" fmla="*/ 4220798 h 4382177"/>
                        <a:gd name="connsiteX3" fmla="*/ 322 w 281589"/>
                        <a:gd name="connsiteY3" fmla="*/ 4345151 h 4382177"/>
                        <a:gd name="connsiteX4" fmla="*/ 140274 w 281589"/>
                        <a:gd name="connsiteY4" fmla="*/ 4174518 h 4382177"/>
                        <a:gd name="connsiteX5" fmla="*/ 205504 w 281589"/>
                        <a:gd name="connsiteY5" fmla="*/ 1522202 h 4382177"/>
                        <a:gd name="connsiteX6" fmla="*/ 229992 w 281589"/>
                        <a:gd name="connsiteY6" fmla="*/ 261832 h 4382177"/>
                        <a:gd name="connsiteX7" fmla="*/ 107373 w 281589"/>
                        <a:gd name="connsiteY7" fmla="*/ 1175 h 4382177"/>
                        <a:gd name="connsiteX0" fmla="*/ 107373 w 281589"/>
                        <a:gd name="connsiteY0" fmla="*/ 1175 h 4382177"/>
                        <a:gd name="connsiteX1" fmla="*/ 281333 w 281589"/>
                        <a:gd name="connsiteY1" fmla="*/ 224199 h 4382177"/>
                        <a:gd name="connsiteX2" fmla="*/ 187662 w 281589"/>
                        <a:gd name="connsiteY2" fmla="*/ 4220798 h 4382177"/>
                        <a:gd name="connsiteX3" fmla="*/ 322 w 281589"/>
                        <a:gd name="connsiteY3" fmla="*/ 4345151 h 4382177"/>
                        <a:gd name="connsiteX4" fmla="*/ 140274 w 281589"/>
                        <a:gd name="connsiteY4" fmla="*/ 4174518 h 4382177"/>
                        <a:gd name="connsiteX5" fmla="*/ 205504 w 281589"/>
                        <a:gd name="connsiteY5" fmla="*/ 1522202 h 4382177"/>
                        <a:gd name="connsiteX6" fmla="*/ 233060 w 281589"/>
                        <a:gd name="connsiteY6" fmla="*/ 258763 h 4382177"/>
                        <a:gd name="connsiteX7" fmla="*/ 107373 w 281589"/>
                        <a:gd name="connsiteY7" fmla="*/ 1175 h 4382177"/>
                        <a:gd name="connsiteX0" fmla="*/ 107373 w 281589"/>
                        <a:gd name="connsiteY0" fmla="*/ 1175 h 4382177"/>
                        <a:gd name="connsiteX1" fmla="*/ 281333 w 281589"/>
                        <a:gd name="connsiteY1" fmla="*/ 224199 h 4382177"/>
                        <a:gd name="connsiteX2" fmla="*/ 187662 w 281589"/>
                        <a:gd name="connsiteY2" fmla="*/ 4220798 h 4382177"/>
                        <a:gd name="connsiteX3" fmla="*/ 322 w 281589"/>
                        <a:gd name="connsiteY3" fmla="*/ 4345151 h 4382177"/>
                        <a:gd name="connsiteX4" fmla="*/ 140274 w 281589"/>
                        <a:gd name="connsiteY4" fmla="*/ 4174518 h 4382177"/>
                        <a:gd name="connsiteX5" fmla="*/ 205504 w 281589"/>
                        <a:gd name="connsiteY5" fmla="*/ 1522202 h 4382177"/>
                        <a:gd name="connsiteX6" fmla="*/ 233060 w 281589"/>
                        <a:gd name="connsiteY6" fmla="*/ 258763 h 4382177"/>
                        <a:gd name="connsiteX7" fmla="*/ 107373 w 281589"/>
                        <a:gd name="connsiteY7" fmla="*/ 1175 h 4382177"/>
                        <a:gd name="connsiteX0" fmla="*/ 107373 w 281589"/>
                        <a:gd name="connsiteY0" fmla="*/ 1175 h 4382177"/>
                        <a:gd name="connsiteX1" fmla="*/ 281333 w 281589"/>
                        <a:gd name="connsiteY1" fmla="*/ 224199 h 4382177"/>
                        <a:gd name="connsiteX2" fmla="*/ 187662 w 281589"/>
                        <a:gd name="connsiteY2" fmla="*/ 4220798 h 4382177"/>
                        <a:gd name="connsiteX3" fmla="*/ 322 w 281589"/>
                        <a:gd name="connsiteY3" fmla="*/ 4345151 h 4382177"/>
                        <a:gd name="connsiteX4" fmla="*/ 140274 w 281589"/>
                        <a:gd name="connsiteY4" fmla="*/ 4174518 h 4382177"/>
                        <a:gd name="connsiteX5" fmla="*/ 205504 w 281589"/>
                        <a:gd name="connsiteY5" fmla="*/ 1522202 h 4382177"/>
                        <a:gd name="connsiteX6" fmla="*/ 233060 w 281589"/>
                        <a:gd name="connsiteY6" fmla="*/ 258763 h 4382177"/>
                        <a:gd name="connsiteX7" fmla="*/ 107373 w 281589"/>
                        <a:gd name="connsiteY7" fmla="*/ 1175 h 4382177"/>
                        <a:gd name="connsiteX0" fmla="*/ 107373 w 281589"/>
                        <a:gd name="connsiteY0" fmla="*/ 1175 h 4382177"/>
                        <a:gd name="connsiteX1" fmla="*/ 281333 w 281589"/>
                        <a:gd name="connsiteY1" fmla="*/ 224199 h 4382177"/>
                        <a:gd name="connsiteX2" fmla="*/ 187662 w 281589"/>
                        <a:gd name="connsiteY2" fmla="*/ 4220798 h 4382177"/>
                        <a:gd name="connsiteX3" fmla="*/ 322 w 281589"/>
                        <a:gd name="connsiteY3" fmla="*/ 4345151 h 4382177"/>
                        <a:gd name="connsiteX4" fmla="*/ 140274 w 281589"/>
                        <a:gd name="connsiteY4" fmla="*/ 4174518 h 4382177"/>
                        <a:gd name="connsiteX5" fmla="*/ 205504 w 281589"/>
                        <a:gd name="connsiteY5" fmla="*/ 1522202 h 4382177"/>
                        <a:gd name="connsiteX6" fmla="*/ 239197 w 281589"/>
                        <a:gd name="connsiteY6" fmla="*/ 258763 h 4382177"/>
                        <a:gd name="connsiteX7" fmla="*/ 107373 w 281589"/>
                        <a:gd name="connsiteY7" fmla="*/ 1175 h 4382177"/>
                        <a:gd name="connsiteX0" fmla="*/ 107373 w 281589"/>
                        <a:gd name="connsiteY0" fmla="*/ 1175 h 4382177"/>
                        <a:gd name="connsiteX1" fmla="*/ 281333 w 281589"/>
                        <a:gd name="connsiteY1" fmla="*/ 224199 h 4382177"/>
                        <a:gd name="connsiteX2" fmla="*/ 187662 w 281589"/>
                        <a:gd name="connsiteY2" fmla="*/ 4220798 h 4382177"/>
                        <a:gd name="connsiteX3" fmla="*/ 322 w 281589"/>
                        <a:gd name="connsiteY3" fmla="*/ 4345151 h 4382177"/>
                        <a:gd name="connsiteX4" fmla="*/ 140274 w 281589"/>
                        <a:gd name="connsiteY4" fmla="*/ 4174518 h 4382177"/>
                        <a:gd name="connsiteX5" fmla="*/ 211641 w 281589"/>
                        <a:gd name="connsiteY5" fmla="*/ 1519134 h 4382177"/>
                        <a:gd name="connsiteX6" fmla="*/ 239197 w 281589"/>
                        <a:gd name="connsiteY6" fmla="*/ 258763 h 4382177"/>
                        <a:gd name="connsiteX7" fmla="*/ 107373 w 281589"/>
                        <a:gd name="connsiteY7" fmla="*/ 1175 h 4382177"/>
                        <a:gd name="connsiteX0" fmla="*/ 107373 w 281589"/>
                        <a:gd name="connsiteY0" fmla="*/ 1175 h 4382177"/>
                        <a:gd name="connsiteX1" fmla="*/ 281333 w 281589"/>
                        <a:gd name="connsiteY1" fmla="*/ 224199 h 4382177"/>
                        <a:gd name="connsiteX2" fmla="*/ 187662 w 281589"/>
                        <a:gd name="connsiteY2" fmla="*/ 4220798 h 4382177"/>
                        <a:gd name="connsiteX3" fmla="*/ 322 w 281589"/>
                        <a:gd name="connsiteY3" fmla="*/ 4345151 h 4382177"/>
                        <a:gd name="connsiteX4" fmla="*/ 140274 w 281589"/>
                        <a:gd name="connsiteY4" fmla="*/ 4174518 h 4382177"/>
                        <a:gd name="connsiteX5" fmla="*/ 211641 w 281589"/>
                        <a:gd name="connsiteY5" fmla="*/ 1519134 h 4382177"/>
                        <a:gd name="connsiteX6" fmla="*/ 239197 w 281589"/>
                        <a:gd name="connsiteY6" fmla="*/ 258763 h 4382177"/>
                        <a:gd name="connsiteX7" fmla="*/ 107373 w 281589"/>
                        <a:gd name="connsiteY7" fmla="*/ 1175 h 4382177"/>
                        <a:gd name="connsiteX0" fmla="*/ 107373 w 281589"/>
                        <a:gd name="connsiteY0" fmla="*/ 1175 h 4382177"/>
                        <a:gd name="connsiteX1" fmla="*/ 281333 w 281589"/>
                        <a:gd name="connsiteY1" fmla="*/ 224199 h 4382177"/>
                        <a:gd name="connsiteX2" fmla="*/ 187662 w 281589"/>
                        <a:gd name="connsiteY2" fmla="*/ 4220798 h 4382177"/>
                        <a:gd name="connsiteX3" fmla="*/ 322 w 281589"/>
                        <a:gd name="connsiteY3" fmla="*/ 4345151 h 4382177"/>
                        <a:gd name="connsiteX4" fmla="*/ 140274 w 281589"/>
                        <a:gd name="connsiteY4" fmla="*/ 4174518 h 4382177"/>
                        <a:gd name="connsiteX5" fmla="*/ 211641 w 281589"/>
                        <a:gd name="connsiteY5" fmla="*/ 1519134 h 4382177"/>
                        <a:gd name="connsiteX6" fmla="*/ 239197 w 281589"/>
                        <a:gd name="connsiteY6" fmla="*/ 258763 h 4382177"/>
                        <a:gd name="connsiteX7" fmla="*/ 107373 w 281589"/>
                        <a:gd name="connsiteY7" fmla="*/ 1175 h 4382177"/>
                        <a:gd name="connsiteX0" fmla="*/ 107373 w 281589"/>
                        <a:gd name="connsiteY0" fmla="*/ 1175 h 4382177"/>
                        <a:gd name="connsiteX1" fmla="*/ 281333 w 281589"/>
                        <a:gd name="connsiteY1" fmla="*/ 224199 h 4382177"/>
                        <a:gd name="connsiteX2" fmla="*/ 187662 w 281589"/>
                        <a:gd name="connsiteY2" fmla="*/ 4220798 h 4382177"/>
                        <a:gd name="connsiteX3" fmla="*/ 322 w 281589"/>
                        <a:gd name="connsiteY3" fmla="*/ 4345151 h 4382177"/>
                        <a:gd name="connsiteX4" fmla="*/ 146411 w 281589"/>
                        <a:gd name="connsiteY4" fmla="*/ 4174518 h 4382177"/>
                        <a:gd name="connsiteX5" fmla="*/ 211641 w 281589"/>
                        <a:gd name="connsiteY5" fmla="*/ 1519134 h 4382177"/>
                        <a:gd name="connsiteX6" fmla="*/ 239197 w 281589"/>
                        <a:gd name="connsiteY6" fmla="*/ 258763 h 4382177"/>
                        <a:gd name="connsiteX7" fmla="*/ 107373 w 281589"/>
                        <a:gd name="connsiteY7" fmla="*/ 1175 h 4382177"/>
                        <a:gd name="connsiteX0" fmla="*/ 107373 w 281589"/>
                        <a:gd name="connsiteY0" fmla="*/ 1175 h 4382177"/>
                        <a:gd name="connsiteX1" fmla="*/ 281333 w 281589"/>
                        <a:gd name="connsiteY1" fmla="*/ 224199 h 4382177"/>
                        <a:gd name="connsiteX2" fmla="*/ 187662 w 281589"/>
                        <a:gd name="connsiteY2" fmla="*/ 4220798 h 4382177"/>
                        <a:gd name="connsiteX3" fmla="*/ 322 w 281589"/>
                        <a:gd name="connsiteY3" fmla="*/ 4345151 h 4382177"/>
                        <a:gd name="connsiteX4" fmla="*/ 146411 w 281589"/>
                        <a:gd name="connsiteY4" fmla="*/ 4174518 h 4382177"/>
                        <a:gd name="connsiteX5" fmla="*/ 211641 w 281589"/>
                        <a:gd name="connsiteY5" fmla="*/ 1519134 h 4382177"/>
                        <a:gd name="connsiteX6" fmla="*/ 239197 w 281589"/>
                        <a:gd name="connsiteY6" fmla="*/ 258763 h 4382177"/>
                        <a:gd name="connsiteX7" fmla="*/ 107373 w 281589"/>
                        <a:gd name="connsiteY7" fmla="*/ 1175 h 4382177"/>
                        <a:gd name="connsiteX0" fmla="*/ 107373 w 281589"/>
                        <a:gd name="connsiteY0" fmla="*/ 1175 h 4382177"/>
                        <a:gd name="connsiteX1" fmla="*/ 281333 w 281589"/>
                        <a:gd name="connsiteY1" fmla="*/ 224199 h 4382177"/>
                        <a:gd name="connsiteX2" fmla="*/ 187662 w 281589"/>
                        <a:gd name="connsiteY2" fmla="*/ 4220798 h 4382177"/>
                        <a:gd name="connsiteX3" fmla="*/ 322 w 281589"/>
                        <a:gd name="connsiteY3" fmla="*/ 4345151 h 4382177"/>
                        <a:gd name="connsiteX4" fmla="*/ 146411 w 281589"/>
                        <a:gd name="connsiteY4" fmla="*/ 4174518 h 4382177"/>
                        <a:gd name="connsiteX5" fmla="*/ 211641 w 281589"/>
                        <a:gd name="connsiteY5" fmla="*/ 1519134 h 4382177"/>
                        <a:gd name="connsiteX6" fmla="*/ 239197 w 281589"/>
                        <a:gd name="connsiteY6" fmla="*/ 258763 h 4382177"/>
                        <a:gd name="connsiteX7" fmla="*/ 107373 w 281589"/>
                        <a:gd name="connsiteY7" fmla="*/ 1175 h 4382177"/>
                        <a:gd name="connsiteX0" fmla="*/ 114478 w 288694"/>
                        <a:gd name="connsiteY0" fmla="*/ 1175 h 4382177"/>
                        <a:gd name="connsiteX1" fmla="*/ 288438 w 288694"/>
                        <a:gd name="connsiteY1" fmla="*/ 224199 h 4382177"/>
                        <a:gd name="connsiteX2" fmla="*/ 194767 w 288694"/>
                        <a:gd name="connsiteY2" fmla="*/ 4220798 h 4382177"/>
                        <a:gd name="connsiteX3" fmla="*/ 311 w 288694"/>
                        <a:gd name="connsiteY3" fmla="*/ 4345151 h 4382177"/>
                        <a:gd name="connsiteX4" fmla="*/ 153516 w 288694"/>
                        <a:gd name="connsiteY4" fmla="*/ 4174518 h 4382177"/>
                        <a:gd name="connsiteX5" fmla="*/ 218746 w 288694"/>
                        <a:gd name="connsiteY5" fmla="*/ 1519134 h 4382177"/>
                        <a:gd name="connsiteX6" fmla="*/ 246302 w 288694"/>
                        <a:gd name="connsiteY6" fmla="*/ 258763 h 4382177"/>
                        <a:gd name="connsiteX7" fmla="*/ 114478 w 288694"/>
                        <a:gd name="connsiteY7" fmla="*/ 1175 h 4382177"/>
                        <a:gd name="connsiteX0" fmla="*/ 132244 w 306460"/>
                        <a:gd name="connsiteY0" fmla="*/ 1175 h 4393754"/>
                        <a:gd name="connsiteX1" fmla="*/ 306204 w 306460"/>
                        <a:gd name="connsiteY1" fmla="*/ 224199 h 4393754"/>
                        <a:gd name="connsiteX2" fmla="*/ 212533 w 306460"/>
                        <a:gd name="connsiteY2" fmla="*/ 4220798 h 4393754"/>
                        <a:gd name="connsiteX3" fmla="*/ 287 w 306460"/>
                        <a:gd name="connsiteY3" fmla="*/ 4362941 h 4393754"/>
                        <a:gd name="connsiteX4" fmla="*/ 171282 w 306460"/>
                        <a:gd name="connsiteY4" fmla="*/ 4174518 h 4393754"/>
                        <a:gd name="connsiteX5" fmla="*/ 236512 w 306460"/>
                        <a:gd name="connsiteY5" fmla="*/ 1519134 h 4393754"/>
                        <a:gd name="connsiteX6" fmla="*/ 264068 w 306460"/>
                        <a:gd name="connsiteY6" fmla="*/ 258763 h 4393754"/>
                        <a:gd name="connsiteX7" fmla="*/ 132244 w 306460"/>
                        <a:gd name="connsiteY7" fmla="*/ 1175 h 4393754"/>
                        <a:gd name="connsiteX0" fmla="*/ 122478 w 296694"/>
                        <a:gd name="connsiteY0" fmla="*/ 1175 h 4392101"/>
                        <a:gd name="connsiteX1" fmla="*/ 296438 w 296694"/>
                        <a:gd name="connsiteY1" fmla="*/ 224199 h 4392101"/>
                        <a:gd name="connsiteX2" fmla="*/ 202767 w 296694"/>
                        <a:gd name="connsiteY2" fmla="*/ 4220798 h 4392101"/>
                        <a:gd name="connsiteX3" fmla="*/ 301 w 296694"/>
                        <a:gd name="connsiteY3" fmla="*/ 4360496 h 4392101"/>
                        <a:gd name="connsiteX4" fmla="*/ 161516 w 296694"/>
                        <a:gd name="connsiteY4" fmla="*/ 4174518 h 4392101"/>
                        <a:gd name="connsiteX5" fmla="*/ 226746 w 296694"/>
                        <a:gd name="connsiteY5" fmla="*/ 1519134 h 4392101"/>
                        <a:gd name="connsiteX6" fmla="*/ 254302 w 296694"/>
                        <a:gd name="connsiteY6" fmla="*/ 258763 h 4392101"/>
                        <a:gd name="connsiteX7" fmla="*/ 122478 w 296694"/>
                        <a:gd name="connsiteY7" fmla="*/ 1175 h 4392101"/>
                        <a:gd name="connsiteX0" fmla="*/ 122468 w 296684"/>
                        <a:gd name="connsiteY0" fmla="*/ 1175 h 4392101"/>
                        <a:gd name="connsiteX1" fmla="*/ 296428 w 296684"/>
                        <a:gd name="connsiteY1" fmla="*/ 224199 h 4392101"/>
                        <a:gd name="connsiteX2" fmla="*/ 210092 w 296684"/>
                        <a:gd name="connsiteY2" fmla="*/ 4220798 h 4392101"/>
                        <a:gd name="connsiteX3" fmla="*/ 291 w 296684"/>
                        <a:gd name="connsiteY3" fmla="*/ 4360496 h 4392101"/>
                        <a:gd name="connsiteX4" fmla="*/ 161506 w 296684"/>
                        <a:gd name="connsiteY4" fmla="*/ 4174518 h 4392101"/>
                        <a:gd name="connsiteX5" fmla="*/ 226736 w 296684"/>
                        <a:gd name="connsiteY5" fmla="*/ 1519134 h 4392101"/>
                        <a:gd name="connsiteX6" fmla="*/ 254292 w 296684"/>
                        <a:gd name="connsiteY6" fmla="*/ 258763 h 4392101"/>
                        <a:gd name="connsiteX7" fmla="*/ 122468 w 296684"/>
                        <a:gd name="connsiteY7" fmla="*/ 1175 h 4392101"/>
                        <a:gd name="connsiteX0" fmla="*/ 122468 w 296485"/>
                        <a:gd name="connsiteY0" fmla="*/ 1066 h 4391992"/>
                        <a:gd name="connsiteX1" fmla="*/ 296428 w 296485"/>
                        <a:gd name="connsiteY1" fmla="*/ 224090 h 4391992"/>
                        <a:gd name="connsiteX2" fmla="*/ 210092 w 296485"/>
                        <a:gd name="connsiteY2" fmla="*/ 4220689 h 4391992"/>
                        <a:gd name="connsiteX3" fmla="*/ 291 w 296485"/>
                        <a:gd name="connsiteY3" fmla="*/ 4360387 h 4391992"/>
                        <a:gd name="connsiteX4" fmla="*/ 161506 w 296485"/>
                        <a:gd name="connsiteY4" fmla="*/ 4174409 h 4391992"/>
                        <a:gd name="connsiteX5" fmla="*/ 226736 w 296485"/>
                        <a:gd name="connsiteY5" fmla="*/ 1519025 h 4391992"/>
                        <a:gd name="connsiteX6" fmla="*/ 254292 w 296485"/>
                        <a:gd name="connsiteY6" fmla="*/ 258654 h 4391992"/>
                        <a:gd name="connsiteX7" fmla="*/ 122468 w 296485"/>
                        <a:gd name="connsiteY7" fmla="*/ 1066 h 4391992"/>
                        <a:gd name="connsiteX0" fmla="*/ 122468 w 296485"/>
                        <a:gd name="connsiteY0" fmla="*/ 1066 h 4391992"/>
                        <a:gd name="connsiteX1" fmla="*/ 296428 w 296485"/>
                        <a:gd name="connsiteY1" fmla="*/ 224090 h 4391992"/>
                        <a:gd name="connsiteX2" fmla="*/ 210092 w 296485"/>
                        <a:gd name="connsiteY2" fmla="*/ 4220689 h 4391992"/>
                        <a:gd name="connsiteX3" fmla="*/ 291 w 296485"/>
                        <a:gd name="connsiteY3" fmla="*/ 4360387 h 4391992"/>
                        <a:gd name="connsiteX4" fmla="*/ 161506 w 296485"/>
                        <a:gd name="connsiteY4" fmla="*/ 4174409 h 4391992"/>
                        <a:gd name="connsiteX5" fmla="*/ 226736 w 296485"/>
                        <a:gd name="connsiteY5" fmla="*/ 1519025 h 4391992"/>
                        <a:gd name="connsiteX6" fmla="*/ 254292 w 296485"/>
                        <a:gd name="connsiteY6" fmla="*/ 258654 h 4391992"/>
                        <a:gd name="connsiteX7" fmla="*/ 122468 w 296485"/>
                        <a:gd name="connsiteY7" fmla="*/ 1066 h 4391992"/>
                        <a:gd name="connsiteX0" fmla="*/ 122468 w 294043"/>
                        <a:gd name="connsiteY0" fmla="*/ 1066 h 4391992"/>
                        <a:gd name="connsiteX1" fmla="*/ 293983 w 294043"/>
                        <a:gd name="connsiteY1" fmla="*/ 224090 h 4391992"/>
                        <a:gd name="connsiteX2" fmla="*/ 210092 w 294043"/>
                        <a:gd name="connsiteY2" fmla="*/ 4220689 h 4391992"/>
                        <a:gd name="connsiteX3" fmla="*/ 291 w 294043"/>
                        <a:gd name="connsiteY3" fmla="*/ 4360387 h 4391992"/>
                        <a:gd name="connsiteX4" fmla="*/ 161506 w 294043"/>
                        <a:gd name="connsiteY4" fmla="*/ 4174409 h 4391992"/>
                        <a:gd name="connsiteX5" fmla="*/ 226736 w 294043"/>
                        <a:gd name="connsiteY5" fmla="*/ 1519025 h 4391992"/>
                        <a:gd name="connsiteX6" fmla="*/ 254292 w 294043"/>
                        <a:gd name="connsiteY6" fmla="*/ 258654 h 4391992"/>
                        <a:gd name="connsiteX7" fmla="*/ 122468 w 294043"/>
                        <a:gd name="connsiteY7" fmla="*/ 1066 h 4391992"/>
                        <a:gd name="connsiteX0" fmla="*/ 122468 w 294043"/>
                        <a:gd name="connsiteY0" fmla="*/ 1066 h 4391992"/>
                        <a:gd name="connsiteX1" fmla="*/ 293983 w 294043"/>
                        <a:gd name="connsiteY1" fmla="*/ 224090 h 4391992"/>
                        <a:gd name="connsiteX2" fmla="*/ 210092 w 294043"/>
                        <a:gd name="connsiteY2" fmla="*/ 4220689 h 4391992"/>
                        <a:gd name="connsiteX3" fmla="*/ 291 w 294043"/>
                        <a:gd name="connsiteY3" fmla="*/ 4360387 h 4391992"/>
                        <a:gd name="connsiteX4" fmla="*/ 161506 w 294043"/>
                        <a:gd name="connsiteY4" fmla="*/ 4174409 h 4391992"/>
                        <a:gd name="connsiteX5" fmla="*/ 226736 w 294043"/>
                        <a:gd name="connsiteY5" fmla="*/ 1519025 h 4391992"/>
                        <a:gd name="connsiteX6" fmla="*/ 254292 w 294043"/>
                        <a:gd name="connsiteY6" fmla="*/ 258654 h 4391992"/>
                        <a:gd name="connsiteX7" fmla="*/ 122468 w 294043"/>
                        <a:gd name="connsiteY7" fmla="*/ 1066 h 4391992"/>
                        <a:gd name="connsiteX0" fmla="*/ 122468 w 294043"/>
                        <a:gd name="connsiteY0" fmla="*/ 1066 h 4391992"/>
                        <a:gd name="connsiteX1" fmla="*/ 293983 w 294043"/>
                        <a:gd name="connsiteY1" fmla="*/ 224090 h 4391992"/>
                        <a:gd name="connsiteX2" fmla="*/ 210092 w 294043"/>
                        <a:gd name="connsiteY2" fmla="*/ 4220689 h 4391992"/>
                        <a:gd name="connsiteX3" fmla="*/ 291 w 294043"/>
                        <a:gd name="connsiteY3" fmla="*/ 4360387 h 4391992"/>
                        <a:gd name="connsiteX4" fmla="*/ 161506 w 294043"/>
                        <a:gd name="connsiteY4" fmla="*/ 4174409 h 4391992"/>
                        <a:gd name="connsiteX5" fmla="*/ 226736 w 294043"/>
                        <a:gd name="connsiteY5" fmla="*/ 1519025 h 4391992"/>
                        <a:gd name="connsiteX6" fmla="*/ 259182 w 294043"/>
                        <a:gd name="connsiteY6" fmla="*/ 256209 h 4391992"/>
                        <a:gd name="connsiteX7" fmla="*/ 122468 w 294043"/>
                        <a:gd name="connsiteY7" fmla="*/ 1066 h 4391992"/>
                        <a:gd name="connsiteX0" fmla="*/ 122468 w 294043"/>
                        <a:gd name="connsiteY0" fmla="*/ 1066 h 4391992"/>
                        <a:gd name="connsiteX1" fmla="*/ 293983 w 294043"/>
                        <a:gd name="connsiteY1" fmla="*/ 224090 h 4391992"/>
                        <a:gd name="connsiteX2" fmla="*/ 210092 w 294043"/>
                        <a:gd name="connsiteY2" fmla="*/ 4220689 h 4391992"/>
                        <a:gd name="connsiteX3" fmla="*/ 291 w 294043"/>
                        <a:gd name="connsiteY3" fmla="*/ 4360387 h 4391992"/>
                        <a:gd name="connsiteX4" fmla="*/ 161506 w 294043"/>
                        <a:gd name="connsiteY4" fmla="*/ 4174409 h 4391992"/>
                        <a:gd name="connsiteX5" fmla="*/ 226736 w 294043"/>
                        <a:gd name="connsiteY5" fmla="*/ 1519025 h 4391992"/>
                        <a:gd name="connsiteX6" fmla="*/ 259182 w 294043"/>
                        <a:gd name="connsiteY6" fmla="*/ 256209 h 4391992"/>
                        <a:gd name="connsiteX7" fmla="*/ 122468 w 294043"/>
                        <a:gd name="connsiteY7" fmla="*/ 1066 h 4391992"/>
                        <a:gd name="connsiteX0" fmla="*/ 122468 w 294043"/>
                        <a:gd name="connsiteY0" fmla="*/ 1066 h 4391992"/>
                        <a:gd name="connsiteX1" fmla="*/ 293983 w 294043"/>
                        <a:gd name="connsiteY1" fmla="*/ 224090 h 4391992"/>
                        <a:gd name="connsiteX2" fmla="*/ 210092 w 294043"/>
                        <a:gd name="connsiteY2" fmla="*/ 4220689 h 4391992"/>
                        <a:gd name="connsiteX3" fmla="*/ 291 w 294043"/>
                        <a:gd name="connsiteY3" fmla="*/ 4360387 h 4391992"/>
                        <a:gd name="connsiteX4" fmla="*/ 161506 w 294043"/>
                        <a:gd name="connsiteY4" fmla="*/ 4174409 h 4391992"/>
                        <a:gd name="connsiteX5" fmla="*/ 226736 w 294043"/>
                        <a:gd name="connsiteY5" fmla="*/ 1519025 h 4391992"/>
                        <a:gd name="connsiteX6" fmla="*/ 259182 w 294043"/>
                        <a:gd name="connsiteY6" fmla="*/ 256209 h 4391992"/>
                        <a:gd name="connsiteX7" fmla="*/ 122468 w 294043"/>
                        <a:gd name="connsiteY7" fmla="*/ 1066 h 4391992"/>
                        <a:gd name="connsiteX0" fmla="*/ 122468 w 294043"/>
                        <a:gd name="connsiteY0" fmla="*/ 1066 h 4391992"/>
                        <a:gd name="connsiteX1" fmla="*/ 293983 w 294043"/>
                        <a:gd name="connsiteY1" fmla="*/ 224090 h 4391992"/>
                        <a:gd name="connsiteX2" fmla="*/ 210092 w 294043"/>
                        <a:gd name="connsiteY2" fmla="*/ 4220689 h 4391992"/>
                        <a:gd name="connsiteX3" fmla="*/ 291 w 294043"/>
                        <a:gd name="connsiteY3" fmla="*/ 4360387 h 4391992"/>
                        <a:gd name="connsiteX4" fmla="*/ 161506 w 294043"/>
                        <a:gd name="connsiteY4" fmla="*/ 4174409 h 4391992"/>
                        <a:gd name="connsiteX5" fmla="*/ 226736 w 294043"/>
                        <a:gd name="connsiteY5" fmla="*/ 1519025 h 4391992"/>
                        <a:gd name="connsiteX6" fmla="*/ 259182 w 294043"/>
                        <a:gd name="connsiteY6" fmla="*/ 256209 h 4391992"/>
                        <a:gd name="connsiteX7" fmla="*/ 122468 w 294043"/>
                        <a:gd name="connsiteY7" fmla="*/ 1066 h 4391992"/>
                        <a:gd name="connsiteX0" fmla="*/ 122468 w 294043"/>
                        <a:gd name="connsiteY0" fmla="*/ 1066 h 4391992"/>
                        <a:gd name="connsiteX1" fmla="*/ 293983 w 294043"/>
                        <a:gd name="connsiteY1" fmla="*/ 224090 h 4391992"/>
                        <a:gd name="connsiteX2" fmla="*/ 210092 w 294043"/>
                        <a:gd name="connsiteY2" fmla="*/ 4220689 h 4391992"/>
                        <a:gd name="connsiteX3" fmla="*/ 291 w 294043"/>
                        <a:gd name="connsiteY3" fmla="*/ 4360387 h 4391992"/>
                        <a:gd name="connsiteX4" fmla="*/ 161506 w 294043"/>
                        <a:gd name="connsiteY4" fmla="*/ 4174409 h 4391992"/>
                        <a:gd name="connsiteX5" fmla="*/ 234071 w 294043"/>
                        <a:gd name="connsiteY5" fmla="*/ 1516580 h 4391992"/>
                        <a:gd name="connsiteX6" fmla="*/ 259182 w 294043"/>
                        <a:gd name="connsiteY6" fmla="*/ 256209 h 4391992"/>
                        <a:gd name="connsiteX7" fmla="*/ 122468 w 294043"/>
                        <a:gd name="connsiteY7" fmla="*/ 1066 h 4391992"/>
                        <a:gd name="connsiteX0" fmla="*/ 122468 w 294043"/>
                        <a:gd name="connsiteY0" fmla="*/ 1066 h 4391992"/>
                        <a:gd name="connsiteX1" fmla="*/ 293983 w 294043"/>
                        <a:gd name="connsiteY1" fmla="*/ 224090 h 4391992"/>
                        <a:gd name="connsiteX2" fmla="*/ 210092 w 294043"/>
                        <a:gd name="connsiteY2" fmla="*/ 4220689 h 4391992"/>
                        <a:gd name="connsiteX3" fmla="*/ 291 w 294043"/>
                        <a:gd name="connsiteY3" fmla="*/ 4360387 h 4391992"/>
                        <a:gd name="connsiteX4" fmla="*/ 161506 w 294043"/>
                        <a:gd name="connsiteY4" fmla="*/ 4174409 h 4391992"/>
                        <a:gd name="connsiteX5" fmla="*/ 234071 w 294043"/>
                        <a:gd name="connsiteY5" fmla="*/ 1516580 h 4391992"/>
                        <a:gd name="connsiteX6" fmla="*/ 259182 w 294043"/>
                        <a:gd name="connsiteY6" fmla="*/ 256209 h 4391992"/>
                        <a:gd name="connsiteX7" fmla="*/ 122468 w 294043"/>
                        <a:gd name="connsiteY7" fmla="*/ 1066 h 4391992"/>
                        <a:gd name="connsiteX0" fmla="*/ 122468 w 294043"/>
                        <a:gd name="connsiteY0" fmla="*/ 1066 h 4391992"/>
                        <a:gd name="connsiteX1" fmla="*/ 293983 w 294043"/>
                        <a:gd name="connsiteY1" fmla="*/ 224090 h 4391992"/>
                        <a:gd name="connsiteX2" fmla="*/ 210092 w 294043"/>
                        <a:gd name="connsiteY2" fmla="*/ 4220689 h 4391992"/>
                        <a:gd name="connsiteX3" fmla="*/ 291 w 294043"/>
                        <a:gd name="connsiteY3" fmla="*/ 4360387 h 4391992"/>
                        <a:gd name="connsiteX4" fmla="*/ 161506 w 294043"/>
                        <a:gd name="connsiteY4" fmla="*/ 4174409 h 4391992"/>
                        <a:gd name="connsiteX5" fmla="*/ 227272 w 294043"/>
                        <a:gd name="connsiteY5" fmla="*/ 1516580 h 4391992"/>
                        <a:gd name="connsiteX6" fmla="*/ 259182 w 294043"/>
                        <a:gd name="connsiteY6" fmla="*/ 256209 h 4391992"/>
                        <a:gd name="connsiteX7" fmla="*/ 122468 w 294043"/>
                        <a:gd name="connsiteY7" fmla="*/ 1066 h 4391992"/>
                        <a:gd name="connsiteX0" fmla="*/ 122468 w 294043"/>
                        <a:gd name="connsiteY0" fmla="*/ 1066 h 4391992"/>
                        <a:gd name="connsiteX1" fmla="*/ 293983 w 294043"/>
                        <a:gd name="connsiteY1" fmla="*/ 224090 h 4391992"/>
                        <a:gd name="connsiteX2" fmla="*/ 210092 w 294043"/>
                        <a:gd name="connsiteY2" fmla="*/ 4220689 h 4391992"/>
                        <a:gd name="connsiteX3" fmla="*/ 291 w 294043"/>
                        <a:gd name="connsiteY3" fmla="*/ 4360387 h 4391992"/>
                        <a:gd name="connsiteX4" fmla="*/ 161506 w 294043"/>
                        <a:gd name="connsiteY4" fmla="*/ 4174409 h 4391992"/>
                        <a:gd name="connsiteX5" fmla="*/ 227272 w 294043"/>
                        <a:gd name="connsiteY5" fmla="*/ 1516580 h 4391992"/>
                        <a:gd name="connsiteX6" fmla="*/ 255782 w 294043"/>
                        <a:gd name="connsiteY6" fmla="*/ 256209 h 4391992"/>
                        <a:gd name="connsiteX7" fmla="*/ 122468 w 294043"/>
                        <a:gd name="connsiteY7" fmla="*/ 1066 h 4391992"/>
                        <a:gd name="connsiteX0" fmla="*/ 122489 w 294064"/>
                        <a:gd name="connsiteY0" fmla="*/ 1066 h 4393830"/>
                        <a:gd name="connsiteX1" fmla="*/ 294004 w 294064"/>
                        <a:gd name="connsiteY1" fmla="*/ 224090 h 4393830"/>
                        <a:gd name="connsiteX2" fmla="*/ 210113 w 294064"/>
                        <a:gd name="connsiteY2" fmla="*/ 4220689 h 4393830"/>
                        <a:gd name="connsiteX3" fmla="*/ 312 w 294064"/>
                        <a:gd name="connsiteY3" fmla="*/ 4360387 h 4393830"/>
                        <a:gd name="connsiteX4" fmla="*/ 161527 w 294064"/>
                        <a:gd name="connsiteY4" fmla="*/ 4174409 h 4393830"/>
                        <a:gd name="connsiteX5" fmla="*/ 227293 w 294064"/>
                        <a:gd name="connsiteY5" fmla="*/ 1516580 h 4393830"/>
                        <a:gd name="connsiteX6" fmla="*/ 255803 w 294064"/>
                        <a:gd name="connsiteY6" fmla="*/ 256209 h 4393830"/>
                        <a:gd name="connsiteX7" fmla="*/ 122489 w 294064"/>
                        <a:gd name="connsiteY7" fmla="*/ 1066 h 4393830"/>
                        <a:gd name="connsiteX0" fmla="*/ 122393 w 293968"/>
                        <a:gd name="connsiteY0" fmla="*/ 1066 h 4392389"/>
                        <a:gd name="connsiteX1" fmla="*/ 293908 w 293968"/>
                        <a:gd name="connsiteY1" fmla="*/ 224090 h 4392389"/>
                        <a:gd name="connsiteX2" fmla="*/ 210017 w 293968"/>
                        <a:gd name="connsiteY2" fmla="*/ 4220689 h 4392389"/>
                        <a:gd name="connsiteX3" fmla="*/ 216 w 293968"/>
                        <a:gd name="connsiteY3" fmla="*/ 4360387 h 4392389"/>
                        <a:gd name="connsiteX4" fmla="*/ 161431 w 293968"/>
                        <a:gd name="connsiteY4" fmla="*/ 4174409 h 4392389"/>
                        <a:gd name="connsiteX5" fmla="*/ 227197 w 293968"/>
                        <a:gd name="connsiteY5" fmla="*/ 1516580 h 4392389"/>
                        <a:gd name="connsiteX6" fmla="*/ 255707 w 293968"/>
                        <a:gd name="connsiteY6" fmla="*/ 256209 h 4392389"/>
                        <a:gd name="connsiteX7" fmla="*/ 122393 w 293968"/>
                        <a:gd name="connsiteY7" fmla="*/ 1066 h 4392389"/>
                        <a:gd name="connsiteX0" fmla="*/ 122183 w 293758"/>
                        <a:gd name="connsiteY0" fmla="*/ 1066 h 4392389"/>
                        <a:gd name="connsiteX1" fmla="*/ 293698 w 293758"/>
                        <a:gd name="connsiteY1" fmla="*/ 224090 h 4392389"/>
                        <a:gd name="connsiteX2" fmla="*/ 209807 w 293758"/>
                        <a:gd name="connsiteY2" fmla="*/ 4220689 h 4392389"/>
                        <a:gd name="connsiteX3" fmla="*/ 6 w 293758"/>
                        <a:gd name="connsiteY3" fmla="*/ 4360387 h 4392389"/>
                        <a:gd name="connsiteX4" fmla="*/ 161221 w 293758"/>
                        <a:gd name="connsiteY4" fmla="*/ 4174409 h 4392389"/>
                        <a:gd name="connsiteX5" fmla="*/ 226987 w 293758"/>
                        <a:gd name="connsiteY5" fmla="*/ 1516580 h 4392389"/>
                        <a:gd name="connsiteX6" fmla="*/ 255497 w 293758"/>
                        <a:gd name="connsiteY6" fmla="*/ 256209 h 4392389"/>
                        <a:gd name="connsiteX7" fmla="*/ 122183 w 293758"/>
                        <a:gd name="connsiteY7" fmla="*/ 1066 h 4392389"/>
                        <a:gd name="connsiteX0" fmla="*/ 122183 w 293758"/>
                        <a:gd name="connsiteY0" fmla="*/ 1066 h 4389629"/>
                        <a:gd name="connsiteX1" fmla="*/ 293698 w 293758"/>
                        <a:gd name="connsiteY1" fmla="*/ 224090 h 4389629"/>
                        <a:gd name="connsiteX2" fmla="*/ 209807 w 293758"/>
                        <a:gd name="connsiteY2" fmla="*/ 4220689 h 4389629"/>
                        <a:gd name="connsiteX3" fmla="*/ 6 w 293758"/>
                        <a:gd name="connsiteY3" fmla="*/ 4360387 h 4389629"/>
                        <a:gd name="connsiteX4" fmla="*/ 161221 w 293758"/>
                        <a:gd name="connsiteY4" fmla="*/ 4174409 h 4389629"/>
                        <a:gd name="connsiteX5" fmla="*/ 226987 w 293758"/>
                        <a:gd name="connsiteY5" fmla="*/ 1516580 h 4389629"/>
                        <a:gd name="connsiteX6" fmla="*/ 255497 w 293758"/>
                        <a:gd name="connsiteY6" fmla="*/ 256209 h 4389629"/>
                        <a:gd name="connsiteX7" fmla="*/ 122183 w 293758"/>
                        <a:gd name="connsiteY7" fmla="*/ 1066 h 4389629"/>
                        <a:gd name="connsiteX0" fmla="*/ 122183 w 293758"/>
                        <a:gd name="connsiteY0" fmla="*/ 1066 h 4387539"/>
                        <a:gd name="connsiteX1" fmla="*/ 293698 w 293758"/>
                        <a:gd name="connsiteY1" fmla="*/ 224090 h 4387539"/>
                        <a:gd name="connsiteX2" fmla="*/ 209807 w 293758"/>
                        <a:gd name="connsiteY2" fmla="*/ 4220689 h 4387539"/>
                        <a:gd name="connsiteX3" fmla="*/ 6 w 293758"/>
                        <a:gd name="connsiteY3" fmla="*/ 4360387 h 4387539"/>
                        <a:gd name="connsiteX4" fmla="*/ 161221 w 293758"/>
                        <a:gd name="connsiteY4" fmla="*/ 4174409 h 4387539"/>
                        <a:gd name="connsiteX5" fmla="*/ 226987 w 293758"/>
                        <a:gd name="connsiteY5" fmla="*/ 1516580 h 4387539"/>
                        <a:gd name="connsiteX6" fmla="*/ 255497 w 293758"/>
                        <a:gd name="connsiteY6" fmla="*/ 256209 h 4387539"/>
                        <a:gd name="connsiteX7" fmla="*/ 122183 w 293758"/>
                        <a:gd name="connsiteY7" fmla="*/ 1066 h 4387539"/>
                        <a:gd name="connsiteX0" fmla="*/ 122183 w 293758"/>
                        <a:gd name="connsiteY0" fmla="*/ 1111 h 4382424"/>
                        <a:gd name="connsiteX1" fmla="*/ 293698 w 293758"/>
                        <a:gd name="connsiteY1" fmla="*/ 218975 h 4382424"/>
                        <a:gd name="connsiteX2" fmla="*/ 209807 w 293758"/>
                        <a:gd name="connsiteY2" fmla="*/ 4215574 h 4382424"/>
                        <a:gd name="connsiteX3" fmla="*/ 6 w 293758"/>
                        <a:gd name="connsiteY3" fmla="*/ 4355272 h 4382424"/>
                        <a:gd name="connsiteX4" fmla="*/ 161221 w 293758"/>
                        <a:gd name="connsiteY4" fmla="*/ 4169294 h 4382424"/>
                        <a:gd name="connsiteX5" fmla="*/ 226987 w 293758"/>
                        <a:gd name="connsiteY5" fmla="*/ 1511465 h 4382424"/>
                        <a:gd name="connsiteX6" fmla="*/ 255497 w 293758"/>
                        <a:gd name="connsiteY6" fmla="*/ 251094 h 4382424"/>
                        <a:gd name="connsiteX7" fmla="*/ 122183 w 293758"/>
                        <a:gd name="connsiteY7" fmla="*/ 1111 h 4382424"/>
                        <a:gd name="connsiteX0" fmla="*/ 117021 w 293753"/>
                        <a:gd name="connsiteY0" fmla="*/ 1159 h 4377311"/>
                        <a:gd name="connsiteX1" fmla="*/ 293698 w 293753"/>
                        <a:gd name="connsiteY1" fmla="*/ 213862 h 4377311"/>
                        <a:gd name="connsiteX2" fmla="*/ 209807 w 293753"/>
                        <a:gd name="connsiteY2" fmla="*/ 4210461 h 4377311"/>
                        <a:gd name="connsiteX3" fmla="*/ 6 w 293753"/>
                        <a:gd name="connsiteY3" fmla="*/ 4350159 h 4377311"/>
                        <a:gd name="connsiteX4" fmla="*/ 161221 w 293753"/>
                        <a:gd name="connsiteY4" fmla="*/ 4164181 h 4377311"/>
                        <a:gd name="connsiteX5" fmla="*/ 226987 w 293753"/>
                        <a:gd name="connsiteY5" fmla="*/ 1506352 h 4377311"/>
                        <a:gd name="connsiteX6" fmla="*/ 255497 w 293753"/>
                        <a:gd name="connsiteY6" fmla="*/ 245981 h 4377311"/>
                        <a:gd name="connsiteX7" fmla="*/ 117021 w 293753"/>
                        <a:gd name="connsiteY7" fmla="*/ 1159 h 4377311"/>
                        <a:gd name="connsiteX0" fmla="*/ 117021 w 293758"/>
                        <a:gd name="connsiteY0" fmla="*/ 1159 h 4377311"/>
                        <a:gd name="connsiteX1" fmla="*/ 293698 w 293758"/>
                        <a:gd name="connsiteY1" fmla="*/ 213862 h 4377311"/>
                        <a:gd name="connsiteX2" fmla="*/ 209807 w 293758"/>
                        <a:gd name="connsiteY2" fmla="*/ 4210461 h 4377311"/>
                        <a:gd name="connsiteX3" fmla="*/ 6 w 293758"/>
                        <a:gd name="connsiteY3" fmla="*/ 4350159 h 4377311"/>
                        <a:gd name="connsiteX4" fmla="*/ 161221 w 293758"/>
                        <a:gd name="connsiteY4" fmla="*/ 4164181 h 4377311"/>
                        <a:gd name="connsiteX5" fmla="*/ 226987 w 293758"/>
                        <a:gd name="connsiteY5" fmla="*/ 1506352 h 4377311"/>
                        <a:gd name="connsiteX6" fmla="*/ 255497 w 293758"/>
                        <a:gd name="connsiteY6" fmla="*/ 245981 h 4377311"/>
                        <a:gd name="connsiteX7" fmla="*/ 117021 w 293758"/>
                        <a:gd name="connsiteY7" fmla="*/ 1159 h 4377311"/>
                        <a:gd name="connsiteX0" fmla="*/ 117021 w 293759"/>
                        <a:gd name="connsiteY0" fmla="*/ 1159 h 4368256"/>
                        <a:gd name="connsiteX1" fmla="*/ 293698 w 293759"/>
                        <a:gd name="connsiteY1" fmla="*/ 213862 h 4368256"/>
                        <a:gd name="connsiteX2" fmla="*/ 209807 w 293759"/>
                        <a:gd name="connsiteY2" fmla="*/ 4210461 h 4368256"/>
                        <a:gd name="connsiteX3" fmla="*/ 5 w 293759"/>
                        <a:gd name="connsiteY3" fmla="*/ 4336719 h 4368256"/>
                        <a:gd name="connsiteX4" fmla="*/ 161221 w 293759"/>
                        <a:gd name="connsiteY4" fmla="*/ 4164181 h 4368256"/>
                        <a:gd name="connsiteX5" fmla="*/ 226987 w 293759"/>
                        <a:gd name="connsiteY5" fmla="*/ 1506352 h 4368256"/>
                        <a:gd name="connsiteX6" fmla="*/ 255497 w 293759"/>
                        <a:gd name="connsiteY6" fmla="*/ 245981 h 4368256"/>
                        <a:gd name="connsiteX7" fmla="*/ 117021 w 293759"/>
                        <a:gd name="connsiteY7" fmla="*/ 1159 h 436825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293759" h="4368256">
                          <a:moveTo>
                            <a:pt x="117021" y="1159"/>
                          </a:moveTo>
                          <a:cubicBezTo>
                            <a:pt x="248633" y="-12223"/>
                            <a:pt x="295715" y="92272"/>
                            <a:pt x="293698" y="213862"/>
                          </a:cubicBezTo>
                          <a:cubicBezTo>
                            <a:pt x="289237" y="833870"/>
                            <a:pt x="217336" y="3590453"/>
                            <a:pt x="209807" y="4210461"/>
                          </a:cubicBezTo>
                          <a:cubicBezTo>
                            <a:pt x="193902" y="4413991"/>
                            <a:pt x="-1184" y="4376910"/>
                            <a:pt x="5" y="4336719"/>
                          </a:cubicBezTo>
                          <a:cubicBezTo>
                            <a:pt x="113508" y="4332558"/>
                            <a:pt x="164399" y="4306288"/>
                            <a:pt x="161221" y="4164181"/>
                          </a:cubicBezTo>
                          <a:cubicBezTo>
                            <a:pt x="171760" y="3699746"/>
                            <a:pt x="206116" y="2100925"/>
                            <a:pt x="226987" y="1506352"/>
                          </a:cubicBezTo>
                          <a:cubicBezTo>
                            <a:pt x="237849" y="854749"/>
                            <a:pt x="255312" y="499486"/>
                            <a:pt x="255497" y="245981"/>
                          </a:cubicBezTo>
                          <a:cubicBezTo>
                            <a:pt x="251465" y="-8245"/>
                            <a:pt x="104373" y="7943"/>
                            <a:pt x="117021" y="1159"/>
                          </a:cubicBezTo>
                          <a:close/>
                        </a:path>
                      </a:pathLst>
                    </a:custGeom>
                    <a:gradFill flip="none" rotWithShape="1">
                      <a:gsLst>
                        <a:gs pos="0">
                          <a:schemeClr val="accent2"/>
                        </a:gs>
                        <a:gs pos="89000">
                          <a:schemeClr val="accent2">
                            <a:lumMod val="60000"/>
                            <a:lumOff val="40000"/>
                          </a:schemeClr>
                        </a:gs>
                      </a:gsLst>
                      <a:lin ang="16200000" scaled="1"/>
                      <a:tileRect/>
                    </a:gra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814" name="Rectangle 162"/>
                    <p:cNvSpPr/>
                    <p:nvPr/>
                  </p:nvSpPr>
                  <p:spPr>
                    <a:xfrm>
                      <a:off x="9732689" y="198901"/>
                      <a:ext cx="275950" cy="4356319"/>
                    </a:xfrm>
                    <a:custGeom>
                      <a:avLst/>
                      <a:gdLst>
                        <a:gd name="connsiteX0" fmla="*/ 0 w 221587"/>
                        <a:gd name="connsiteY0" fmla="*/ 0 h 1026596"/>
                        <a:gd name="connsiteX1" fmla="*/ 221587 w 221587"/>
                        <a:gd name="connsiteY1" fmla="*/ 0 h 1026596"/>
                        <a:gd name="connsiteX2" fmla="*/ 221587 w 221587"/>
                        <a:gd name="connsiteY2" fmla="*/ 1026596 h 1026596"/>
                        <a:gd name="connsiteX3" fmla="*/ 0 w 221587"/>
                        <a:gd name="connsiteY3" fmla="*/ 1026596 h 1026596"/>
                        <a:gd name="connsiteX4" fmla="*/ 0 w 221587"/>
                        <a:gd name="connsiteY4" fmla="*/ 0 h 1026596"/>
                        <a:gd name="connsiteX0" fmla="*/ 0 w 221587"/>
                        <a:gd name="connsiteY0" fmla="*/ 0 h 1026596"/>
                        <a:gd name="connsiteX1" fmla="*/ 117805 w 221587"/>
                        <a:gd name="connsiteY1" fmla="*/ 263661 h 1026596"/>
                        <a:gd name="connsiteX2" fmla="*/ 221587 w 221587"/>
                        <a:gd name="connsiteY2" fmla="*/ 1026596 h 1026596"/>
                        <a:gd name="connsiteX3" fmla="*/ 0 w 221587"/>
                        <a:gd name="connsiteY3" fmla="*/ 1026596 h 1026596"/>
                        <a:gd name="connsiteX4" fmla="*/ 0 w 221587"/>
                        <a:gd name="connsiteY4" fmla="*/ 0 h 1026596"/>
                        <a:gd name="connsiteX0" fmla="*/ 0 w 221587"/>
                        <a:gd name="connsiteY0" fmla="*/ 0 h 1026596"/>
                        <a:gd name="connsiteX1" fmla="*/ 137440 w 221587"/>
                        <a:gd name="connsiteY1" fmla="*/ 171099 h 1026596"/>
                        <a:gd name="connsiteX2" fmla="*/ 221587 w 221587"/>
                        <a:gd name="connsiteY2" fmla="*/ 1026596 h 1026596"/>
                        <a:gd name="connsiteX3" fmla="*/ 0 w 221587"/>
                        <a:gd name="connsiteY3" fmla="*/ 1026596 h 1026596"/>
                        <a:gd name="connsiteX4" fmla="*/ 0 w 221587"/>
                        <a:gd name="connsiteY4" fmla="*/ 0 h 1026596"/>
                        <a:gd name="connsiteX0" fmla="*/ 0 w 221587"/>
                        <a:gd name="connsiteY0" fmla="*/ 0 h 1026596"/>
                        <a:gd name="connsiteX1" fmla="*/ 137440 w 221587"/>
                        <a:gd name="connsiteY1" fmla="*/ 171099 h 1026596"/>
                        <a:gd name="connsiteX2" fmla="*/ 221587 w 221587"/>
                        <a:gd name="connsiteY2" fmla="*/ 1026596 h 1026596"/>
                        <a:gd name="connsiteX3" fmla="*/ 0 w 221587"/>
                        <a:gd name="connsiteY3" fmla="*/ 1026596 h 1026596"/>
                        <a:gd name="connsiteX4" fmla="*/ 0 w 221587"/>
                        <a:gd name="connsiteY4" fmla="*/ 0 h 1026596"/>
                        <a:gd name="connsiteX0" fmla="*/ 0 w 221587"/>
                        <a:gd name="connsiteY0" fmla="*/ 0 h 1026596"/>
                        <a:gd name="connsiteX1" fmla="*/ 137440 w 221587"/>
                        <a:gd name="connsiteY1" fmla="*/ 171099 h 1026596"/>
                        <a:gd name="connsiteX2" fmla="*/ 221587 w 221587"/>
                        <a:gd name="connsiteY2" fmla="*/ 1026596 h 1026596"/>
                        <a:gd name="connsiteX3" fmla="*/ 0 w 221587"/>
                        <a:gd name="connsiteY3" fmla="*/ 1026596 h 1026596"/>
                        <a:gd name="connsiteX4" fmla="*/ 0 w 221587"/>
                        <a:gd name="connsiteY4" fmla="*/ 0 h 1026596"/>
                        <a:gd name="connsiteX0" fmla="*/ 30854 w 252441"/>
                        <a:gd name="connsiteY0" fmla="*/ 0 h 1837214"/>
                        <a:gd name="connsiteX1" fmla="*/ 168294 w 252441"/>
                        <a:gd name="connsiteY1" fmla="*/ 171099 h 1837214"/>
                        <a:gd name="connsiteX2" fmla="*/ 252441 w 252441"/>
                        <a:gd name="connsiteY2" fmla="*/ 1026596 h 1837214"/>
                        <a:gd name="connsiteX3" fmla="*/ 0 w 252441"/>
                        <a:gd name="connsiteY3" fmla="*/ 1837214 h 1837214"/>
                        <a:gd name="connsiteX4" fmla="*/ 30854 w 252441"/>
                        <a:gd name="connsiteY4" fmla="*/ 0 h 1837214"/>
                        <a:gd name="connsiteX0" fmla="*/ 53294 w 274881"/>
                        <a:gd name="connsiteY0" fmla="*/ 0 h 2799298"/>
                        <a:gd name="connsiteX1" fmla="*/ 190734 w 274881"/>
                        <a:gd name="connsiteY1" fmla="*/ 171099 h 2799298"/>
                        <a:gd name="connsiteX2" fmla="*/ 274881 w 274881"/>
                        <a:gd name="connsiteY2" fmla="*/ 1026596 h 2799298"/>
                        <a:gd name="connsiteX3" fmla="*/ 0 w 274881"/>
                        <a:gd name="connsiteY3" fmla="*/ 2799298 h 2799298"/>
                        <a:gd name="connsiteX4" fmla="*/ 53294 w 274881"/>
                        <a:gd name="connsiteY4" fmla="*/ 0 h 2799298"/>
                        <a:gd name="connsiteX0" fmla="*/ 78538 w 300125"/>
                        <a:gd name="connsiteY0" fmla="*/ 0 h 3663210"/>
                        <a:gd name="connsiteX1" fmla="*/ 215978 w 300125"/>
                        <a:gd name="connsiteY1" fmla="*/ 171099 h 3663210"/>
                        <a:gd name="connsiteX2" fmla="*/ 300125 w 300125"/>
                        <a:gd name="connsiteY2" fmla="*/ 1026596 h 3663210"/>
                        <a:gd name="connsiteX3" fmla="*/ 0 w 300125"/>
                        <a:gd name="connsiteY3" fmla="*/ 3663210 h 3663210"/>
                        <a:gd name="connsiteX4" fmla="*/ 78538 w 300125"/>
                        <a:gd name="connsiteY4" fmla="*/ 0 h 3663210"/>
                        <a:gd name="connsiteX0" fmla="*/ 92563 w 314150"/>
                        <a:gd name="connsiteY0" fmla="*/ 0 h 4277485"/>
                        <a:gd name="connsiteX1" fmla="*/ 230003 w 314150"/>
                        <a:gd name="connsiteY1" fmla="*/ 171099 h 4277485"/>
                        <a:gd name="connsiteX2" fmla="*/ 314150 w 314150"/>
                        <a:gd name="connsiteY2" fmla="*/ 1026596 h 4277485"/>
                        <a:gd name="connsiteX3" fmla="*/ 0 w 314150"/>
                        <a:gd name="connsiteY3" fmla="*/ 4277485 h 4277485"/>
                        <a:gd name="connsiteX4" fmla="*/ 92563 w 314150"/>
                        <a:gd name="connsiteY4" fmla="*/ 0 h 4277485"/>
                        <a:gd name="connsiteX0" fmla="*/ 92563 w 314150"/>
                        <a:gd name="connsiteY0" fmla="*/ 0 h 4277485"/>
                        <a:gd name="connsiteX1" fmla="*/ 230003 w 314150"/>
                        <a:gd name="connsiteY1" fmla="*/ 171099 h 4277485"/>
                        <a:gd name="connsiteX2" fmla="*/ 314150 w 314150"/>
                        <a:gd name="connsiteY2" fmla="*/ 1026596 h 4277485"/>
                        <a:gd name="connsiteX3" fmla="*/ 134636 w 314150"/>
                        <a:gd name="connsiteY3" fmla="*/ 2917104 h 4277485"/>
                        <a:gd name="connsiteX4" fmla="*/ 0 w 314150"/>
                        <a:gd name="connsiteY4" fmla="*/ 4277485 h 4277485"/>
                        <a:gd name="connsiteX5" fmla="*/ 92563 w 314150"/>
                        <a:gd name="connsiteY5" fmla="*/ 0 h 4277485"/>
                        <a:gd name="connsiteX0" fmla="*/ 92563 w 314150"/>
                        <a:gd name="connsiteY0" fmla="*/ 0 h 4277485"/>
                        <a:gd name="connsiteX1" fmla="*/ 230003 w 314150"/>
                        <a:gd name="connsiteY1" fmla="*/ 171099 h 4277485"/>
                        <a:gd name="connsiteX2" fmla="*/ 314150 w 314150"/>
                        <a:gd name="connsiteY2" fmla="*/ 1026596 h 4277485"/>
                        <a:gd name="connsiteX3" fmla="*/ 185124 w 314150"/>
                        <a:gd name="connsiteY3" fmla="*/ 3478085 h 4277485"/>
                        <a:gd name="connsiteX4" fmla="*/ 0 w 314150"/>
                        <a:gd name="connsiteY4" fmla="*/ 4277485 h 4277485"/>
                        <a:gd name="connsiteX5" fmla="*/ 92563 w 314150"/>
                        <a:gd name="connsiteY5" fmla="*/ 0 h 4277485"/>
                        <a:gd name="connsiteX0" fmla="*/ 92563 w 314150"/>
                        <a:gd name="connsiteY0" fmla="*/ 0 h 4277485"/>
                        <a:gd name="connsiteX1" fmla="*/ 230003 w 314150"/>
                        <a:gd name="connsiteY1" fmla="*/ 171099 h 4277485"/>
                        <a:gd name="connsiteX2" fmla="*/ 314150 w 314150"/>
                        <a:gd name="connsiteY2" fmla="*/ 1026596 h 4277485"/>
                        <a:gd name="connsiteX3" fmla="*/ 157074 w 314150"/>
                        <a:gd name="connsiteY3" fmla="*/ 4137238 h 4277485"/>
                        <a:gd name="connsiteX4" fmla="*/ 0 w 314150"/>
                        <a:gd name="connsiteY4" fmla="*/ 4277485 h 4277485"/>
                        <a:gd name="connsiteX5" fmla="*/ 92563 w 314150"/>
                        <a:gd name="connsiteY5" fmla="*/ 0 h 4277485"/>
                        <a:gd name="connsiteX0" fmla="*/ 92563 w 230003"/>
                        <a:gd name="connsiteY0" fmla="*/ 0 h 4277485"/>
                        <a:gd name="connsiteX1" fmla="*/ 230003 w 230003"/>
                        <a:gd name="connsiteY1" fmla="*/ 171099 h 4277485"/>
                        <a:gd name="connsiteX2" fmla="*/ 227198 w 230003"/>
                        <a:gd name="connsiteY2" fmla="*/ 1037816 h 4277485"/>
                        <a:gd name="connsiteX3" fmla="*/ 157074 w 230003"/>
                        <a:gd name="connsiteY3" fmla="*/ 4137238 h 4277485"/>
                        <a:gd name="connsiteX4" fmla="*/ 0 w 230003"/>
                        <a:gd name="connsiteY4" fmla="*/ 4277485 h 4277485"/>
                        <a:gd name="connsiteX5" fmla="*/ 92563 w 230003"/>
                        <a:gd name="connsiteY5" fmla="*/ 0 h 4277485"/>
                        <a:gd name="connsiteX0" fmla="*/ 92563 w 230003"/>
                        <a:gd name="connsiteY0" fmla="*/ 0 h 4277485"/>
                        <a:gd name="connsiteX1" fmla="*/ 230003 w 230003"/>
                        <a:gd name="connsiteY1" fmla="*/ 171099 h 4277485"/>
                        <a:gd name="connsiteX2" fmla="*/ 227198 w 230003"/>
                        <a:gd name="connsiteY2" fmla="*/ 1037816 h 4277485"/>
                        <a:gd name="connsiteX3" fmla="*/ 157074 w 230003"/>
                        <a:gd name="connsiteY3" fmla="*/ 4137238 h 4277485"/>
                        <a:gd name="connsiteX4" fmla="*/ 0 w 230003"/>
                        <a:gd name="connsiteY4" fmla="*/ 4277485 h 4277485"/>
                        <a:gd name="connsiteX5" fmla="*/ 92563 w 230003"/>
                        <a:gd name="connsiteY5" fmla="*/ 0 h 4277485"/>
                        <a:gd name="connsiteX0" fmla="*/ 92563 w 227198"/>
                        <a:gd name="connsiteY0" fmla="*/ 0 h 4277485"/>
                        <a:gd name="connsiteX1" fmla="*/ 215978 w 227198"/>
                        <a:gd name="connsiteY1" fmla="*/ 171099 h 4277485"/>
                        <a:gd name="connsiteX2" fmla="*/ 227198 w 227198"/>
                        <a:gd name="connsiteY2" fmla="*/ 1037816 h 4277485"/>
                        <a:gd name="connsiteX3" fmla="*/ 157074 w 227198"/>
                        <a:gd name="connsiteY3" fmla="*/ 4137238 h 4277485"/>
                        <a:gd name="connsiteX4" fmla="*/ 0 w 227198"/>
                        <a:gd name="connsiteY4" fmla="*/ 4277485 h 4277485"/>
                        <a:gd name="connsiteX5" fmla="*/ 92563 w 227198"/>
                        <a:gd name="connsiteY5" fmla="*/ 0 h 4277485"/>
                        <a:gd name="connsiteX0" fmla="*/ 92563 w 215978"/>
                        <a:gd name="connsiteY0" fmla="*/ 0 h 4277485"/>
                        <a:gd name="connsiteX1" fmla="*/ 215978 w 215978"/>
                        <a:gd name="connsiteY1" fmla="*/ 171099 h 4277485"/>
                        <a:gd name="connsiteX2" fmla="*/ 204759 w 215978"/>
                        <a:gd name="connsiteY2" fmla="*/ 1035011 h 4277485"/>
                        <a:gd name="connsiteX3" fmla="*/ 157074 w 215978"/>
                        <a:gd name="connsiteY3" fmla="*/ 4137238 h 4277485"/>
                        <a:gd name="connsiteX4" fmla="*/ 0 w 215978"/>
                        <a:gd name="connsiteY4" fmla="*/ 4277485 h 4277485"/>
                        <a:gd name="connsiteX5" fmla="*/ 92563 w 215978"/>
                        <a:gd name="connsiteY5" fmla="*/ 0 h 4277485"/>
                        <a:gd name="connsiteX0" fmla="*/ 92563 w 215978"/>
                        <a:gd name="connsiteY0" fmla="*/ 0 h 4277485"/>
                        <a:gd name="connsiteX1" fmla="*/ 215978 w 215978"/>
                        <a:gd name="connsiteY1" fmla="*/ 171099 h 4277485"/>
                        <a:gd name="connsiteX2" fmla="*/ 213173 w 215978"/>
                        <a:gd name="connsiteY2" fmla="*/ 1035011 h 4277485"/>
                        <a:gd name="connsiteX3" fmla="*/ 157074 w 215978"/>
                        <a:gd name="connsiteY3" fmla="*/ 4137238 h 4277485"/>
                        <a:gd name="connsiteX4" fmla="*/ 0 w 215978"/>
                        <a:gd name="connsiteY4" fmla="*/ 4277485 h 4277485"/>
                        <a:gd name="connsiteX5" fmla="*/ 92563 w 215978"/>
                        <a:gd name="connsiteY5" fmla="*/ 0 h 4277485"/>
                        <a:gd name="connsiteX0" fmla="*/ 92563 w 230003"/>
                        <a:gd name="connsiteY0" fmla="*/ 0 h 4277485"/>
                        <a:gd name="connsiteX1" fmla="*/ 230003 w 230003"/>
                        <a:gd name="connsiteY1" fmla="*/ 171099 h 4277485"/>
                        <a:gd name="connsiteX2" fmla="*/ 213173 w 230003"/>
                        <a:gd name="connsiteY2" fmla="*/ 1035011 h 4277485"/>
                        <a:gd name="connsiteX3" fmla="*/ 157074 w 230003"/>
                        <a:gd name="connsiteY3" fmla="*/ 4137238 h 4277485"/>
                        <a:gd name="connsiteX4" fmla="*/ 0 w 230003"/>
                        <a:gd name="connsiteY4" fmla="*/ 4277485 h 4277485"/>
                        <a:gd name="connsiteX5" fmla="*/ 92563 w 230003"/>
                        <a:gd name="connsiteY5" fmla="*/ 0 h 4277485"/>
                        <a:gd name="connsiteX0" fmla="*/ 92563 w 230003"/>
                        <a:gd name="connsiteY0" fmla="*/ 0 h 4277485"/>
                        <a:gd name="connsiteX1" fmla="*/ 230003 w 230003"/>
                        <a:gd name="connsiteY1" fmla="*/ 171099 h 4277485"/>
                        <a:gd name="connsiteX2" fmla="*/ 213173 w 230003"/>
                        <a:gd name="connsiteY2" fmla="*/ 1035011 h 4277485"/>
                        <a:gd name="connsiteX3" fmla="*/ 157074 w 230003"/>
                        <a:gd name="connsiteY3" fmla="*/ 4137238 h 4277485"/>
                        <a:gd name="connsiteX4" fmla="*/ 0 w 230003"/>
                        <a:gd name="connsiteY4" fmla="*/ 4277485 h 4277485"/>
                        <a:gd name="connsiteX5" fmla="*/ 92563 w 230003"/>
                        <a:gd name="connsiteY5" fmla="*/ 0 h 4277485"/>
                        <a:gd name="connsiteX0" fmla="*/ 92563 w 230003"/>
                        <a:gd name="connsiteY0" fmla="*/ 0 h 4277485"/>
                        <a:gd name="connsiteX1" fmla="*/ 230003 w 230003"/>
                        <a:gd name="connsiteY1" fmla="*/ 171099 h 4277485"/>
                        <a:gd name="connsiteX2" fmla="*/ 213173 w 230003"/>
                        <a:gd name="connsiteY2" fmla="*/ 1035011 h 4277485"/>
                        <a:gd name="connsiteX3" fmla="*/ 157074 w 230003"/>
                        <a:gd name="connsiteY3" fmla="*/ 4137238 h 4277485"/>
                        <a:gd name="connsiteX4" fmla="*/ 0 w 230003"/>
                        <a:gd name="connsiteY4" fmla="*/ 4277485 h 4277485"/>
                        <a:gd name="connsiteX5" fmla="*/ 92563 w 230003"/>
                        <a:gd name="connsiteY5" fmla="*/ 0 h 4277485"/>
                        <a:gd name="connsiteX0" fmla="*/ 92563 w 230003"/>
                        <a:gd name="connsiteY0" fmla="*/ 0 h 4278249"/>
                        <a:gd name="connsiteX1" fmla="*/ 230003 w 230003"/>
                        <a:gd name="connsiteY1" fmla="*/ 171099 h 4278249"/>
                        <a:gd name="connsiteX2" fmla="*/ 213173 w 230003"/>
                        <a:gd name="connsiteY2" fmla="*/ 1035011 h 4278249"/>
                        <a:gd name="connsiteX3" fmla="*/ 157074 w 230003"/>
                        <a:gd name="connsiteY3" fmla="*/ 4137238 h 4278249"/>
                        <a:gd name="connsiteX4" fmla="*/ 0 w 230003"/>
                        <a:gd name="connsiteY4" fmla="*/ 4277485 h 4278249"/>
                        <a:gd name="connsiteX5" fmla="*/ 92563 w 230003"/>
                        <a:gd name="connsiteY5" fmla="*/ 0 h 4278249"/>
                        <a:gd name="connsiteX0" fmla="*/ 92563 w 230003"/>
                        <a:gd name="connsiteY0" fmla="*/ 0 h 4279324"/>
                        <a:gd name="connsiteX1" fmla="*/ 230003 w 230003"/>
                        <a:gd name="connsiteY1" fmla="*/ 171099 h 4279324"/>
                        <a:gd name="connsiteX2" fmla="*/ 213173 w 230003"/>
                        <a:gd name="connsiteY2" fmla="*/ 1035011 h 4279324"/>
                        <a:gd name="connsiteX3" fmla="*/ 157074 w 230003"/>
                        <a:gd name="connsiteY3" fmla="*/ 4137238 h 4279324"/>
                        <a:gd name="connsiteX4" fmla="*/ 0 w 230003"/>
                        <a:gd name="connsiteY4" fmla="*/ 4277485 h 4279324"/>
                        <a:gd name="connsiteX5" fmla="*/ 92563 w 230003"/>
                        <a:gd name="connsiteY5" fmla="*/ 0 h 4279324"/>
                        <a:gd name="connsiteX0" fmla="*/ 92563 w 230003"/>
                        <a:gd name="connsiteY0" fmla="*/ 0 h 4279612"/>
                        <a:gd name="connsiteX1" fmla="*/ 230003 w 230003"/>
                        <a:gd name="connsiteY1" fmla="*/ 171099 h 4279612"/>
                        <a:gd name="connsiteX2" fmla="*/ 213173 w 230003"/>
                        <a:gd name="connsiteY2" fmla="*/ 1035011 h 4279612"/>
                        <a:gd name="connsiteX3" fmla="*/ 157074 w 230003"/>
                        <a:gd name="connsiteY3" fmla="*/ 4137238 h 4279612"/>
                        <a:gd name="connsiteX4" fmla="*/ 0 w 230003"/>
                        <a:gd name="connsiteY4" fmla="*/ 4277485 h 4279612"/>
                        <a:gd name="connsiteX5" fmla="*/ 92563 w 230003"/>
                        <a:gd name="connsiteY5" fmla="*/ 0 h 4279612"/>
                        <a:gd name="connsiteX0" fmla="*/ 92563 w 230003"/>
                        <a:gd name="connsiteY0" fmla="*/ 0 h 4279612"/>
                        <a:gd name="connsiteX1" fmla="*/ 230003 w 230003"/>
                        <a:gd name="connsiteY1" fmla="*/ 171099 h 4279612"/>
                        <a:gd name="connsiteX2" fmla="*/ 213173 w 230003"/>
                        <a:gd name="connsiteY2" fmla="*/ 1035011 h 4279612"/>
                        <a:gd name="connsiteX3" fmla="*/ 157074 w 230003"/>
                        <a:gd name="connsiteY3" fmla="*/ 4137238 h 4279612"/>
                        <a:gd name="connsiteX4" fmla="*/ 0 w 230003"/>
                        <a:gd name="connsiteY4" fmla="*/ 4277485 h 4279612"/>
                        <a:gd name="connsiteX5" fmla="*/ 92563 w 230003"/>
                        <a:gd name="connsiteY5" fmla="*/ 0 h 4279612"/>
                        <a:gd name="connsiteX0" fmla="*/ 92563 w 230003"/>
                        <a:gd name="connsiteY0" fmla="*/ 0 h 4285419"/>
                        <a:gd name="connsiteX1" fmla="*/ 230003 w 230003"/>
                        <a:gd name="connsiteY1" fmla="*/ 171099 h 4285419"/>
                        <a:gd name="connsiteX2" fmla="*/ 213173 w 230003"/>
                        <a:gd name="connsiteY2" fmla="*/ 1035011 h 4285419"/>
                        <a:gd name="connsiteX3" fmla="*/ 157074 w 230003"/>
                        <a:gd name="connsiteY3" fmla="*/ 4137238 h 4285419"/>
                        <a:gd name="connsiteX4" fmla="*/ 0 w 230003"/>
                        <a:gd name="connsiteY4" fmla="*/ 4277485 h 4285419"/>
                        <a:gd name="connsiteX5" fmla="*/ 92563 w 230003"/>
                        <a:gd name="connsiteY5" fmla="*/ 0 h 4285419"/>
                        <a:gd name="connsiteX0" fmla="*/ 92563 w 230003"/>
                        <a:gd name="connsiteY0" fmla="*/ 0 h 4288248"/>
                        <a:gd name="connsiteX1" fmla="*/ 230003 w 230003"/>
                        <a:gd name="connsiteY1" fmla="*/ 171099 h 4288248"/>
                        <a:gd name="connsiteX2" fmla="*/ 213173 w 230003"/>
                        <a:gd name="connsiteY2" fmla="*/ 1035011 h 4288248"/>
                        <a:gd name="connsiteX3" fmla="*/ 157074 w 230003"/>
                        <a:gd name="connsiteY3" fmla="*/ 4137238 h 4288248"/>
                        <a:gd name="connsiteX4" fmla="*/ 0 w 230003"/>
                        <a:gd name="connsiteY4" fmla="*/ 4277485 h 4288248"/>
                        <a:gd name="connsiteX5" fmla="*/ 92563 w 230003"/>
                        <a:gd name="connsiteY5" fmla="*/ 0 h 4288248"/>
                        <a:gd name="connsiteX0" fmla="*/ 85913 w 230003"/>
                        <a:gd name="connsiteY0" fmla="*/ 0 h 4341450"/>
                        <a:gd name="connsiteX1" fmla="*/ 230003 w 230003"/>
                        <a:gd name="connsiteY1" fmla="*/ 224301 h 4341450"/>
                        <a:gd name="connsiteX2" fmla="*/ 213173 w 230003"/>
                        <a:gd name="connsiteY2" fmla="*/ 1088213 h 4341450"/>
                        <a:gd name="connsiteX3" fmla="*/ 157074 w 230003"/>
                        <a:gd name="connsiteY3" fmla="*/ 4190440 h 4341450"/>
                        <a:gd name="connsiteX4" fmla="*/ 0 w 230003"/>
                        <a:gd name="connsiteY4" fmla="*/ 4330687 h 4341450"/>
                        <a:gd name="connsiteX5" fmla="*/ 85913 w 230003"/>
                        <a:gd name="connsiteY5" fmla="*/ 0 h 4341450"/>
                        <a:gd name="connsiteX0" fmla="*/ 85913 w 243303"/>
                        <a:gd name="connsiteY0" fmla="*/ 0 h 4341450"/>
                        <a:gd name="connsiteX1" fmla="*/ 243303 w 243303"/>
                        <a:gd name="connsiteY1" fmla="*/ 224301 h 4341450"/>
                        <a:gd name="connsiteX2" fmla="*/ 213173 w 243303"/>
                        <a:gd name="connsiteY2" fmla="*/ 1088213 h 4341450"/>
                        <a:gd name="connsiteX3" fmla="*/ 157074 w 243303"/>
                        <a:gd name="connsiteY3" fmla="*/ 4190440 h 4341450"/>
                        <a:gd name="connsiteX4" fmla="*/ 0 w 243303"/>
                        <a:gd name="connsiteY4" fmla="*/ 4330687 h 4341450"/>
                        <a:gd name="connsiteX5" fmla="*/ 85913 w 243303"/>
                        <a:gd name="connsiteY5" fmla="*/ 0 h 4341450"/>
                        <a:gd name="connsiteX0" fmla="*/ 85913 w 243303"/>
                        <a:gd name="connsiteY0" fmla="*/ 0 h 4341450"/>
                        <a:gd name="connsiteX1" fmla="*/ 243303 w 243303"/>
                        <a:gd name="connsiteY1" fmla="*/ 224301 h 4341450"/>
                        <a:gd name="connsiteX2" fmla="*/ 229799 w 243303"/>
                        <a:gd name="connsiteY2" fmla="*/ 1088213 h 4341450"/>
                        <a:gd name="connsiteX3" fmla="*/ 157074 w 243303"/>
                        <a:gd name="connsiteY3" fmla="*/ 4190440 h 4341450"/>
                        <a:gd name="connsiteX4" fmla="*/ 0 w 243303"/>
                        <a:gd name="connsiteY4" fmla="*/ 4330687 h 4341450"/>
                        <a:gd name="connsiteX5" fmla="*/ 85913 w 243303"/>
                        <a:gd name="connsiteY5" fmla="*/ 0 h 4341450"/>
                        <a:gd name="connsiteX0" fmla="*/ 85913 w 253977"/>
                        <a:gd name="connsiteY0" fmla="*/ 0 h 4341450"/>
                        <a:gd name="connsiteX1" fmla="*/ 253977 w 253977"/>
                        <a:gd name="connsiteY1" fmla="*/ 217185 h 4341450"/>
                        <a:gd name="connsiteX2" fmla="*/ 229799 w 253977"/>
                        <a:gd name="connsiteY2" fmla="*/ 1088213 h 4341450"/>
                        <a:gd name="connsiteX3" fmla="*/ 157074 w 253977"/>
                        <a:gd name="connsiteY3" fmla="*/ 4190440 h 4341450"/>
                        <a:gd name="connsiteX4" fmla="*/ 0 w 253977"/>
                        <a:gd name="connsiteY4" fmla="*/ 4330687 h 4341450"/>
                        <a:gd name="connsiteX5" fmla="*/ 85913 w 253977"/>
                        <a:gd name="connsiteY5" fmla="*/ 0 h 4341450"/>
                        <a:gd name="connsiteX0" fmla="*/ 85913 w 253977"/>
                        <a:gd name="connsiteY0" fmla="*/ 0 h 4341450"/>
                        <a:gd name="connsiteX1" fmla="*/ 253977 w 253977"/>
                        <a:gd name="connsiteY1" fmla="*/ 217185 h 4341450"/>
                        <a:gd name="connsiteX2" fmla="*/ 229799 w 253977"/>
                        <a:gd name="connsiteY2" fmla="*/ 1088213 h 4341450"/>
                        <a:gd name="connsiteX3" fmla="*/ 157074 w 253977"/>
                        <a:gd name="connsiteY3" fmla="*/ 4190440 h 4341450"/>
                        <a:gd name="connsiteX4" fmla="*/ 0 w 253977"/>
                        <a:gd name="connsiteY4" fmla="*/ 4330687 h 4341450"/>
                        <a:gd name="connsiteX5" fmla="*/ 85913 w 253977"/>
                        <a:gd name="connsiteY5" fmla="*/ 0 h 4341450"/>
                        <a:gd name="connsiteX0" fmla="*/ 85913 w 253977"/>
                        <a:gd name="connsiteY0" fmla="*/ 181 h 4341631"/>
                        <a:gd name="connsiteX1" fmla="*/ 253977 w 253977"/>
                        <a:gd name="connsiteY1" fmla="*/ 217366 h 4341631"/>
                        <a:gd name="connsiteX2" fmla="*/ 229799 w 253977"/>
                        <a:gd name="connsiteY2" fmla="*/ 1088394 h 4341631"/>
                        <a:gd name="connsiteX3" fmla="*/ 157074 w 253977"/>
                        <a:gd name="connsiteY3" fmla="*/ 4190621 h 4341631"/>
                        <a:gd name="connsiteX4" fmla="*/ 0 w 253977"/>
                        <a:gd name="connsiteY4" fmla="*/ 4330868 h 4341631"/>
                        <a:gd name="connsiteX5" fmla="*/ 85913 w 253977"/>
                        <a:gd name="connsiteY5" fmla="*/ 181 h 4341631"/>
                        <a:gd name="connsiteX0" fmla="*/ 85913 w 253977"/>
                        <a:gd name="connsiteY0" fmla="*/ 255 h 4341705"/>
                        <a:gd name="connsiteX1" fmla="*/ 253977 w 253977"/>
                        <a:gd name="connsiteY1" fmla="*/ 217440 h 4341705"/>
                        <a:gd name="connsiteX2" fmla="*/ 229799 w 253977"/>
                        <a:gd name="connsiteY2" fmla="*/ 1088468 h 4341705"/>
                        <a:gd name="connsiteX3" fmla="*/ 157074 w 253977"/>
                        <a:gd name="connsiteY3" fmla="*/ 4190695 h 4341705"/>
                        <a:gd name="connsiteX4" fmla="*/ 0 w 253977"/>
                        <a:gd name="connsiteY4" fmla="*/ 4330942 h 4341705"/>
                        <a:gd name="connsiteX5" fmla="*/ 85913 w 253977"/>
                        <a:gd name="connsiteY5" fmla="*/ 255 h 4341705"/>
                        <a:gd name="connsiteX0" fmla="*/ 88358 w 256422"/>
                        <a:gd name="connsiteY0" fmla="*/ 255 h 4364175"/>
                        <a:gd name="connsiteX1" fmla="*/ 256422 w 256422"/>
                        <a:gd name="connsiteY1" fmla="*/ 217440 h 4364175"/>
                        <a:gd name="connsiteX2" fmla="*/ 232244 w 256422"/>
                        <a:gd name="connsiteY2" fmla="*/ 1088468 h 4364175"/>
                        <a:gd name="connsiteX3" fmla="*/ 159519 w 256422"/>
                        <a:gd name="connsiteY3" fmla="*/ 4190695 h 4364175"/>
                        <a:gd name="connsiteX4" fmla="*/ 0 w 256422"/>
                        <a:gd name="connsiteY4" fmla="*/ 4357836 h 4364175"/>
                        <a:gd name="connsiteX5" fmla="*/ 88358 w 256422"/>
                        <a:gd name="connsiteY5" fmla="*/ 255 h 4364175"/>
                        <a:gd name="connsiteX0" fmla="*/ 88358 w 256422"/>
                        <a:gd name="connsiteY0" fmla="*/ 255 h 4364175"/>
                        <a:gd name="connsiteX1" fmla="*/ 256422 w 256422"/>
                        <a:gd name="connsiteY1" fmla="*/ 217440 h 4364175"/>
                        <a:gd name="connsiteX2" fmla="*/ 239579 w 256422"/>
                        <a:gd name="connsiteY2" fmla="*/ 1088468 h 4364175"/>
                        <a:gd name="connsiteX3" fmla="*/ 159519 w 256422"/>
                        <a:gd name="connsiteY3" fmla="*/ 4190695 h 4364175"/>
                        <a:gd name="connsiteX4" fmla="*/ 0 w 256422"/>
                        <a:gd name="connsiteY4" fmla="*/ 4357836 h 4364175"/>
                        <a:gd name="connsiteX5" fmla="*/ 88358 w 256422"/>
                        <a:gd name="connsiteY5" fmla="*/ 255 h 4364175"/>
                        <a:gd name="connsiteX0" fmla="*/ 88358 w 256422"/>
                        <a:gd name="connsiteY0" fmla="*/ 255 h 4370248"/>
                        <a:gd name="connsiteX1" fmla="*/ 256422 w 256422"/>
                        <a:gd name="connsiteY1" fmla="*/ 217440 h 4370248"/>
                        <a:gd name="connsiteX2" fmla="*/ 239579 w 256422"/>
                        <a:gd name="connsiteY2" fmla="*/ 1088468 h 4370248"/>
                        <a:gd name="connsiteX3" fmla="*/ 159519 w 256422"/>
                        <a:gd name="connsiteY3" fmla="*/ 4190695 h 4370248"/>
                        <a:gd name="connsiteX4" fmla="*/ 0 w 256422"/>
                        <a:gd name="connsiteY4" fmla="*/ 4364635 h 4370248"/>
                        <a:gd name="connsiteX5" fmla="*/ 88358 w 256422"/>
                        <a:gd name="connsiteY5" fmla="*/ 255 h 4370248"/>
                        <a:gd name="connsiteX0" fmla="*/ 88358 w 264031"/>
                        <a:gd name="connsiteY0" fmla="*/ 255 h 4370248"/>
                        <a:gd name="connsiteX1" fmla="*/ 264031 w 264031"/>
                        <a:gd name="connsiteY1" fmla="*/ 217440 h 4370248"/>
                        <a:gd name="connsiteX2" fmla="*/ 239579 w 264031"/>
                        <a:gd name="connsiteY2" fmla="*/ 1088468 h 4370248"/>
                        <a:gd name="connsiteX3" fmla="*/ 159519 w 264031"/>
                        <a:gd name="connsiteY3" fmla="*/ 4190695 h 4370248"/>
                        <a:gd name="connsiteX4" fmla="*/ 0 w 264031"/>
                        <a:gd name="connsiteY4" fmla="*/ 4364635 h 4370248"/>
                        <a:gd name="connsiteX5" fmla="*/ 88358 w 264031"/>
                        <a:gd name="connsiteY5" fmla="*/ 255 h 4370248"/>
                        <a:gd name="connsiteX0" fmla="*/ 88358 w 264031"/>
                        <a:gd name="connsiteY0" fmla="*/ 255 h 4370248"/>
                        <a:gd name="connsiteX1" fmla="*/ 264031 w 264031"/>
                        <a:gd name="connsiteY1" fmla="*/ 217440 h 4370248"/>
                        <a:gd name="connsiteX2" fmla="*/ 247188 w 264031"/>
                        <a:gd name="connsiteY2" fmla="*/ 1088468 h 4370248"/>
                        <a:gd name="connsiteX3" fmla="*/ 159519 w 264031"/>
                        <a:gd name="connsiteY3" fmla="*/ 4190695 h 4370248"/>
                        <a:gd name="connsiteX4" fmla="*/ 0 w 264031"/>
                        <a:gd name="connsiteY4" fmla="*/ 4364635 h 4370248"/>
                        <a:gd name="connsiteX5" fmla="*/ 88358 w 264031"/>
                        <a:gd name="connsiteY5" fmla="*/ 255 h 4370248"/>
                        <a:gd name="connsiteX0" fmla="*/ 73139 w 264031"/>
                        <a:gd name="connsiteY0" fmla="*/ 255 h 4370248"/>
                        <a:gd name="connsiteX1" fmla="*/ 264031 w 264031"/>
                        <a:gd name="connsiteY1" fmla="*/ 217440 h 4370248"/>
                        <a:gd name="connsiteX2" fmla="*/ 247188 w 264031"/>
                        <a:gd name="connsiteY2" fmla="*/ 1088468 h 4370248"/>
                        <a:gd name="connsiteX3" fmla="*/ 159519 w 264031"/>
                        <a:gd name="connsiteY3" fmla="*/ 4190695 h 4370248"/>
                        <a:gd name="connsiteX4" fmla="*/ 0 w 264031"/>
                        <a:gd name="connsiteY4" fmla="*/ 4364635 h 4370248"/>
                        <a:gd name="connsiteX5" fmla="*/ 73139 w 264031"/>
                        <a:gd name="connsiteY5" fmla="*/ 255 h 4370248"/>
                        <a:gd name="connsiteX0" fmla="*/ 73139 w 264031"/>
                        <a:gd name="connsiteY0" fmla="*/ 0 h 4369993"/>
                        <a:gd name="connsiteX1" fmla="*/ 264031 w 264031"/>
                        <a:gd name="connsiteY1" fmla="*/ 217185 h 4369993"/>
                        <a:gd name="connsiteX2" fmla="*/ 247188 w 264031"/>
                        <a:gd name="connsiteY2" fmla="*/ 1088213 h 4369993"/>
                        <a:gd name="connsiteX3" fmla="*/ 159519 w 264031"/>
                        <a:gd name="connsiteY3" fmla="*/ 4190440 h 4369993"/>
                        <a:gd name="connsiteX4" fmla="*/ 0 w 264031"/>
                        <a:gd name="connsiteY4" fmla="*/ 4364380 h 4369993"/>
                        <a:gd name="connsiteX5" fmla="*/ 73139 w 264031"/>
                        <a:gd name="connsiteY5" fmla="*/ 0 h 4369993"/>
                        <a:gd name="connsiteX0" fmla="*/ 83462 w 264031"/>
                        <a:gd name="connsiteY0" fmla="*/ 0 h 4369993"/>
                        <a:gd name="connsiteX1" fmla="*/ 264031 w 264031"/>
                        <a:gd name="connsiteY1" fmla="*/ 217185 h 4369993"/>
                        <a:gd name="connsiteX2" fmla="*/ 247188 w 264031"/>
                        <a:gd name="connsiteY2" fmla="*/ 1088213 h 4369993"/>
                        <a:gd name="connsiteX3" fmla="*/ 159519 w 264031"/>
                        <a:gd name="connsiteY3" fmla="*/ 4190440 h 4369993"/>
                        <a:gd name="connsiteX4" fmla="*/ 0 w 264031"/>
                        <a:gd name="connsiteY4" fmla="*/ 4364380 h 4369993"/>
                        <a:gd name="connsiteX5" fmla="*/ 83462 w 264031"/>
                        <a:gd name="connsiteY5" fmla="*/ 0 h 4369993"/>
                        <a:gd name="connsiteX0" fmla="*/ 83462 w 264031"/>
                        <a:gd name="connsiteY0" fmla="*/ 0 h 4369993"/>
                        <a:gd name="connsiteX1" fmla="*/ 264031 w 264031"/>
                        <a:gd name="connsiteY1" fmla="*/ 217185 h 4369993"/>
                        <a:gd name="connsiteX2" fmla="*/ 247188 w 264031"/>
                        <a:gd name="connsiteY2" fmla="*/ 1088213 h 4369993"/>
                        <a:gd name="connsiteX3" fmla="*/ 159519 w 264031"/>
                        <a:gd name="connsiteY3" fmla="*/ 4190440 h 4369993"/>
                        <a:gd name="connsiteX4" fmla="*/ 0 w 264031"/>
                        <a:gd name="connsiteY4" fmla="*/ 4364380 h 4369993"/>
                        <a:gd name="connsiteX5" fmla="*/ 83462 w 264031"/>
                        <a:gd name="connsiteY5" fmla="*/ 0 h 4369993"/>
                        <a:gd name="connsiteX0" fmla="*/ 83462 w 264031"/>
                        <a:gd name="connsiteY0" fmla="*/ 0 h 4364831"/>
                        <a:gd name="connsiteX1" fmla="*/ 264031 w 264031"/>
                        <a:gd name="connsiteY1" fmla="*/ 212023 h 4364831"/>
                        <a:gd name="connsiteX2" fmla="*/ 247188 w 264031"/>
                        <a:gd name="connsiteY2" fmla="*/ 1083051 h 4364831"/>
                        <a:gd name="connsiteX3" fmla="*/ 159519 w 264031"/>
                        <a:gd name="connsiteY3" fmla="*/ 4185278 h 4364831"/>
                        <a:gd name="connsiteX4" fmla="*/ 0 w 264031"/>
                        <a:gd name="connsiteY4" fmla="*/ 4359218 h 4364831"/>
                        <a:gd name="connsiteX5" fmla="*/ 83462 w 264031"/>
                        <a:gd name="connsiteY5" fmla="*/ 0 h 4364831"/>
                        <a:gd name="connsiteX0" fmla="*/ 78301 w 264031"/>
                        <a:gd name="connsiteY0" fmla="*/ 0 h 4359670"/>
                        <a:gd name="connsiteX1" fmla="*/ 264031 w 264031"/>
                        <a:gd name="connsiteY1" fmla="*/ 206862 h 4359670"/>
                        <a:gd name="connsiteX2" fmla="*/ 247188 w 264031"/>
                        <a:gd name="connsiteY2" fmla="*/ 1077890 h 4359670"/>
                        <a:gd name="connsiteX3" fmla="*/ 159519 w 264031"/>
                        <a:gd name="connsiteY3" fmla="*/ 4180117 h 4359670"/>
                        <a:gd name="connsiteX4" fmla="*/ 0 w 264031"/>
                        <a:gd name="connsiteY4" fmla="*/ 4354057 h 4359670"/>
                        <a:gd name="connsiteX5" fmla="*/ 78301 w 264031"/>
                        <a:gd name="connsiteY5" fmla="*/ 0 h 4359670"/>
                        <a:gd name="connsiteX0" fmla="*/ 78301 w 264031"/>
                        <a:gd name="connsiteY0" fmla="*/ 0 h 4359670"/>
                        <a:gd name="connsiteX1" fmla="*/ 264031 w 264031"/>
                        <a:gd name="connsiteY1" fmla="*/ 206862 h 4359670"/>
                        <a:gd name="connsiteX2" fmla="*/ 247188 w 264031"/>
                        <a:gd name="connsiteY2" fmla="*/ 1077890 h 4359670"/>
                        <a:gd name="connsiteX3" fmla="*/ 159519 w 264031"/>
                        <a:gd name="connsiteY3" fmla="*/ 4180117 h 4359670"/>
                        <a:gd name="connsiteX4" fmla="*/ 0 w 264031"/>
                        <a:gd name="connsiteY4" fmla="*/ 4354057 h 4359670"/>
                        <a:gd name="connsiteX5" fmla="*/ 78301 w 264031"/>
                        <a:gd name="connsiteY5" fmla="*/ 0 h 4359670"/>
                        <a:gd name="connsiteX0" fmla="*/ 78301 w 264031"/>
                        <a:gd name="connsiteY0" fmla="*/ 0 h 4359670"/>
                        <a:gd name="connsiteX1" fmla="*/ 264031 w 264031"/>
                        <a:gd name="connsiteY1" fmla="*/ 206862 h 4359670"/>
                        <a:gd name="connsiteX2" fmla="*/ 247188 w 264031"/>
                        <a:gd name="connsiteY2" fmla="*/ 1077890 h 4359670"/>
                        <a:gd name="connsiteX3" fmla="*/ 159519 w 264031"/>
                        <a:gd name="connsiteY3" fmla="*/ 4180117 h 4359670"/>
                        <a:gd name="connsiteX4" fmla="*/ 0 w 264031"/>
                        <a:gd name="connsiteY4" fmla="*/ 4354057 h 4359670"/>
                        <a:gd name="connsiteX5" fmla="*/ 78301 w 264031"/>
                        <a:gd name="connsiteY5" fmla="*/ 0 h 4359670"/>
                        <a:gd name="connsiteX0" fmla="*/ 81662 w 267392"/>
                        <a:gd name="connsiteY0" fmla="*/ 0 h 4356653"/>
                        <a:gd name="connsiteX1" fmla="*/ 267392 w 267392"/>
                        <a:gd name="connsiteY1" fmla="*/ 206862 h 4356653"/>
                        <a:gd name="connsiteX2" fmla="*/ 250549 w 267392"/>
                        <a:gd name="connsiteY2" fmla="*/ 1077890 h 4356653"/>
                        <a:gd name="connsiteX3" fmla="*/ 162880 w 267392"/>
                        <a:gd name="connsiteY3" fmla="*/ 4180117 h 4356653"/>
                        <a:gd name="connsiteX4" fmla="*/ 0 w 267392"/>
                        <a:gd name="connsiteY4" fmla="*/ 4350697 h 4356653"/>
                        <a:gd name="connsiteX5" fmla="*/ 81662 w 267392"/>
                        <a:gd name="connsiteY5" fmla="*/ 0 h 4356653"/>
                        <a:gd name="connsiteX0" fmla="*/ 81662 w 267392"/>
                        <a:gd name="connsiteY0" fmla="*/ 0 h 4356653"/>
                        <a:gd name="connsiteX1" fmla="*/ 267392 w 267392"/>
                        <a:gd name="connsiteY1" fmla="*/ 206862 h 4356653"/>
                        <a:gd name="connsiteX2" fmla="*/ 250549 w 267392"/>
                        <a:gd name="connsiteY2" fmla="*/ 1077890 h 4356653"/>
                        <a:gd name="connsiteX3" fmla="*/ 162880 w 267392"/>
                        <a:gd name="connsiteY3" fmla="*/ 4180117 h 4356653"/>
                        <a:gd name="connsiteX4" fmla="*/ 0 w 267392"/>
                        <a:gd name="connsiteY4" fmla="*/ 4350697 h 4356653"/>
                        <a:gd name="connsiteX5" fmla="*/ 81662 w 267392"/>
                        <a:gd name="connsiteY5" fmla="*/ 0 h 4356653"/>
                        <a:gd name="connsiteX0" fmla="*/ 73104 w 258834"/>
                        <a:gd name="connsiteY0" fmla="*/ 0 h 4349114"/>
                        <a:gd name="connsiteX1" fmla="*/ 258834 w 258834"/>
                        <a:gd name="connsiteY1" fmla="*/ 206862 h 4349114"/>
                        <a:gd name="connsiteX2" fmla="*/ 241991 w 258834"/>
                        <a:gd name="connsiteY2" fmla="*/ 1077890 h 4349114"/>
                        <a:gd name="connsiteX3" fmla="*/ 154322 w 258834"/>
                        <a:gd name="connsiteY3" fmla="*/ 4180117 h 4349114"/>
                        <a:gd name="connsiteX4" fmla="*/ 0 w 258834"/>
                        <a:gd name="connsiteY4" fmla="*/ 4342138 h 4349114"/>
                        <a:gd name="connsiteX5" fmla="*/ 73104 w 258834"/>
                        <a:gd name="connsiteY5" fmla="*/ 0 h 4349114"/>
                        <a:gd name="connsiteX0" fmla="*/ 77382 w 263112"/>
                        <a:gd name="connsiteY0" fmla="*/ 0 h 4356653"/>
                        <a:gd name="connsiteX1" fmla="*/ 263112 w 263112"/>
                        <a:gd name="connsiteY1" fmla="*/ 206862 h 4356653"/>
                        <a:gd name="connsiteX2" fmla="*/ 246269 w 263112"/>
                        <a:gd name="connsiteY2" fmla="*/ 1077890 h 4356653"/>
                        <a:gd name="connsiteX3" fmla="*/ 158600 w 263112"/>
                        <a:gd name="connsiteY3" fmla="*/ 4180117 h 4356653"/>
                        <a:gd name="connsiteX4" fmla="*/ 0 w 263112"/>
                        <a:gd name="connsiteY4" fmla="*/ 4350697 h 4356653"/>
                        <a:gd name="connsiteX5" fmla="*/ 77382 w 263112"/>
                        <a:gd name="connsiteY5" fmla="*/ 0 h 4356653"/>
                        <a:gd name="connsiteX0" fmla="*/ 90219 w 275949"/>
                        <a:gd name="connsiteY0" fmla="*/ 0 h 4352857"/>
                        <a:gd name="connsiteX1" fmla="*/ 275949 w 275949"/>
                        <a:gd name="connsiteY1" fmla="*/ 206862 h 4352857"/>
                        <a:gd name="connsiteX2" fmla="*/ 259106 w 275949"/>
                        <a:gd name="connsiteY2" fmla="*/ 1077890 h 4352857"/>
                        <a:gd name="connsiteX3" fmla="*/ 171437 w 275949"/>
                        <a:gd name="connsiteY3" fmla="*/ 4180117 h 4352857"/>
                        <a:gd name="connsiteX4" fmla="*/ 0 w 275949"/>
                        <a:gd name="connsiteY4" fmla="*/ 4346418 h 4352857"/>
                        <a:gd name="connsiteX5" fmla="*/ 90219 w 275949"/>
                        <a:gd name="connsiteY5" fmla="*/ 0 h 4352857"/>
                        <a:gd name="connsiteX0" fmla="*/ 90219 w 275949"/>
                        <a:gd name="connsiteY0" fmla="*/ 0 h 4356321"/>
                        <a:gd name="connsiteX1" fmla="*/ 275949 w 275949"/>
                        <a:gd name="connsiteY1" fmla="*/ 206862 h 4356321"/>
                        <a:gd name="connsiteX2" fmla="*/ 259106 w 275949"/>
                        <a:gd name="connsiteY2" fmla="*/ 1077890 h 4356321"/>
                        <a:gd name="connsiteX3" fmla="*/ 171437 w 275949"/>
                        <a:gd name="connsiteY3" fmla="*/ 4180117 h 4356321"/>
                        <a:gd name="connsiteX4" fmla="*/ 0 w 275949"/>
                        <a:gd name="connsiteY4" fmla="*/ 4346418 h 4356321"/>
                        <a:gd name="connsiteX5" fmla="*/ 90219 w 275949"/>
                        <a:gd name="connsiteY5" fmla="*/ 0 h 435632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275949" h="4356321">
                          <a:moveTo>
                            <a:pt x="90219" y="0"/>
                          </a:moveTo>
                          <a:cubicBezTo>
                            <a:pt x="182553" y="2019"/>
                            <a:pt x="255380" y="30311"/>
                            <a:pt x="275949" y="206862"/>
                          </a:cubicBezTo>
                          <a:lnTo>
                            <a:pt x="259106" y="1077890"/>
                          </a:lnTo>
                          <a:lnTo>
                            <a:pt x="171437" y="4180117"/>
                          </a:lnTo>
                          <a:cubicBezTo>
                            <a:pt x="166763" y="4355892"/>
                            <a:pt x="56638" y="4372738"/>
                            <a:pt x="0" y="4346418"/>
                          </a:cubicBezTo>
                          <a:lnTo>
                            <a:pt x="90219" y="0"/>
                          </a:lnTo>
                          <a:close/>
                        </a:path>
                      </a:pathLst>
                    </a:custGeom>
                    <a:solidFill>
                      <a:schemeClr val="accent3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15" name="Rectangle 163"/>
                    <p:cNvSpPr/>
                    <p:nvPr/>
                  </p:nvSpPr>
                  <p:spPr>
                    <a:xfrm>
                      <a:off x="7395700" y="198494"/>
                      <a:ext cx="2438182" cy="4353703"/>
                    </a:xfrm>
                    <a:custGeom>
                      <a:avLst/>
                      <a:gdLst>
                        <a:gd name="connsiteX0" fmla="*/ 0 w 838200"/>
                        <a:gd name="connsiteY0" fmla="*/ 0 h 1351547"/>
                        <a:gd name="connsiteX1" fmla="*/ 838200 w 838200"/>
                        <a:gd name="connsiteY1" fmla="*/ 0 h 1351547"/>
                        <a:gd name="connsiteX2" fmla="*/ 838200 w 838200"/>
                        <a:gd name="connsiteY2" fmla="*/ 1351547 h 1351547"/>
                        <a:gd name="connsiteX3" fmla="*/ 0 w 838200"/>
                        <a:gd name="connsiteY3" fmla="*/ 1351547 h 1351547"/>
                        <a:gd name="connsiteX4" fmla="*/ 0 w 838200"/>
                        <a:gd name="connsiteY4" fmla="*/ 0 h 1351547"/>
                        <a:gd name="connsiteX0" fmla="*/ 0 w 838200"/>
                        <a:gd name="connsiteY0" fmla="*/ 4011 h 1355558"/>
                        <a:gd name="connsiteX1" fmla="*/ 830179 w 838200"/>
                        <a:gd name="connsiteY1" fmla="*/ 0 h 1355558"/>
                        <a:gd name="connsiteX2" fmla="*/ 838200 w 838200"/>
                        <a:gd name="connsiteY2" fmla="*/ 1355558 h 1355558"/>
                        <a:gd name="connsiteX3" fmla="*/ 0 w 838200"/>
                        <a:gd name="connsiteY3" fmla="*/ 1355558 h 1355558"/>
                        <a:gd name="connsiteX4" fmla="*/ 0 w 838200"/>
                        <a:gd name="connsiteY4" fmla="*/ 4011 h 1355558"/>
                        <a:gd name="connsiteX0" fmla="*/ 0 w 830351"/>
                        <a:gd name="connsiteY0" fmla="*/ 4011 h 1355558"/>
                        <a:gd name="connsiteX1" fmla="*/ 830179 w 830351"/>
                        <a:gd name="connsiteY1" fmla="*/ 0 h 1355558"/>
                        <a:gd name="connsiteX2" fmla="*/ 806116 w 830351"/>
                        <a:gd name="connsiteY2" fmla="*/ 1355558 h 1355558"/>
                        <a:gd name="connsiteX3" fmla="*/ 0 w 830351"/>
                        <a:gd name="connsiteY3" fmla="*/ 1355558 h 1355558"/>
                        <a:gd name="connsiteX4" fmla="*/ 0 w 830351"/>
                        <a:gd name="connsiteY4" fmla="*/ 4011 h 1355558"/>
                        <a:gd name="connsiteX0" fmla="*/ 0 w 830303"/>
                        <a:gd name="connsiteY0" fmla="*/ 4011 h 2053390"/>
                        <a:gd name="connsiteX1" fmla="*/ 830179 w 830303"/>
                        <a:gd name="connsiteY1" fmla="*/ 0 h 2053390"/>
                        <a:gd name="connsiteX2" fmla="*/ 794085 w 830303"/>
                        <a:gd name="connsiteY2" fmla="*/ 2053390 h 2053390"/>
                        <a:gd name="connsiteX3" fmla="*/ 0 w 830303"/>
                        <a:gd name="connsiteY3" fmla="*/ 1355558 h 2053390"/>
                        <a:gd name="connsiteX4" fmla="*/ 0 w 830303"/>
                        <a:gd name="connsiteY4" fmla="*/ 4011 h 2053390"/>
                        <a:gd name="connsiteX0" fmla="*/ 0 w 830246"/>
                        <a:gd name="connsiteY0" fmla="*/ 4011 h 3384884"/>
                        <a:gd name="connsiteX1" fmla="*/ 830179 w 830246"/>
                        <a:gd name="connsiteY1" fmla="*/ 0 h 3384884"/>
                        <a:gd name="connsiteX2" fmla="*/ 757991 w 830246"/>
                        <a:gd name="connsiteY2" fmla="*/ 3384884 h 3384884"/>
                        <a:gd name="connsiteX3" fmla="*/ 0 w 830246"/>
                        <a:gd name="connsiteY3" fmla="*/ 1355558 h 3384884"/>
                        <a:gd name="connsiteX4" fmla="*/ 0 w 830246"/>
                        <a:gd name="connsiteY4" fmla="*/ 4011 h 3384884"/>
                        <a:gd name="connsiteX0" fmla="*/ 0 w 830232"/>
                        <a:gd name="connsiteY0" fmla="*/ 4011 h 4363453"/>
                        <a:gd name="connsiteX1" fmla="*/ 830179 w 830232"/>
                        <a:gd name="connsiteY1" fmla="*/ 0 h 4363453"/>
                        <a:gd name="connsiteX2" fmla="*/ 737938 w 830232"/>
                        <a:gd name="connsiteY2" fmla="*/ 4363453 h 4363453"/>
                        <a:gd name="connsiteX3" fmla="*/ 0 w 830232"/>
                        <a:gd name="connsiteY3" fmla="*/ 1355558 h 4363453"/>
                        <a:gd name="connsiteX4" fmla="*/ 0 w 830232"/>
                        <a:gd name="connsiteY4" fmla="*/ 4011 h 4363453"/>
                        <a:gd name="connsiteX0" fmla="*/ 0 w 1664421"/>
                        <a:gd name="connsiteY0" fmla="*/ 48127 h 4363453"/>
                        <a:gd name="connsiteX1" fmla="*/ 1664368 w 1664421"/>
                        <a:gd name="connsiteY1" fmla="*/ 0 h 4363453"/>
                        <a:gd name="connsiteX2" fmla="*/ 1572127 w 1664421"/>
                        <a:gd name="connsiteY2" fmla="*/ 4363453 h 4363453"/>
                        <a:gd name="connsiteX3" fmla="*/ 834189 w 1664421"/>
                        <a:gd name="connsiteY3" fmla="*/ 1355558 h 4363453"/>
                        <a:gd name="connsiteX4" fmla="*/ 0 w 1664421"/>
                        <a:gd name="connsiteY4" fmla="*/ 48127 h 4363453"/>
                        <a:gd name="connsiteX0" fmla="*/ 0 w 1668432"/>
                        <a:gd name="connsiteY0" fmla="*/ 88232 h 4363453"/>
                        <a:gd name="connsiteX1" fmla="*/ 1668379 w 1668432"/>
                        <a:gd name="connsiteY1" fmla="*/ 0 h 4363453"/>
                        <a:gd name="connsiteX2" fmla="*/ 1576138 w 1668432"/>
                        <a:gd name="connsiteY2" fmla="*/ 4363453 h 4363453"/>
                        <a:gd name="connsiteX3" fmla="*/ 838200 w 1668432"/>
                        <a:gd name="connsiteY3" fmla="*/ 1355558 h 4363453"/>
                        <a:gd name="connsiteX4" fmla="*/ 0 w 1668432"/>
                        <a:gd name="connsiteY4" fmla="*/ 88232 h 4363453"/>
                        <a:gd name="connsiteX0" fmla="*/ 0 w 1664425"/>
                        <a:gd name="connsiteY0" fmla="*/ 104274 h 4379495"/>
                        <a:gd name="connsiteX1" fmla="*/ 1664369 w 1664425"/>
                        <a:gd name="connsiteY1" fmla="*/ 0 h 4379495"/>
                        <a:gd name="connsiteX2" fmla="*/ 1576138 w 1664425"/>
                        <a:gd name="connsiteY2" fmla="*/ 4379495 h 4379495"/>
                        <a:gd name="connsiteX3" fmla="*/ 838200 w 1664425"/>
                        <a:gd name="connsiteY3" fmla="*/ 1371600 h 4379495"/>
                        <a:gd name="connsiteX4" fmla="*/ 0 w 1664425"/>
                        <a:gd name="connsiteY4" fmla="*/ 104274 h 4379495"/>
                        <a:gd name="connsiteX0" fmla="*/ 0 w 1664425"/>
                        <a:gd name="connsiteY0" fmla="*/ 104274 h 4379495"/>
                        <a:gd name="connsiteX1" fmla="*/ 1664369 w 1664425"/>
                        <a:gd name="connsiteY1" fmla="*/ 0 h 4379495"/>
                        <a:gd name="connsiteX2" fmla="*/ 1576138 w 1664425"/>
                        <a:gd name="connsiteY2" fmla="*/ 4379495 h 4379495"/>
                        <a:gd name="connsiteX3" fmla="*/ 20053 w 1664425"/>
                        <a:gd name="connsiteY3" fmla="*/ 2955758 h 4379495"/>
                        <a:gd name="connsiteX4" fmla="*/ 0 w 1664425"/>
                        <a:gd name="connsiteY4" fmla="*/ 104274 h 4379495"/>
                        <a:gd name="connsiteX0" fmla="*/ 717884 w 2382309"/>
                        <a:gd name="connsiteY0" fmla="*/ 104274 h 4379495"/>
                        <a:gd name="connsiteX1" fmla="*/ 2382253 w 2382309"/>
                        <a:gd name="connsiteY1" fmla="*/ 0 h 4379495"/>
                        <a:gd name="connsiteX2" fmla="*/ 2294022 w 2382309"/>
                        <a:gd name="connsiteY2" fmla="*/ 4379495 h 4379495"/>
                        <a:gd name="connsiteX3" fmla="*/ 0 w 2382309"/>
                        <a:gd name="connsiteY3" fmla="*/ 3633537 h 4379495"/>
                        <a:gd name="connsiteX4" fmla="*/ 717884 w 2382309"/>
                        <a:gd name="connsiteY4" fmla="*/ 104274 h 4379495"/>
                        <a:gd name="connsiteX0" fmla="*/ 0 w 2538720"/>
                        <a:gd name="connsiteY0" fmla="*/ 72190 h 4379495"/>
                        <a:gd name="connsiteX1" fmla="*/ 2538664 w 2538720"/>
                        <a:gd name="connsiteY1" fmla="*/ 0 h 4379495"/>
                        <a:gd name="connsiteX2" fmla="*/ 2450433 w 2538720"/>
                        <a:gd name="connsiteY2" fmla="*/ 4379495 h 4379495"/>
                        <a:gd name="connsiteX3" fmla="*/ 156411 w 2538720"/>
                        <a:gd name="connsiteY3" fmla="*/ 3633537 h 4379495"/>
                        <a:gd name="connsiteX4" fmla="*/ 0 w 2538720"/>
                        <a:gd name="connsiteY4" fmla="*/ 72190 h 4379495"/>
                        <a:gd name="connsiteX0" fmla="*/ 0 w 2413078"/>
                        <a:gd name="connsiteY0" fmla="*/ 86151 h 4379495"/>
                        <a:gd name="connsiteX1" fmla="*/ 2413022 w 2413078"/>
                        <a:gd name="connsiteY1" fmla="*/ 0 h 4379495"/>
                        <a:gd name="connsiteX2" fmla="*/ 2324791 w 2413078"/>
                        <a:gd name="connsiteY2" fmla="*/ 4379495 h 4379495"/>
                        <a:gd name="connsiteX3" fmla="*/ 30769 w 2413078"/>
                        <a:gd name="connsiteY3" fmla="*/ 3633537 h 4379495"/>
                        <a:gd name="connsiteX4" fmla="*/ 0 w 2413078"/>
                        <a:gd name="connsiteY4" fmla="*/ 86151 h 4379495"/>
                        <a:gd name="connsiteX0" fmla="*/ 0 w 2406098"/>
                        <a:gd name="connsiteY0" fmla="*/ 128032 h 4379495"/>
                        <a:gd name="connsiteX1" fmla="*/ 2406042 w 2406098"/>
                        <a:gd name="connsiteY1" fmla="*/ 0 h 4379495"/>
                        <a:gd name="connsiteX2" fmla="*/ 2317811 w 2406098"/>
                        <a:gd name="connsiteY2" fmla="*/ 4379495 h 4379495"/>
                        <a:gd name="connsiteX3" fmla="*/ 23789 w 2406098"/>
                        <a:gd name="connsiteY3" fmla="*/ 3633537 h 4379495"/>
                        <a:gd name="connsiteX4" fmla="*/ 0 w 2406098"/>
                        <a:gd name="connsiteY4" fmla="*/ 128032 h 4379495"/>
                        <a:gd name="connsiteX0" fmla="*/ 4131 w 2382309"/>
                        <a:gd name="connsiteY0" fmla="*/ 128032 h 4379495"/>
                        <a:gd name="connsiteX1" fmla="*/ 2382253 w 2382309"/>
                        <a:gd name="connsiteY1" fmla="*/ 0 h 4379495"/>
                        <a:gd name="connsiteX2" fmla="*/ 2294022 w 2382309"/>
                        <a:gd name="connsiteY2" fmla="*/ 4379495 h 4379495"/>
                        <a:gd name="connsiteX3" fmla="*/ 0 w 2382309"/>
                        <a:gd name="connsiteY3" fmla="*/ 3633537 h 4379495"/>
                        <a:gd name="connsiteX4" fmla="*/ 4131 w 2382309"/>
                        <a:gd name="connsiteY4" fmla="*/ 128032 h 4379495"/>
                        <a:gd name="connsiteX0" fmla="*/ 4131 w 2382309"/>
                        <a:gd name="connsiteY0" fmla="*/ 197834 h 4379495"/>
                        <a:gd name="connsiteX1" fmla="*/ 2382253 w 2382309"/>
                        <a:gd name="connsiteY1" fmla="*/ 0 h 4379495"/>
                        <a:gd name="connsiteX2" fmla="*/ 2294022 w 2382309"/>
                        <a:gd name="connsiteY2" fmla="*/ 4379495 h 4379495"/>
                        <a:gd name="connsiteX3" fmla="*/ 0 w 2382309"/>
                        <a:gd name="connsiteY3" fmla="*/ 3633537 h 4379495"/>
                        <a:gd name="connsiteX4" fmla="*/ 4131 w 2382309"/>
                        <a:gd name="connsiteY4" fmla="*/ 197834 h 4379495"/>
                        <a:gd name="connsiteX0" fmla="*/ 0 w 2385158"/>
                        <a:gd name="connsiteY0" fmla="*/ 162933 h 4379495"/>
                        <a:gd name="connsiteX1" fmla="*/ 2385102 w 2385158"/>
                        <a:gd name="connsiteY1" fmla="*/ 0 h 4379495"/>
                        <a:gd name="connsiteX2" fmla="*/ 2296871 w 2385158"/>
                        <a:gd name="connsiteY2" fmla="*/ 4379495 h 4379495"/>
                        <a:gd name="connsiteX3" fmla="*/ 2849 w 2385158"/>
                        <a:gd name="connsiteY3" fmla="*/ 3633537 h 4379495"/>
                        <a:gd name="connsiteX4" fmla="*/ 0 w 2385158"/>
                        <a:gd name="connsiteY4" fmla="*/ 162933 h 4379495"/>
                        <a:gd name="connsiteX0" fmla="*/ 0 w 2392139"/>
                        <a:gd name="connsiteY0" fmla="*/ 135013 h 4379495"/>
                        <a:gd name="connsiteX1" fmla="*/ 2392083 w 2392139"/>
                        <a:gd name="connsiteY1" fmla="*/ 0 h 4379495"/>
                        <a:gd name="connsiteX2" fmla="*/ 2303852 w 2392139"/>
                        <a:gd name="connsiteY2" fmla="*/ 4379495 h 4379495"/>
                        <a:gd name="connsiteX3" fmla="*/ 9830 w 2392139"/>
                        <a:gd name="connsiteY3" fmla="*/ 3633537 h 4379495"/>
                        <a:gd name="connsiteX4" fmla="*/ 0 w 2392139"/>
                        <a:gd name="connsiteY4" fmla="*/ 135013 h 4379495"/>
                        <a:gd name="connsiteX0" fmla="*/ 0 w 2392139"/>
                        <a:gd name="connsiteY0" fmla="*/ 135013 h 4379495"/>
                        <a:gd name="connsiteX1" fmla="*/ 2392083 w 2392139"/>
                        <a:gd name="connsiteY1" fmla="*/ 0 h 4379495"/>
                        <a:gd name="connsiteX2" fmla="*/ 2303852 w 2392139"/>
                        <a:gd name="connsiteY2" fmla="*/ 4379495 h 4379495"/>
                        <a:gd name="connsiteX3" fmla="*/ 9830 w 2392139"/>
                        <a:gd name="connsiteY3" fmla="*/ 3633537 h 4379495"/>
                        <a:gd name="connsiteX4" fmla="*/ 0 w 2392139"/>
                        <a:gd name="connsiteY4" fmla="*/ 135013 h 4379495"/>
                        <a:gd name="connsiteX0" fmla="*/ 0 w 2392139"/>
                        <a:gd name="connsiteY0" fmla="*/ 135013 h 4379495"/>
                        <a:gd name="connsiteX1" fmla="*/ 2392083 w 2392139"/>
                        <a:gd name="connsiteY1" fmla="*/ 0 h 4379495"/>
                        <a:gd name="connsiteX2" fmla="*/ 2303852 w 2392139"/>
                        <a:gd name="connsiteY2" fmla="*/ 4379495 h 4379495"/>
                        <a:gd name="connsiteX3" fmla="*/ 9830 w 2392139"/>
                        <a:gd name="connsiteY3" fmla="*/ 3633537 h 4379495"/>
                        <a:gd name="connsiteX4" fmla="*/ 0 w 2392139"/>
                        <a:gd name="connsiteY4" fmla="*/ 135013 h 4379495"/>
                        <a:gd name="connsiteX0" fmla="*/ 46025 w 2438164"/>
                        <a:gd name="connsiteY0" fmla="*/ 135013 h 4379495"/>
                        <a:gd name="connsiteX1" fmla="*/ 2438108 w 2438164"/>
                        <a:gd name="connsiteY1" fmla="*/ 0 h 4379495"/>
                        <a:gd name="connsiteX2" fmla="*/ 2349877 w 2438164"/>
                        <a:gd name="connsiteY2" fmla="*/ 4379495 h 4379495"/>
                        <a:gd name="connsiteX3" fmla="*/ 13 w 2438164"/>
                        <a:gd name="connsiteY3" fmla="*/ 3626556 h 4379495"/>
                        <a:gd name="connsiteX4" fmla="*/ 46025 w 2438164"/>
                        <a:gd name="connsiteY4" fmla="*/ 135013 h 4379495"/>
                        <a:gd name="connsiteX0" fmla="*/ 46025 w 2438168"/>
                        <a:gd name="connsiteY0" fmla="*/ 135013 h 4376096"/>
                        <a:gd name="connsiteX1" fmla="*/ 2438108 w 2438168"/>
                        <a:gd name="connsiteY1" fmla="*/ 0 h 4376096"/>
                        <a:gd name="connsiteX2" fmla="*/ 2356676 w 2438168"/>
                        <a:gd name="connsiteY2" fmla="*/ 4376096 h 4376096"/>
                        <a:gd name="connsiteX3" fmla="*/ 13 w 2438168"/>
                        <a:gd name="connsiteY3" fmla="*/ 3626556 h 4376096"/>
                        <a:gd name="connsiteX4" fmla="*/ 46025 w 2438168"/>
                        <a:gd name="connsiteY4" fmla="*/ 135013 h 4376096"/>
                        <a:gd name="connsiteX0" fmla="*/ 46025 w 2438179"/>
                        <a:gd name="connsiteY0" fmla="*/ 135013 h 4376096"/>
                        <a:gd name="connsiteX1" fmla="*/ 2438108 w 2438179"/>
                        <a:gd name="connsiteY1" fmla="*/ 0 h 4376096"/>
                        <a:gd name="connsiteX2" fmla="*/ 2356676 w 2438179"/>
                        <a:gd name="connsiteY2" fmla="*/ 4376096 h 4376096"/>
                        <a:gd name="connsiteX3" fmla="*/ 13 w 2438179"/>
                        <a:gd name="connsiteY3" fmla="*/ 3626556 h 4376096"/>
                        <a:gd name="connsiteX4" fmla="*/ 46025 w 2438179"/>
                        <a:gd name="connsiteY4" fmla="*/ 135013 h 4376096"/>
                        <a:gd name="connsiteX0" fmla="*/ 46025 w 2438179"/>
                        <a:gd name="connsiteY0" fmla="*/ 135013 h 4374436"/>
                        <a:gd name="connsiteX1" fmla="*/ 2438108 w 2438179"/>
                        <a:gd name="connsiteY1" fmla="*/ 0 h 4374436"/>
                        <a:gd name="connsiteX2" fmla="*/ 2356676 w 2438179"/>
                        <a:gd name="connsiteY2" fmla="*/ 4374436 h 4374436"/>
                        <a:gd name="connsiteX3" fmla="*/ 13 w 2438179"/>
                        <a:gd name="connsiteY3" fmla="*/ 3626556 h 4374436"/>
                        <a:gd name="connsiteX4" fmla="*/ 46025 w 2438179"/>
                        <a:gd name="connsiteY4" fmla="*/ 135013 h 4374436"/>
                        <a:gd name="connsiteX0" fmla="*/ 46025 w 2438179"/>
                        <a:gd name="connsiteY0" fmla="*/ 135013 h 4374436"/>
                        <a:gd name="connsiteX1" fmla="*/ 2438108 w 2438179"/>
                        <a:gd name="connsiteY1" fmla="*/ 0 h 4374436"/>
                        <a:gd name="connsiteX2" fmla="*/ 2356676 w 2438179"/>
                        <a:gd name="connsiteY2" fmla="*/ 4374436 h 4374436"/>
                        <a:gd name="connsiteX3" fmla="*/ 13 w 2438179"/>
                        <a:gd name="connsiteY3" fmla="*/ 3626556 h 4374436"/>
                        <a:gd name="connsiteX4" fmla="*/ 46025 w 2438179"/>
                        <a:gd name="connsiteY4" fmla="*/ 135013 h 4374436"/>
                        <a:gd name="connsiteX0" fmla="*/ 46025 w 2438179"/>
                        <a:gd name="connsiteY0" fmla="*/ 103057 h 4342480"/>
                        <a:gd name="connsiteX1" fmla="*/ 2438108 w 2438179"/>
                        <a:gd name="connsiteY1" fmla="*/ 0 h 4342480"/>
                        <a:gd name="connsiteX2" fmla="*/ 2356676 w 2438179"/>
                        <a:gd name="connsiteY2" fmla="*/ 4342480 h 4342480"/>
                        <a:gd name="connsiteX3" fmla="*/ 13 w 2438179"/>
                        <a:gd name="connsiteY3" fmla="*/ 3594600 h 4342480"/>
                        <a:gd name="connsiteX4" fmla="*/ 46025 w 2438179"/>
                        <a:gd name="connsiteY4" fmla="*/ 103057 h 4342480"/>
                        <a:gd name="connsiteX0" fmla="*/ 46025 w 2438179"/>
                        <a:gd name="connsiteY0" fmla="*/ 113708 h 4353131"/>
                        <a:gd name="connsiteX1" fmla="*/ 2438108 w 2438179"/>
                        <a:gd name="connsiteY1" fmla="*/ 0 h 4353131"/>
                        <a:gd name="connsiteX2" fmla="*/ 2356676 w 2438179"/>
                        <a:gd name="connsiteY2" fmla="*/ 4353131 h 4353131"/>
                        <a:gd name="connsiteX3" fmla="*/ 13 w 2438179"/>
                        <a:gd name="connsiteY3" fmla="*/ 3605251 h 4353131"/>
                        <a:gd name="connsiteX4" fmla="*/ 46025 w 2438179"/>
                        <a:gd name="connsiteY4" fmla="*/ 113708 h 4353131"/>
                        <a:gd name="connsiteX0" fmla="*/ 46025 w 2438179"/>
                        <a:gd name="connsiteY0" fmla="*/ 124360 h 4363783"/>
                        <a:gd name="connsiteX1" fmla="*/ 2438108 w 2438179"/>
                        <a:gd name="connsiteY1" fmla="*/ 0 h 4363783"/>
                        <a:gd name="connsiteX2" fmla="*/ 2356676 w 2438179"/>
                        <a:gd name="connsiteY2" fmla="*/ 4363783 h 4363783"/>
                        <a:gd name="connsiteX3" fmla="*/ 13 w 2438179"/>
                        <a:gd name="connsiteY3" fmla="*/ 3615903 h 4363783"/>
                        <a:gd name="connsiteX4" fmla="*/ 46025 w 2438179"/>
                        <a:gd name="connsiteY4" fmla="*/ 124360 h 4363783"/>
                        <a:gd name="connsiteX0" fmla="*/ 46025 w 2448822"/>
                        <a:gd name="connsiteY0" fmla="*/ 135012 h 4374435"/>
                        <a:gd name="connsiteX1" fmla="*/ 2448760 w 2448822"/>
                        <a:gd name="connsiteY1" fmla="*/ 0 h 4374435"/>
                        <a:gd name="connsiteX2" fmla="*/ 2356676 w 2448822"/>
                        <a:gd name="connsiteY2" fmla="*/ 4374435 h 4374435"/>
                        <a:gd name="connsiteX3" fmla="*/ 13 w 2448822"/>
                        <a:gd name="connsiteY3" fmla="*/ 3626555 h 4374435"/>
                        <a:gd name="connsiteX4" fmla="*/ 46025 w 2448822"/>
                        <a:gd name="connsiteY4" fmla="*/ 135012 h 4374435"/>
                        <a:gd name="connsiteX0" fmla="*/ 46025 w 2438179"/>
                        <a:gd name="connsiteY0" fmla="*/ 124360 h 4363783"/>
                        <a:gd name="connsiteX1" fmla="*/ 2438108 w 2438179"/>
                        <a:gd name="connsiteY1" fmla="*/ 0 h 4363783"/>
                        <a:gd name="connsiteX2" fmla="*/ 2356676 w 2438179"/>
                        <a:gd name="connsiteY2" fmla="*/ 4363783 h 4363783"/>
                        <a:gd name="connsiteX3" fmla="*/ 13 w 2438179"/>
                        <a:gd name="connsiteY3" fmla="*/ 3615903 h 4363783"/>
                        <a:gd name="connsiteX4" fmla="*/ 46025 w 2438179"/>
                        <a:gd name="connsiteY4" fmla="*/ 124360 h 4363783"/>
                        <a:gd name="connsiteX0" fmla="*/ 46025 w 2438179"/>
                        <a:gd name="connsiteY0" fmla="*/ 124360 h 4363783"/>
                        <a:gd name="connsiteX1" fmla="*/ 2438108 w 2438179"/>
                        <a:gd name="connsiteY1" fmla="*/ 0 h 4363783"/>
                        <a:gd name="connsiteX2" fmla="*/ 2356676 w 2438179"/>
                        <a:gd name="connsiteY2" fmla="*/ 4363783 h 4363783"/>
                        <a:gd name="connsiteX3" fmla="*/ 13 w 2438179"/>
                        <a:gd name="connsiteY3" fmla="*/ 3615903 h 4363783"/>
                        <a:gd name="connsiteX4" fmla="*/ 46025 w 2438179"/>
                        <a:gd name="connsiteY4" fmla="*/ 124360 h 4363783"/>
                        <a:gd name="connsiteX0" fmla="*/ 46025 w 2438182"/>
                        <a:gd name="connsiteY0" fmla="*/ 124360 h 4353702"/>
                        <a:gd name="connsiteX1" fmla="*/ 2438108 w 2438182"/>
                        <a:gd name="connsiteY1" fmla="*/ 0 h 4353702"/>
                        <a:gd name="connsiteX2" fmla="*/ 2360035 w 2438182"/>
                        <a:gd name="connsiteY2" fmla="*/ 4353702 h 4353702"/>
                        <a:gd name="connsiteX3" fmla="*/ 13 w 2438182"/>
                        <a:gd name="connsiteY3" fmla="*/ 3615903 h 4353702"/>
                        <a:gd name="connsiteX4" fmla="*/ 46025 w 2438182"/>
                        <a:gd name="connsiteY4" fmla="*/ 124360 h 435370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2438182" h="4353702">
                          <a:moveTo>
                            <a:pt x="46025" y="124360"/>
                          </a:moveTo>
                          <a:cubicBezTo>
                            <a:pt x="864326" y="100297"/>
                            <a:pt x="1626787" y="79904"/>
                            <a:pt x="2438108" y="0"/>
                          </a:cubicBezTo>
                          <a:cubicBezTo>
                            <a:pt x="2440782" y="451853"/>
                            <a:pt x="2370958" y="3895050"/>
                            <a:pt x="2360035" y="4353702"/>
                          </a:cubicBezTo>
                          <a:lnTo>
                            <a:pt x="13" y="3615903"/>
                          </a:lnTo>
                          <a:cubicBezTo>
                            <a:pt x="-937" y="2459035"/>
                            <a:pt x="46975" y="1281228"/>
                            <a:pt x="46025" y="124360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accent2"/>
                        </a:gs>
                        <a:gs pos="95000">
                          <a:schemeClr val="accent3">
                            <a:lumMod val="50000"/>
                          </a:schemeClr>
                        </a:gs>
                      </a:gsLst>
                      <a:lin ang="16200000" scaled="1"/>
                    </a:gra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16" name="Rectangle 164"/>
                    <p:cNvSpPr/>
                    <p:nvPr/>
                  </p:nvSpPr>
                  <p:spPr>
                    <a:xfrm>
                      <a:off x="7405339" y="2945883"/>
                      <a:ext cx="2381013" cy="1612200"/>
                    </a:xfrm>
                    <a:custGeom>
                      <a:avLst/>
                      <a:gdLst>
                        <a:gd name="connsiteX0" fmla="*/ 0 w 1731078"/>
                        <a:gd name="connsiteY0" fmla="*/ 0 h 949300"/>
                        <a:gd name="connsiteX1" fmla="*/ 1731078 w 1731078"/>
                        <a:gd name="connsiteY1" fmla="*/ 0 h 949300"/>
                        <a:gd name="connsiteX2" fmla="*/ 1731078 w 1731078"/>
                        <a:gd name="connsiteY2" fmla="*/ 949300 h 949300"/>
                        <a:gd name="connsiteX3" fmla="*/ 0 w 1731078"/>
                        <a:gd name="connsiteY3" fmla="*/ 949300 h 949300"/>
                        <a:gd name="connsiteX4" fmla="*/ 0 w 1731078"/>
                        <a:gd name="connsiteY4" fmla="*/ 0 h 949300"/>
                        <a:gd name="connsiteX0" fmla="*/ 0 w 1731078"/>
                        <a:gd name="connsiteY0" fmla="*/ 0 h 949300"/>
                        <a:gd name="connsiteX1" fmla="*/ 1731078 w 1731078"/>
                        <a:gd name="connsiteY1" fmla="*/ 0 h 949300"/>
                        <a:gd name="connsiteX2" fmla="*/ 1724098 w 1731078"/>
                        <a:gd name="connsiteY2" fmla="*/ 949300 h 949300"/>
                        <a:gd name="connsiteX3" fmla="*/ 0 w 1731078"/>
                        <a:gd name="connsiteY3" fmla="*/ 949300 h 949300"/>
                        <a:gd name="connsiteX4" fmla="*/ 0 w 1731078"/>
                        <a:gd name="connsiteY4" fmla="*/ 0 h 949300"/>
                        <a:gd name="connsiteX0" fmla="*/ 0 w 2589637"/>
                        <a:gd name="connsiteY0" fmla="*/ 83762 h 949300"/>
                        <a:gd name="connsiteX1" fmla="*/ 2589637 w 2589637"/>
                        <a:gd name="connsiteY1" fmla="*/ 0 h 949300"/>
                        <a:gd name="connsiteX2" fmla="*/ 2582657 w 2589637"/>
                        <a:gd name="connsiteY2" fmla="*/ 949300 h 949300"/>
                        <a:gd name="connsiteX3" fmla="*/ 858559 w 2589637"/>
                        <a:gd name="connsiteY3" fmla="*/ 949300 h 949300"/>
                        <a:gd name="connsiteX4" fmla="*/ 0 w 2589637"/>
                        <a:gd name="connsiteY4" fmla="*/ 83762 h 949300"/>
                        <a:gd name="connsiteX0" fmla="*/ 0 w 2540776"/>
                        <a:gd name="connsiteY0" fmla="*/ 153563 h 949300"/>
                        <a:gd name="connsiteX1" fmla="*/ 2540776 w 2540776"/>
                        <a:gd name="connsiteY1" fmla="*/ 0 h 949300"/>
                        <a:gd name="connsiteX2" fmla="*/ 2533796 w 2540776"/>
                        <a:gd name="connsiteY2" fmla="*/ 949300 h 949300"/>
                        <a:gd name="connsiteX3" fmla="*/ 809698 w 2540776"/>
                        <a:gd name="connsiteY3" fmla="*/ 949300 h 949300"/>
                        <a:gd name="connsiteX4" fmla="*/ 0 w 2540776"/>
                        <a:gd name="connsiteY4" fmla="*/ 153563 h 949300"/>
                        <a:gd name="connsiteX0" fmla="*/ 0 w 2505875"/>
                        <a:gd name="connsiteY0" fmla="*/ 230345 h 949300"/>
                        <a:gd name="connsiteX1" fmla="*/ 2505875 w 2505875"/>
                        <a:gd name="connsiteY1" fmla="*/ 0 h 949300"/>
                        <a:gd name="connsiteX2" fmla="*/ 2498895 w 2505875"/>
                        <a:gd name="connsiteY2" fmla="*/ 949300 h 949300"/>
                        <a:gd name="connsiteX3" fmla="*/ 774797 w 2505875"/>
                        <a:gd name="connsiteY3" fmla="*/ 949300 h 949300"/>
                        <a:gd name="connsiteX4" fmla="*/ 0 w 2505875"/>
                        <a:gd name="connsiteY4" fmla="*/ 230345 h 949300"/>
                        <a:gd name="connsiteX0" fmla="*/ 0 w 2512855"/>
                        <a:gd name="connsiteY0" fmla="*/ 202424 h 949300"/>
                        <a:gd name="connsiteX1" fmla="*/ 2512855 w 2512855"/>
                        <a:gd name="connsiteY1" fmla="*/ 0 h 949300"/>
                        <a:gd name="connsiteX2" fmla="*/ 2505875 w 2512855"/>
                        <a:gd name="connsiteY2" fmla="*/ 949300 h 949300"/>
                        <a:gd name="connsiteX3" fmla="*/ 781777 w 2512855"/>
                        <a:gd name="connsiteY3" fmla="*/ 949300 h 949300"/>
                        <a:gd name="connsiteX4" fmla="*/ 0 w 2512855"/>
                        <a:gd name="connsiteY4" fmla="*/ 202424 h 949300"/>
                        <a:gd name="connsiteX0" fmla="*/ 0 w 2512855"/>
                        <a:gd name="connsiteY0" fmla="*/ 202424 h 949300"/>
                        <a:gd name="connsiteX1" fmla="*/ 2512855 w 2512855"/>
                        <a:gd name="connsiteY1" fmla="*/ 0 h 949300"/>
                        <a:gd name="connsiteX2" fmla="*/ 2505875 w 2512855"/>
                        <a:gd name="connsiteY2" fmla="*/ 949300 h 949300"/>
                        <a:gd name="connsiteX3" fmla="*/ 230345 w 2512855"/>
                        <a:gd name="connsiteY3" fmla="*/ 872519 h 949300"/>
                        <a:gd name="connsiteX4" fmla="*/ 0 w 2512855"/>
                        <a:gd name="connsiteY4" fmla="*/ 202424 h 949300"/>
                        <a:gd name="connsiteX0" fmla="*/ 0 w 2512855"/>
                        <a:gd name="connsiteY0" fmla="*/ 202424 h 1612415"/>
                        <a:gd name="connsiteX1" fmla="*/ 2512855 w 2512855"/>
                        <a:gd name="connsiteY1" fmla="*/ 0 h 1612415"/>
                        <a:gd name="connsiteX2" fmla="*/ 2450034 w 2512855"/>
                        <a:gd name="connsiteY2" fmla="*/ 1612415 h 1612415"/>
                        <a:gd name="connsiteX3" fmla="*/ 230345 w 2512855"/>
                        <a:gd name="connsiteY3" fmla="*/ 872519 h 1612415"/>
                        <a:gd name="connsiteX4" fmla="*/ 0 w 2512855"/>
                        <a:gd name="connsiteY4" fmla="*/ 202424 h 1612415"/>
                        <a:gd name="connsiteX0" fmla="*/ 0 w 2331371"/>
                        <a:gd name="connsiteY0" fmla="*/ 223364 h 1612415"/>
                        <a:gd name="connsiteX1" fmla="*/ 2331371 w 2331371"/>
                        <a:gd name="connsiteY1" fmla="*/ 0 h 1612415"/>
                        <a:gd name="connsiteX2" fmla="*/ 2268550 w 2331371"/>
                        <a:gd name="connsiteY2" fmla="*/ 1612415 h 1612415"/>
                        <a:gd name="connsiteX3" fmla="*/ 48861 w 2331371"/>
                        <a:gd name="connsiteY3" fmla="*/ 872519 h 1612415"/>
                        <a:gd name="connsiteX4" fmla="*/ 0 w 2331371"/>
                        <a:gd name="connsiteY4" fmla="*/ 223364 h 1612415"/>
                        <a:gd name="connsiteX0" fmla="*/ 20941 w 2282510"/>
                        <a:gd name="connsiteY0" fmla="*/ 216384 h 1612415"/>
                        <a:gd name="connsiteX1" fmla="*/ 2282510 w 2282510"/>
                        <a:gd name="connsiteY1" fmla="*/ 0 h 1612415"/>
                        <a:gd name="connsiteX2" fmla="*/ 2219689 w 2282510"/>
                        <a:gd name="connsiteY2" fmla="*/ 1612415 h 1612415"/>
                        <a:gd name="connsiteX3" fmla="*/ 0 w 2282510"/>
                        <a:gd name="connsiteY3" fmla="*/ 872519 h 1612415"/>
                        <a:gd name="connsiteX4" fmla="*/ 20941 w 2282510"/>
                        <a:gd name="connsiteY4" fmla="*/ 216384 h 1612415"/>
                        <a:gd name="connsiteX0" fmla="*/ 20941 w 2282510"/>
                        <a:gd name="connsiteY0" fmla="*/ 216384 h 1612415"/>
                        <a:gd name="connsiteX1" fmla="*/ 2282510 w 2282510"/>
                        <a:gd name="connsiteY1" fmla="*/ 0 h 1612415"/>
                        <a:gd name="connsiteX2" fmla="*/ 2219689 w 2282510"/>
                        <a:gd name="connsiteY2" fmla="*/ 1612415 h 1612415"/>
                        <a:gd name="connsiteX3" fmla="*/ 0 w 2282510"/>
                        <a:gd name="connsiteY3" fmla="*/ 872519 h 1612415"/>
                        <a:gd name="connsiteX4" fmla="*/ 20941 w 2282510"/>
                        <a:gd name="connsiteY4" fmla="*/ 216384 h 1612415"/>
                        <a:gd name="connsiteX0" fmla="*/ 20941 w 2282510"/>
                        <a:gd name="connsiteY0" fmla="*/ 216384 h 1612415"/>
                        <a:gd name="connsiteX1" fmla="*/ 2282510 w 2282510"/>
                        <a:gd name="connsiteY1" fmla="*/ 0 h 1612415"/>
                        <a:gd name="connsiteX2" fmla="*/ 2219689 w 2282510"/>
                        <a:gd name="connsiteY2" fmla="*/ 1612415 h 1612415"/>
                        <a:gd name="connsiteX3" fmla="*/ 0 w 2282510"/>
                        <a:gd name="connsiteY3" fmla="*/ 872519 h 1612415"/>
                        <a:gd name="connsiteX4" fmla="*/ 20941 w 2282510"/>
                        <a:gd name="connsiteY4" fmla="*/ 216384 h 1612415"/>
                        <a:gd name="connsiteX0" fmla="*/ 20941 w 2282510"/>
                        <a:gd name="connsiteY0" fmla="*/ 160543 h 1612415"/>
                        <a:gd name="connsiteX1" fmla="*/ 2282510 w 2282510"/>
                        <a:gd name="connsiteY1" fmla="*/ 0 h 1612415"/>
                        <a:gd name="connsiteX2" fmla="*/ 2219689 w 2282510"/>
                        <a:gd name="connsiteY2" fmla="*/ 1612415 h 1612415"/>
                        <a:gd name="connsiteX3" fmla="*/ 0 w 2282510"/>
                        <a:gd name="connsiteY3" fmla="*/ 872519 h 1612415"/>
                        <a:gd name="connsiteX4" fmla="*/ 20941 w 2282510"/>
                        <a:gd name="connsiteY4" fmla="*/ 160543 h 1612415"/>
                        <a:gd name="connsiteX0" fmla="*/ 20941 w 2282510"/>
                        <a:gd name="connsiteY0" fmla="*/ 160543 h 1612415"/>
                        <a:gd name="connsiteX1" fmla="*/ 2282510 w 2282510"/>
                        <a:gd name="connsiteY1" fmla="*/ 0 h 1612415"/>
                        <a:gd name="connsiteX2" fmla="*/ 2219689 w 2282510"/>
                        <a:gd name="connsiteY2" fmla="*/ 1612415 h 1612415"/>
                        <a:gd name="connsiteX3" fmla="*/ 0 w 2282510"/>
                        <a:gd name="connsiteY3" fmla="*/ 872519 h 1612415"/>
                        <a:gd name="connsiteX4" fmla="*/ 20941 w 2282510"/>
                        <a:gd name="connsiteY4" fmla="*/ 160543 h 1612415"/>
                        <a:gd name="connsiteX0" fmla="*/ 20941 w 2282510"/>
                        <a:gd name="connsiteY0" fmla="*/ 160543 h 1612415"/>
                        <a:gd name="connsiteX1" fmla="*/ 2282510 w 2282510"/>
                        <a:gd name="connsiteY1" fmla="*/ 0 h 1612415"/>
                        <a:gd name="connsiteX2" fmla="*/ 2219689 w 2282510"/>
                        <a:gd name="connsiteY2" fmla="*/ 1612415 h 1612415"/>
                        <a:gd name="connsiteX3" fmla="*/ 0 w 2282510"/>
                        <a:gd name="connsiteY3" fmla="*/ 872519 h 1612415"/>
                        <a:gd name="connsiteX4" fmla="*/ 20941 w 2282510"/>
                        <a:gd name="connsiteY4" fmla="*/ 160543 h 1612415"/>
                        <a:gd name="connsiteX0" fmla="*/ 20941 w 2282510"/>
                        <a:gd name="connsiteY0" fmla="*/ 160543 h 1612415"/>
                        <a:gd name="connsiteX1" fmla="*/ 2282510 w 2282510"/>
                        <a:gd name="connsiteY1" fmla="*/ 0 h 1612415"/>
                        <a:gd name="connsiteX2" fmla="*/ 2219689 w 2282510"/>
                        <a:gd name="connsiteY2" fmla="*/ 1612415 h 1612415"/>
                        <a:gd name="connsiteX3" fmla="*/ 0 w 2282510"/>
                        <a:gd name="connsiteY3" fmla="*/ 872519 h 1612415"/>
                        <a:gd name="connsiteX4" fmla="*/ 20941 w 2282510"/>
                        <a:gd name="connsiteY4" fmla="*/ 160543 h 1612415"/>
                        <a:gd name="connsiteX0" fmla="*/ 20941 w 2282510"/>
                        <a:gd name="connsiteY0" fmla="*/ 160543 h 1612415"/>
                        <a:gd name="connsiteX1" fmla="*/ 2282510 w 2282510"/>
                        <a:gd name="connsiteY1" fmla="*/ 0 h 1612415"/>
                        <a:gd name="connsiteX2" fmla="*/ 2219689 w 2282510"/>
                        <a:gd name="connsiteY2" fmla="*/ 1612415 h 1612415"/>
                        <a:gd name="connsiteX3" fmla="*/ 0 w 2282510"/>
                        <a:gd name="connsiteY3" fmla="*/ 872519 h 1612415"/>
                        <a:gd name="connsiteX4" fmla="*/ 20941 w 2282510"/>
                        <a:gd name="connsiteY4" fmla="*/ 160543 h 1612415"/>
                        <a:gd name="connsiteX0" fmla="*/ 20941 w 2282510"/>
                        <a:gd name="connsiteY0" fmla="*/ 160543 h 1598455"/>
                        <a:gd name="connsiteX1" fmla="*/ 2282510 w 2282510"/>
                        <a:gd name="connsiteY1" fmla="*/ 0 h 1598455"/>
                        <a:gd name="connsiteX2" fmla="*/ 2232998 w 2282510"/>
                        <a:gd name="connsiteY2" fmla="*/ 1598455 h 1598455"/>
                        <a:gd name="connsiteX3" fmla="*/ 0 w 2282510"/>
                        <a:gd name="connsiteY3" fmla="*/ 872519 h 1598455"/>
                        <a:gd name="connsiteX4" fmla="*/ 20941 w 2282510"/>
                        <a:gd name="connsiteY4" fmla="*/ 160543 h 1598455"/>
                        <a:gd name="connsiteX0" fmla="*/ 20941 w 2282510"/>
                        <a:gd name="connsiteY0" fmla="*/ 160543 h 1612415"/>
                        <a:gd name="connsiteX1" fmla="*/ 2282510 w 2282510"/>
                        <a:gd name="connsiteY1" fmla="*/ 0 h 1612415"/>
                        <a:gd name="connsiteX2" fmla="*/ 2239654 w 2282510"/>
                        <a:gd name="connsiteY2" fmla="*/ 1612415 h 1612415"/>
                        <a:gd name="connsiteX3" fmla="*/ 0 w 2282510"/>
                        <a:gd name="connsiteY3" fmla="*/ 872519 h 1612415"/>
                        <a:gd name="connsiteX4" fmla="*/ 20941 w 2282510"/>
                        <a:gd name="connsiteY4" fmla="*/ 160543 h 1612415"/>
                        <a:gd name="connsiteX0" fmla="*/ 20941 w 2282510"/>
                        <a:gd name="connsiteY0" fmla="*/ 160543 h 1612415"/>
                        <a:gd name="connsiteX1" fmla="*/ 2282510 w 2282510"/>
                        <a:gd name="connsiteY1" fmla="*/ 0 h 1612415"/>
                        <a:gd name="connsiteX2" fmla="*/ 2239654 w 2282510"/>
                        <a:gd name="connsiteY2" fmla="*/ 1612415 h 1612415"/>
                        <a:gd name="connsiteX3" fmla="*/ 0 w 2282510"/>
                        <a:gd name="connsiteY3" fmla="*/ 872519 h 1612415"/>
                        <a:gd name="connsiteX4" fmla="*/ 20941 w 2282510"/>
                        <a:gd name="connsiteY4" fmla="*/ 160543 h 1612415"/>
                        <a:gd name="connsiteX0" fmla="*/ 20941 w 2273009"/>
                        <a:gd name="connsiteY0" fmla="*/ 163035 h 1614907"/>
                        <a:gd name="connsiteX1" fmla="*/ 2273009 w 2273009"/>
                        <a:gd name="connsiteY1" fmla="*/ 0 h 1614907"/>
                        <a:gd name="connsiteX2" fmla="*/ 2239654 w 2273009"/>
                        <a:gd name="connsiteY2" fmla="*/ 1614907 h 1614907"/>
                        <a:gd name="connsiteX3" fmla="*/ 0 w 2273009"/>
                        <a:gd name="connsiteY3" fmla="*/ 875011 h 1614907"/>
                        <a:gd name="connsiteX4" fmla="*/ 20941 w 2273009"/>
                        <a:gd name="connsiteY4" fmla="*/ 163035 h 1614907"/>
                        <a:gd name="connsiteX0" fmla="*/ 20941 w 2273009"/>
                        <a:gd name="connsiteY0" fmla="*/ 163035 h 1606606"/>
                        <a:gd name="connsiteX1" fmla="*/ 2273009 w 2273009"/>
                        <a:gd name="connsiteY1" fmla="*/ 0 h 1606606"/>
                        <a:gd name="connsiteX2" fmla="*/ 2242820 w 2273009"/>
                        <a:gd name="connsiteY2" fmla="*/ 1606606 h 1606606"/>
                        <a:gd name="connsiteX3" fmla="*/ 0 w 2273009"/>
                        <a:gd name="connsiteY3" fmla="*/ 875011 h 1606606"/>
                        <a:gd name="connsiteX4" fmla="*/ 20941 w 2273009"/>
                        <a:gd name="connsiteY4" fmla="*/ 163035 h 1606606"/>
                        <a:gd name="connsiteX0" fmla="*/ 20941 w 2273009"/>
                        <a:gd name="connsiteY0" fmla="*/ 163035 h 1609821"/>
                        <a:gd name="connsiteX1" fmla="*/ 2273009 w 2273009"/>
                        <a:gd name="connsiteY1" fmla="*/ 0 h 1609821"/>
                        <a:gd name="connsiteX2" fmla="*/ 2252016 w 2273009"/>
                        <a:gd name="connsiteY2" fmla="*/ 1609821 h 1609821"/>
                        <a:gd name="connsiteX3" fmla="*/ 0 w 2273009"/>
                        <a:gd name="connsiteY3" fmla="*/ 875011 h 1609821"/>
                        <a:gd name="connsiteX4" fmla="*/ 20941 w 2273009"/>
                        <a:gd name="connsiteY4" fmla="*/ 163035 h 1609821"/>
                        <a:gd name="connsiteX0" fmla="*/ 20941 w 2276075"/>
                        <a:gd name="connsiteY0" fmla="*/ 166251 h 1613037"/>
                        <a:gd name="connsiteX1" fmla="*/ 2276075 w 2276075"/>
                        <a:gd name="connsiteY1" fmla="*/ 0 h 1613037"/>
                        <a:gd name="connsiteX2" fmla="*/ 2252016 w 2276075"/>
                        <a:gd name="connsiteY2" fmla="*/ 1613037 h 1613037"/>
                        <a:gd name="connsiteX3" fmla="*/ 0 w 2276075"/>
                        <a:gd name="connsiteY3" fmla="*/ 878227 h 1613037"/>
                        <a:gd name="connsiteX4" fmla="*/ 20941 w 2276075"/>
                        <a:gd name="connsiteY4" fmla="*/ 166251 h 1613037"/>
                        <a:gd name="connsiteX0" fmla="*/ 8680 w 2263814"/>
                        <a:gd name="connsiteY0" fmla="*/ 166251 h 1613037"/>
                        <a:gd name="connsiteX1" fmla="*/ 2263814 w 2263814"/>
                        <a:gd name="connsiteY1" fmla="*/ 0 h 1613037"/>
                        <a:gd name="connsiteX2" fmla="*/ 2239755 w 2263814"/>
                        <a:gd name="connsiteY2" fmla="*/ 1613037 h 1613037"/>
                        <a:gd name="connsiteX3" fmla="*/ 0 w 2263814"/>
                        <a:gd name="connsiteY3" fmla="*/ 855720 h 1613037"/>
                        <a:gd name="connsiteX4" fmla="*/ 8680 w 2263814"/>
                        <a:gd name="connsiteY4" fmla="*/ 166251 h 1613037"/>
                        <a:gd name="connsiteX0" fmla="*/ 8680 w 2263814"/>
                        <a:gd name="connsiteY0" fmla="*/ 166251 h 1609822"/>
                        <a:gd name="connsiteX1" fmla="*/ 2263814 w 2263814"/>
                        <a:gd name="connsiteY1" fmla="*/ 0 h 1609822"/>
                        <a:gd name="connsiteX2" fmla="*/ 2242820 w 2263814"/>
                        <a:gd name="connsiteY2" fmla="*/ 1609822 h 1609822"/>
                        <a:gd name="connsiteX3" fmla="*/ 0 w 2263814"/>
                        <a:gd name="connsiteY3" fmla="*/ 855720 h 1609822"/>
                        <a:gd name="connsiteX4" fmla="*/ 8680 w 2263814"/>
                        <a:gd name="connsiteY4" fmla="*/ 166251 h 1609822"/>
                        <a:gd name="connsiteX0" fmla="*/ 8680 w 2269945"/>
                        <a:gd name="connsiteY0" fmla="*/ 169466 h 1613037"/>
                        <a:gd name="connsiteX1" fmla="*/ 2269945 w 2269945"/>
                        <a:gd name="connsiteY1" fmla="*/ 0 h 1613037"/>
                        <a:gd name="connsiteX2" fmla="*/ 2242820 w 2269945"/>
                        <a:gd name="connsiteY2" fmla="*/ 1613037 h 1613037"/>
                        <a:gd name="connsiteX3" fmla="*/ 0 w 2269945"/>
                        <a:gd name="connsiteY3" fmla="*/ 858935 h 1613037"/>
                        <a:gd name="connsiteX4" fmla="*/ 8680 w 2269945"/>
                        <a:gd name="connsiteY4" fmla="*/ 169466 h 1613037"/>
                        <a:gd name="connsiteX0" fmla="*/ 8680 w 2269945"/>
                        <a:gd name="connsiteY0" fmla="*/ 169466 h 1601330"/>
                        <a:gd name="connsiteX1" fmla="*/ 2269945 w 2269945"/>
                        <a:gd name="connsiteY1" fmla="*/ 0 h 1601330"/>
                        <a:gd name="connsiteX2" fmla="*/ 2253981 w 2269945"/>
                        <a:gd name="connsiteY2" fmla="*/ 1601330 h 1601330"/>
                        <a:gd name="connsiteX3" fmla="*/ 0 w 2269945"/>
                        <a:gd name="connsiteY3" fmla="*/ 858935 h 1601330"/>
                        <a:gd name="connsiteX4" fmla="*/ 8680 w 2269945"/>
                        <a:gd name="connsiteY4" fmla="*/ 169466 h 1601330"/>
                        <a:gd name="connsiteX0" fmla="*/ 8680 w 2269945"/>
                        <a:gd name="connsiteY0" fmla="*/ 169466 h 1612200"/>
                        <a:gd name="connsiteX1" fmla="*/ 2269945 w 2269945"/>
                        <a:gd name="connsiteY1" fmla="*/ 0 h 1612200"/>
                        <a:gd name="connsiteX2" fmla="*/ 2248799 w 2269945"/>
                        <a:gd name="connsiteY2" fmla="*/ 1612200 h 1612200"/>
                        <a:gd name="connsiteX3" fmla="*/ 0 w 2269945"/>
                        <a:gd name="connsiteY3" fmla="*/ 858935 h 1612200"/>
                        <a:gd name="connsiteX4" fmla="*/ 8680 w 2269945"/>
                        <a:gd name="connsiteY4" fmla="*/ 169466 h 1612200"/>
                        <a:gd name="connsiteX0" fmla="*/ 8680 w 2269945"/>
                        <a:gd name="connsiteY0" fmla="*/ 169466 h 1601330"/>
                        <a:gd name="connsiteX1" fmla="*/ 2269945 w 2269945"/>
                        <a:gd name="connsiteY1" fmla="*/ 0 h 1601330"/>
                        <a:gd name="connsiteX2" fmla="*/ 2248799 w 2269945"/>
                        <a:gd name="connsiteY2" fmla="*/ 1601330 h 1601330"/>
                        <a:gd name="connsiteX3" fmla="*/ 0 w 2269945"/>
                        <a:gd name="connsiteY3" fmla="*/ 858935 h 1601330"/>
                        <a:gd name="connsiteX4" fmla="*/ 8680 w 2269945"/>
                        <a:gd name="connsiteY4" fmla="*/ 169466 h 1601330"/>
                        <a:gd name="connsiteX0" fmla="*/ 8680 w 2269945"/>
                        <a:gd name="connsiteY0" fmla="*/ 169466 h 1606765"/>
                        <a:gd name="connsiteX1" fmla="*/ 2269945 w 2269945"/>
                        <a:gd name="connsiteY1" fmla="*/ 0 h 1606765"/>
                        <a:gd name="connsiteX2" fmla="*/ 2248799 w 2269945"/>
                        <a:gd name="connsiteY2" fmla="*/ 1606765 h 1606765"/>
                        <a:gd name="connsiteX3" fmla="*/ 0 w 2269945"/>
                        <a:gd name="connsiteY3" fmla="*/ 858935 h 1606765"/>
                        <a:gd name="connsiteX4" fmla="*/ 8680 w 2269945"/>
                        <a:gd name="connsiteY4" fmla="*/ 169466 h 1606765"/>
                        <a:gd name="connsiteX0" fmla="*/ 8680 w 2269945"/>
                        <a:gd name="connsiteY0" fmla="*/ 169466 h 1612200"/>
                        <a:gd name="connsiteX1" fmla="*/ 2269945 w 2269945"/>
                        <a:gd name="connsiteY1" fmla="*/ 0 h 1612200"/>
                        <a:gd name="connsiteX2" fmla="*/ 2243618 w 2269945"/>
                        <a:gd name="connsiteY2" fmla="*/ 1612200 h 1612200"/>
                        <a:gd name="connsiteX3" fmla="*/ 0 w 2269945"/>
                        <a:gd name="connsiteY3" fmla="*/ 858935 h 1612200"/>
                        <a:gd name="connsiteX4" fmla="*/ 8680 w 2269945"/>
                        <a:gd name="connsiteY4" fmla="*/ 169466 h 16122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2269945" h="1612200">
                          <a:moveTo>
                            <a:pt x="8680" y="169466"/>
                          </a:moveTo>
                          <a:cubicBezTo>
                            <a:pt x="769516" y="167140"/>
                            <a:pt x="1882314" y="169850"/>
                            <a:pt x="2269945" y="0"/>
                          </a:cubicBezTo>
                          <a:cubicBezTo>
                            <a:pt x="2267618" y="316433"/>
                            <a:pt x="2245945" y="1295767"/>
                            <a:pt x="2243618" y="1612200"/>
                          </a:cubicBezTo>
                          <a:lnTo>
                            <a:pt x="0" y="858935"/>
                          </a:lnTo>
                          <a:lnTo>
                            <a:pt x="8680" y="169466"/>
                          </a:lnTo>
                          <a:close/>
                        </a:path>
                      </a:pathLst>
                    </a:custGeom>
                    <a:gradFill flip="none" rotWithShape="1">
                      <a:gsLst>
                        <a:gs pos="0">
                          <a:schemeClr val="accent2">
                            <a:lumMod val="65000"/>
                            <a:alpha val="0"/>
                          </a:schemeClr>
                        </a:gs>
                        <a:gs pos="95000">
                          <a:schemeClr val="accent3">
                            <a:lumMod val="75000"/>
                          </a:schemeClr>
                        </a:gs>
                      </a:gsLst>
                      <a:lin ang="8100000" scaled="1"/>
                      <a:tileRect/>
                    </a:gra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446" name="Group 445"/>
                <p:cNvGrpSpPr/>
                <p:nvPr/>
              </p:nvGrpSpPr>
              <p:grpSpPr>
                <a:xfrm>
                  <a:off x="1249216" y="2114275"/>
                  <a:ext cx="619223" cy="519381"/>
                  <a:chOff x="1393454" y="920689"/>
                  <a:chExt cx="3597727" cy="3017662"/>
                </a:xfrm>
              </p:grpSpPr>
              <p:pic>
                <p:nvPicPr>
                  <p:cNvPr id="770" name="Picture 769"/>
                  <p:cNvPicPr>
                    <a:picLocks noChangeAspect="1"/>
                  </p:cNvPicPr>
                  <p:nvPr/>
                </p:nvPicPr>
                <p:blipFill rotWithShape="1">
                  <a:blip r:embed="rId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5977" t="31018" r="6715" b="32803"/>
                  <a:stretch/>
                </p:blipFill>
                <p:spPr>
                  <a:xfrm rot="21211746">
                    <a:off x="2544964" y="3514318"/>
                    <a:ext cx="1895688" cy="424033"/>
                  </a:xfrm>
                  <a:prstGeom prst="rect">
                    <a:avLst/>
                  </a:prstGeom>
                </p:spPr>
              </p:pic>
              <p:grpSp>
                <p:nvGrpSpPr>
                  <p:cNvPr id="771" name="Group 770"/>
                  <p:cNvGrpSpPr/>
                  <p:nvPr/>
                </p:nvGrpSpPr>
                <p:grpSpPr>
                  <a:xfrm>
                    <a:off x="1393454" y="920689"/>
                    <a:ext cx="3597727" cy="2939104"/>
                    <a:chOff x="814095" y="674463"/>
                    <a:chExt cx="4813374" cy="4325438"/>
                  </a:xfrm>
                </p:grpSpPr>
                <p:grpSp>
                  <p:nvGrpSpPr>
                    <p:cNvPr id="772" name="Group 771"/>
                    <p:cNvGrpSpPr/>
                    <p:nvPr/>
                  </p:nvGrpSpPr>
                  <p:grpSpPr>
                    <a:xfrm>
                      <a:off x="814095" y="674463"/>
                      <a:ext cx="4813374" cy="4325438"/>
                      <a:chOff x="1298562" y="1844658"/>
                      <a:chExt cx="4274812" cy="3841483"/>
                    </a:xfrm>
                  </p:grpSpPr>
                  <p:sp>
                    <p:nvSpPr>
                      <p:cNvPr id="782" name="Rectangle 1032"/>
                      <p:cNvSpPr/>
                      <p:nvPr/>
                    </p:nvSpPr>
                    <p:spPr>
                      <a:xfrm>
                        <a:off x="2480108" y="5288706"/>
                        <a:ext cx="2125284" cy="397435"/>
                      </a:xfrm>
                      <a:custGeom>
                        <a:avLst/>
                        <a:gdLst>
                          <a:gd name="connsiteX0" fmla="*/ 0 w 1254737"/>
                          <a:gd name="connsiteY0" fmla="*/ 0 h 336237"/>
                          <a:gd name="connsiteX1" fmla="*/ 1254737 w 1254737"/>
                          <a:gd name="connsiteY1" fmla="*/ 0 h 336237"/>
                          <a:gd name="connsiteX2" fmla="*/ 1254737 w 1254737"/>
                          <a:gd name="connsiteY2" fmla="*/ 336237 h 336237"/>
                          <a:gd name="connsiteX3" fmla="*/ 0 w 1254737"/>
                          <a:gd name="connsiteY3" fmla="*/ 336237 h 336237"/>
                          <a:gd name="connsiteX4" fmla="*/ 0 w 1254737"/>
                          <a:gd name="connsiteY4" fmla="*/ 0 h 336237"/>
                          <a:gd name="connsiteX0" fmla="*/ 0 w 1615576"/>
                          <a:gd name="connsiteY0" fmla="*/ 172219 h 336237"/>
                          <a:gd name="connsiteX1" fmla="*/ 1615576 w 1615576"/>
                          <a:gd name="connsiteY1" fmla="*/ 0 h 336237"/>
                          <a:gd name="connsiteX2" fmla="*/ 1615576 w 1615576"/>
                          <a:gd name="connsiteY2" fmla="*/ 336237 h 336237"/>
                          <a:gd name="connsiteX3" fmla="*/ 360839 w 1615576"/>
                          <a:gd name="connsiteY3" fmla="*/ 336237 h 336237"/>
                          <a:gd name="connsiteX4" fmla="*/ 0 w 1615576"/>
                          <a:gd name="connsiteY4" fmla="*/ 172219 h 336237"/>
                          <a:gd name="connsiteX0" fmla="*/ 0 w 1615576"/>
                          <a:gd name="connsiteY0" fmla="*/ 172219 h 336237"/>
                          <a:gd name="connsiteX1" fmla="*/ 1615576 w 1615576"/>
                          <a:gd name="connsiteY1" fmla="*/ 0 h 336237"/>
                          <a:gd name="connsiteX2" fmla="*/ 1615576 w 1615576"/>
                          <a:gd name="connsiteY2" fmla="*/ 336237 h 336237"/>
                          <a:gd name="connsiteX3" fmla="*/ 28702 w 1615576"/>
                          <a:gd name="connsiteY3" fmla="*/ 311634 h 336237"/>
                          <a:gd name="connsiteX4" fmla="*/ 0 w 1615576"/>
                          <a:gd name="connsiteY4" fmla="*/ 172219 h 336237"/>
                          <a:gd name="connsiteX0" fmla="*/ 0 w 1931311"/>
                          <a:gd name="connsiteY0" fmla="*/ 262429 h 426447"/>
                          <a:gd name="connsiteX1" fmla="*/ 1931311 w 1931311"/>
                          <a:gd name="connsiteY1" fmla="*/ 0 h 426447"/>
                          <a:gd name="connsiteX2" fmla="*/ 1615576 w 1931311"/>
                          <a:gd name="connsiteY2" fmla="*/ 426447 h 426447"/>
                          <a:gd name="connsiteX3" fmla="*/ 28702 w 1931311"/>
                          <a:gd name="connsiteY3" fmla="*/ 401844 h 426447"/>
                          <a:gd name="connsiteX4" fmla="*/ 0 w 1931311"/>
                          <a:gd name="connsiteY4" fmla="*/ 262429 h 426447"/>
                          <a:gd name="connsiteX0" fmla="*/ 0 w 1931311"/>
                          <a:gd name="connsiteY0" fmla="*/ 262429 h 401844"/>
                          <a:gd name="connsiteX1" fmla="*/ 1931311 w 1931311"/>
                          <a:gd name="connsiteY1" fmla="*/ 0 h 401844"/>
                          <a:gd name="connsiteX2" fmla="*/ 1878005 w 1931311"/>
                          <a:gd name="connsiteY2" fmla="*/ 159918 h 401844"/>
                          <a:gd name="connsiteX3" fmla="*/ 28702 w 1931311"/>
                          <a:gd name="connsiteY3" fmla="*/ 401844 h 401844"/>
                          <a:gd name="connsiteX4" fmla="*/ 0 w 1931311"/>
                          <a:gd name="connsiteY4" fmla="*/ 262429 h 401844"/>
                          <a:gd name="connsiteX0" fmla="*/ 0 w 1931311"/>
                          <a:gd name="connsiteY0" fmla="*/ 262429 h 401844"/>
                          <a:gd name="connsiteX1" fmla="*/ 1931311 w 1931311"/>
                          <a:gd name="connsiteY1" fmla="*/ 0 h 401844"/>
                          <a:gd name="connsiteX2" fmla="*/ 1878005 w 1931311"/>
                          <a:gd name="connsiteY2" fmla="*/ 159918 h 401844"/>
                          <a:gd name="connsiteX3" fmla="*/ 28702 w 1931311"/>
                          <a:gd name="connsiteY3" fmla="*/ 401844 h 401844"/>
                          <a:gd name="connsiteX4" fmla="*/ 4100 w 1931311"/>
                          <a:gd name="connsiteY4" fmla="*/ 332137 h 401844"/>
                          <a:gd name="connsiteX5" fmla="*/ 0 w 1931311"/>
                          <a:gd name="connsiteY5" fmla="*/ 262429 h 401844"/>
                          <a:gd name="connsiteX0" fmla="*/ 598666 w 2529977"/>
                          <a:gd name="connsiteY0" fmla="*/ 262429 h 401844"/>
                          <a:gd name="connsiteX1" fmla="*/ 2529977 w 2529977"/>
                          <a:gd name="connsiteY1" fmla="*/ 0 h 401844"/>
                          <a:gd name="connsiteX2" fmla="*/ 2476671 w 2529977"/>
                          <a:gd name="connsiteY2" fmla="*/ 159918 h 401844"/>
                          <a:gd name="connsiteX3" fmla="*/ 627368 w 2529977"/>
                          <a:gd name="connsiteY3" fmla="*/ 401844 h 401844"/>
                          <a:gd name="connsiteX4" fmla="*/ 0 w 2529977"/>
                          <a:gd name="connsiteY4" fmla="*/ 176320 h 401844"/>
                          <a:gd name="connsiteX5" fmla="*/ 598666 w 2529977"/>
                          <a:gd name="connsiteY5" fmla="*/ 262429 h 401844"/>
                          <a:gd name="connsiteX0" fmla="*/ 598666 w 2529977"/>
                          <a:gd name="connsiteY0" fmla="*/ 262429 h 401844"/>
                          <a:gd name="connsiteX1" fmla="*/ 2529977 w 2529977"/>
                          <a:gd name="connsiteY1" fmla="*/ 0 h 401844"/>
                          <a:gd name="connsiteX2" fmla="*/ 2476671 w 2529977"/>
                          <a:gd name="connsiteY2" fmla="*/ 159918 h 401844"/>
                          <a:gd name="connsiteX3" fmla="*/ 627368 w 2529977"/>
                          <a:gd name="connsiteY3" fmla="*/ 401844 h 401844"/>
                          <a:gd name="connsiteX4" fmla="*/ 377241 w 2529977"/>
                          <a:gd name="connsiteY4" fmla="*/ 315735 h 401844"/>
                          <a:gd name="connsiteX5" fmla="*/ 0 w 2529977"/>
                          <a:gd name="connsiteY5" fmla="*/ 176320 h 401844"/>
                          <a:gd name="connsiteX6" fmla="*/ 598666 w 2529977"/>
                          <a:gd name="connsiteY6" fmla="*/ 262429 h 401844"/>
                          <a:gd name="connsiteX0" fmla="*/ 779086 w 2710397"/>
                          <a:gd name="connsiteY0" fmla="*/ 262429 h 401844"/>
                          <a:gd name="connsiteX1" fmla="*/ 2710397 w 2710397"/>
                          <a:gd name="connsiteY1" fmla="*/ 0 h 401844"/>
                          <a:gd name="connsiteX2" fmla="*/ 2657091 w 2710397"/>
                          <a:gd name="connsiteY2" fmla="*/ 159918 h 401844"/>
                          <a:gd name="connsiteX3" fmla="*/ 807788 w 2710397"/>
                          <a:gd name="connsiteY3" fmla="*/ 401844 h 401844"/>
                          <a:gd name="connsiteX4" fmla="*/ 0 w 2710397"/>
                          <a:gd name="connsiteY4" fmla="*/ 233726 h 401844"/>
                          <a:gd name="connsiteX5" fmla="*/ 180420 w 2710397"/>
                          <a:gd name="connsiteY5" fmla="*/ 176320 h 401844"/>
                          <a:gd name="connsiteX6" fmla="*/ 779086 w 2710397"/>
                          <a:gd name="connsiteY6" fmla="*/ 262429 h 401844"/>
                          <a:gd name="connsiteX0" fmla="*/ 766785 w 2698096"/>
                          <a:gd name="connsiteY0" fmla="*/ 262429 h 401844"/>
                          <a:gd name="connsiteX1" fmla="*/ 2698096 w 2698096"/>
                          <a:gd name="connsiteY1" fmla="*/ 0 h 401844"/>
                          <a:gd name="connsiteX2" fmla="*/ 2644790 w 2698096"/>
                          <a:gd name="connsiteY2" fmla="*/ 159918 h 401844"/>
                          <a:gd name="connsiteX3" fmla="*/ 795487 w 2698096"/>
                          <a:gd name="connsiteY3" fmla="*/ 401844 h 401844"/>
                          <a:gd name="connsiteX4" fmla="*/ 0 w 2698096"/>
                          <a:gd name="connsiteY4" fmla="*/ 262429 h 401844"/>
                          <a:gd name="connsiteX5" fmla="*/ 168119 w 2698096"/>
                          <a:gd name="connsiteY5" fmla="*/ 176320 h 401844"/>
                          <a:gd name="connsiteX6" fmla="*/ 766785 w 2698096"/>
                          <a:gd name="connsiteY6" fmla="*/ 262429 h 401844"/>
                          <a:gd name="connsiteX0" fmla="*/ 766785 w 2698096"/>
                          <a:gd name="connsiteY0" fmla="*/ 262429 h 401844"/>
                          <a:gd name="connsiteX1" fmla="*/ 2698096 w 2698096"/>
                          <a:gd name="connsiteY1" fmla="*/ 0 h 401844"/>
                          <a:gd name="connsiteX2" fmla="*/ 2644790 w 2698096"/>
                          <a:gd name="connsiteY2" fmla="*/ 159918 h 401844"/>
                          <a:gd name="connsiteX3" fmla="*/ 795487 w 2698096"/>
                          <a:gd name="connsiteY3" fmla="*/ 401844 h 401844"/>
                          <a:gd name="connsiteX4" fmla="*/ 0 w 2698096"/>
                          <a:gd name="connsiteY4" fmla="*/ 262429 h 401844"/>
                          <a:gd name="connsiteX5" fmla="*/ 77908 w 2698096"/>
                          <a:gd name="connsiteY5" fmla="*/ 217324 h 401844"/>
                          <a:gd name="connsiteX6" fmla="*/ 168119 w 2698096"/>
                          <a:gd name="connsiteY6" fmla="*/ 176320 h 401844"/>
                          <a:gd name="connsiteX7" fmla="*/ 766785 w 2698096"/>
                          <a:gd name="connsiteY7" fmla="*/ 262429 h 401844"/>
                          <a:gd name="connsiteX0" fmla="*/ 787288 w 2718599"/>
                          <a:gd name="connsiteY0" fmla="*/ 262429 h 401844"/>
                          <a:gd name="connsiteX1" fmla="*/ 2718599 w 2718599"/>
                          <a:gd name="connsiteY1" fmla="*/ 0 h 401844"/>
                          <a:gd name="connsiteX2" fmla="*/ 2665293 w 2718599"/>
                          <a:gd name="connsiteY2" fmla="*/ 159918 h 401844"/>
                          <a:gd name="connsiteX3" fmla="*/ 815990 w 2718599"/>
                          <a:gd name="connsiteY3" fmla="*/ 401844 h 401844"/>
                          <a:gd name="connsiteX4" fmla="*/ 20503 w 2718599"/>
                          <a:gd name="connsiteY4" fmla="*/ 262429 h 401844"/>
                          <a:gd name="connsiteX5" fmla="*/ 0 w 2718599"/>
                          <a:gd name="connsiteY5" fmla="*/ 82009 h 401844"/>
                          <a:gd name="connsiteX6" fmla="*/ 188622 w 2718599"/>
                          <a:gd name="connsiteY6" fmla="*/ 176320 h 401844"/>
                          <a:gd name="connsiteX7" fmla="*/ 787288 w 2718599"/>
                          <a:gd name="connsiteY7" fmla="*/ 262429 h 401844"/>
                          <a:gd name="connsiteX0" fmla="*/ 787288 w 2718599"/>
                          <a:gd name="connsiteY0" fmla="*/ 262429 h 401844"/>
                          <a:gd name="connsiteX1" fmla="*/ 2718599 w 2718599"/>
                          <a:gd name="connsiteY1" fmla="*/ 0 h 401844"/>
                          <a:gd name="connsiteX2" fmla="*/ 2665293 w 2718599"/>
                          <a:gd name="connsiteY2" fmla="*/ 159918 h 401844"/>
                          <a:gd name="connsiteX3" fmla="*/ 815990 w 2718599"/>
                          <a:gd name="connsiteY3" fmla="*/ 401844 h 401844"/>
                          <a:gd name="connsiteX4" fmla="*/ 12303 w 2718599"/>
                          <a:gd name="connsiteY4" fmla="*/ 258329 h 401844"/>
                          <a:gd name="connsiteX5" fmla="*/ 0 w 2718599"/>
                          <a:gd name="connsiteY5" fmla="*/ 82009 h 401844"/>
                          <a:gd name="connsiteX6" fmla="*/ 188622 w 2718599"/>
                          <a:gd name="connsiteY6" fmla="*/ 176320 h 401844"/>
                          <a:gd name="connsiteX7" fmla="*/ 787288 w 2718599"/>
                          <a:gd name="connsiteY7" fmla="*/ 262429 h 401844"/>
                          <a:gd name="connsiteX0" fmla="*/ 774985 w 2706296"/>
                          <a:gd name="connsiteY0" fmla="*/ 262429 h 401844"/>
                          <a:gd name="connsiteX1" fmla="*/ 2706296 w 2706296"/>
                          <a:gd name="connsiteY1" fmla="*/ 0 h 401844"/>
                          <a:gd name="connsiteX2" fmla="*/ 2652990 w 2706296"/>
                          <a:gd name="connsiteY2" fmla="*/ 159918 h 401844"/>
                          <a:gd name="connsiteX3" fmla="*/ 803687 w 2706296"/>
                          <a:gd name="connsiteY3" fmla="*/ 401844 h 401844"/>
                          <a:gd name="connsiteX4" fmla="*/ 0 w 2706296"/>
                          <a:gd name="connsiteY4" fmla="*/ 258329 h 401844"/>
                          <a:gd name="connsiteX5" fmla="*/ 4099 w 2706296"/>
                          <a:gd name="connsiteY5" fmla="*/ 77908 h 401844"/>
                          <a:gd name="connsiteX6" fmla="*/ 176319 w 2706296"/>
                          <a:gd name="connsiteY6" fmla="*/ 176320 h 401844"/>
                          <a:gd name="connsiteX7" fmla="*/ 774985 w 2706296"/>
                          <a:gd name="connsiteY7" fmla="*/ 262429 h 401844"/>
                          <a:gd name="connsiteX0" fmla="*/ 774985 w 2706296"/>
                          <a:gd name="connsiteY0" fmla="*/ 262429 h 401844"/>
                          <a:gd name="connsiteX1" fmla="*/ 2706296 w 2706296"/>
                          <a:gd name="connsiteY1" fmla="*/ 0 h 401844"/>
                          <a:gd name="connsiteX2" fmla="*/ 2652990 w 2706296"/>
                          <a:gd name="connsiteY2" fmla="*/ 159918 h 401844"/>
                          <a:gd name="connsiteX3" fmla="*/ 803687 w 2706296"/>
                          <a:gd name="connsiteY3" fmla="*/ 401844 h 401844"/>
                          <a:gd name="connsiteX4" fmla="*/ 0 w 2706296"/>
                          <a:gd name="connsiteY4" fmla="*/ 258329 h 401844"/>
                          <a:gd name="connsiteX5" fmla="*/ 4099 w 2706296"/>
                          <a:gd name="connsiteY5" fmla="*/ 77908 h 401844"/>
                          <a:gd name="connsiteX6" fmla="*/ 176319 w 2706296"/>
                          <a:gd name="connsiteY6" fmla="*/ 176320 h 401844"/>
                          <a:gd name="connsiteX7" fmla="*/ 774985 w 2706296"/>
                          <a:gd name="connsiteY7" fmla="*/ 262429 h 401844"/>
                          <a:gd name="connsiteX0" fmla="*/ 774985 w 2706296"/>
                          <a:gd name="connsiteY0" fmla="*/ 262429 h 401844"/>
                          <a:gd name="connsiteX1" fmla="*/ 2706296 w 2706296"/>
                          <a:gd name="connsiteY1" fmla="*/ 0 h 401844"/>
                          <a:gd name="connsiteX2" fmla="*/ 2652990 w 2706296"/>
                          <a:gd name="connsiteY2" fmla="*/ 159918 h 401844"/>
                          <a:gd name="connsiteX3" fmla="*/ 803687 w 2706296"/>
                          <a:gd name="connsiteY3" fmla="*/ 401844 h 401844"/>
                          <a:gd name="connsiteX4" fmla="*/ 0 w 2706296"/>
                          <a:gd name="connsiteY4" fmla="*/ 258329 h 401844"/>
                          <a:gd name="connsiteX5" fmla="*/ 4099 w 2706296"/>
                          <a:gd name="connsiteY5" fmla="*/ 77908 h 401844"/>
                          <a:gd name="connsiteX6" fmla="*/ 176319 w 2706296"/>
                          <a:gd name="connsiteY6" fmla="*/ 176320 h 401844"/>
                          <a:gd name="connsiteX7" fmla="*/ 774985 w 2706296"/>
                          <a:gd name="connsiteY7" fmla="*/ 262429 h 401844"/>
                          <a:gd name="connsiteX0" fmla="*/ 774985 w 2706296"/>
                          <a:gd name="connsiteY0" fmla="*/ 262429 h 401844"/>
                          <a:gd name="connsiteX1" fmla="*/ 2706296 w 2706296"/>
                          <a:gd name="connsiteY1" fmla="*/ 0 h 401844"/>
                          <a:gd name="connsiteX2" fmla="*/ 2652990 w 2706296"/>
                          <a:gd name="connsiteY2" fmla="*/ 159918 h 401844"/>
                          <a:gd name="connsiteX3" fmla="*/ 803687 w 2706296"/>
                          <a:gd name="connsiteY3" fmla="*/ 401844 h 401844"/>
                          <a:gd name="connsiteX4" fmla="*/ 0 w 2706296"/>
                          <a:gd name="connsiteY4" fmla="*/ 258329 h 401844"/>
                          <a:gd name="connsiteX5" fmla="*/ 4099 w 2706296"/>
                          <a:gd name="connsiteY5" fmla="*/ 77908 h 401844"/>
                          <a:gd name="connsiteX6" fmla="*/ 176319 w 2706296"/>
                          <a:gd name="connsiteY6" fmla="*/ 176320 h 401844"/>
                          <a:gd name="connsiteX7" fmla="*/ 774985 w 2706296"/>
                          <a:gd name="connsiteY7" fmla="*/ 262429 h 401844"/>
                          <a:gd name="connsiteX0" fmla="*/ 774985 w 2706296"/>
                          <a:gd name="connsiteY0" fmla="*/ 262429 h 401844"/>
                          <a:gd name="connsiteX1" fmla="*/ 2706296 w 2706296"/>
                          <a:gd name="connsiteY1" fmla="*/ 0 h 401844"/>
                          <a:gd name="connsiteX2" fmla="*/ 2652990 w 2706296"/>
                          <a:gd name="connsiteY2" fmla="*/ 159918 h 401844"/>
                          <a:gd name="connsiteX3" fmla="*/ 803687 w 2706296"/>
                          <a:gd name="connsiteY3" fmla="*/ 401844 h 401844"/>
                          <a:gd name="connsiteX4" fmla="*/ 0 w 2706296"/>
                          <a:gd name="connsiteY4" fmla="*/ 258329 h 401844"/>
                          <a:gd name="connsiteX5" fmla="*/ 4099 w 2706296"/>
                          <a:gd name="connsiteY5" fmla="*/ 77908 h 401844"/>
                          <a:gd name="connsiteX6" fmla="*/ 176319 w 2706296"/>
                          <a:gd name="connsiteY6" fmla="*/ 176320 h 401844"/>
                          <a:gd name="connsiteX7" fmla="*/ 774985 w 2706296"/>
                          <a:gd name="connsiteY7" fmla="*/ 262429 h 401844"/>
                          <a:gd name="connsiteX0" fmla="*/ 774985 w 2706296"/>
                          <a:gd name="connsiteY0" fmla="*/ 262429 h 401844"/>
                          <a:gd name="connsiteX1" fmla="*/ 2706296 w 2706296"/>
                          <a:gd name="connsiteY1" fmla="*/ 0 h 401844"/>
                          <a:gd name="connsiteX2" fmla="*/ 2652990 w 2706296"/>
                          <a:gd name="connsiteY2" fmla="*/ 159918 h 401844"/>
                          <a:gd name="connsiteX3" fmla="*/ 803687 w 2706296"/>
                          <a:gd name="connsiteY3" fmla="*/ 401844 h 401844"/>
                          <a:gd name="connsiteX4" fmla="*/ 0 w 2706296"/>
                          <a:gd name="connsiteY4" fmla="*/ 258329 h 401844"/>
                          <a:gd name="connsiteX5" fmla="*/ 4099 w 2706296"/>
                          <a:gd name="connsiteY5" fmla="*/ 77908 h 401844"/>
                          <a:gd name="connsiteX6" fmla="*/ 774985 w 2706296"/>
                          <a:gd name="connsiteY6" fmla="*/ 262429 h 401844"/>
                          <a:gd name="connsiteX0" fmla="*/ 774985 w 2706296"/>
                          <a:gd name="connsiteY0" fmla="*/ 262429 h 401844"/>
                          <a:gd name="connsiteX1" fmla="*/ 2706296 w 2706296"/>
                          <a:gd name="connsiteY1" fmla="*/ 0 h 401844"/>
                          <a:gd name="connsiteX2" fmla="*/ 2652990 w 2706296"/>
                          <a:gd name="connsiteY2" fmla="*/ 159918 h 401844"/>
                          <a:gd name="connsiteX3" fmla="*/ 803687 w 2706296"/>
                          <a:gd name="connsiteY3" fmla="*/ 401844 h 401844"/>
                          <a:gd name="connsiteX4" fmla="*/ 0 w 2706296"/>
                          <a:gd name="connsiteY4" fmla="*/ 258329 h 401844"/>
                          <a:gd name="connsiteX5" fmla="*/ 4099 w 2706296"/>
                          <a:gd name="connsiteY5" fmla="*/ 77908 h 401844"/>
                          <a:gd name="connsiteX6" fmla="*/ 774985 w 2706296"/>
                          <a:gd name="connsiteY6" fmla="*/ 262429 h 401844"/>
                          <a:gd name="connsiteX0" fmla="*/ 774985 w 2706296"/>
                          <a:gd name="connsiteY0" fmla="*/ 262429 h 401844"/>
                          <a:gd name="connsiteX1" fmla="*/ 2706296 w 2706296"/>
                          <a:gd name="connsiteY1" fmla="*/ 0 h 401844"/>
                          <a:gd name="connsiteX2" fmla="*/ 2652990 w 2706296"/>
                          <a:gd name="connsiteY2" fmla="*/ 159918 h 401844"/>
                          <a:gd name="connsiteX3" fmla="*/ 803687 w 2706296"/>
                          <a:gd name="connsiteY3" fmla="*/ 401844 h 401844"/>
                          <a:gd name="connsiteX4" fmla="*/ 0 w 2706296"/>
                          <a:gd name="connsiteY4" fmla="*/ 258329 h 401844"/>
                          <a:gd name="connsiteX5" fmla="*/ 4099 w 2706296"/>
                          <a:gd name="connsiteY5" fmla="*/ 77908 h 401844"/>
                          <a:gd name="connsiteX6" fmla="*/ 774985 w 2706296"/>
                          <a:gd name="connsiteY6" fmla="*/ 262429 h 401844"/>
                          <a:gd name="connsiteX0" fmla="*/ 774985 w 2706296"/>
                          <a:gd name="connsiteY0" fmla="*/ 262429 h 421341"/>
                          <a:gd name="connsiteX1" fmla="*/ 2706296 w 2706296"/>
                          <a:gd name="connsiteY1" fmla="*/ 0 h 421341"/>
                          <a:gd name="connsiteX2" fmla="*/ 2652990 w 2706296"/>
                          <a:gd name="connsiteY2" fmla="*/ 159918 h 421341"/>
                          <a:gd name="connsiteX3" fmla="*/ 803687 w 2706296"/>
                          <a:gd name="connsiteY3" fmla="*/ 401844 h 421341"/>
                          <a:gd name="connsiteX4" fmla="*/ 0 w 2706296"/>
                          <a:gd name="connsiteY4" fmla="*/ 258329 h 421341"/>
                          <a:gd name="connsiteX5" fmla="*/ 4099 w 2706296"/>
                          <a:gd name="connsiteY5" fmla="*/ 77908 h 421341"/>
                          <a:gd name="connsiteX6" fmla="*/ 774985 w 2706296"/>
                          <a:gd name="connsiteY6" fmla="*/ 262429 h 421341"/>
                          <a:gd name="connsiteX0" fmla="*/ 774985 w 2706296"/>
                          <a:gd name="connsiteY0" fmla="*/ 262429 h 431965"/>
                          <a:gd name="connsiteX1" fmla="*/ 2706296 w 2706296"/>
                          <a:gd name="connsiteY1" fmla="*/ 0 h 431965"/>
                          <a:gd name="connsiteX2" fmla="*/ 2652990 w 2706296"/>
                          <a:gd name="connsiteY2" fmla="*/ 159918 h 431965"/>
                          <a:gd name="connsiteX3" fmla="*/ 807787 w 2706296"/>
                          <a:gd name="connsiteY3" fmla="*/ 414146 h 431965"/>
                          <a:gd name="connsiteX4" fmla="*/ 0 w 2706296"/>
                          <a:gd name="connsiteY4" fmla="*/ 258329 h 431965"/>
                          <a:gd name="connsiteX5" fmla="*/ 4099 w 2706296"/>
                          <a:gd name="connsiteY5" fmla="*/ 77908 h 431965"/>
                          <a:gd name="connsiteX6" fmla="*/ 774985 w 2706296"/>
                          <a:gd name="connsiteY6" fmla="*/ 262429 h 431965"/>
                          <a:gd name="connsiteX0" fmla="*/ 774985 w 2706296"/>
                          <a:gd name="connsiteY0" fmla="*/ 262429 h 423938"/>
                          <a:gd name="connsiteX1" fmla="*/ 2706296 w 2706296"/>
                          <a:gd name="connsiteY1" fmla="*/ 0 h 423938"/>
                          <a:gd name="connsiteX2" fmla="*/ 2652990 w 2706296"/>
                          <a:gd name="connsiteY2" fmla="*/ 159918 h 423938"/>
                          <a:gd name="connsiteX3" fmla="*/ 807787 w 2706296"/>
                          <a:gd name="connsiteY3" fmla="*/ 414146 h 423938"/>
                          <a:gd name="connsiteX4" fmla="*/ 0 w 2706296"/>
                          <a:gd name="connsiteY4" fmla="*/ 258329 h 423938"/>
                          <a:gd name="connsiteX5" fmla="*/ 4099 w 2706296"/>
                          <a:gd name="connsiteY5" fmla="*/ 77908 h 423938"/>
                          <a:gd name="connsiteX6" fmla="*/ 774985 w 2706296"/>
                          <a:gd name="connsiteY6" fmla="*/ 262429 h 423938"/>
                          <a:gd name="connsiteX0" fmla="*/ 774985 w 2706296"/>
                          <a:gd name="connsiteY0" fmla="*/ 262429 h 423938"/>
                          <a:gd name="connsiteX1" fmla="*/ 2706296 w 2706296"/>
                          <a:gd name="connsiteY1" fmla="*/ 0 h 423938"/>
                          <a:gd name="connsiteX2" fmla="*/ 2685793 w 2706296"/>
                          <a:gd name="connsiteY2" fmla="*/ 57407 h 423938"/>
                          <a:gd name="connsiteX3" fmla="*/ 2652990 w 2706296"/>
                          <a:gd name="connsiteY3" fmla="*/ 159918 h 423938"/>
                          <a:gd name="connsiteX4" fmla="*/ 807787 w 2706296"/>
                          <a:gd name="connsiteY4" fmla="*/ 414146 h 423938"/>
                          <a:gd name="connsiteX5" fmla="*/ 0 w 2706296"/>
                          <a:gd name="connsiteY5" fmla="*/ 258329 h 423938"/>
                          <a:gd name="connsiteX6" fmla="*/ 4099 w 2706296"/>
                          <a:gd name="connsiteY6" fmla="*/ 77908 h 423938"/>
                          <a:gd name="connsiteX7" fmla="*/ 774985 w 2706296"/>
                          <a:gd name="connsiteY7" fmla="*/ 262429 h 423938"/>
                          <a:gd name="connsiteX0" fmla="*/ 774985 w 3013829"/>
                          <a:gd name="connsiteY0" fmla="*/ 397743 h 559252"/>
                          <a:gd name="connsiteX1" fmla="*/ 2706296 w 3013829"/>
                          <a:gd name="connsiteY1" fmla="*/ 135314 h 559252"/>
                          <a:gd name="connsiteX2" fmla="*/ 3013829 w 3013829"/>
                          <a:gd name="connsiteY2" fmla="*/ 0 h 559252"/>
                          <a:gd name="connsiteX3" fmla="*/ 2652990 w 3013829"/>
                          <a:gd name="connsiteY3" fmla="*/ 295232 h 559252"/>
                          <a:gd name="connsiteX4" fmla="*/ 807787 w 3013829"/>
                          <a:gd name="connsiteY4" fmla="*/ 549460 h 559252"/>
                          <a:gd name="connsiteX5" fmla="*/ 0 w 3013829"/>
                          <a:gd name="connsiteY5" fmla="*/ 393643 h 559252"/>
                          <a:gd name="connsiteX6" fmla="*/ 4099 w 3013829"/>
                          <a:gd name="connsiteY6" fmla="*/ 213222 h 559252"/>
                          <a:gd name="connsiteX7" fmla="*/ 774985 w 3013829"/>
                          <a:gd name="connsiteY7" fmla="*/ 397743 h 559252"/>
                          <a:gd name="connsiteX0" fmla="*/ 774985 w 3013829"/>
                          <a:gd name="connsiteY0" fmla="*/ 397743 h 559252"/>
                          <a:gd name="connsiteX1" fmla="*/ 2706296 w 3013829"/>
                          <a:gd name="connsiteY1" fmla="*/ 135314 h 559252"/>
                          <a:gd name="connsiteX2" fmla="*/ 3013829 w 3013829"/>
                          <a:gd name="connsiteY2" fmla="*/ 0 h 559252"/>
                          <a:gd name="connsiteX3" fmla="*/ 2718596 w 3013829"/>
                          <a:gd name="connsiteY3" fmla="*/ 237826 h 559252"/>
                          <a:gd name="connsiteX4" fmla="*/ 2652990 w 3013829"/>
                          <a:gd name="connsiteY4" fmla="*/ 295232 h 559252"/>
                          <a:gd name="connsiteX5" fmla="*/ 807787 w 3013829"/>
                          <a:gd name="connsiteY5" fmla="*/ 549460 h 559252"/>
                          <a:gd name="connsiteX6" fmla="*/ 0 w 3013829"/>
                          <a:gd name="connsiteY6" fmla="*/ 393643 h 559252"/>
                          <a:gd name="connsiteX7" fmla="*/ 4099 w 3013829"/>
                          <a:gd name="connsiteY7" fmla="*/ 213222 h 559252"/>
                          <a:gd name="connsiteX8" fmla="*/ 774985 w 3013829"/>
                          <a:gd name="connsiteY8" fmla="*/ 397743 h 559252"/>
                          <a:gd name="connsiteX0" fmla="*/ 774985 w 3017928"/>
                          <a:gd name="connsiteY0" fmla="*/ 397743 h 559252"/>
                          <a:gd name="connsiteX1" fmla="*/ 2706296 w 3017928"/>
                          <a:gd name="connsiteY1" fmla="*/ 135314 h 559252"/>
                          <a:gd name="connsiteX2" fmla="*/ 3013829 w 3017928"/>
                          <a:gd name="connsiteY2" fmla="*/ 0 h 559252"/>
                          <a:gd name="connsiteX3" fmla="*/ 3017928 w 3017928"/>
                          <a:gd name="connsiteY3" fmla="*/ 155817 h 559252"/>
                          <a:gd name="connsiteX4" fmla="*/ 2652990 w 3017928"/>
                          <a:gd name="connsiteY4" fmla="*/ 295232 h 559252"/>
                          <a:gd name="connsiteX5" fmla="*/ 807787 w 3017928"/>
                          <a:gd name="connsiteY5" fmla="*/ 549460 h 559252"/>
                          <a:gd name="connsiteX6" fmla="*/ 0 w 3017928"/>
                          <a:gd name="connsiteY6" fmla="*/ 393643 h 559252"/>
                          <a:gd name="connsiteX7" fmla="*/ 4099 w 3017928"/>
                          <a:gd name="connsiteY7" fmla="*/ 213222 h 559252"/>
                          <a:gd name="connsiteX8" fmla="*/ 774985 w 3017928"/>
                          <a:gd name="connsiteY8" fmla="*/ 397743 h 559252"/>
                          <a:gd name="connsiteX0" fmla="*/ 774985 w 3017928"/>
                          <a:gd name="connsiteY0" fmla="*/ 397743 h 559252"/>
                          <a:gd name="connsiteX1" fmla="*/ 2599684 w 3017928"/>
                          <a:gd name="connsiteY1" fmla="*/ 151716 h 559252"/>
                          <a:gd name="connsiteX2" fmla="*/ 3013829 w 3017928"/>
                          <a:gd name="connsiteY2" fmla="*/ 0 h 559252"/>
                          <a:gd name="connsiteX3" fmla="*/ 3017928 w 3017928"/>
                          <a:gd name="connsiteY3" fmla="*/ 155817 h 559252"/>
                          <a:gd name="connsiteX4" fmla="*/ 2652990 w 3017928"/>
                          <a:gd name="connsiteY4" fmla="*/ 295232 h 559252"/>
                          <a:gd name="connsiteX5" fmla="*/ 807787 w 3017928"/>
                          <a:gd name="connsiteY5" fmla="*/ 549460 h 559252"/>
                          <a:gd name="connsiteX6" fmla="*/ 0 w 3017928"/>
                          <a:gd name="connsiteY6" fmla="*/ 393643 h 559252"/>
                          <a:gd name="connsiteX7" fmla="*/ 4099 w 3017928"/>
                          <a:gd name="connsiteY7" fmla="*/ 213222 h 559252"/>
                          <a:gd name="connsiteX8" fmla="*/ 774985 w 3017928"/>
                          <a:gd name="connsiteY8" fmla="*/ 397743 h 559252"/>
                          <a:gd name="connsiteX0" fmla="*/ 774985 w 3017928"/>
                          <a:gd name="connsiteY0" fmla="*/ 397743 h 559252"/>
                          <a:gd name="connsiteX1" fmla="*/ 2599684 w 3017928"/>
                          <a:gd name="connsiteY1" fmla="*/ 151716 h 559252"/>
                          <a:gd name="connsiteX2" fmla="*/ 3013829 w 3017928"/>
                          <a:gd name="connsiteY2" fmla="*/ 0 h 559252"/>
                          <a:gd name="connsiteX3" fmla="*/ 3017928 w 3017928"/>
                          <a:gd name="connsiteY3" fmla="*/ 155817 h 559252"/>
                          <a:gd name="connsiteX4" fmla="*/ 2542278 w 3017928"/>
                          <a:gd name="connsiteY4" fmla="*/ 303433 h 559252"/>
                          <a:gd name="connsiteX5" fmla="*/ 807787 w 3017928"/>
                          <a:gd name="connsiteY5" fmla="*/ 549460 h 559252"/>
                          <a:gd name="connsiteX6" fmla="*/ 0 w 3017928"/>
                          <a:gd name="connsiteY6" fmla="*/ 393643 h 559252"/>
                          <a:gd name="connsiteX7" fmla="*/ 4099 w 3017928"/>
                          <a:gd name="connsiteY7" fmla="*/ 213222 h 559252"/>
                          <a:gd name="connsiteX8" fmla="*/ 774985 w 3017928"/>
                          <a:gd name="connsiteY8" fmla="*/ 397743 h 559252"/>
                          <a:gd name="connsiteX0" fmla="*/ 774985 w 3017928"/>
                          <a:gd name="connsiteY0" fmla="*/ 397743 h 559252"/>
                          <a:gd name="connsiteX1" fmla="*/ 2599684 w 3017928"/>
                          <a:gd name="connsiteY1" fmla="*/ 151716 h 559252"/>
                          <a:gd name="connsiteX2" fmla="*/ 3013829 w 3017928"/>
                          <a:gd name="connsiteY2" fmla="*/ 0 h 559252"/>
                          <a:gd name="connsiteX3" fmla="*/ 3017928 w 3017928"/>
                          <a:gd name="connsiteY3" fmla="*/ 155817 h 559252"/>
                          <a:gd name="connsiteX4" fmla="*/ 2550478 w 3017928"/>
                          <a:gd name="connsiteY4" fmla="*/ 319835 h 559252"/>
                          <a:gd name="connsiteX5" fmla="*/ 807787 w 3017928"/>
                          <a:gd name="connsiteY5" fmla="*/ 549460 h 559252"/>
                          <a:gd name="connsiteX6" fmla="*/ 0 w 3017928"/>
                          <a:gd name="connsiteY6" fmla="*/ 393643 h 559252"/>
                          <a:gd name="connsiteX7" fmla="*/ 4099 w 3017928"/>
                          <a:gd name="connsiteY7" fmla="*/ 213222 h 559252"/>
                          <a:gd name="connsiteX8" fmla="*/ 774985 w 3017928"/>
                          <a:gd name="connsiteY8" fmla="*/ 397743 h 559252"/>
                          <a:gd name="connsiteX0" fmla="*/ 774985 w 3017928"/>
                          <a:gd name="connsiteY0" fmla="*/ 397743 h 559252"/>
                          <a:gd name="connsiteX1" fmla="*/ 2599684 w 3017928"/>
                          <a:gd name="connsiteY1" fmla="*/ 151716 h 559252"/>
                          <a:gd name="connsiteX2" fmla="*/ 3013829 w 3017928"/>
                          <a:gd name="connsiteY2" fmla="*/ 0 h 559252"/>
                          <a:gd name="connsiteX3" fmla="*/ 3017928 w 3017928"/>
                          <a:gd name="connsiteY3" fmla="*/ 155817 h 559252"/>
                          <a:gd name="connsiteX4" fmla="*/ 2542277 w 3017928"/>
                          <a:gd name="connsiteY4" fmla="*/ 311634 h 559252"/>
                          <a:gd name="connsiteX5" fmla="*/ 807787 w 3017928"/>
                          <a:gd name="connsiteY5" fmla="*/ 549460 h 559252"/>
                          <a:gd name="connsiteX6" fmla="*/ 0 w 3017928"/>
                          <a:gd name="connsiteY6" fmla="*/ 393643 h 559252"/>
                          <a:gd name="connsiteX7" fmla="*/ 4099 w 3017928"/>
                          <a:gd name="connsiteY7" fmla="*/ 213222 h 559252"/>
                          <a:gd name="connsiteX8" fmla="*/ 774985 w 3017928"/>
                          <a:gd name="connsiteY8" fmla="*/ 397743 h 559252"/>
                          <a:gd name="connsiteX0" fmla="*/ 774985 w 3017928"/>
                          <a:gd name="connsiteY0" fmla="*/ 397743 h 559252"/>
                          <a:gd name="connsiteX1" fmla="*/ 2599684 w 3017928"/>
                          <a:gd name="connsiteY1" fmla="*/ 151716 h 559252"/>
                          <a:gd name="connsiteX2" fmla="*/ 3013829 w 3017928"/>
                          <a:gd name="connsiteY2" fmla="*/ 0 h 559252"/>
                          <a:gd name="connsiteX3" fmla="*/ 3017928 w 3017928"/>
                          <a:gd name="connsiteY3" fmla="*/ 155817 h 559252"/>
                          <a:gd name="connsiteX4" fmla="*/ 2542277 w 3017928"/>
                          <a:gd name="connsiteY4" fmla="*/ 311634 h 559252"/>
                          <a:gd name="connsiteX5" fmla="*/ 807787 w 3017928"/>
                          <a:gd name="connsiteY5" fmla="*/ 549460 h 559252"/>
                          <a:gd name="connsiteX6" fmla="*/ 0 w 3017928"/>
                          <a:gd name="connsiteY6" fmla="*/ 393643 h 559252"/>
                          <a:gd name="connsiteX7" fmla="*/ 4099 w 3017928"/>
                          <a:gd name="connsiteY7" fmla="*/ 213222 h 559252"/>
                          <a:gd name="connsiteX8" fmla="*/ 774985 w 3017928"/>
                          <a:gd name="connsiteY8" fmla="*/ 397743 h 559252"/>
                          <a:gd name="connsiteX0" fmla="*/ 774985 w 3017928"/>
                          <a:gd name="connsiteY0" fmla="*/ 397743 h 559252"/>
                          <a:gd name="connsiteX1" fmla="*/ 2599684 w 3017928"/>
                          <a:gd name="connsiteY1" fmla="*/ 151716 h 559252"/>
                          <a:gd name="connsiteX2" fmla="*/ 3013829 w 3017928"/>
                          <a:gd name="connsiteY2" fmla="*/ 0 h 559252"/>
                          <a:gd name="connsiteX3" fmla="*/ 3017928 w 3017928"/>
                          <a:gd name="connsiteY3" fmla="*/ 155817 h 559252"/>
                          <a:gd name="connsiteX4" fmla="*/ 2542277 w 3017928"/>
                          <a:gd name="connsiteY4" fmla="*/ 311634 h 559252"/>
                          <a:gd name="connsiteX5" fmla="*/ 807787 w 3017928"/>
                          <a:gd name="connsiteY5" fmla="*/ 549460 h 559252"/>
                          <a:gd name="connsiteX6" fmla="*/ 0 w 3017928"/>
                          <a:gd name="connsiteY6" fmla="*/ 393643 h 559252"/>
                          <a:gd name="connsiteX7" fmla="*/ 4099 w 3017928"/>
                          <a:gd name="connsiteY7" fmla="*/ 213222 h 559252"/>
                          <a:gd name="connsiteX8" fmla="*/ 774985 w 3017928"/>
                          <a:gd name="connsiteY8" fmla="*/ 397743 h 559252"/>
                          <a:gd name="connsiteX0" fmla="*/ 774985 w 3017928"/>
                          <a:gd name="connsiteY0" fmla="*/ 397743 h 559252"/>
                          <a:gd name="connsiteX1" fmla="*/ 2599684 w 3017928"/>
                          <a:gd name="connsiteY1" fmla="*/ 151716 h 559252"/>
                          <a:gd name="connsiteX2" fmla="*/ 3013829 w 3017928"/>
                          <a:gd name="connsiteY2" fmla="*/ 0 h 559252"/>
                          <a:gd name="connsiteX3" fmla="*/ 3017928 w 3017928"/>
                          <a:gd name="connsiteY3" fmla="*/ 155817 h 559252"/>
                          <a:gd name="connsiteX4" fmla="*/ 2542277 w 3017928"/>
                          <a:gd name="connsiteY4" fmla="*/ 311634 h 559252"/>
                          <a:gd name="connsiteX5" fmla="*/ 807787 w 3017928"/>
                          <a:gd name="connsiteY5" fmla="*/ 549460 h 559252"/>
                          <a:gd name="connsiteX6" fmla="*/ 0 w 3017928"/>
                          <a:gd name="connsiteY6" fmla="*/ 393643 h 559252"/>
                          <a:gd name="connsiteX7" fmla="*/ 4099 w 3017928"/>
                          <a:gd name="connsiteY7" fmla="*/ 213222 h 559252"/>
                          <a:gd name="connsiteX8" fmla="*/ 774985 w 3017928"/>
                          <a:gd name="connsiteY8" fmla="*/ 397743 h 559252"/>
                          <a:gd name="connsiteX0" fmla="*/ 774985 w 3017928"/>
                          <a:gd name="connsiteY0" fmla="*/ 397743 h 559252"/>
                          <a:gd name="connsiteX1" fmla="*/ 2599684 w 3017928"/>
                          <a:gd name="connsiteY1" fmla="*/ 151716 h 559252"/>
                          <a:gd name="connsiteX2" fmla="*/ 3013829 w 3017928"/>
                          <a:gd name="connsiteY2" fmla="*/ 0 h 559252"/>
                          <a:gd name="connsiteX3" fmla="*/ 3017928 w 3017928"/>
                          <a:gd name="connsiteY3" fmla="*/ 155817 h 559252"/>
                          <a:gd name="connsiteX4" fmla="*/ 2542277 w 3017928"/>
                          <a:gd name="connsiteY4" fmla="*/ 311634 h 559252"/>
                          <a:gd name="connsiteX5" fmla="*/ 807787 w 3017928"/>
                          <a:gd name="connsiteY5" fmla="*/ 549460 h 559252"/>
                          <a:gd name="connsiteX6" fmla="*/ 0 w 3017928"/>
                          <a:gd name="connsiteY6" fmla="*/ 393643 h 559252"/>
                          <a:gd name="connsiteX7" fmla="*/ 4099 w 3017928"/>
                          <a:gd name="connsiteY7" fmla="*/ 213222 h 559252"/>
                          <a:gd name="connsiteX8" fmla="*/ 774985 w 3017928"/>
                          <a:gd name="connsiteY8" fmla="*/ 397743 h 559252"/>
                          <a:gd name="connsiteX0" fmla="*/ 774985 w 3017928"/>
                          <a:gd name="connsiteY0" fmla="*/ 397743 h 559252"/>
                          <a:gd name="connsiteX1" fmla="*/ 2599684 w 3017928"/>
                          <a:gd name="connsiteY1" fmla="*/ 151716 h 559252"/>
                          <a:gd name="connsiteX2" fmla="*/ 3013829 w 3017928"/>
                          <a:gd name="connsiteY2" fmla="*/ 0 h 559252"/>
                          <a:gd name="connsiteX3" fmla="*/ 3017928 w 3017928"/>
                          <a:gd name="connsiteY3" fmla="*/ 155817 h 559252"/>
                          <a:gd name="connsiteX4" fmla="*/ 2542277 w 3017928"/>
                          <a:gd name="connsiteY4" fmla="*/ 311634 h 559252"/>
                          <a:gd name="connsiteX5" fmla="*/ 807787 w 3017928"/>
                          <a:gd name="connsiteY5" fmla="*/ 549460 h 559252"/>
                          <a:gd name="connsiteX6" fmla="*/ 0 w 3017928"/>
                          <a:gd name="connsiteY6" fmla="*/ 393643 h 559252"/>
                          <a:gd name="connsiteX7" fmla="*/ 4099 w 3017928"/>
                          <a:gd name="connsiteY7" fmla="*/ 213222 h 559252"/>
                          <a:gd name="connsiteX8" fmla="*/ 774985 w 3017928"/>
                          <a:gd name="connsiteY8" fmla="*/ 397743 h 559252"/>
                          <a:gd name="connsiteX0" fmla="*/ 774985 w 3017928"/>
                          <a:gd name="connsiteY0" fmla="*/ 397743 h 559252"/>
                          <a:gd name="connsiteX1" fmla="*/ 2599684 w 3017928"/>
                          <a:gd name="connsiteY1" fmla="*/ 143515 h 559252"/>
                          <a:gd name="connsiteX2" fmla="*/ 3013829 w 3017928"/>
                          <a:gd name="connsiteY2" fmla="*/ 0 h 559252"/>
                          <a:gd name="connsiteX3" fmla="*/ 3017928 w 3017928"/>
                          <a:gd name="connsiteY3" fmla="*/ 155817 h 559252"/>
                          <a:gd name="connsiteX4" fmla="*/ 2542277 w 3017928"/>
                          <a:gd name="connsiteY4" fmla="*/ 311634 h 559252"/>
                          <a:gd name="connsiteX5" fmla="*/ 807787 w 3017928"/>
                          <a:gd name="connsiteY5" fmla="*/ 549460 h 559252"/>
                          <a:gd name="connsiteX6" fmla="*/ 0 w 3017928"/>
                          <a:gd name="connsiteY6" fmla="*/ 393643 h 559252"/>
                          <a:gd name="connsiteX7" fmla="*/ 4099 w 3017928"/>
                          <a:gd name="connsiteY7" fmla="*/ 213222 h 559252"/>
                          <a:gd name="connsiteX8" fmla="*/ 774985 w 3017928"/>
                          <a:gd name="connsiteY8" fmla="*/ 397743 h 559252"/>
                          <a:gd name="connsiteX0" fmla="*/ 774985 w 3017928"/>
                          <a:gd name="connsiteY0" fmla="*/ 397743 h 559252"/>
                          <a:gd name="connsiteX1" fmla="*/ 2599684 w 3017928"/>
                          <a:gd name="connsiteY1" fmla="*/ 143515 h 559252"/>
                          <a:gd name="connsiteX2" fmla="*/ 3013829 w 3017928"/>
                          <a:gd name="connsiteY2" fmla="*/ 0 h 559252"/>
                          <a:gd name="connsiteX3" fmla="*/ 3017928 w 3017928"/>
                          <a:gd name="connsiteY3" fmla="*/ 155817 h 559252"/>
                          <a:gd name="connsiteX4" fmla="*/ 2542277 w 3017928"/>
                          <a:gd name="connsiteY4" fmla="*/ 311634 h 559252"/>
                          <a:gd name="connsiteX5" fmla="*/ 807787 w 3017928"/>
                          <a:gd name="connsiteY5" fmla="*/ 549460 h 559252"/>
                          <a:gd name="connsiteX6" fmla="*/ 0 w 3017928"/>
                          <a:gd name="connsiteY6" fmla="*/ 393643 h 559252"/>
                          <a:gd name="connsiteX7" fmla="*/ 4099 w 3017928"/>
                          <a:gd name="connsiteY7" fmla="*/ 213222 h 559252"/>
                          <a:gd name="connsiteX8" fmla="*/ 774985 w 3017928"/>
                          <a:gd name="connsiteY8" fmla="*/ 397743 h 559252"/>
                          <a:gd name="connsiteX0" fmla="*/ 774985 w 3017928"/>
                          <a:gd name="connsiteY0" fmla="*/ 397743 h 559252"/>
                          <a:gd name="connsiteX1" fmla="*/ 2599684 w 3017928"/>
                          <a:gd name="connsiteY1" fmla="*/ 143515 h 559252"/>
                          <a:gd name="connsiteX2" fmla="*/ 3013829 w 3017928"/>
                          <a:gd name="connsiteY2" fmla="*/ 0 h 559252"/>
                          <a:gd name="connsiteX3" fmla="*/ 3017928 w 3017928"/>
                          <a:gd name="connsiteY3" fmla="*/ 155817 h 559252"/>
                          <a:gd name="connsiteX4" fmla="*/ 2542277 w 3017928"/>
                          <a:gd name="connsiteY4" fmla="*/ 311634 h 559252"/>
                          <a:gd name="connsiteX5" fmla="*/ 807787 w 3017928"/>
                          <a:gd name="connsiteY5" fmla="*/ 549460 h 559252"/>
                          <a:gd name="connsiteX6" fmla="*/ 0 w 3017928"/>
                          <a:gd name="connsiteY6" fmla="*/ 393643 h 559252"/>
                          <a:gd name="connsiteX7" fmla="*/ 4099 w 3017928"/>
                          <a:gd name="connsiteY7" fmla="*/ 213222 h 559252"/>
                          <a:gd name="connsiteX8" fmla="*/ 774985 w 3017928"/>
                          <a:gd name="connsiteY8" fmla="*/ 397743 h 559252"/>
                          <a:gd name="connsiteX0" fmla="*/ 774985 w 3017928"/>
                          <a:gd name="connsiteY0" fmla="*/ 397743 h 559252"/>
                          <a:gd name="connsiteX1" fmla="*/ 2599684 w 3017928"/>
                          <a:gd name="connsiteY1" fmla="*/ 143515 h 559252"/>
                          <a:gd name="connsiteX2" fmla="*/ 3013829 w 3017928"/>
                          <a:gd name="connsiteY2" fmla="*/ 0 h 559252"/>
                          <a:gd name="connsiteX3" fmla="*/ 3017928 w 3017928"/>
                          <a:gd name="connsiteY3" fmla="*/ 155817 h 559252"/>
                          <a:gd name="connsiteX4" fmla="*/ 2542277 w 3017928"/>
                          <a:gd name="connsiteY4" fmla="*/ 311634 h 559252"/>
                          <a:gd name="connsiteX5" fmla="*/ 807787 w 3017928"/>
                          <a:gd name="connsiteY5" fmla="*/ 549460 h 559252"/>
                          <a:gd name="connsiteX6" fmla="*/ 0 w 3017928"/>
                          <a:gd name="connsiteY6" fmla="*/ 393643 h 559252"/>
                          <a:gd name="connsiteX7" fmla="*/ 4099 w 3017928"/>
                          <a:gd name="connsiteY7" fmla="*/ 213222 h 559252"/>
                          <a:gd name="connsiteX8" fmla="*/ 774985 w 3017928"/>
                          <a:gd name="connsiteY8" fmla="*/ 397743 h 559252"/>
                          <a:gd name="connsiteX0" fmla="*/ 774985 w 3017928"/>
                          <a:gd name="connsiteY0" fmla="*/ 397743 h 559252"/>
                          <a:gd name="connsiteX1" fmla="*/ 2599684 w 3017928"/>
                          <a:gd name="connsiteY1" fmla="*/ 143515 h 559252"/>
                          <a:gd name="connsiteX2" fmla="*/ 3013829 w 3017928"/>
                          <a:gd name="connsiteY2" fmla="*/ 0 h 559252"/>
                          <a:gd name="connsiteX3" fmla="*/ 3017928 w 3017928"/>
                          <a:gd name="connsiteY3" fmla="*/ 155817 h 559252"/>
                          <a:gd name="connsiteX4" fmla="*/ 2542277 w 3017928"/>
                          <a:gd name="connsiteY4" fmla="*/ 311634 h 559252"/>
                          <a:gd name="connsiteX5" fmla="*/ 807787 w 3017928"/>
                          <a:gd name="connsiteY5" fmla="*/ 549460 h 559252"/>
                          <a:gd name="connsiteX6" fmla="*/ 0 w 3017928"/>
                          <a:gd name="connsiteY6" fmla="*/ 393643 h 559252"/>
                          <a:gd name="connsiteX7" fmla="*/ 4099 w 3017928"/>
                          <a:gd name="connsiteY7" fmla="*/ 213222 h 559252"/>
                          <a:gd name="connsiteX8" fmla="*/ 774985 w 3017928"/>
                          <a:gd name="connsiteY8" fmla="*/ 397743 h 559252"/>
                          <a:gd name="connsiteX0" fmla="*/ 774985 w 3017928"/>
                          <a:gd name="connsiteY0" fmla="*/ 397743 h 559252"/>
                          <a:gd name="connsiteX1" fmla="*/ 2599684 w 3017928"/>
                          <a:gd name="connsiteY1" fmla="*/ 143515 h 559252"/>
                          <a:gd name="connsiteX2" fmla="*/ 3013829 w 3017928"/>
                          <a:gd name="connsiteY2" fmla="*/ 0 h 559252"/>
                          <a:gd name="connsiteX3" fmla="*/ 3017928 w 3017928"/>
                          <a:gd name="connsiteY3" fmla="*/ 155817 h 559252"/>
                          <a:gd name="connsiteX4" fmla="*/ 2542277 w 3017928"/>
                          <a:gd name="connsiteY4" fmla="*/ 311634 h 559252"/>
                          <a:gd name="connsiteX5" fmla="*/ 807787 w 3017928"/>
                          <a:gd name="connsiteY5" fmla="*/ 549460 h 559252"/>
                          <a:gd name="connsiteX6" fmla="*/ 0 w 3017928"/>
                          <a:gd name="connsiteY6" fmla="*/ 393643 h 559252"/>
                          <a:gd name="connsiteX7" fmla="*/ 4099 w 3017928"/>
                          <a:gd name="connsiteY7" fmla="*/ 213222 h 559252"/>
                          <a:gd name="connsiteX8" fmla="*/ 774985 w 3017928"/>
                          <a:gd name="connsiteY8" fmla="*/ 397743 h 559252"/>
                          <a:gd name="connsiteX0" fmla="*/ 774985 w 3017928"/>
                          <a:gd name="connsiteY0" fmla="*/ 397743 h 559252"/>
                          <a:gd name="connsiteX1" fmla="*/ 2599684 w 3017928"/>
                          <a:gd name="connsiteY1" fmla="*/ 143515 h 559252"/>
                          <a:gd name="connsiteX2" fmla="*/ 3013829 w 3017928"/>
                          <a:gd name="connsiteY2" fmla="*/ 0 h 559252"/>
                          <a:gd name="connsiteX3" fmla="*/ 3017928 w 3017928"/>
                          <a:gd name="connsiteY3" fmla="*/ 155817 h 559252"/>
                          <a:gd name="connsiteX4" fmla="*/ 2542277 w 3017928"/>
                          <a:gd name="connsiteY4" fmla="*/ 311634 h 559252"/>
                          <a:gd name="connsiteX5" fmla="*/ 807787 w 3017928"/>
                          <a:gd name="connsiteY5" fmla="*/ 549460 h 559252"/>
                          <a:gd name="connsiteX6" fmla="*/ 0 w 3017928"/>
                          <a:gd name="connsiteY6" fmla="*/ 393643 h 559252"/>
                          <a:gd name="connsiteX7" fmla="*/ 4099 w 3017928"/>
                          <a:gd name="connsiteY7" fmla="*/ 198113 h 559252"/>
                          <a:gd name="connsiteX8" fmla="*/ 774985 w 3017928"/>
                          <a:gd name="connsiteY8" fmla="*/ 397743 h 559252"/>
                          <a:gd name="connsiteX0" fmla="*/ 790094 w 3033037"/>
                          <a:gd name="connsiteY0" fmla="*/ 397743 h 557266"/>
                          <a:gd name="connsiteX1" fmla="*/ 2614793 w 3033037"/>
                          <a:gd name="connsiteY1" fmla="*/ 143515 h 557266"/>
                          <a:gd name="connsiteX2" fmla="*/ 3028938 w 3033037"/>
                          <a:gd name="connsiteY2" fmla="*/ 0 h 557266"/>
                          <a:gd name="connsiteX3" fmla="*/ 3033037 w 3033037"/>
                          <a:gd name="connsiteY3" fmla="*/ 155817 h 557266"/>
                          <a:gd name="connsiteX4" fmla="*/ 2557386 w 3033037"/>
                          <a:gd name="connsiteY4" fmla="*/ 311634 h 557266"/>
                          <a:gd name="connsiteX5" fmla="*/ 822896 w 3033037"/>
                          <a:gd name="connsiteY5" fmla="*/ 549460 h 557266"/>
                          <a:gd name="connsiteX6" fmla="*/ 0 w 3033037"/>
                          <a:gd name="connsiteY6" fmla="*/ 368463 h 557266"/>
                          <a:gd name="connsiteX7" fmla="*/ 19208 w 3033037"/>
                          <a:gd name="connsiteY7" fmla="*/ 198113 h 557266"/>
                          <a:gd name="connsiteX8" fmla="*/ 790094 w 3033037"/>
                          <a:gd name="connsiteY8" fmla="*/ 397743 h 557266"/>
                          <a:gd name="connsiteX0" fmla="*/ 770982 w 3013925"/>
                          <a:gd name="connsiteY0" fmla="*/ 397743 h 557266"/>
                          <a:gd name="connsiteX1" fmla="*/ 2595681 w 3013925"/>
                          <a:gd name="connsiteY1" fmla="*/ 143515 h 557266"/>
                          <a:gd name="connsiteX2" fmla="*/ 3009826 w 3013925"/>
                          <a:gd name="connsiteY2" fmla="*/ 0 h 557266"/>
                          <a:gd name="connsiteX3" fmla="*/ 3013925 w 3013925"/>
                          <a:gd name="connsiteY3" fmla="*/ 155817 h 557266"/>
                          <a:gd name="connsiteX4" fmla="*/ 2538274 w 3013925"/>
                          <a:gd name="connsiteY4" fmla="*/ 311634 h 557266"/>
                          <a:gd name="connsiteX5" fmla="*/ 803784 w 3013925"/>
                          <a:gd name="connsiteY5" fmla="*/ 549460 h 557266"/>
                          <a:gd name="connsiteX6" fmla="*/ 11106 w 3013925"/>
                          <a:gd name="connsiteY6" fmla="*/ 368463 h 557266"/>
                          <a:gd name="connsiteX7" fmla="*/ 96 w 3013925"/>
                          <a:gd name="connsiteY7" fmla="*/ 198113 h 557266"/>
                          <a:gd name="connsiteX8" fmla="*/ 770982 w 3013925"/>
                          <a:gd name="connsiteY8" fmla="*/ 397743 h 557266"/>
                          <a:gd name="connsiteX0" fmla="*/ 770982 w 3013925"/>
                          <a:gd name="connsiteY0" fmla="*/ 397743 h 555962"/>
                          <a:gd name="connsiteX1" fmla="*/ 2595681 w 3013925"/>
                          <a:gd name="connsiteY1" fmla="*/ 143515 h 555962"/>
                          <a:gd name="connsiteX2" fmla="*/ 3009826 w 3013925"/>
                          <a:gd name="connsiteY2" fmla="*/ 0 h 555962"/>
                          <a:gd name="connsiteX3" fmla="*/ 3013925 w 3013925"/>
                          <a:gd name="connsiteY3" fmla="*/ 155817 h 555962"/>
                          <a:gd name="connsiteX4" fmla="*/ 2538274 w 3013925"/>
                          <a:gd name="connsiteY4" fmla="*/ 311634 h 555962"/>
                          <a:gd name="connsiteX5" fmla="*/ 803784 w 3013925"/>
                          <a:gd name="connsiteY5" fmla="*/ 549460 h 555962"/>
                          <a:gd name="connsiteX6" fmla="*/ 11106 w 3013925"/>
                          <a:gd name="connsiteY6" fmla="*/ 368463 h 555962"/>
                          <a:gd name="connsiteX7" fmla="*/ 96 w 3013925"/>
                          <a:gd name="connsiteY7" fmla="*/ 198113 h 555962"/>
                          <a:gd name="connsiteX8" fmla="*/ 770982 w 3013925"/>
                          <a:gd name="connsiteY8" fmla="*/ 397743 h 555962"/>
                          <a:gd name="connsiteX0" fmla="*/ 772090 w 3015033"/>
                          <a:gd name="connsiteY0" fmla="*/ 397743 h 555963"/>
                          <a:gd name="connsiteX1" fmla="*/ 2596789 w 3015033"/>
                          <a:gd name="connsiteY1" fmla="*/ 143515 h 555963"/>
                          <a:gd name="connsiteX2" fmla="*/ 3010934 w 3015033"/>
                          <a:gd name="connsiteY2" fmla="*/ 0 h 555963"/>
                          <a:gd name="connsiteX3" fmla="*/ 3015033 w 3015033"/>
                          <a:gd name="connsiteY3" fmla="*/ 155817 h 555963"/>
                          <a:gd name="connsiteX4" fmla="*/ 2539382 w 3015033"/>
                          <a:gd name="connsiteY4" fmla="*/ 311634 h 555963"/>
                          <a:gd name="connsiteX5" fmla="*/ 804892 w 3015033"/>
                          <a:gd name="connsiteY5" fmla="*/ 549460 h 555963"/>
                          <a:gd name="connsiteX6" fmla="*/ 12214 w 3015033"/>
                          <a:gd name="connsiteY6" fmla="*/ 368463 h 555963"/>
                          <a:gd name="connsiteX7" fmla="*/ 1204 w 3015033"/>
                          <a:gd name="connsiteY7" fmla="*/ 198113 h 555963"/>
                          <a:gd name="connsiteX8" fmla="*/ 772090 w 3015033"/>
                          <a:gd name="connsiteY8" fmla="*/ 397743 h 555963"/>
                          <a:gd name="connsiteX0" fmla="*/ 772090 w 3015033"/>
                          <a:gd name="connsiteY0" fmla="*/ 397743 h 555817"/>
                          <a:gd name="connsiteX1" fmla="*/ 2596789 w 3015033"/>
                          <a:gd name="connsiteY1" fmla="*/ 143515 h 555817"/>
                          <a:gd name="connsiteX2" fmla="*/ 3010934 w 3015033"/>
                          <a:gd name="connsiteY2" fmla="*/ 0 h 555817"/>
                          <a:gd name="connsiteX3" fmla="*/ 3015033 w 3015033"/>
                          <a:gd name="connsiteY3" fmla="*/ 155817 h 555817"/>
                          <a:gd name="connsiteX4" fmla="*/ 2539382 w 3015033"/>
                          <a:gd name="connsiteY4" fmla="*/ 311634 h 555817"/>
                          <a:gd name="connsiteX5" fmla="*/ 804892 w 3015033"/>
                          <a:gd name="connsiteY5" fmla="*/ 549460 h 555817"/>
                          <a:gd name="connsiteX6" fmla="*/ 12214 w 3015033"/>
                          <a:gd name="connsiteY6" fmla="*/ 368463 h 555817"/>
                          <a:gd name="connsiteX7" fmla="*/ 1204 w 3015033"/>
                          <a:gd name="connsiteY7" fmla="*/ 198113 h 555817"/>
                          <a:gd name="connsiteX8" fmla="*/ 772090 w 3015033"/>
                          <a:gd name="connsiteY8" fmla="*/ 397743 h 555817"/>
                          <a:gd name="connsiteX0" fmla="*/ 772089 w 3015033"/>
                          <a:gd name="connsiteY0" fmla="*/ 394372 h 555817"/>
                          <a:gd name="connsiteX1" fmla="*/ 2596789 w 3015033"/>
                          <a:gd name="connsiteY1" fmla="*/ 143515 h 555817"/>
                          <a:gd name="connsiteX2" fmla="*/ 3010934 w 3015033"/>
                          <a:gd name="connsiteY2" fmla="*/ 0 h 555817"/>
                          <a:gd name="connsiteX3" fmla="*/ 3015033 w 3015033"/>
                          <a:gd name="connsiteY3" fmla="*/ 155817 h 555817"/>
                          <a:gd name="connsiteX4" fmla="*/ 2539382 w 3015033"/>
                          <a:gd name="connsiteY4" fmla="*/ 311634 h 555817"/>
                          <a:gd name="connsiteX5" fmla="*/ 804892 w 3015033"/>
                          <a:gd name="connsiteY5" fmla="*/ 549460 h 555817"/>
                          <a:gd name="connsiteX6" fmla="*/ 12214 w 3015033"/>
                          <a:gd name="connsiteY6" fmla="*/ 368463 h 555817"/>
                          <a:gd name="connsiteX7" fmla="*/ 1204 w 3015033"/>
                          <a:gd name="connsiteY7" fmla="*/ 198113 h 555817"/>
                          <a:gd name="connsiteX8" fmla="*/ 772089 w 3015033"/>
                          <a:gd name="connsiteY8" fmla="*/ 394372 h 555817"/>
                          <a:gd name="connsiteX0" fmla="*/ 772089 w 3015033"/>
                          <a:gd name="connsiteY0" fmla="*/ 394372 h 555817"/>
                          <a:gd name="connsiteX1" fmla="*/ 2596789 w 3015033"/>
                          <a:gd name="connsiteY1" fmla="*/ 143515 h 555817"/>
                          <a:gd name="connsiteX2" fmla="*/ 3010934 w 3015033"/>
                          <a:gd name="connsiteY2" fmla="*/ 0 h 555817"/>
                          <a:gd name="connsiteX3" fmla="*/ 3015033 w 3015033"/>
                          <a:gd name="connsiteY3" fmla="*/ 155817 h 555817"/>
                          <a:gd name="connsiteX4" fmla="*/ 2539382 w 3015033"/>
                          <a:gd name="connsiteY4" fmla="*/ 311634 h 555817"/>
                          <a:gd name="connsiteX5" fmla="*/ 804892 w 3015033"/>
                          <a:gd name="connsiteY5" fmla="*/ 549460 h 555817"/>
                          <a:gd name="connsiteX6" fmla="*/ 12214 w 3015033"/>
                          <a:gd name="connsiteY6" fmla="*/ 368463 h 555817"/>
                          <a:gd name="connsiteX7" fmla="*/ 1204 w 3015033"/>
                          <a:gd name="connsiteY7" fmla="*/ 198113 h 555817"/>
                          <a:gd name="connsiteX8" fmla="*/ 772089 w 3015033"/>
                          <a:gd name="connsiteY8" fmla="*/ 394372 h 555817"/>
                          <a:gd name="connsiteX0" fmla="*/ 772089 w 3015033"/>
                          <a:gd name="connsiteY0" fmla="*/ 394372 h 555817"/>
                          <a:gd name="connsiteX1" fmla="*/ 2596789 w 3015033"/>
                          <a:gd name="connsiteY1" fmla="*/ 143515 h 555817"/>
                          <a:gd name="connsiteX2" fmla="*/ 3010934 w 3015033"/>
                          <a:gd name="connsiteY2" fmla="*/ 0 h 555817"/>
                          <a:gd name="connsiteX3" fmla="*/ 3015033 w 3015033"/>
                          <a:gd name="connsiteY3" fmla="*/ 155817 h 555817"/>
                          <a:gd name="connsiteX4" fmla="*/ 2539382 w 3015033"/>
                          <a:gd name="connsiteY4" fmla="*/ 311634 h 555817"/>
                          <a:gd name="connsiteX5" fmla="*/ 804892 w 3015033"/>
                          <a:gd name="connsiteY5" fmla="*/ 549460 h 555817"/>
                          <a:gd name="connsiteX6" fmla="*/ 12214 w 3015033"/>
                          <a:gd name="connsiteY6" fmla="*/ 368463 h 555817"/>
                          <a:gd name="connsiteX7" fmla="*/ 1204 w 3015033"/>
                          <a:gd name="connsiteY7" fmla="*/ 198113 h 555817"/>
                          <a:gd name="connsiteX8" fmla="*/ 772089 w 3015033"/>
                          <a:gd name="connsiteY8" fmla="*/ 394372 h 555817"/>
                          <a:gd name="connsiteX0" fmla="*/ 772089 w 3011663"/>
                          <a:gd name="connsiteY0" fmla="*/ 394372 h 555817"/>
                          <a:gd name="connsiteX1" fmla="*/ 2596789 w 3011663"/>
                          <a:gd name="connsiteY1" fmla="*/ 143515 h 555817"/>
                          <a:gd name="connsiteX2" fmla="*/ 3010934 w 3011663"/>
                          <a:gd name="connsiteY2" fmla="*/ 0 h 555817"/>
                          <a:gd name="connsiteX3" fmla="*/ 3011663 w 3011663"/>
                          <a:gd name="connsiteY3" fmla="*/ 155817 h 555817"/>
                          <a:gd name="connsiteX4" fmla="*/ 2539382 w 3011663"/>
                          <a:gd name="connsiteY4" fmla="*/ 311634 h 555817"/>
                          <a:gd name="connsiteX5" fmla="*/ 804892 w 3011663"/>
                          <a:gd name="connsiteY5" fmla="*/ 549460 h 555817"/>
                          <a:gd name="connsiteX6" fmla="*/ 12214 w 3011663"/>
                          <a:gd name="connsiteY6" fmla="*/ 368463 h 555817"/>
                          <a:gd name="connsiteX7" fmla="*/ 1204 w 3011663"/>
                          <a:gd name="connsiteY7" fmla="*/ 198113 h 555817"/>
                          <a:gd name="connsiteX8" fmla="*/ 772089 w 3011663"/>
                          <a:gd name="connsiteY8" fmla="*/ 394372 h 555817"/>
                          <a:gd name="connsiteX0" fmla="*/ 772089 w 3011663"/>
                          <a:gd name="connsiteY0" fmla="*/ 394372 h 555817"/>
                          <a:gd name="connsiteX1" fmla="*/ 2596789 w 3011663"/>
                          <a:gd name="connsiteY1" fmla="*/ 143515 h 555817"/>
                          <a:gd name="connsiteX2" fmla="*/ 3004194 w 3011663"/>
                          <a:gd name="connsiteY2" fmla="*/ 0 h 555817"/>
                          <a:gd name="connsiteX3" fmla="*/ 3011663 w 3011663"/>
                          <a:gd name="connsiteY3" fmla="*/ 155817 h 555817"/>
                          <a:gd name="connsiteX4" fmla="*/ 2539382 w 3011663"/>
                          <a:gd name="connsiteY4" fmla="*/ 311634 h 555817"/>
                          <a:gd name="connsiteX5" fmla="*/ 804892 w 3011663"/>
                          <a:gd name="connsiteY5" fmla="*/ 549460 h 555817"/>
                          <a:gd name="connsiteX6" fmla="*/ 12214 w 3011663"/>
                          <a:gd name="connsiteY6" fmla="*/ 368463 h 555817"/>
                          <a:gd name="connsiteX7" fmla="*/ 1204 w 3011663"/>
                          <a:gd name="connsiteY7" fmla="*/ 198113 h 555817"/>
                          <a:gd name="connsiteX8" fmla="*/ 772089 w 3011663"/>
                          <a:gd name="connsiteY8" fmla="*/ 394372 h 555817"/>
                          <a:gd name="connsiteX0" fmla="*/ 772089 w 3011663"/>
                          <a:gd name="connsiteY0" fmla="*/ 394372 h 555817"/>
                          <a:gd name="connsiteX1" fmla="*/ 2596789 w 3011663"/>
                          <a:gd name="connsiteY1" fmla="*/ 143515 h 555817"/>
                          <a:gd name="connsiteX2" fmla="*/ 3004194 w 3011663"/>
                          <a:gd name="connsiteY2" fmla="*/ 0 h 555817"/>
                          <a:gd name="connsiteX3" fmla="*/ 3011663 w 3011663"/>
                          <a:gd name="connsiteY3" fmla="*/ 155817 h 555817"/>
                          <a:gd name="connsiteX4" fmla="*/ 2539382 w 3011663"/>
                          <a:gd name="connsiteY4" fmla="*/ 311634 h 555817"/>
                          <a:gd name="connsiteX5" fmla="*/ 804892 w 3011663"/>
                          <a:gd name="connsiteY5" fmla="*/ 549460 h 555817"/>
                          <a:gd name="connsiteX6" fmla="*/ 12214 w 3011663"/>
                          <a:gd name="connsiteY6" fmla="*/ 368463 h 555817"/>
                          <a:gd name="connsiteX7" fmla="*/ 1204 w 3011663"/>
                          <a:gd name="connsiteY7" fmla="*/ 198113 h 555817"/>
                          <a:gd name="connsiteX8" fmla="*/ 772089 w 3011663"/>
                          <a:gd name="connsiteY8" fmla="*/ 394372 h 555817"/>
                          <a:gd name="connsiteX0" fmla="*/ 772089 w 3011663"/>
                          <a:gd name="connsiteY0" fmla="*/ 401112 h 562557"/>
                          <a:gd name="connsiteX1" fmla="*/ 2596789 w 3011663"/>
                          <a:gd name="connsiteY1" fmla="*/ 150255 h 562557"/>
                          <a:gd name="connsiteX2" fmla="*/ 3000823 w 3011663"/>
                          <a:gd name="connsiteY2" fmla="*/ 0 h 562557"/>
                          <a:gd name="connsiteX3" fmla="*/ 3011663 w 3011663"/>
                          <a:gd name="connsiteY3" fmla="*/ 162557 h 562557"/>
                          <a:gd name="connsiteX4" fmla="*/ 2539382 w 3011663"/>
                          <a:gd name="connsiteY4" fmla="*/ 318374 h 562557"/>
                          <a:gd name="connsiteX5" fmla="*/ 804892 w 3011663"/>
                          <a:gd name="connsiteY5" fmla="*/ 556200 h 562557"/>
                          <a:gd name="connsiteX6" fmla="*/ 12214 w 3011663"/>
                          <a:gd name="connsiteY6" fmla="*/ 375203 h 562557"/>
                          <a:gd name="connsiteX7" fmla="*/ 1204 w 3011663"/>
                          <a:gd name="connsiteY7" fmla="*/ 204853 h 562557"/>
                          <a:gd name="connsiteX8" fmla="*/ 772089 w 3011663"/>
                          <a:gd name="connsiteY8" fmla="*/ 401112 h 562557"/>
                          <a:gd name="connsiteX0" fmla="*/ 772089 w 3008293"/>
                          <a:gd name="connsiteY0" fmla="*/ 401112 h 562557"/>
                          <a:gd name="connsiteX1" fmla="*/ 2596789 w 3008293"/>
                          <a:gd name="connsiteY1" fmla="*/ 150255 h 562557"/>
                          <a:gd name="connsiteX2" fmla="*/ 3000823 w 3008293"/>
                          <a:gd name="connsiteY2" fmla="*/ 0 h 562557"/>
                          <a:gd name="connsiteX3" fmla="*/ 3008293 w 3008293"/>
                          <a:gd name="connsiteY3" fmla="*/ 162557 h 562557"/>
                          <a:gd name="connsiteX4" fmla="*/ 2539382 w 3008293"/>
                          <a:gd name="connsiteY4" fmla="*/ 318374 h 562557"/>
                          <a:gd name="connsiteX5" fmla="*/ 804892 w 3008293"/>
                          <a:gd name="connsiteY5" fmla="*/ 556200 h 562557"/>
                          <a:gd name="connsiteX6" fmla="*/ 12214 w 3008293"/>
                          <a:gd name="connsiteY6" fmla="*/ 375203 h 562557"/>
                          <a:gd name="connsiteX7" fmla="*/ 1204 w 3008293"/>
                          <a:gd name="connsiteY7" fmla="*/ 204853 h 562557"/>
                          <a:gd name="connsiteX8" fmla="*/ 772089 w 3008293"/>
                          <a:gd name="connsiteY8" fmla="*/ 401112 h 562557"/>
                          <a:gd name="connsiteX0" fmla="*/ 772089 w 3008293"/>
                          <a:gd name="connsiteY0" fmla="*/ 401112 h 562557"/>
                          <a:gd name="connsiteX1" fmla="*/ 2596789 w 3008293"/>
                          <a:gd name="connsiteY1" fmla="*/ 150255 h 562557"/>
                          <a:gd name="connsiteX2" fmla="*/ 3000824 w 3008293"/>
                          <a:gd name="connsiteY2" fmla="*/ 0 h 562557"/>
                          <a:gd name="connsiteX3" fmla="*/ 3008293 w 3008293"/>
                          <a:gd name="connsiteY3" fmla="*/ 162557 h 562557"/>
                          <a:gd name="connsiteX4" fmla="*/ 2539382 w 3008293"/>
                          <a:gd name="connsiteY4" fmla="*/ 318374 h 562557"/>
                          <a:gd name="connsiteX5" fmla="*/ 804892 w 3008293"/>
                          <a:gd name="connsiteY5" fmla="*/ 556200 h 562557"/>
                          <a:gd name="connsiteX6" fmla="*/ 12214 w 3008293"/>
                          <a:gd name="connsiteY6" fmla="*/ 375203 h 562557"/>
                          <a:gd name="connsiteX7" fmla="*/ 1204 w 3008293"/>
                          <a:gd name="connsiteY7" fmla="*/ 204853 h 562557"/>
                          <a:gd name="connsiteX8" fmla="*/ 772089 w 3008293"/>
                          <a:gd name="connsiteY8" fmla="*/ 401112 h 56255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</a:cxnLst>
                        <a:rect l="l" t="t" r="r" b="b"/>
                        <a:pathLst>
                          <a:path w="3008293" h="562557">
                            <a:moveTo>
                              <a:pt x="772089" y="401112"/>
                            </a:moveTo>
                            <a:lnTo>
                              <a:pt x="2596789" y="150255"/>
                            </a:lnTo>
                            <a:cubicBezTo>
                              <a:pt x="2730737" y="128386"/>
                              <a:pt x="2895579" y="112079"/>
                              <a:pt x="3000824" y="0"/>
                            </a:cubicBezTo>
                            <a:lnTo>
                              <a:pt x="3008293" y="162557"/>
                            </a:lnTo>
                            <a:cubicBezTo>
                              <a:pt x="2935853" y="273362"/>
                              <a:pt x="2747137" y="303339"/>
                              <a:pt x="2539382" y="318374"/>
                            </a:cubicBezTo>
                            <a:cubicBezTo>
                              <a:pt x="1964591" y="414501"/>
                              <a:pt x="1399908" y="487037"/>
                              <a:pt x="804892" y="556200"/>
                            </a:cubicBezTo>
                            <a:cubicBezTo>
                              <a:pt x="532895" y="590371"/>
                              <a:pt x="83854" y="480598"/>
                              <a:pt x="12214" y="375203"/>
                            </a:cubicBezTo>
                            <a:cubicBezTo>
                              <a:pt x="-3273" y="308321"/>
                              <a:pt x="-162" y="264993"/>
                              <a:pt x="1204" y="204853"/>
                            </a:cubicBezTo>
                            <a:cubicBezTo>
                              <a:pt x="37930" y="265172"/>
                              <a:pt x="316686" y="393951"/>
                              <a:pt x="772089" y="401112"/>
                            </a:cubicBezTo>
                            <a:close/>
                          </a:path>
                        </a:pathLst>
                      </a:custGeom>
                      <a:gradFill>
                        <a:gsLst>
                          <a:gs pos="8000">
                            <a:schemeClr val="accent2">
                              <a:lumMod val="95000"/>
                            </a:schemeClr>
                          </a:gs>
                          <a:gs pos="0">
                            <a:schemeClr val="accent2">
                              <a:lumMod val="50000"/>
                            </a:schemeClr>
                          </a:gs>
                          <a:gs pos="100000">
                            <a:schemeClr val="accent2">
                              <a:lumMod val="50000"/>
                            </a:schemeClr>
                          </a:gs>
                          <a:gs pos="72600">
                            <a:schemeClr val="accent2">
                              <a:lumMod val="85000"/>
                            </a:schemeClr>
                          </a:gs>
                          <a:gs pos="50000">
                            <a:schemeClr val="accent2">
                              <a:lumMod val="85000"/>
                            </a:schemeClr>
                          </a:gs>
                          <a:gs pos="23000">
                            <a:schemeClr val="accent2">
                              <a:lumMod val="95000"/>
                            </a:schemeClr>
                          </a:gs>
                        </a:gsLst>
                        <a:lin ang="0" scaled="0"/>
                      </a:gradFill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  <p:sp>
                    <p:nvSpPr>
                      <p:cNvPr id="783" name="Rectangle 1026"/>
                      <p:cNvSpPr/>
                      <p:nvPr/>
                    </p:nvSpPr>
                    <p:spPr>
                      <a:xfrm>
                        <a:off x="1298562" y="1844658"/>
                        <a:ext cx="4274812" cy="3307486"/>
                      </a:xfrm>
                      <a:custGeom>
                        <a:avLst/>
                        <a:gdLst>
                          <a:gd name="connsiteX0" fmla="*/ 0 w 4881282"/>
                          <a:gd name="connsiteY0" fmla="*/ 0 h 3415553"/>
                          <a:gd name="connsiteX1" fmla="*/ 4881282 w 4881282"/>
                          <a:gd name="connsiteY1" fmla="*/ 0 h 3415553"/>
                          <a:gd name="connsiteX2" fmla="*/ 4881282 w 4881282"/>
                          <a:gd name="connsiteY2" fmla="*/ 3415553 h 3415553"/>
                          <a:gd name="connsiteX3" fmla="*/ 0 w 4881282"/>
                          <a:gd name="connsiteY3" fmla="*/ 3415553 h 3415553"/>
                          <a:gd name="connsiteX4" fmla="*/ 0 w 4881282"/>
                          <a:gd name="connsiteY4" fmla="*/ 0 h 3415553"/>
                          <a:gd name="connsiteX0" fmla="*/ 0 w 5023786"/>
                          <a:gd name="connsiteY0" fmla="*/ 154379 h 3415553"/>
                          <a:gd name="connsiteX1" fmla="*/ 5023786 w 5023786"/>
                          <a:gd name="connsiteY1" fmla="*/ 0 h 3415553"/>
                          <a:gd name="connsiteX2" fmla="*/ 5023786 w 5023786"/>
                          <a:gd name="connsiteY2" fmla="*/ 3415553 h 3415553"/>
                          <a:gd name="connsiteX3" fmla="*/ 142504 w 5023786"/>
                          <a:gd name="connsiteY3" fmla="*/ 3415553 h 3415553"/>
                          <a:gd name="connsiteX4" fmla="*/ 0 w 5023786"/>
                          <a:gd name="connsiteY4" fmla="*/ 154379 h 3415553"/>
                          <a:gd name="connsiteX0" fmla="*/ 0 w 5023786"/>
                          <a:gd name="connsiteY0" fmla="*/ 154379 h 3415553"/>
                          <a:gd name="connsiteX1" fmla="*/ 516751 w 5023786"/>
                          <a:gd name="connsiteY1" fmla="*/ 142678 h 3415553"/>
                          <a:gd name="connsiteX2" fmla="*/ 5023786 w 5023786"/>
                          <a:gd name="connsiteY2" fmla="*/ 0 h 3415553"/>
                          <a:gd name="connsiteX3" fmla="*/ 5023786 w 5023786"/>
                          <a:gd name="connsiteY3" fmla="*/ 3415553 h 3415553"/>
                          <a:gd name="connsiteX4" fmla="*/ 142504 w 5023786"/>
                          <a:gd name="connsiteY4" fmla="*/ 3415553 h 3415553"/>
                          <a:gd name="connsiteX5" fmla="*/ 0 w 5023786"/>
                          <a:gd name="connsiteY5" fmla="*/ 154379 h 3415553"/>
                          <a:gd name="connsiteX0" fmla="*/ 0 w 5023786"/>
                          <a:gd name="connsiteY0" fmla="*/ 272958 h 3534132"/>
                          <a:gd name="connsiteX1" fmla="*/ 344559 w 5023786"/>
                          <a:gd name="connsiteY1" fmla="*/ 0 h 3534132"/>
                          <a:gd name="connsiteX2" fmla="*/ 5023786 w 5023786"/>
                          <a:gd name="connsiteY2" fmla="*/ 118579 h 3534132"/>
                          <a:gd name="connsiteX3" fmla="*/ 5023786 w 5023786"/>
                          <a:gd name="connsiteY3" fmla="*/ 3534132 h 3534132"/>
                          <a:gd name="connsiteX4" fmla="*/ 142504 w 5023786"/>
                          <a:gd name="connsiteY4" fmla="*/ 3534132 h 3534132"/>
                          <a:gd name="connsiteX5" fmla="*/ 0 w 5023786"/>
                          <a:gd name="connsiteY5" fmla="*/ 272958 h 3534132"/>
                          <a:gd name="connsiteX0" fmla="*/ 0 w 5023786"/>
                          <a:gd name="connsiteY0" fmla="*/ 272958 h 3534132"/>
                          <a:gd name="connsiteX1" fmla="*/ 344559 w 5023786"/>
                          <a:gd name="connsiteY1" fmla="*/ 0 h 3534132"/>
                          <a:gd name="connsiteX2" fmla="*/ 5023786 w 5023786"/>
                          <a:gd name="connsiteY2" fmla="*/ 118579 h 3534132"/>
                          <a:gd name="connsiteX3" fmla="*/ 5023786 w 5023786"/>
                          <a:gd name="connsiteY3" fmla="*/ 3534132 h 3534132"/>
                          <a:gd name="connsiteX4" fmla="*/ 142504 w 5023786"/>
                          <a:gd name="connsiteY4" fmla="*/ 3534132 h 3534132"/>
                          <a:gd name="connsiteX5" fmla="*/ 0 w 5023786"/>
                          <a:gd name="connsiteY5" fmla="*/ 272958 h 3534132"/>
                          <a:gd name="connsiteX0" fmla="*/ 14780 w 5038566"/>
                          <a:gd name="connsiteY0" fmla="*/ 272958 h 3534132"/>
                          <a:gd name="connsiteX1" fmla="*/ 359339 w 5038566"/>
                          <a:gd name="connsiteY1" fmla="*/ 0 h 3534132"/>
                          <a:gd name="connsiteX2" fmla="*/ 5038566 w 5038566"/>
                          <a:gd name="connsiteY2" fmla="*/ 118579 h 3534132"/>
                          <a:gd name="connsiteX3" fmla="*/ 5038566 w 5038566"/>
                          <a:gd name="connsiteY3" fmla="*/ 3534132 h 3534132"/>
                          <a:gd name="connsiteX4" fmla="*/ 157284 w 5038566"/>
                          <a:gd name="connsiteY4" fmla="*/ 3534132 h 3534132"/>
                          <a:gd name="connsiteX5" fmla="*/ 14780 w 5038566"/>
                          <a:gd name="connsiteY5" fmla="*/ 272958 h 3534132"/>
                          <a:gd name="connsiteX0" fmla="*/ 15161 w 5038947"/>
                          <a:gd name="connsiteY0" fmla="*/ 291694 h 3552868"/>
                          <a:gd name="connsiteX1" fmla="*/ 359720 w 5038947"/>
                          <a:gd name="connsiteY1" fmla="*/ 18736 h 3552868"/>
                          <a:gd name="connsiteX2" fmla="*/ 5038947 w 5038947"/>
                          <a:gd name="connsiteY2" fmla="*/ 137315 h 3552868"/>
                          <a:gd name="connsiteX3" fmla="*/ 5038947 w 5038947"/>
                          <a:gd name="connsiteY3" fmla="*/ 3552868 h 3552868"/>
                          <a:gd name="connsiteX4" fmla="*/ 157665 w 5038947"/>
                          <a:gd name="connsiteY4" fmla="*/ 3552868 h 3552868"/>
                          <a:gd name="connsiteX5" fmla="*/ 15161 w 5038947"/>
                          <a:gd name="connsiteY5" fmla="*/ 291694 h 3552868"/>
                          <a:gd name="connsiteX0" fmla="*/ 15161 w 5038947"/>
                          <a:gd name="connsiteY0" fmla="*/ 286881 h 3548055"/>
                          <a:gd name="connsiteX1" fmla="*/ 359720 w 5038947"/>
                          <a:gd name="connsiteY1" fmla="*/ 13923 h 3548055"/>
                          <a:gd name="connsiteX2" fmla="*/ 5038947 w 5038947"/>
                          <a:gd name="connsiteY2" fmla="*/ 132502 h 3548055"/>
                          <a:gd name="connsiteX3" fmla="*/ 5038947 w 5038947"/>
                          <a:gd name="connsiteY3" fmla="*/ 3548055 h 3548055"/>
                          <a:gd name="connsiteX4" fmla="*/ 157665 w 5038947"/>
                          <a:gd name="connsiteY4" fmla="*/ 3548055 h 3548055"/>
                          <a:gd name="connsiteX5" fmla="*/ 15161 w 5038947"/>
                          <a:gd name="connsiteY5" fmla="*/ 286881 h 3548055"/>
                          <a:gd name="connsiteX0" fmla="*/ 19441 w 5043227"/>
                          <a:gd name="connsiteY0" fmla="*/ 282209 h 3543383"/>
                          <a:gd name="connsiteX1" fmla="*/ 364000 w 5043227"/>
                          <a:gd name="connsiteY1" fmla="*/ 9251 h 3543383"/>
                          <a:gd name="connsiteX2" fmla="*/ 5043227 w 5043227"/>
                          <a:gd name="connsiteY2" fmla="*/ 127830 h 3543383"/>
                          <a:gd name="connsiteX3" fmla="*/ 5043227 w 5043227"/>
                          <a:gd name="connsiteY3" fmla="*/ 3543383 h 3543383"/>
                          <a:gd name="connsiteX4" fmla="*/ 161945 w 5043227"/>
                          <a:gd name="connsiteY4" fmla="*/ 3543383 h 3543383"/>
                          <a:gd name="connsiteX5" fmla="*/ 19441 w 5043227"/>
                          <a:gd name="connsiteY5" fmla="*/ 282209 h 3543383"/>
                          <a:gd name="connsiteX0" fmla="*/ 2972 w 5026758"/>
                          <a:gd name="connsiteY0" fmla="*/ 284154 h 3545328"/>
                          <a:gd name="connsiteX1" fmla="*/ 347531 w 5026758"/>
                          <a:gd name="connsiteY1" fmla="*/ 11196 h 3545328"/>
                          <a:gd name="connsiteX2" fmla="*/ 5026758 w 5026758"/>
                          <a:gd name="connsiteY2" fmla="*/ 129775 h 3545328"/>
                          <a:gd name="connsiteX3" fmla="*/ 5026758 w 5026758"/>
                          <a:gd name="connsiteY3" fmla="*/ 3545328 h 3545328"/>
                          <a:gd name="connsiteX4" fmla="*/ 145476 w 5026758"/>
                          <a:gd name="connsiteY4" fmla="*/ 3545328 h 3545328"/>
                          <a:gd name="connsiteX5" fmla="*/ 2972 w 5026758"/>
                          <a:gd name="connsiteY5" fmla="*/ 284154 h 3545328"/>
                          <a:gd name="connsiteX0" fmla="*/ 10621 w 5034407"/>
                          <a:gd name="connsiteY0" fmla="*/ 284154 h 3545328"/>
                          <a:gd name="connsiteX1" fmla="*/ 355180 w 5034407"/>
                          <a:gd name="connsiteY1" fmla="*/ 11196 h 3545328"/>
                          <a:gd name="connsiteX2" fmla="*/ 5034407 w 5034407"/>
                          <a:gd name="connsiteY2" fmla="*/ 129775 h 3545328"/>
                          <a:gd name="connsiteX3" fmla="*/ 5034407 w 5034407"/>
                          <a:gd name="connsiteY3" fmla="*/ 3545328 h 3545328"/>
                          <a:gd name="connsiteX4" fmla="*/ 153125 w 5034407"/>
                          <a:gd name="connsiteY4" fmla="*/ 3545328 h 3545328"/>
                          <a:gd name="connsiteX5" fmla="*/ 10621 w 5034407"/>
                          <a:gd name="connsiteY5" fmla="*/ 284154 h 3545328"/>
                          <a:gd name="connsiteX0" fmla="*/ 10621 w 5034407"/>
                          <a:gd name="connsiteY0" fmla="*/ 284154 h 4412227"/>
                          <a:gd name="connsiteX1" fmla="*/ 355180 w 5034407"/>
                          <a:gd name="connsiteY1" fmla="*/ 11196 h 4412227"/>
                          <a:gd name="connsiteX2" fmla="*/ 5034407 w 5034407"/>
                          <a:gd name="connsiteY2" fmla="*/ 129775 h 4412227"/>
                          <a:gd name="connsiteX3" fmla="*/ 5034407 w 5034407"/>
                          <a:gd name="connsiteY3" fmla="*/ 3545328 h 4412227"/>
                          <a:gd name="connsiteX4" fmla="*/ 242190 w 5034407"/>
                          <a:gd name="connsiteY4" fmla="*/ 4412227 h 4412227"/>
                          <a:gd name="connsiteX5" fmla="*/ 10621 w 5034407"/>
                          <a:gd name="connsiteY5" fmla="*/ 284154 h 4412227"/>
                          <a:gd name="connsiteX0" fmla="*/ 10621 w 5034407"/>
                          <a:gd name="connsiteY0" fmla="*/ 284154 h 4412227"/>
                          <a:gd name="connsiteX1" fmla="*/ 355180 w 5034407"/>
                          <a:gd name="connsiteY1" fmla="*/ 11196 h 4412227"/>
                          <a:gd name="connsiteX2" fmla="*/ 5034407 w 5034407"/>
                          <a:gd name="connsiteY2" fmla="*/ 129775 h 4412227"/>
                          <a:gd name="connsiteX3" fmla="*/ 5034407 w 5034407"/>
                          <a:gd name="connsiteY3" fmla="*/ 3545328 h 4412227"/>
                          <a:gd name="connsiteX4" fmla="*/ 830194 w 5034407"/>
                          <a:gd name="connsiteY4" fmla="*/ 4304126 h 4412227"/>
                          <a:gd name="connsiteX5" fmla="*/ 242190 w 5034407"/>
                          <a:gd name="connsiteY5" fmla="*/ 4412227 h 4412227"/>
                          <a:gd name="connsiteX6" fmla="*/ 10621 w 5034407"/>
                          <a:gd name="connsiteY6" fmla="*/ 284154 h 4412227"/>
                          <a:gd name="connsiteX0" fmla="*/ 10621 w 5034407"/>
                          <a:gd name="connsiteY0" fmla="*/ 284154 h 4583197"/>
                          <a:gd name="connsiteX1" fmla="*/ 355180 w 5034407"/>
                          <a:gd name="connsiteY1" fmla="*/ 11196 h 4583197"/>
                          <a:gd name="connsiteX2" fmla="*/ 5034407 w 5034407"/>
                          <a:gd name="connsiteY2" fmla="*/ 129775 h 4583197"/>
                          <a:gd name="connsiteX3" fmla="*/ 5034407 w 5034407"/>
                          <a:gd name="connsiteY3" fmla="*/ 3545328 h 4583197"/>
                          <a:gd name="connsiteX4" fmla="*/ 646126 w 5034407"/>
                          <a:gd name="connsiteY4" fmla="*/ 4583197 h 4583197"/>
                          <a:gd name="connsiteX5" fmla="*/ 242190 w 5034407"/>
                          <a:gd name="connsiteY5" fmla="*/ 4412227 h 4583197"/>
                          <a:gd name="connsiteX6" fmla="*/ 10621 w 5034407"/>
                          <a:gd name="connsiteY6" fmla="*/ 284154 h 4583197"/>
                          <a:gd name="connsiteX0" fmla="*/ 10621 w 5034407"/>
                          <a:gd name="connsiteY0" fmla="*/ 284154 h 4583197"/>
                          <a:gd name="connsiteX1" fmla="*/ 355180 w 5034407"/>
                          <a:gd name="connsiteY1" fmla="*/ 11196 h 4583197"/>
                          <a:gd name="connsiteX2" fmla="*/ 5034407 w 5034407"/>
                          <a:gd name="connsiteY2" fmla="*/ 129775 h 4583197"/>
                          <a:gd name="connsiteX3" fmla="*/ 5034407 w 5034407"/>
                          <a:gd name="connsiteY3" fmla="*/ 3545328 h 4583197"/>
                          <a:gd name="connsiteX4" fmla="*/ 646126 w 5034407"/>
                          <a:gd name="connsiteY4" fmla="*/ 4583197 h 4583197"/>
                          <a:gd name="connsiteX5" fmla="*/ 242190 w 5034407"/>
                          <a:gd name="connsiteY5" fmla="*/ 4412227 h 4583197"/>
                          <a:gd name="connsiteX6" fmla="*/ 10621 w 5034407"/>
                          <a:gd name="connsiteY6" fmla="*/ 284154 h 4583197"/>
                          <a:gd name="connsiteX0" fmla="*/ 10621 w 5034407"/>
                          <a:gd name="connsiteY0" fmla="*/ 284154 h 4565384"/>
                          <a:gd name="connsiteX1" fmla="*/ 355180 w 5034407"/>
                          <a:gd name="connsiteY1" fmla="*/ 11196 h 4565384"/>
                          <a:gd name="connsiteX2" fmla="*/ 5034407 w 5034407"/>
                          <a:gd name="connsiteY2" fmla="*/ 129775 h 4565384"/>
                          <a:gd name="connsiteX3" fmla="*/ 5034407 w 5034407"/>
                          <a:gd name="connsiteY3" fmla="*/ 3545328 h 4565384"/>
                          <a:gd name="connsiteX4" fmla="*/ 652064 w 5034407"/>
                          <a:gd name="connsiteY4" fmla="*/ 4565384 h 4565384"/>
                          <a:gd name="connsiteX5" fmla="*/ 242190 w 5034407"/>
                          <a:gd name="connsiteY5" fmla="*/ 4412227 h 4565384"/>
                          <a:gd name="connsiteX6" fmla="*/ 10621 w 5034407"/>
                          <a:gd name="connsiteY6" fmla="*/ 284154 h 4565384"/>
                          <a:gd name="connsiteX0" fmla="*/ 10621 w 5034407"/>
                          <a:gd name="connsiteY0" fmla="*/ 284154 h 4565384"/>
                          <a:gd name="connsiteX1" fmla="*/ 355180 w 5034407"/>
                          <a:gd name="connsiteY1" fmla="*/ 11196 h 4565384"/>
                          <a:gd name="connsiteX2" fmla="*/ 5034407 w 5034407"/>
                          <a:gd name="connsiteY2" fmla="*/ 129775 h 4565384"/>
                          <a:gd name="connsiteX3" fmla="*/ 5034407 w 5034407"/>
                          <a:gd name="connsiteY3" fmla="*/ 3545328 h 4565384"/>
                          <a:gd name="connsiteX4" fmla="*/ 652064 w 5034407"/>
                          <a:gd name="connsiteY4" fmla="*/ 4565384 h 4565384"/>
                          <a:gd name="connsiteX5" fmla="*/ 242190 w 5034407"/>
                          <a:gd name="connsiteY5" fmla="*/ 4412227 h 4565384"/>
                          <a:gd name="connsiteX6" fmla="*/ 10621 w 5034407"/>
                          <a:gd name="connsiteY6" fmla="*/ 284154 h 4565384"/>
                          <a:gd name="connsiteX0" fmla="*/ 10621 w 5034407"/>
                          <a:gd name="connsiteY0" fmla="*/ 284154 h 4605847"/>
                          <a:gd name="connsiteX1" fmla="*/ 355180 w 5034407"/>
                          <a:gd name="connsiteY1" fmla="*/ 11196 h 4605847"/>
                          <a:gd name="connsiteX2" fmla="*/ 5034407 w 5034407"/>
                          <a:gd name="connsiteY2" fmla="*/ 129775 h 4605847"/>
                          <a:gd name="connsiteX3" fmla="*/ 5034407 w 5034407"/>
                          <a:gd name="connsiteY3" fmla="*/ 3545328 h 4605847"/>
                          <a:gd name="connsiteX4" fmla="*/ 652064 w 5034407"/>
                          <a:gd name="connsiteY4" fmla="*/ 4565384 h 4605847"/>
                          <a:gd name="connsiteX5" fmla="*/ 242190 w 5034407"/>
                          <a:gd name="connsiteY5" fmla="*/ 4412227 h 4605847"/>
                          <a:gd name="connsiteX6" fmla="*/ 10621 w 5034407"/>
                          <a:gd name="connsiteY6" fmla="*/ 284154 h 4605847"/>
                          <a:gd name="connsiteX0" fmla="*/ 10621 w 5034407"/>
                          <a:gd name="connsiteY0" fmla="*/ 284154 h 4595389"/>
                          <a:gd name="connsiteX1" fmla="*/ 355180 w 5034407"/>
                          <a:gd name="connsiteY1" fmla="*/ 11196 h 4595389"/>
                          <a:gd name="connsiteX2" fmla="*/ 5034407 w 5034407"/>
                          <a:gd name="connsiteY2" fmla="*/ 129775 h 4595389"/>
                          <a:gd name="connsiteX3" fmla="*/ 5034407 w 5034407"/>
                          <a:gd name="connsiteY3" fmla="*/ 3545328 h 4595389"/>
                          <a:gd name="connsiteX4" fmla="*/ 652064 w 5034407"/>
                          <a:gd name="connsiteY4" fmla="*/ 4565384 h 4595389"/>
                          <a:gd name="connsiteX5" fmla="*/ 242190 w 5034407"/>
                          <a:gd name="connsiteY5" fmla="*/ 4412227 h 4595389"/>
                          <a:gd name="connsiteX6" fmla="*/ 10621 w 5034407"/>
                          <a:gd name="connsiteY6" fmla="*/ 284154 h 4595389"/>
                          <a:gd name="connsiteX0" fmla="*/ 10621 w 5776615"/>
                          <a:gd name="connsiteY0" fmla="*/ 284154 h 4595389"/>
                          <a:gd name="connsiteX1" fmla="*/ 355180 w 5776615"/>
                          <a:gd name="connsiteY1" fmla="*/ 11196 h 4595389"/>
                          <a:gd name="connsiteX2" fmla="*/ 5034407 w 5776615"/>
                          <a:gd name="connsiteY2" fmla="*/ 129775 h 4595389"/>
                          <a:gd name="connsiteX3" fmla="*/ 5776615 w 5776615"/>
                          <a:gd name="connsiteY3" fmla="*/ 3996590 h 4595389"/>
                          <a:gd name="connsiteX4" fmla="*/ 652064 w 5776615"/>
                          <a:gd name="connsiteY4" fmla="*/ 4565384 h 4595389"/>
                          <a:gd name="connsiteX5" fmla="*/ 242190 w 5776615"/>
                          <a:gd name="connsiteY5" fmla="*/ 4412227 h 4595389"/>
                          <a:gd name="connsiteX6" fmla="*/ 10621 w 5776615"/>
                          <a:gd name="connsiteY6" fmla="*/ 284154 h 4595389"/>
                          <a:gd name="connsiteX0" fmla="*/ 10621 w 5776615"/>
                          <a:gd name="connsiteY0" fmla="*/ 284154 h 4595389"/>
                          <a:gd name="connsiteX1" fmla="*/ 355180 w 5776615"/>
                          <a:gd name="connsiteY1" fmla="*/ 11196 h 4595389"/>
                          <a:gd name="connsiteX2" fmla="*/ 5034407 w 5776615"/>
                          <a:gd name="connsiteY2" fmla="*/ 129775 h 4595389"/>
                          <a:gd name="connsiteX3" fmla="*/ 5776615 w 5776615"/>
                          <a:gd name="connsiteY3" fmla="*/ 3996590 h 4595389"/>
                          <a:gd name="connsiteX4" fmla="*/ 652064 w 5776615"/>
                          <a:gd name="connsiteY4" fmla="*/ 4565384 h 4595389"/>
                          <a:gd name="connsiteX5" fmla="*/ 242190 w 5776615"/>
                          <a:gd name="connsiteY5" fmla="*/ 4412227 h 4595389"/>
                          <a:gd name="connsiteX6" fmla="*/ 10621 w 5776615"/>
                          <a:gd name="connsiteY6" fmla="*/ 284154 h 4595389"/>
                          <a:gd name="connsiteX0" fmla="*/ 10621 w 5776615"/>
                          <a:gd name="connsiteY0" fmla="*/ 284154 h 4595389"/>
                          <a:gd name="connsiteX1" fmla="*/ 355180 w 5776615"/>
                          <a:gd name="connsiteY1" fmla="*/ 11196 h 4595389"/>
                          <a:gd name="connsiteX2" fmla="*/ 5034407 w 5776615"/>
                          <a:gd name="connsiteY2" fmla="*/ 129775 h 4595389"/>
                          <a:gd name="connsiteX3" fmla="*/ 5663451 w 5776615"/>
                          <a:gd name="connsiteY3" fmla="*/ 3443165 h 4595389"/>
                          <a:gd name="connsiteX4" fmla="*/ 5776615 w 5776615"/>
                          <a:gd name="connsiteY4" fmla="*/ 3996590 h 4595389"/>
                          <a:gd name="connsiteX5" fmla="*/ 652064 w 5776615"/>
                          <a:gd name="connsiteY5" fmla="*/ 4565384 h 4595389"/>
                          <a:gd name="connsiteX6" fmla="*/ 242190 w 5776615"/>
                          <a:gd name="connsiteY6" fmla="*/ 4412227 h 4595389"/>
                          <a:gd name="connsiteX7" fmla="*/ 10621 w 5776615"/>
                          <a:gd name="connsiteY7" fmla="*/ 284154 h 4595389"/>
                          <a:gd name="connsiteX0" fmla="*/ 10621 w 5942521"/>
                          <a:gd name="connsiteY0" fmla="*/ 284154 h 4595389"/>
                          <a:gd name="connsiteX1" fmla="*/ 355180 w 5942521"/>
                          <a:gd name="connsiteY1" fmla="*/ 11196 h 4595389"/>
                          <a:gd name="connsiteX2" fmla="*/ 5034407 w 5942521"/>
                          <a:gd name="connsiteY2" fmla="*/ 129775 h 4595389"/>
                          <a:gd name="connsiteX3" fmla="*/ 5942521 w 5942521"/>
                          <a:gd name="connsiteY3" fmla="*/ 3674734 h 4595389"/>
                          <a:gd name="connsiteX4" fmla="*/ 5776615 w 5942521"/>
                          <a:gd name="connsiteY4" fmla="*/ 3996590 h 4595389"/>
                          <a:gd name="connsiteX5" fmla="*/ 652064 w 5942521"/>
                          <a:gd name="connsiteY5" fmla="*/ 4565384 h 4595389"/>
                          <a:gd name="connsiteX6" fmla="*/ 242190 w 5942521"/>
                          <a:gd name="connsiteY6" fmla="*/ 4412227 h 4595389"/>
                          <a:gd name="connsiteX7" fmla="*/ 10621 w 5942521"/>
                          <a:gd name="connsiteY7" fmla="*/ 284154 h 4595389"/>
                          <a:gd name="connsiteX0" fmla="*/ 10621 w 5943108"/>
                          <a:gd name="connsiteY0" fmla="*/ 284154 h 4595389"/>
                          <a:gd name="connsiteX1" fmla="*/ 355180 w 5943108"/>
                          <a:gd name="connsiteY1" fmla="*/ 11196 h 4595389"/>
                          <a:gd name="connsiteX2" fmla="*/ 5034407 w 5943108"/>
                          <a:gd name="connsiteY2" fmla="*/ 129775 h 4595389"/>
                          <a:gd name="connsiteX3" fmla="*/ 5942521 w 5943108"/>
                          <a:gd name="connsiteY3" fmla="*/ 3674734 h 4595389"/>
                          <a:gd name="connsiteX4" fmla="*/ 5776615 w 5943108"/>
                          <a:gd name="connsiteY4" fmla="*/ 3996590 h 4595389"/>
                          <a:gd name="connsiteX5" fmla="*/ 652064 w 5943108"/>
                          <a:gd name="connsiteY5" fmla="*/ 4565384 h 4595389"/>
                          <a:gd name="connsiteX6" fmla="*/ 242190 w 5943108"/>
                          <a:gd name="connsiteY6" fmla="*/ 4412227 h 4595389"/>
                          <a:gd name="connsiteX7" fmla="*/ 10621 w 5943108"/>
                          <a:gd name="connsiteY7" fmla="*/ 284154 h 4595389"/>
                          <a:gd name="connsiteX0" fmla="*/ 10621 w 5944432"/>
                          <a:gd name="connsiteY0" fmla="*/ 284154 h 4595389"/>
                          <a:gd name="connsiteX1" fmla="*/ 355180 w 5944432"/>
                          <a:gd name="connsiteY1" fmla="*/ 11196 h 4595389"/>
                          <a:gd name="connsiteX2" fmla="*/ 5034407 w 5944432"/>
                          <a:gd name="connsiteY2" fmla="*/ 129775 h 4595389"/>
                          <a:gd name="connsiteX3" fmla="*/ 5942521 w 5944432"/>
                          <a:gd name="connsiteY3" fmla="*/ 3674734 h 4595389"/>
                          <a:gd name="connsiteX4" fmla="*/ 5776615 w 5944432"/>
                          <a:gd name="connsiteY4" fmla="*/ 3996590 h 4595389"/>
                          <a:gd name="connsiteX5" fmla="*/ 652064 w 5944432"/>
                          <a:gd name="connsiteY5" fmla="*/ 4565384 h 4595389"/>
                          <a:gd name="connsiteX6" fmla="*/ 242190 w 5944432"/>
                          <a:gd name="connsiteY6" fmla="*/ 4412227 h 4595389"/>
                          <a:gd name="connsiteX7" fmla="*/ 10621 w 5944432"/>
                          <a:gd name="connsiteY7" fmla="*/ 284154 h 4595389"/>
                          <a:gd name="connsiteX0" fmla="*/ 10621 w 5944432"/>
                          <a:gd name="connsiteY0" fmla="*/ 284154 h 4595389"/>
                          <a:gd name="connsiteX1" fmla="*/ 355180 w 5944432"/>
                          <a:gd name="connsiteY1" fmla="*/ 11196 h 4595389"/>
                          <a:gd name="connsiteX2" fmla="*/ 5675675 w 5944432"/>
                          <a:gd name="connsiteY2" fmla="*/ 212903 h 4595389"/>
                          <a:gd name="connsiteX3" fmla="*/ 5942521 w 5944432"/>
                          <a:gd name="connsiteY3" fmla="*/ 3674734 h 4595389"/>
                          <a:gd name="connsiteX4" fmla="*/ 5776615 w 5944432"/>
                          <a:gd name="connsiteY4" fmla="*/ 3996590 h 4595389"/>
                          <a:gd name="connsiteX5" fmla="*/ 652064 w 5944432"/>
                          <a:gd name="connsiteY5" fmla="*/ 4565384 h 4595389"/>
                          <a:gd name="connsiteX6" fmla="*/ 242190 w 5944432"/>
                          <a:gd name="connsiteY6" fmla="*/ 4412227 h 4595389"/>
                          <a:gd name="connsiteX7" fmla="*/ 10621 w 5944432"/>
                          <a:gd name="connsiteY7" fmla="*/ 284154 h 4595389"/>
                          <a:gd name="connsiteX0" fmla="*/ 10621 w 5944432"/>
                          <a:gd name="connsiteY0" fmla="*/ 284154 h 4595389"/>
                          <a:gd name="connsiteX1" fmla="*/ 355180 w 5944432"/>
                          <a:gd name="connsiteY1" fmla="*/ 11196 h 4595389"/>
                          <a:gd name="connsiteX2" fmla="*/ 5675675 w 5944432"/>
                          <a:gd name="connsiteY2" fmla="*/ 212903 h 4595389"/>
                          <a:gd name="connsiteX3" fmla="*/ 5942521 w 5944432"/>
                          <a:gd name="connsiteY3" fmla="*/ 3674734 h 4595389"/>
                          <a:gd name="connsiteX4" fmla="*/ 5776615 w 5944432"/>
                          <a:gd name="connsiteY4" fmla="*/ 3996590 h 4595389"/>
                          <a:gd name="connsiteX5" fmla="*/ 652064 w 5944432"/>
                          <a:gd name="connsiteY5" fmla="*/ 4565384 h 4595389"/>
                          <a:gd name="connsiteX6" fmla="*/ 242190 w 5944432"/>
                          <a:gd name="connsiteY6" fmla="*/ 4412227 h 4595389"/>
                          <a:gd name="connsiteX7" fmla="*/ 10621 w 5944432"/>
                          <a:gd name="connsiteY7" fmla="*/ 284154 h 4595389"/>
                          <a:gd name="connsiteX0" fmla="*/ 10621 w 5944432"/>
                          <a:gd name="connsiteY0" fmla="*/ 284154 h 4595389"/>
                          <a:gd name="connsiteX1" fmla="*/ 355180 w 5944432"/>
                          <a:gd name="connsiteY1" fmla="*/ 11196 h 4595389"/>
                          <a:gd name="connsiteX2" fmla="*/ 5675675 w 5944432"/>
                          <a:gd name="connsiteY2" fmla="*/ 212903 h 4595389"/>
                          <a:gd name="connsiteX3" fmla="*/ 5710951 w 5944432"/>
                          <a:gd name="connsiteY3" fmla="*/ 682152 h 4595389"/>
                          <a:gd name="connsiteX4" fmla="*/ 5942521 w 5944432"/>
                          <a:gd name="connsiteY4" fmla="*/ 3674734 h 4595389"/>
                          <a:gd name="connsiteX5" fmla="*/ 5776615 w 5944432"/>
                          <a:gd name="connsiteY5" fmla="*/ 3996590 h 4595389"/>
                          <a:gd name="connsiteX6" fmla="*/ 652064 w 5944432"/>
                          <a:gd name="connsiteY6" fmla="*/ 4565384 h 4595389"/>
                          <a:gd name="connsiteX7" fmla="*/ 242190 w 5944432"/>
                          <a:gd name="connsiteY7" fmla="*/ 4412227 h 4595389"/>
                          <a:gd name="connsiteX8" fmla="*/ 10621 w 5944432"/>
                          <a:gd name="connsiteY8" fmla="*/ 284154 h 4595389"/>
                          <a:gd name="connsiteX0" fmla="*/ 10621 w 5944432"/>
                          <a:gd name="connsiteY0" fmla="*/ 284154 h 4595389"/>
                          <a:gd name="connsiteX1" fmla="*/ 355180 w 5944432"/>
                          <a:gd name="connsiteY1" fmla="*/ 11196 h 4595389"/>
                          <a:gd name="connsiteX2" fmla="*/ 5675675 w 5944432"/>
                          <a:gd name="connsiteY2" fmla="*/ 212903 h 4595389"/>
                          <a:gd name="connsiteX3" fmla="*/ 5835642 w 5944432"/>
                          <a:gd name="connsiteY3" fmla="*/ 474334 h 4595389"/>
                          <a:gd name="connsiteX4" fmla="*/ 5942521 w 5944432"/>
                          <a:gd name="connsiteY4" fmla="*/ 3674734 h 4595389"/>
                          <a:gd name="connsiteX5" fmla="*/ 5776615 w 5944432"/>
                          <a:gd name="connsiteY5" fmla="*/ 3996590 h 4595389"/>
                          <a:gd name="connsiteX6" fmla="*/ 652064 w 5944432"/>
                          <a:gd name="connsiteY6" fmla="*/ 4565384 h 4595389"/>
                          <a:gd name="connsiteX7" fmla="*/ 242190 w 5944432"/>
                          <a:gd name="connsiteY7" fmla="*/ 4412227 h 4595389"/>
                          <a:gd name="connsiteX8" fmla="*/ 10621 w 5944432"/>
                          <a:gd name="connsiteY8" fmla="*/ 284154 h 4595389"/>
                          <a:gd name="connsiteX0" fmla="*/ 10621 w 5944432"/>
                          <a:gd name="connsiteY0" fmla="*/ 284154 h 4595389"/>
                          <a:gd name="connsiteX1" fmla="*/ 355180 w 5944432"/>
                          <a:gd name="connsiteY1" fmla="*/ 11196 h 4595389"/>
                          <a:gd name="connsiteX2" fmla="*/ 5675675 w 5944432"/>
                          <a:gd name="connsiteY2" fmla="*/ 212903 h 4595389"/>
                          <a:gd name="connsiteX3" fmla="*/ 5835642 w 5944432"/>
                          <a:gd name="connsiteY3" fmla="*/ 474334 h 4595389"/>
                          <a:gd name="connsiteX4" fmla="*/ 5942521 w 5944432"/>
                          <a:gd name="connsiteY4" fmla="*/ 3674734 h 4595389"/>
                          <a:gd name="connsiteX5" fmla="*/ 5776615 w 5944432"/>
                          <a:gd name="connsiteY5" fmla="*/ 3996590 h 4595389"/>
                          <a:gd name="connsiteX6" fmla="*/ 652064 w 5944432"/>
                          <a:gd name="connsiteY6" fmla="*/ 4565384 h 4595389"/>
                          <a:gd name="connsiteX7" fmla="*/ 242190 w 5944432"/>
                          <a:gd name="connsiteY7" fmla="*/ 4412227 h 4595389"/>
                          <a:gd name="connsiteX8" fmla="*/ 10621 w 5944432"/>
                          <a:gd name="connsiteY8" fmla="*/ 284154 h 4595389"/>
                          <a:gd name="connsiteX0" fmla="*/ 10621 w 5944432"/>
                          <a:gd name="connsiteY0" fmla="*/ 284154 h 4595389"/>
                          <a:gd name="connsiteX1" fmla="*/ 355180 w 5944432"/>
                          <a:gd name="connsiteY1" fmla="*/ 11196 h 4595389"/>
                          <a:gd name="connsiteX2" fmla="*/ 5675675 w 5944432"/>
                          <a:gd name="connsiteY2" fmla="*/ 212903 h 4595389"/>
                          <a:gd name="connsiteX3" fmla="*/ 5835642 w 5944432"/>
                          <a:gd name="connsiteY3" fmla="*/ 474334 h 4595389"/>
                          <a:gd name="connsiteX4" fmla="*/ 5942521 w 5944432"/>
                          <a:gd name="connsiteY4" fmla="*/ 3674734 h 4595389"/>
                          <a:gd name="connsiteX5" fmla="*/ 5776615 w 5944432"/>
                          <a:gd name="connsiteY5" fmla="*/ 3996590 h 4595389"/>
                          <a:gd name="connsiteX6" fmla="*/ 652064 w 5944432"/>
                          <a:gd name="connsiteY6" fmla="*/ 4565384 h 4595389"/>
                          <a:gd name="connsiteX7" fmla="*/ 242190 w 5944432"/>
                          <a:gd name="connsiteY7" fmla="*/ 4412227 h 4595389"/>
                          <a:gd name="connsiteX8" fmla="*/ 10621 w 5944432"/>
                          <a:gd name="connsiteY8" fmla="*/ 284154 h 4595389"/>
                          <a:gd name="connsiteX0" fmla="*/ 10621 w 5944432"/>
                          <a:gd name="connsiteY0" fmla="*/ 284154 h 4595389"/>
                          <a:gd name="connsiteX1" fmla="*/ 355180 w 5944432"/>
                          <a:gd name="connsiteY1" fmla="*/ 11196 h 4595389"/>
                          <a:gd name="connsiteX2" fmla="*/ 5675675 w 5944432"/>
                          <a:gd name="connsiteY2" fmla="*/ 212903 h 4595389"/>
                          <a:gd name="connsiteX3" fmla="*/ 5835642 w 5944432"/>
                          <a:gd name="connsiteY3" fmla="*/ 474334 h 4595389"/>
                          <a:gd name="connsiteX4" fmla="*/ 5942521 w 5944432"/>
                          <a:gd name="connsiteY4" fmla="*/ 3674734 h 4595389"/>
                          <a:gd name="connsiteX5" fmla="*/ 5776615 w 5944432"/>
                          <a:gd name="connsiteY5" fmla="*/ 3996590 h 4595389"/>
                          <a:gd name="connsiteX6" fmla="*/ 652064 w 5944432"/>
                          <a:gd name="connsiteY6" fmla="*/ 4565384 h 4595389"/>
                          <a:gd name="connsiteX7" fmla="*/ 242190 w 5944432"/>
                          <a:gd name="connsiteY7" fmla="*/ 4412227 h 4595389"/>
                          <a:gd name="connsiteX8" fmla="*/ 10621 w 5944432"/>
                          <a:gd name="connsiteY8" fmla="*/ 284154 h 4595389"/>
                          <a:gd name="connsiteX0" fmla="*/ 10621 w 5944432"/>
                          <a:gd name="connsiteY0" fmla="*/ 284154 h 4595389"/>
                          <a:gd name="connsiteX1" fmla="*/ 355180 w 5944432"/>
                          <a:gd name="connsiteY1" fmla="*/ 11196 h 4595389"/>
                          <a:gd name="connsiteX2" fmla="*/ 5675675 w 5944432"/>
                          <a:gd name="connsiteY2" fmla="*/ 212903 h 4595389"/>
                          <a:gd name="connsiteX3" fmla="*/ 5835642 w 5944432"/>
                          <a:gd name="connsiteY3" fmla="*/ 474334 h 4595389"/>
                          <a:gd name="connsiteX4" fmla="*/ 5942521 w 5944432"/>
                          <a:gd name="connsiteY4" fmla="*/ 3674734 h 4595389"/>
                          <a:gd name="connsiteX5" fmla="*/ 5776615 w 5944432"/>
                          <a:gd name="connsiteY5" fmla="*/ 3996590 h 4595389"/>
                          <a:gd name="connsiteX6" fmla="*/ 652064 w 5944432"/>
                          <a:gd name="connsiteY6" fmla="*/ 4565384 h 4595389"/>
                          <a:gd name="connsiteX7" fmla="*/ 242190 w 5944432"/>
                          <a:gd name="connsiteY7" fmla="*/ 4412227 h 4595389"/>
                          <a:gd name="connsiteX8" fmla="*/ 10621 w 5944432"/>
                          <a:gd name="connsiteY8" fmla="*/ 284154 h 4595389"/>
                          <a:gd name="connsiteX0" fmla="*/ 10621 w 5944432"/>
                          <a:gd name="connsiteY0" fmla="*/ 284154 h 4595389"/>
                          <a:gd name="connsiteX1" fmla="*/ 355180 w 5944432"/>
                          <a:gd name="connsiteY1" fmla="*/ 11196 h 4595389"/>
                          <a:gd name="connsiteX2" fmla="*/ 5675675 w 5944432"/>
                          <a:gd name="connsiteY2" fmla="*/ 212903 h 4595389"/>
                          <a:gd name="connsiteX3" fmla="*/ 5835642 w 5944432"/>
                          <a:gd name="connsiteY3" fmla="*/ 474334 h 4595389"/>
                          <a:gd name="connsiteX4" fmla="*/ 5942521 w 5944432"/>
                          <a:gd name="connsiteY4" fmla="*/ 3674734 h 4595389"/>
                          <a:gd name="connsiteX5" fmla="*/ 5776615 w 5944432"/>
                          <a:gd name="connsiteY5" fmla="*/ 3996590 h 4595389"/>
                          <a:gd name="connsiteX6" fmla="*/ 652064 w 5944432"/>
                          <a:gd name="connsiteY6" fmla="*/ 4565384 h 4595389"/>
                          <a:gd name="connsiteX7" fmla="*/ 242190 w 5944432"/>
                          <a:gd name="connsiteY7" fmla="*/ 4412227 h 4595389"/>
                          <a:gd name="connsiteX8" fmla="*/ 10621 w 5944432"/>
                          <a:gd name="connsiteY8" fmla="*/ 284154 h 4595389"/>
                          <a:gd name="connsiteX0" fmla="*/ 4078 w 5937889"/>
                          <a:gd name="connsiteY0" fmla="*/ 284154 h 4595389"/>
                          <a:gd name="connsiteX1" fmla="*/ 348637 w 5937889"/>
                          <a:gd name="connsiteY1" fmla="*/ 11196 h 4595389"/>
                          <a:gd name="connsiteX2" fmla="*/ 5669132 w 5937889"/>
                          <a:gd name="connsiteY2" fmla="*/ 212903 h 4595389"/>
                          <a:gd name="connsiteX3" fmla="*/ 5829099 w 5937889"/>
                          <a:gd name="connsiteY3" fmla="*/ 474334 h 4595389"/>
                          <a:gd name="connsiteX4" fmla="*/ 5935978 w 5937889"/>
                          <a:gd name="connsiteY4" fmla="*/ 3674734 h 4595389"/>
                          <a:gd name="connsiteX5" fmla="*/ 5770072 w 5937889"/>
                          <a:gd name="connsiteY5" fmla="*/ 3996590 h 4595389"/>
                          <a:gd name="connsiteX6" fmla="*/ 645521 w 5937889"/>
                          <a:gd name="connsiteY6" fmla="*/ 4565384 h 4595389"/>
                          <a:gd name="connsiteX7" fmla="*/ 235647 w 5937889"/>
                          <a:gd name="connsiteY7" fmla="*/ 4412227 h 4595389"/>
                          <a:gd name="connsiteX8" fmla="*/ 4078 w 5937889"/>
                          <a:gd name="connsiteY8" fmla="*/ 284154 h 4595389"/>
                          <a:gd name="connsiteX0" fmla="*/ 4078 w 5937889"/>
                          <a:gd name="connsiteY0" fmla="*/ 284154 h 4579013"/>
                          <a:gd name="connsiteX1" fmla="*/ 348637 w 5937889"/>
                          <a:gd name="connsiteY1" fmla="*/ 11196 h 4579013"/>
                          <a:gd name="connsiteX2" fmla="*/ 5669132 w 5937889"/>
                          <a:gd name="connsiteY2" fmla="*/ 212903 h 4579013"/>
                          <a:gd name="connsiteX3" fmla="*/ 5829099 w 5937889"/>
                          <a:gd name="connsiteY3" fmla="*/ 474334 h 4579013"/>
                          <a:gd name="connsiteX4" fmla="*/ 5935978 w 5937889"/>
                          <a:gd name="connsiteY4" fmla="*/ 3674734 h 4579013"/>
                          <a:gd name="connsiteX5" fmla="*/ 5770072 w 5937889"/>
                          <a:gd name="connsiteY5" fmla="*/ 3996590 h 4579013"/>
                          <a:gd name="connsiteX6" fmla="*/ 645521 w 5937889"/>
                          <a:gd name="connsiteY6" fmla="*/ 4565384 h 4579013"/>
                          <a:gd name="connsiteX7" fmla="*/ 235647 w 5937889"/>
                          <a:gd name="connsiteY7" fmla="*/ 4412227 h 4579013"/>
                          <a:gd name="connsiteX8" fmla="*/ 4078 w 5937889"/>
                          <a:gd name="connsiteY8" fmla="*/ 284154 h 4579013"/>
                          <a:gd name="connsiteX0" fmla="*/ 2438 w 5936249"/>
                          <a:gd name="connsiteY0" fmla="*/ 277210 h 4572069"/>
                          <a:gd name="connsiteX1" fmla="*/ 346997 w 5936249"/>
                          <a:gd name="connsiteY1" fmla="*/ 4252 h 4572069"/>
                          <a:gd name="connsiteX2" fmla="*/ 5667492 w 5936249"/>
                          <a:gd name="connsiteY2" fmla="*/ 205959 h 4572069"/>
                          <a:gd name="connsiteX3" fmla="*/ 5827459 w 5936249"/>
                          <a:gd name="connsiteY3" fmla="*/ 467390 h 4572069"/>
                          <a:gd name="connsiteX4" fmla="*/ 5934338 w 5936249"/>
                          <a:gd name="connsiteY4" fmla="*/ 3667790 h 4572069"/>
                          <a:gd name="connsiteX5" fmla="*/ 5768432 w 5936249"/>
                          <a:gd name="connsiteY5" fmla="*/ 3989646 h 4572069"/>
                          <a:gd name="connsiteX6" fmla="*/ 643881 w 5936249"/>
                          <a:gd name="connsiteY6" fmla="*/ 4558440 h 4572069"/>
                          <a:gd name="connsiteX7" fmla="*/ 234007 w 5936249"/>
                          <a:gd name="connsiteY7" fmla="*/ 4405283 h 4572069"/>
                          <a:gd name="connsiteX8" fmla="*/ 2438 w 5936249"/>
                          <a:gd name="connsiteY8" fmla="*/ 277210 h 4572069"/>
                          <a:gd name="connsiteX0" fmla="*/ 40 w 5933851"/>
                          <a:gd name="connsiteY0" fmla="*/ 275869 h 4570728"/>
                          <a:gd name="connsiteX1" fmla="*/ 344599 w 5933851"/>
                          <a:gd name="connsiteY1" fmla="*/ 2911 h 4570728"/>
                          <a:gd name="connsiteX2" fmla="*/ 5665094 w 5933851"/>
                          <a:gd name="connsiteY2" fmla="*/ 204618 h 4570728"/>
                          <a:gd name="connsiteX3" fmla="*/ 5825061 w 5933851"/>
                          <a:gd name="connsiteY3" fmla="*/ 466049 h 4570728"/>
                          <a:gd name="connsiteX4" fmla="*/ 5931940 w 5933851"/>
                          <a:gd name="connsiteY4" fmla="*/ 3666449 h 4570728"/>
                          <a:gd name="connsiteX5" fmla="*/ 5766034 w 5933851"/>
                          <a:gd name="connsiteY5" fmla="*/ 3988305 h 4570728"/>
                          <a:gd name="connsiteX6" fmla="*/ 641483 w 5933851"/>
                          <a:gd name="connsiteY6" fmla="*/ 4557099 h 4570728"/>
                          <a:gd name="connsiteX7" fmla="*/ 231609 w 5933851"/>
                          <a:gd name="connsiteY7" fmla="*/ 4403942 h 4570728"/>
                          <a:gd name="connsiteX8" fmla="*/ 40 w 5933851"/>
                          <a:gd name="connsiteY8" fmla="*/ 275869 h 4570728"/>
                          <a:gd name="connsiteX0" fmla="*/ 40 w 5933851"/>
                          <a:gd name="connsiteY0" fmla="*/ 275869 h 4570728"/>
                          <a:gd name="connsiteX1" fmla="*/ 344599 w 5933851"/>
                          <a:gd name="connsiteY1" fmla="*/ 2911 h 4570728"/>
                          <a:gd name="connsiteX2" fmla="*/ 5665094 w 5933851"/>
                          <a:gd name="connsiteY2" fmla="*/ 204618 h 4570728"/>
                          <a:gd name="connsiteX3" fmla="*/ 5825061 w 5933851"/>
                          <a:gd name="connsiteY3" fmla="*/ 466049 h 4570728"/>
                          <a:gd name="connsiteX4" fmla="*/ 5931940 w 5933851"/>
                          <a:gd name="connsiteY4" fmla="*/ 3666449 h 4570728"/>
                          <a:gd name="connsiteX5" fmla="*/ 5766034 w 5933851"/>
                          <a:gd name="connsiteY5" fmla="*/ 3988305 h 4570728"/>
                          <a:gd name="connsiteX6" fmla="*/ 641483 w 5933851"/>
                          <a:gd name="connsiteY6" fmla="*/ 4557099 h 4570728"/>
                          <a:gd name="connsiteX7" fmla="*/ 231609 w 5933851"/>
                          <a:gd name="connsiteY7" fmla="*/ 4403942 h 4570728"/>
                          <a:gd name="connsiteX8" fmla="*/ 40 w 5933851"/>
                          <a:gd name="connsiteY8" fmla="*/ 275869 h 4570728"/>
                          <a:gd name="connsiteX0" fmla="*/ 40 w 5933851"/>
                          <a:gd name="connsiteY0" fmla="*/ 275869 h 4569219"/>
                          <a:gd name="connsiteX1" fmla="*/ 344599 w 5933851"/>
                          <a:gd name="connsiteY1" fmla="*/ 2911 h 4569219"/>
                          <a:gd name="connsiteX2" fmla="*/ 5665094 w 5933851"/>
                          <a:gd name="connsiteY2" fmla="*/ 204618 h 4569219"/>
                          <a:gd name="connsiteX3" fmla="*/ 5825061 w 5933851"/>
                          <a:gd name="connsiteY3" fmla="*/ 466049 h 4569219"/>
                          <a:gd name="connsiteX4" fmla="*/ 5931940 w 5933851"/>
                          <a:gd name="connsiteY4" fmla="*/ 3666449 h 4569219"/>
                          <a:gd name="connsiteX5" fmla="*/ 5766034 w 5933851"/>
                          <a:gd name="connsiteY5" fmla="*/ 3988305 h 4569219"/>
                          <a:gd name="connsiteX6" fmla="*/ 641483 w 5933851"/>
                          <a:gd name="connsiteY6" fmla="*/ 4557099 h 4569219"/>
                          <a:gd name="connsiteX7" fmla="*/ 231609 w 5933851"/>
                          <a:gd name="connsiteY7" fmla="*/ 4403942 h 4569219"/>
                          <a:gd name="connsiteX8" fmla="*/ 40 w 5933851"/>
                          <a:gd name="connsiteY8" fmla="*/ 275869 h 456921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</a:cxnLst>
                        <a:rect l="l" t="t" r="r" b="b"/>
                        <a:pathLst>
                          <a:path w="5933851" h="4569219">
                            <a:moveTo>
                              <a:pt x="40" y="275869"/>
                            </a:moveTo>
                            <a:cubicBezTo>
                              <a:pt x="-2050" y="-5460"/>
                              <a:pt x="78116" y="-7381"/>
                              <a:pt x="344599" y="2911"/>
                            </a:cubicBezTo>
                            <a:lnTo>
                              <a:pt x="5665094" y="204618"/>
                            </a:lnTo>
                            <a:cubicBezTo>
                              <a:pt x="5813419" y="214572"/>
                              <a:pt x="5819241" y="236401"/>
                              <a:pt x="5825061" y="466049"/>
                            </a:cubicBezTo>
                            <a:lnTo>
                              <a:pt x="5931940" y="3666449"/>
                            </a:lnTo>
                            <a:cubicBezTo>
                              <a:pt x="5941952" y="3939989"/>
                              <a:pt x="5916338" y="3958209"/>
                              <a:pt x="5766034" y="3988305"/>
                            </a:cubicBezTo>
                            <a:lnTo>
                              <a:pt x="641483" y="4557099"/>
                            </a:lnTo>
                            <a:cubicBezTo>
                              <a:pt x="415220" y="4583808"/>
                              <a:pt x="273169" y="4579686"/>
                              <a:pt x="231609" y="4403942"/>
                            </a:cubicBezTo>
                            <a:lnTo>
                              <a:pt x="40" y="275869"/>
                            </a:lnTo>
                            <a:close/>
                          </a:path>
                        </a:pathLst>
                      </a:custGeom>
                      <a:solidFill>
                        <a:schemeClr val="accent3"/>
                      </a:solidFill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/>
                          <a:t>7</a:t>
                        </a:r>
                      </a:p>
                    </p:txBody>
                  </p:sp>
                  <p:sp>
                    <p:nvSpPr>
                      <p:cNvPr id="784" name="Rectangle 1031"/>
                      <p:cNvSpPr/>
                      <p:nvPr/>
                    </p:nvSpPr>
                    <p:spPr>
                      <a:xfrm>
                        <a:off x="2476500" y="5144618"/>
                        <a:ext cx="2126456" cy="429845"/>
                      </a:xfrm>
                      <a:custGeom>
                        <a:avLst/>
                        <a:gdLst>
                          <a:gd name="connsiteX0" fmla="*/ 0 w 2267548"/>
                          <a:gd name="connsiteY0" fmla="*/ 0 h 610967"/>
                          <a:gd name="connsiteX1" fmla="*/ 2267548 w 2267548"/>
                          <a:gd name="connsiteY1" fmla="*/ 0 h 610967"/>
                          <a:gd name="connsiteX2" fmla="*/ 2267548 w 2267548"/>
                          <a:gd name="connsiteY2" fmla="*/ 610967 h 610967"/>
                          <a:gd name="connsiteX3" fmla="*/ 0 w 2267548"/>
                          <a:gd name="connsiteY3" fmla="*/ 610967 h 610967"/>
                          <a:gd name="connsiteX4" fmla="*/ 0 w 2267548"/>
                          <a:gd name="connsiteY4" fmla="*/ 0 h 610967"/>
                          <a:gd name="connsiteX0" fmla="*/ 0 w 2267548"/>
                          <a:gd name="connsiteY0" fmla="*/ 0 h 610967"/>
                          <a:gd name="connsiteX1" fmla="*/ 2267548 w 2267548"/>
                          <a:gd name="connsiteY1" fmla="*/ 0 h 610967"/>
                          <a:gd name="connsiteX2" fmla="*/ 2267548 w 2267548"/>
                          <a:gd name="connsiteY2" fmla="*/ 610967 h 610967"/>
                          <a:gd name="connsiteX3" fmla="*/ 414146 w 2267548"/>
                          <a:gd name="connsiteY3" fmla="*/ 524858 h 610967"/>
                          <a:gd name="connsiteX4" fmla="*/ 0 w 2267548"/>
                          <a:gd name="connsiteY4" fmla="*/ 0 h 610967"/>
                          <a:gd name="connsiteX0" fmla="*/ 0 w 2431566"/>
                          <a:gd name="connsiteY0" fmla="*/ 172219 h 610967"/>
                          <a:gd name="connsiteX1" fmla="*/ 2431566 w 2431566"/>
                          <a:gd name="connsiteY1" fmla="*/ 0 h 610967"/>
                          <a:gd name="connsiteX2" fmla="*/ 2431566 w 2431566"/>
                          <a:gd name="connsiteY2" fmla="*/ 610967 h 610967"/>
                          <a:gd name="connsiteX3" fmla="*/ 578164 w 2431566"/>
                          <a:gd name="connsiteY3" fmla="*/ 524858 h 610967"/>
                          <a:gd name="connsiteX4" fmla="*/ 0 w 2431566"/>
                          <a:gd name="connsiteY4" fmla="*/ 172219 h 610967"/>
                          <a:gd name="connsiteX0" fmla="*/ 0 w 2431566"/>
                          <a:gd name="connsiteY0" fmla="*/ 254228 h 692976"/>
                          <a:gd name="connsiteX1" fmla="*/ 1914910 w 2431566"/>
                          <a:gd name="connsiteY1" fmla="*/ 0 h 692976"/>
                          <a:gd name="connsiteX2" fmla="*/ 2431566 w 2431566"/>
                          <a:gd name="connsiteY2" fmla="*/ 692976 h 692976"/>
                          <a:gd name="connsiteX3" fmla="*/ 578164 w 2431566"/>
                          <a:gd name="connsiteY3" fmla="*/ 606867 h 692976"/>
                          <a:gd name="connsiteX4" fmla="*/ 0 w 2431566"/>
                          <a:gd name="connsiteY4" fmla="*/ 254228 h 692976"/>
                          <a:gd name="connsiteX0" fmla="*/ 0 w 2562781"/>
                          <a:gd name="connsiteY0" fmla="*/ 254228 h 606867"/>
                          <a:gd name="connsiteX1" fmla="*/ 1914910 w 2562781"/>
                          <a:gd name="connsiteY1" fmla="*/ 0 h 606867"/>
                          <a:gd name="connsiteX2" fmla="*/ 2562781 w 2562781"/>
                          <a:gd name="connsiteY2" fmla="*/ 323936 h 606867"/>
                          <a:gd name="connsiteX3" fmla="*/ 578164 w 2562781"/>
                          <a:gd name="connsiteY3" fmla="*/ 606867 h 606867"/>
                          <a:gd name="connsiteX4" fmla="*/ 0 w 2562781"/>
                          <a:gd name="connsiteY4" fmla="*/ 254228 h 606867"/>
                          <a:gd name="connsiteX0" fmla="*/ 0 w 2562781"/>
                          <a:gd name="connsiteY0" fmla="*/ 259967 h 612606"/>
                          <a:gd name="connsiteX1" fmla="*/ 1914910 w 2562781"/>
                          <a:gd name="connsiteY1" fmla="*/ 5739 h 612606"/>
                          <a:gd name="connsiteX2" fmla="*/ 2562781 w 2562781"/>
                          <a:gd name="connsiteY2" fmla="*/ 329675 h 612606"/>
                          <a:gd name="connsiteX3" fmla="*/ 578164 w 2562781"/>
                          <a:gd name="connsiteY3" fmla="*/ 612606 h 612606"/>
                          <a:gd name="connsiteX4" fmla="*/ 0 w 2562781"/>
                          <a:gd name="connsiteY4" fmla="*/ 259967 h 612606"/>
                          <a:gd name="connsiteX0" fmla="*/ 0 w 2808934"/>
                          <a:gd name="connsiteY0" fmla="*/ 260830 h 613469"/>
                          <a:gd name="connsiteX1" fmla="*/ 1914910 w 2808934"/>
                          <a:gd name="connsiteY1" fmla="*/ 6602 h 613469"/>
                          <a:gd name="connsiteX2" fmla="*/ 2562781 w 2808934"/>
                          <a:gd name="connsiteY2" fmla="*/ 330538 h 613469"/>
                          <a:gd name="connsiteX3" fmla="*/ 578164 w 2808934"/>
                          <a:gd name="connsiteY3" fmla="*/ 613469 h 613469"/>
                          <a:gd name="connsiteX4" fmla="*/ 0 w 2808934"/>
                          <a:gd name="connsiteY4" fmla="*/ 260830 h 613469"/>
                          <a:gd name="connsiteX0" fmla="*/ 0 w 2811699"/>
                          <a:gd name="connsiteY0" fmla="*/ 263864 h 616503"/>
                          <a:gd name="connsiteX1" fmla="*/ 1914910 w 2811699"/>
                          <a:gd name="connsiteY1" fmla="*/ 9636 h 616503"/>
                          <a:gd name="connsiteX2" fmla="*/ 2562781 w 2811699"/>
                          <a:gd name="connsiteY2" fmla="*/ 333572 h 616503"/>
                          <a:gd name="connsiteX3" fmla="*/ 578164 w 2811699"/>
                          <a:gd name="connsiteY3" fmla="*/ 616503 h 616503"/>
                          <a:gd name="connsiteX4" fmla="*/ 0 w 2811699"/>
                          <a:gd name="connsiteY4" fmla="*/ 263864 h 616503"/>
                          <a:gd name="connsiteX0" fmla="*/ 0 w 2812397"/>
                          <a:gd name="connsiteY0" fmla="*/ 263864 h 616503"/>
                          <a:gd name="connsiteX1" fmla="*/ 1914910 w 2812397"/>
                          <a:gd name="connsiteY1" fmla="*/ 9636 h 616503"/>
                          <a:gd name="connsiteX2" fmla="*/ 2562781 w 2812397"/>
                          <a:gd name="connsiteY2" fmla="*/ 333572 h 616503"/>
                          <a:gd name="connsiteX3" fmla="*/ 578164 w 2812397"/>
                          <a:gd name="connsiteY3" fmla="*/ 616503 h 616503"/>
                          <a:gd name="connsiteX4" fmla="*/ 0 w 2812397"/>
                          <a:gd name="connsiteY4" fmla="*/ 263864 h 616503"/>
                          <a:gd name="connsiteX0" fmla="*/ 0 w 2812397"/>
                          <a:gd name="connsiteY0" fmla="*/ 263997 h 616636"/>
                          <a:gd name="connsiteX1" fmla="*/ 1914910 w 2812397"/>
                          <a:gd name="connsiteY1" fmla="*/ 9769 h 616636"/>
                          <a:gd name="connsiteX2" fmla="*/ 2562781 w 2812397"/>
                          <a:gd name="connsiteY2" fmla="*/ 333705 h 616636"/>
                          <a:gd name="connsiteX3" fmla="*/ 578164 w 2812397"/>
                          <a:gd name="connsiteY3" fmla="*/ 616636 h 616636"/>
                          <a:gd name="connsiteX4" fmla="*/ 0 w 2812397"/>
                          <a:gd name="connsiteY4" fmla="*/ 263997 h 616636"/>
                          <a:gd name="connsiteX0" fmla="*/ 0 w 2812397"/>
                          <a:gd name="connsiteY0" fmla="*/ 263997 h 608435"/>
                          <a:gd name="connsiteX1" fmla="*/ 1914910 w 2812397"/>
                          <a:gd name="connsiteY1" fmla="*/ 9769 h 608435"/>
                          <a:gd name="connsiteX2" fmla="*/ 2562781 w 2812397"/>
                          <a:gd name="connsiteY2" fmla="*/ 333705 h 608435"/>
                          <a:gd name="connsiteX3" fmla="*/ 565863 w 2812397"/>
                          <a:gd name="connsiteY3" fmla="*/ 608435 h 608435"/>
                          <a:gd name="connsiteX4" fmla="*/ 0 w 2812397"/>
                          <a:gd name="connsiteY4" fmla="*/ 263997 h 608435"/>
                          <a:gd name="connsiteX0" fmla="*/ 0 w 2812397"/>
                          <a:gd name="connsiteY0" fmla="*/ 263997 h 608435"/>
                          <a:gd name="connsiteX1" fmla="*/ 1914910 w 2812397"/>
                          <a:gd name="connsiteY1" fmla="*/ 9769 h 608435"/>
                          <a:gd name="connsiteX2" fmla="*/ 2562781 w 2812397"/>
                          <a:gd name="connsiteY2" fmla="*/ 333705 h 608435"/>
                          <a:gd name="connsiteX3" fmla="*/ 565863 w 2812397"/>
                          <a:gd name="connsiteY3" fmla="*/ 608435 h 608435"/>
                          <a:gd name="connsiteX4" fmla="*/ 0 w 2812397"/>
                          <a:gd name="connsiteY4" fmla="*/ 263997 h 608435"/>
                          <a:gd name="connsiteX0" fmla="*/ 199404 w 3011801"/>
                          <a:gd name="connsiteY0" fmla="*/ 263997 h 608435"/>
                          <a:gd name="connsiteX1" fmla="*/ 2114314 w 3011801"/>
                          <a:gd name="connsiteY1" fmla="*/ 9769 h 608435"/>
                          <a:gd name="connsiteX2" fmla="*/ 2762185 w 3011801"/>
                          <a:gd name="connsiteY2" fmla="*/ 333705 h 608435"/>
                          <a:gd name="connsiteX3" fmla="*/ 765267 w 3011801"/>
                          <a:gd name="connsiteY3" fmla="*/ 608435 h 608435"/>
                          <a:gd name="connsiteX4" fmla="*/ 199404 w 3011801"/>
                          <a:gd name="connsiteY4" fmla="*/ 263997 h 608435"/>
                          <a:gd name="connsiteX0" fmla="*/ 193988 w 3006385"/>
                          <a:gd name="connsiteY0" fmla="*/ 263997 h 608435"/>
                          <a:gd name="connsiteX1" fmla="*/ 2108898 w 3006385"/>
                          <a:gd name="connsiteY1" fmla="*/ 9769 h 608435"/>
                          <a:gd name="connsiteX2" fmla="*/ 2756769 w 3006385"/>
                          <a:gd name="connsiteY2" fmla="*/ 333705 h 608435"/>
                          <a:gd name="connsiteX3" fmla="*/ 759851 w 3006385"/>
                          <a:gd name="connsiteY3" fmla="*/ 608435 h 608435"/>
                          <a:gd name="connsiteX4" fmla="*/ 193988 w 3006385"/>
                          <a:gd name="connsiteY4" fmla="*/ 263997 h 608435"/>
                          <a:gd name="connsiteX0" fmla="*/ 201210 w 3013607"/>
                          <a:gd name="connsiteY0" fmla="*/ 263997 h 608435"/>
                          <a:gd name="connsiteX1" fmla="*/ 2116120 w 3013607"/>
                          <a:gd name="connsiteY1" fmla="*/ 9769 h 608435"/>
                          <a:gd name="connsiteX2" fmla="*/ 2763991 w 3013607"/>
                          <a:gd name="connsiteY2" fmla="*/ 333705 h 608435"/>
                          <a:gd name="connsiteX3" fmla="*/ 767073 w 3013607"/>
                          <a:gd name="connsiteY3" fmla="*/ 608435 h 608435"/>
                          <a:gd name="connsiteX4" fmla="*/ 201210 w 3013607"/>
                          <a:gd name="connsiteY4" fmla="*/ 263997 h 60843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3013607" h="608435">
                            <a:moveTo>
                              <a:pt x="201210" y="263997"/>
                            </a:moveTo>
                            <a:lnTo>
                              <a:pt x="2116120" y="9769"/>
                            </a:lnTo>
                            <a:cubicBezTo>
                              <a:pt x="2705218" y="-50370"/>
                              <a:pt x="3392726" y="180622"/>
                              <a:pt x="2763991" y="333705"/>
                            </a:cubicBezTo>
                            <a:lnTo>
                              <a:pt x="767073" y="608435"/>
                            </a:lnTo>
                            <a:cubicBezTo>
                              <a:pt x="156106" y="604334"/>
                              <a:pt x="-270342" y="387009"/>
                              <a:pt x="201210" y="263997"/>
                            </a:cubicBezTo>
                            <a:close/>
                          </a:path>
                        </a:pathLst>
                      </a:custGeom>
                      <a:gradFill>
                        <a:gsLst>
                          <a:gs pos="100000">
                            <a:schemeClr val="accent2">
                              <a:lumMod val="65000"/>
                            </a:schemeClr>
                          </a:gs>
                          <a:gs pos="54000">
                            <a:schemeClr val="accent2">
                              <a:lumMod val="95000"/>
                            </a:schemeClr>
                          </a:gs>
                          <a:gs pos="0">
                            <a:schemeClr val="accent2">
                              <a:lumMod val="95000"/>
                            </a:schemeClr>
                          </a:gs>
                        </a:gsLst>
                        <a:lin ang="0" scaled="0"/>
                      </a:gradFill>
                      <a:ln w="6350">
                        <a:gradFill flip="none" rotWithShape="1">
                          <a:gsLst>
                            <a:gs pos="0">
                              <a:schemeClr val="accent2"/>
                            </a:gs>
                            <a:gs pos="84000">
                              <a:schemeClr val="accent2">
                                <a:lumMod val="75000"/>
                              </a:schemeClr>
                            </a:gs>
                            <a:gs pos="46000">
                              <a:schemeClr val="accent2"/>
                            </a:gs>
                          </a:gsLst>
                          <a:lin ang="2700000" scaled="1"/>
                          <a:tileRect/>
                        </a:gradFill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85" name="Rectangle 1030"/>
                      <p:cNvSpPr/>
                      <p:nvPr/>
                    </p:nvSpPr>
                    <p:spPr>
                      <a:xfrm>
                        <a:off x="3260216" y="4873424"/>
                        <a:ext cx="564889" cy="522430"/>
                      </a:xfrm>
                      <a:custGeom>
                        <a:avLst/>
                        <a:gdLst>
                          <a:gd name="connsiteX0" fmla="*/ 0 w 668373"/>
                          <a:gd name="connsiteY0" fmla="*/ 0 h 582263"/>
                          <a:gd name="connsiteX1" fmla="*/ 668373 w 668373"/>
                          <a:gd name="connsiteY1" fmla="*/ 0 h 582263"/>
                          <a:gd name="connsiteX2" fmla="*/ 668373 w 668373"/>
                          <a:gd name="connsiteY2" fmla="*/ 582263 h 582263"/>
                          <a:gd name="connsiteX3" fmla="*/ 0 w 668373"/>
                          <a:gd name="connsiteY3" fmla="*/ 582263 h 582263"/>
                          <a:gd name="connsiteX4" fmla="*/ 0 w 668373"/>
                          <a:gd name="connsiteY4" fmla="*/ 0 h 582263"/>
                          <a:gd name="connsiteX0" fmla="*/ 0 w 668373"/>
                          <a:gd name="connsiteY0" fmla="*/ 61507 h 643770"/>
                          <a:gd name="connsiteX1" fmla="*/ 610967 w 668373"/>
                          <a:gd name="connsiteY1" fmla="*/ 0 h 643770"/>
                          <a:gd name="connsiteX2" fmla="*/ 668373 w 668373"/>
                          <a:gd name="connsiteY2" fmla="*/ 643770 h 643770"/>
                          <a:gd name="connsiteX3" fmla="*/ 0 w 668373"/>
                          <a:gd name="connsiteY3" fmla="*/ 643770 h 643770"/>
                          <a:gd name="connsiteX4" fmla="*/ 0 w 668373"/>
                          <a:gd name="connsiteY4" fmla="*/ 61507 h 643770"/>
                          <a:gd name="connsiteX0" fmla="*/ 0 w 668373"/>
                          <a:gd name="connsiteY0" fmla="*/ 61507 h 643770"/>
                          <a:gd name="connsiteX1" fmla="*/ 610967 w 668373"/>
                          <a:gd name="connsiteY1" fmla="*/ 0 h 643770"/>
                          <a:gd name="connsiteX2" fmla="*/ 668373 w 668373"/>
                          <a:gd name="connsiteY2" fmla="*/ 643770 h 643770"/>
                          <a:gd name="connsiteX3" fmla="*/ 98410 w 668373"/>
                          <a:gd name="connsiteY3" fmla="*/ 414145 h 643770"/>
                          <a:gd name="connsiteX4" fmla="*/ 0 w 668373"/>
                          <a:gd name="connsiteY4" fmla="*/ 61507 h 643770"/>
                          <a:gd name="connsiteX0" fmla="*/ 0 w 668373"/>
                          <a:gd name="connsiteY0" fmla="*/ 61507 h 643770"/>
                          <a:gd name="connsiteX1" fmla="*/ 610967 w 668373"/>
                          <a:gd name="connsiteY1" fmla="*/ 0 h 643770"/>
                          <a:gd name="connsiteX2" fmla="*/ 668373 w 668373"/>
                          <a:gd name="connsiteY2" fmla="*/ 643770 h 643770"/>
                          <a:gd name="connsiteX3" fmla="*/ 8200 w 668373"/>
                          <a:gd name="connsiteY3" fmla="*/ 340337 h 643770"/>
                          <a:gd name="connsiteX4" fmla="*/ 0 w 668373"/>
                          <a:gd name="connsiteY4" fmla="*/ 61507 h 643770"/>
                          <a:gd name="connsiteX0" fmla="*/ 0 w 668373"/>
                          <a:gd name="connsiteY0" fmla="*/ 61507 h 643770"/>
                          <a:gd name="connsiteX1" fmla="*/ 610967 w 668373"/>
                          <a:gd name="connsiteY1" fmla="*/ 0 h 643770"/>
                          <a:gd name="connsiteX2" fmla="*/ 668373 w 668373"/>
                          <a:gd name="connsiteY2" fmla="*/ 643770 h 643770"/>
                          <a:gd name="connsiteX3" fmla="*/ 180419 w 668373"/>
                          <a:gd name="connsiteY3" fmla="*/ 414146 h 643770"/>
                          <a:gd name="connsiteX4" fmla="*/ 8200 w 668373"/>
                          <a:gd name="connsiteY4" fmla="*/ 340337 h 643770"/>
                          <a:gd name="connsiteX5" fmla="*/ 0 w 668373"/>
                          <a:gd name="connsiteY5" fmla="*/ 61507 h 643770"/>
                          <a:gd name="connsiteX0" fmla="*/ 90211 w 758584"/>
                          <a:gd name="connsiteY0" fmla="*/ 61507 h 672475"/>
                          <a:gd name="connsiteX1" fmla="*/ 701178 w 758584"/>
                          <a:gd name="connsiteY1" fmla="*/ 0 h 672475"/>
                          <a:gd name="connsiteX2" fmla="*/ 758584 w 758584"/>
                          <a:gd name="connsiteY2" fmla="*/ 643770 h 672475"/>
                          <a:gd name="connsiteX3" fmla="*/ 0 w 758584"/>
                          <a:gd name="connsiteY3" fmla="*/ 672475 h 672475"/>
                          <a:gd name="connsiteX4" fmla="*/ 98411 w 758584"/>
                          <a:gd name="connsiteY4" fmla="*/ 340337 h 672475"/>
                          <a:gd name="connsiteX5" fmla="*/ 90211 w 758584"/>
                          <a:gd name="connsiteY5" fmla="*/ 61507 h 672475"/>
                          <a:gd name="connsiteX0" fmla="*/ 90211 w 701178"/>
                          <a:gd name="connsiteY0" fmla="*/ 61507 h 672475"/>
                          <a:gd name="connsiteX1" fmla="*/ 701178 w 701178"/>
                          <a:gd name="connsiteY1" fmla="*/ 0 h 672475"/>
                          <a:gd name="connsiteX2" fmla="*/ 610967 w 701178"/>
                          <a:gd name="connsiteY2" fmla="*/ 492054 h 672475"/>
                          <a:gd name="connsiteX3" fmla="*/ 0 w 701178"/>
                          <a:gd name="connsiteY3" fmla="*/ 672475 h 672475"/>
                          <a:gd name="connsiteX4" fmla="*/ 98411 w 701178"/>
                          <a:gd name="connsiteY4" fmla="*/ 340337 h 672475"/>
                          <a:gd name="connsiteX5" fmla="*/ 90211 w 701178"/>
                          <a:gd name="connsiteY5" fmla="*/ 61507 h 672475"/>
                          <a:gd name="connsiteX0" fmla="*/ 90211 w 725780"/>
                          <a:gd name="connsiteY0" fmla="*/ 61507 h 672475"/>
                          <a:gd name="connsiteX1" fmla="*/ 701178 w 725780"/>
                          <a:gd name="connsiteY1" fmla="*/ 0 h 672475"/>
                          <a:gd name="connsiteX2" fmla="*/ 725780 w 725780"/>
                          <a:gd name="connsiteY2" fmla="*/ 364940 h 672475"/>
                          <a:gd name="connsiteX3" fmla="*/ 0 w 725780"/>
                          <a:gd name="connsiteY3" fmla="*/ 672475 h 672475"/>
                          <a:gd name="connsiteX4" fmla="*/ 98411 w 725780"/>
                          <a:gd name="connsiteY4" fmla="*/ 340337 h 672475"/>
                          <a:gd name="connsiteX5" fmla="*/ 90211 w 725780"/>
                          <a:gd name="connsiteY5" fmla="*/ 61507 h 672475"/>
                          <a:gd name="connsiteX0" fmla="*/ 90211 w 725780"/>
                          <a:gd name="connsiteY0" fmla="*/ 61507 h 672475"/>
                          <a:gd name="connsiteX1" fmla="*/ 701178 w 725780"/>
                          <a:gd name="connsiteY1" fmla="*/ 0 h 672475"/>
                          <a:gd name="connsiteX2" fmla="*/ 725780 w 725780"/>
                          <a:gd name="connsiteY2" fmla="*/ 364940 h 672475"/>
                          <a:gd name="connsiteX3" fmla="*/ 590465 w 725780"/>
                          <a:gd name="connsiteY3" fmla="*/ 422347 h 672475"/>
                          <a:gd name="connsiteX4" fmla="*/ 0 w 725780"/>
                          <a:gd name="connsiteY4" fmla="*/ 672475 h 672475"/>
                          <a:gd name="connsiteX5" fmla="*/ 98411 w 725780"/>
                          <a:gd name="connsiteY5" fmla="*/ 340337 h 672475"/>
                          <a:gd name="connsiteX6" fmla="*/ 90211 w 725780"/>
                          <a:gd name="connsiteY6" fmla="*/ 61507 h 672475"/>
                          <a:gd name="connsiteX0" fmla="*/ 90211 w 811889"/>
                          <a:gd name="connsiteY0" fmla="*/ 61507 h 672475"/>
                          <a:gd name="connsiteX1" fmla="*/ 701178 w 811889"/>
                          <a:gd name="connsiteY1" fmla="*/ 0 h 672475"/>
                          <a:gd name="connsiteX2" fmla="*/ 725780 w 811889"/>
                          <a:gd name="connsiteY2" fmla="*/ 364940 h 672475"/>
                          <a:gd name="connsiteX3" fmla="*/ 811889 w 811889"/>
                          <a:gd name="connsiteY3" fmla="*/ 660173 h 672475"/>
                          <a:gd name="connsiteX4" fmla="*/ 0 w 811889"/>
                          <a:gd name="connsiteY4" fmla="*/ 672475 h 672475"/>
                          <a:gd name="connsiteX5" fmla="*/ 98411 w 811889"/>
                          <a:gd name="connsiteY5" fmla="*/ 340337 h 672475"/>
                          <a:gd name="connsiteX6" fmla="*/ 90211 w 811889"/>
                          <a:gd name="connsiteY6" fmla="*/ 61507 h 672475"/>
                          <a:gd name="connsiteX0" fmla="*/ 90211 w 811889"/>
                          <a:gd name="connsiteY0" fmla="*/ 61507 h 719050"/>
                          <a:gd name="connsiteX1" fmla="*/ 701178 w 811889"/>
                          <a:gd name="connsiteY1" fmla="*/ 0 h 719050"/>
                          <a:gd name="connsiteX2" fmla="*/ 725780 w 811889"/>
                          <a:gd name="connsiteY2" fmla="*/ 364940 h 719050"/>
                          <a:gd name="connsiteX3" fmla="*/ 811889 w 811889"/>
                          <a:gd name="connsiteY3" fmla="*/ 660173 h 719050"/>
                          <a:gd name="connsiteX4" fmla="*/ 0 w 811889"/>
                          <a:gd name="connsiteY4" fmla="*/ 672475 h 719050"/>
                          <a:gd name="connsiteX5" fmla="*/ 98411 w 811889"/>
                          <a:gd name="connsiteY5" fmla="*/ 340337 h 719050"/>
                          <a:gd name="connsiteX6" fmla="*/ 90211 w 811889"/>
                          <a:gd name="connsiteY6" fmla="*/ 61507 h 719050"/>
                          <a:gd name="connsiteX0" fmla="*/ 77910 w 799588"/>
                          <a:gd name="connsiteY0" fmla="*/ 61507 h 715768"/>
                          <a:gd name="connsiteX1" fmla="*/ 688877 w 799588"/>
                          <a:gd name="connsiteY1" fmla="*/ 0 h 715768"/>
                          <a:gd name="connsiteX2" fmla="*/ 713479 w 799588"/>
                          <a:gd name="connsiteY2" fmla="*/ 364940 h 715768"/>
                          <a:gd name="connsiteX3" fmla="*/ 799588 w 799588"/>
                          <a:gd name="connsiteY3" fmla="*/ 660173 h 715768"/>
                          <a:gd name="connsiteX4" fmla="*/ 0 w 799588"/>
                          <a:gd name="connsiteY4" fmla="*/ 660174 h 715768"/>
                          <a:gd name="connsiteX5" fmla="*/ 86110 w 799588"/>
                          <a:gd name="connsiteY5" fmla="*/ 340337 h 715768"/>
                          <a:gd name="connsiteX6" fmla="*/ 77910 w 799588"/>
                          <a:gd name="connsiteY6" fmla="*/ 61507 h 715768"/>
                          <a:gd name="connsiteX0" fmla="*/ 77910 w 799588"/>
                          <a:gd name="connsiteY0" fmla="*/ 61507 h 730460"/>
                          <a:gd name="connsiteX1" fmla="*/ 688877 w 799588"/>
                          <a:gd name="connsiteY1" fmla="*/ 0 h 730460"/>
                          <a:gd name="connsiteX2" fmla="*/ 713479 w 799588"/>
                          <a:gd name="connsiteY2" fmla="*/ 364940 h 730460"/>
                          <a:gd name="connsiteX3" fmla="*/ 799588 w 799588"/>
                          <a:gd name="connsiteY3" fmla="*/ 660173 h 730460"/>
                          <a:gd name="connsiteX4" fmla="*/ 0 w 799588"/>
                          <a:gd name="connsiteY4" fmla="*/ 660174 h 730460"/>
                          <a:gd name="connsiteX5" fmla="*/ 86110 w 799588"/>
                          <a:gd name="connsiteY5" fmla="*/ 340337 h 730460"/>
                          <a:gd name="connsiteX6" fmla="*/ 77910 w 799588"/>
                          <a:gd name="connsiteY6" fmla="*/ 61507 h 730460"/>
                          <a:gd name="connsiteX0" fmla="*/ 77910 w 799588"/>
                          <a:gd name="connsiteY0" fmla="*/ 61507 h 739486"/>
                          <a:gd name="connsiteX1" fmla="*/ 688877 w 799588"/>
                          <a:gd name="connsiteY1" fmla="*/ 0 h 739486"/>
                          <a:gd name="connsiteX2" fmla="*/ 713479 w 799588"/>
                          <a:gd name="connsiteY2" fmla="*/ 364940 h 739486"/>
                          <a:gd name="connsiteX3" fmla="*/ 799588 w 799588"/>
                          <a:gd name="connsiteY3" fmla="*/ 660173 h 739486"/>
                          <a:gd name="connsiteX4" fmla="*/ 0 w 799588"/>
                          <a:gd name="connsiteY4" fmla="*/ 660174 h 739486"/>
                          <a:gd name="connsiteX5" fmla="*/ 86110 w 799588"/>
                          <a:gd name="connsiteY5" fmla="*/ 340337 h 739486"/>
                          <a:gd name="connsiteX6" fmla="*/ 77910 w 799588"/>
                          <a:gd name="connsiteY6" fmla="*/ 61507 h 739486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</a:cxnLst>
                        <a:rect l="l" t="t" r="r" b="b"/>
                        <a:pathLst>
                          <a:path w="799588" h="739486">
                            <a:moveTo>
                              <a:pt x="77910" y="61507"/>
                            </a:moveTo>
                            <a:lnTo>
                              <a:pt x="688877" y="0"/>
                            </a:lnTo>
                            <a:lnTo>
                              <a:pt x="713479" y="364940"/>
                            </a:lnTo>
                            <a:lnTo>
                              <a:pt x="799588" y="660173"/>
                            </a:lnTo>
                            <a:cubicBezTo>
                              <a:pt x="492054" y="787288"/>
                              <a:pt x="143516" y="742183"/>
                              <a:pt x="0" y="660174"/>
                            </a:cubicBezTo>
                            <a:lnTo>
                              <a:pt x="86110" y="340337"/>
                            </a:lnTo>
                            <a:lnTo>
                              <a:pt x="77910" y="61507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chemeClr val="accent3">
                              <a:lumMod val="50000"/>
                            </a:schemeClr>
                          </a:gs>
                          <a:gs pos="97000">
                            <a:schemeClr val="accent3">
                              <a:lumMod val="50000"/>
                            </a:schemeClr>
                          </a:gs>
                          <a:gs pos="48000">
                            <a:schemeClr val="accent2"/>
                          </a:gs>
                        </a:gsLst>
                        <a:lin ang="0" scaled="0"/>
                      </a:gradFill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86" name="Rectangle 1026"/>
                      <p:cNvSpPr/>
                      <p:nvPr/>
                    </p:nvSpPr>
                    <p:spPr>
                      <a:xfrm>
                        <a:off x="1341069" y="1877706"/>
                        <a:ext cx="4193240" cy="3231083"/>
                      </a:xfrm>
                      <a:custGeom>
                        <a:avLst/>
                        <a:gdLst>
                          <a:gd name="connsiteX0" fmla="*/ 0 w 4881282"/>
                          <a:gd name="connsiteY0" fmla="*/ 0 h 3415553"/>
                          <a:gd name="connsiteX1" fmla="*/ 4881282 w 4881282"/>
                          <a:gd name="connsiteY1" fmla="*/ 0 h 3415553"/>
                          <a:gd name="connsiteX2" fmla="*/ 4881282 w 4881282"/>
                          <a:gd name="connsiteY2" fmla="*/ 3415553 h 3415553"/>
                          <a:gd name="connsiteX3" fmla="*/ 0 w 4881282"/>
                          <a:gd name="connsiteY3" fmla="*/ 3415553 h 3415553"/>
                          <a:gd name="connsiteX4" fmla="*/ 0 w 4881282"/>
                          <a:gd name="connsiteY4" fmla="*/ 0 h 3415553"/>
                          <a:gd name="connsiteX0" fmla="*/ 0 w 5023786"/>
                          <a:gd name="connsiteY0" fmla="*/ 154379 h 3415553"/>
                          <a:gd name="connsiteX1" fmla="*/ 5023786 w 5023786"/>
                          <a:gd name="connsiteY1" fmla="*/ 0 h 3415553"/>
                          <a:gd name="connsiteX2" fmla="*/ 5023786 w 5023786"/>
                          <a:gd name="connsiteY2" fmla="*/ 3415553 h 3415553"/>
                          <a:gd name="connsiteX3" fmla="*/ 142504 w 5023786"/>
                          <a:gd name="connsiteY3" fmla="*/ 3415553 h 3415553"/>
                          <a:gd name="connsiteX4" fmla="*/ 0 w 5023786"/>
                          <a:gd name="connsiteY4" fmla="*/ 154379 h 3415553"/>
                          <a:gd name="connsiteX0" fmla="*/ 0 w 5023786"/>
                          <a:gd name="connsiteY0" fmla="*/ 154379 h 3415553"/>
                          <a:gd name="connsiteX1" fmla="*/ 516751 w 5023786"/>
                          <a:gd name="connsiteY1" fmla="*/ 142678 h 3415553"/>
                          <a:gd name="connsiteX2" fmla="*/ 5023786 w 5023786"/>
                          <a:gd name="connsiteY2" fmla="*/ 0 h 3415553"/>
                          <a:gd name="connsiteX3" fmla="*/ 5023786 w 5023786"/>
                          <a:gd name="connsiteY3" fmla="*/ 3415553 h 3415553"/>
                          <a:gd name="connsiteX4" fmla="*/ 142504 w 5023786"/>
                          <a:gd name="connsiteY4" fmla="*/ 3415553 h 3415553"/>
                          <a:gd name="connsiteX5" fmla="*/ 0 w 5023786"/>
                          <a:gd name="connsiteY5" fmla="*/ 154379 h 3415553"/>
                          <a:gd name="connsiteX0" fmla="*/ 0 w 5023786"/>
                          <a:gd name="connsiteY0" fmla="*/ 272958 h 3534132"/>
                          <a:gd name="connsiteX1" fmla="*/ 344559 w 5023786"/>
                          <a:gd name="connsiteY1" fmla="*/ 0 h 3534132"/>
                          <a:gd name="connsiteX2" fmla="*/ 5023786 w 5023786"/>
                          <a:gd name="connsiteY2" fmla="*/ 118579 h 3534132"/>
                          <a:gd name="connsiteX3" fmla="*/ 5023786 w 5023786"/>
                          <a:gd name="connsiteY3" fmla="*/ 3534132 h 3534132"/>
                          <a:gd name="connsiteX4" fmla="*/ 142504 w 5023786"/>
                          <a:gd name="connsiteY4" fmla="*/ 3534132 h 3534132"/>
                          <a:gd name="connsiteX5" fmla="*/ 0 w 5023786"/>
                          <a:gd name="connsiteY5" fmla="*/ 272958 h 3534132"/>
                          <a:gd name="connsiteX0" fmla="*/ 0 w 5023786"/>
                          <a:gd name="connsiteY0" fmla="*/ 272958 h 3534132"/>
                          <a:gd name="connsiteX1" fmla="*/ 344559 w 5023786"/>
                          <a:gd name="connsiteY1" fmla="*/ 0 h 3534132"/>
                          <a:gd name="connsiteX2" fmla="*/ 5023786 w 5023786"/>
                          <a:gd name="connsiteY2" fmla="*/ 118579 h 3534132"/>
                          <a:gd name="connsiteX3" fmla="*/ 5023786 w 5023786"/>
                          <a:gd name="connsiteY3" fmla="*/ 3534132 h 3534132"/>
                          <a:gd name="connsiteX4" fmla="*/ 142504 w 5023786"/>
                          <a:gd name="connsiteY4" fmla="*/ 3534132 h 3534132"/>
                          <a:gd name="connsiteX5" fmla="*/ 0 w 5023786"/>
                          <a:gd name="connsiteY5" fmla="*/ 272958 h 3534132"/>
                          <a:gd name="connsiteX0" fmla="*/ 14780 w 5038566"/>
                          <a:gd name="connsiteY0" fmla="*/ 272958 h 3534132"/>
                          <a:gd name="connsiteX1" fmla="*/ 359339 w 5038566"/>
                          <a:gd name="connsiteY1" fmla="*/ 0 h 3534132"/>
                          <a:gd name="connsiteX2" fmla="*/ 5038566 w 5038566"/>
                          <a:gd name="connsiteY2" fmla="*/ 118579 h 3534132"/>
                          <a:gd name="connsiteX3" fmla="*/ 5038566 w 5038566"/>
                          <a:gd name="connsiteY3" fmla="*/ 3534132 h 3534132"/>
                          <a:gd name="connsiteX4" fmla="*/ 157284 w 5038566"/>
                          <a:gd name="connsiteY4" fmla="*/ 3534132 h 3534132"/>
                          <a:gd name="connsiteX5" fmla="*/ 14780 w 5038566"/>
                          <a:gd name="connsiteY5" fmla="*/ 272958 h 3534132"/>
                          <a:gd name="connsiteX0" fmla="*/ 15161 w 5038947"/>
                          <a:gd name="connsiteY0" fmla="*/ 291694 h 3552868"/>
                          <a:gd name="connsiteX1" fmla="*/ 359720 w 5038947"/>
                          <a:gd name="connsiteY1" fmla="*/ 18736 h 3552868"/>
                          <a:gd name="connsiteX2" fmla="*/ 5038947 w 5038947"/>
                          <a:gd name="connsiteY2" fmla="*/ 137315 h 3552868"/>
                          <a:gd name="connsiteX3" fmla="*/ 5038947 w 5038947"/>
                          <a:gd name="connsiteY3" fmla="*/ 3552868 h 3552868"/>
                          <a:gd name="connsiteX4" fmla="*/ 157665 w 5038947"/>
                          <a:gd name="connsiteY4" fmla="*/ 3552868 h 3552868"/>
                          <a:gd name="connsiteX5" fmla="*/ 15161 w 5038947"/>
                          <a:gd name="connsiteY5" fmla="*/ 291694 h 3552868"/>
                          <a:gd name="connsiteX0" fmla="*/ 15161 w 5038947"/>
                          <a:gd name="connsiteY0" fmla="*/ 286881 h 3548055"/>
                          <a:gd name="connsiteX1" fmla="*/ 359720 w 5038947"/>
                          <a:gd name="connsiteY1" fmla="*/ 13923 h 3548055"/>
                          <a:gd name="connsiteX2" fmla="*/ 5038947 w 5038947"/>
                          <a:gd name="connsiteY2" fmla="*/ 132502 h 3548055"/>
                          <a:gd name="connsiteX3" fmla="*/ 5038947 w 5038947"/>
                          <a:gd name="connsiteY3" fmla="*/ 3548055 h 3548055"/>
                          <a:gd name="connsiteX4" fmla="*/ 157665 w 5038947"/>
                          <a:gd name="connsiteY4" fmla="*/ 3548055 h 3548055"/>
                          <a:gd name="connsiteX5" fmla="*/ 15161 w 5038947"/>
                          <a:gd name="connsiteY5" fmla="*/ 286881 h 3548055"/>
                          <a:gd name="connsiteX0" fmla="*/ 19441 w 5043227"/>
                          <a:gd name="connsiteY0" fmla="*/ 282209 h 3543383"/>
                          <a:gd name="connsiteX1" fmla="*/ 364000 w 5043227"/>
                          <a:gd name="connsiteY1" fmla="*/ 9251 h 3543383"/>
                          <a:gd name="connsiteX2" fmla="*/ 5043227 w 5043227"/>
                          <a:gd name="connsiteY2" fmla="*/ 127830 h 3543383"/>
                          <a:gd name="connsiteX3" fmla="*/ 5043227 w 5043227"/>
                          <a:gd name="connsiteY3" fmla="*/ 3543383 h 3543383"/>
                          <a:gd name="connsiteX4" fmla="*/ 161945 w 5043227"/>
                          <a:gd name="connsiteY4" fmla="*/ 3543383 h 3543383"/>
                          <a:gd name="connsiteX5" fmla="*/ 19441 w 5043227"/>
                          <a:gd name="connsiteY5" fmla="*/ 282209 h 3543383"/>
                          <a:gd name="connsiteX0" fmla="*/ 2972 w 5026758"/>
                          <a:gd name="connsiteY0" fmla="*/ 284154 h 3545328"/>
                          <a:gd name="connsiteX1" fmla="*/ 347531 w 5026758"/>
                          <a:gd name="connsiteY1" fmla="*/ 11196 h 3545328"/>
                          <a:gd name="connsiteX2" fmla="*/ 5026758 w 5026758"/>
                          <a:gd name="connsiteY2" fmla="*/ 129775 h 3545328"/>
                          <a:gd name="connsiteX3" fmla="*/ 5026758 w 5026758"/>
                          <a:gd name="connsiteY3" fmla="*/ 3545328 h 3545328"/>
                          <a:gd name="connsiteX4" fmla="*/ 145476 w 5026758"/>
                          <a:gd name="connsiteY4" fmla="*/ 3545328 h 3545328"/>
                          <a:gd name="connsiteX5" fmla="*/ 2972 w 5026758"/>
                          <a:gd name="connsiteY5" fmla="*/ 284154 h 3545328"/>
                          <a:gd name="connsiteX0" fmla="*/ 10621 w 5034407"/>
                          <a:gd name="connsiteY0" fmla="*/ 284154 h 3545328"/>
                          <a:gd name="connsiteX1" fmla="*/ 355180 w 5034407"/>
                          <a:gd name="connsiteY1" fmla="*/ 11196 h 3545328"/>
                          <a:gd name="connsiteX2" fmla="*/ 5034407 w 5034407"/>
                          <a:gd name="connsiteY2" fmla="*/ 129775 h 3545328"/>
                          <a:gd name="connsiteX3" fmla="*/ 5034407 w 5034407"/>
                          <a:gd name="connsiteY3" fmla="*/ 3545328 h 3545328"/>
                          <a:gd name="connsiteX4" fmla="*/ 153125 w 5034407"/>
                          <a:gd name="connsiteY4" fmla="*/ 3545328 h 3545328"/>
                          <a:gd name="connsiteX5" fmla="*/ 10621 w 5034407"/>
                          <a:gd name="connsiteY5" fmla="*/ 284154 h 3545328"/>
                          <a:gd name="connsiteX0" fmla="*/ 10621 w 5034407"/>
                          <a:gd name="connsiteY0" fmla="*/ 284154 h 4412227"/>
                          <a:gd name="connsiteX1" fmla="*/ 355180 w 5034407"/>
                          <a:gd name="connsiteY1" fmla="*/ 11196 h 4412227"/>
                          <a:gd name="connsiteX2" fmla="*/ 5034407 w 5034407"/>
                          <a:gd name="connsiteY2" fmla="*/ 129775 h 4412227"/>
                          <a:gd name="connsiteX3" fmla="*/ 5034407 w 5034407"/>
                          <a:gd name="connsiteY3" fmla="*/ 3545328 h 4412227"/>
                          <a:gd name="connsiteX4" fmla="*/ 242190 w 5034407"/>
                          <a:gd name="connsiteY4" fmla="*/ 4412227 h 4412227"/>
                          <a:gd name="connsiteX5" fmla="*/ 10621 w 5034407"/>
                          <a:gd name="connsiteY5" fmla="*/ 284154 h 4412227"/>
                          <a:gd name="connsiteX0" fmla="*/ 10621 w 5034407"/>
                          <a:gd name="connsiteY0" fmla="*/ 284154 h 4412227"/>
                          <a:gd name="connsiteX1" fmla="*/ 355180 w 5034407"/>
                          <a:gd name="connsiteY1" fmla="*/ 11196 h 4412227"/>
                          <a:gd name="connsiteX2" fmla="*/ 5034407 w 5034407"/>
                          <a:gd name="connsiteY2" fmla="*/ 129775 h 4412227"/>
                          <a:gd name="connsiteX3" fmla="*/ 5034407 w 5034407"/>
                          <a:gd name="connsiteY3" fmla="*/ 3545328 h 4412227"/>
                          <a:gd name="connsiteX4" fmla="*/ 830194 w 5034407"/>
                          <a:gd name="connsiteY4" fmla="*/ 4304126 h 4412227"/>
                          <a:gd name="connsiteX5" fmla="*/ 242190 w 5034407"/>
                          <a:gd name="connsiteY5" fmla="*/ 4412227 h 4412227"/>
                          <a:gd name="connsiteX6" fmla="*/ 10621 w 5034407"/>
                          <a:gd name="connsiteY6" fmla="*/ 284154 h 4412227"/>
                          <a:gd name="connsiteX0" fmla="*/ 10621 w 5034407"/>
                          <a:gd name="connsiteY0" fmla="*/ 284154 h 4583197"/>
                          <a:gd name="connsiteX1" fmla="*/ 355180 w 5034407"/>
                          <a:gd name="connsiteY1" fmla="*/ 11196 h 4583197"/>
                          <a:gd name="connsiteX2" fmla="*/ 5034407 w 5034407"/>
                          <a:gd name="connsiteY2" fmla="*/ 129775 h 4583197"/>
                          <a:gd name="connsiteX3" fmla="*/ 5034407 w 5034407"/>
                          <a:gd name="connsiteY3" fmla="*/ 3545328 h 4583197"/>
                          <a:gd name="connsiteX4" fmla="*/ 646126 w 5034407"/>
                          <a:gd name="connsiteY4" fmla="*/ 4583197 h 4583197"/>
                          <a:gd name="connsiteX5" fmla="*/ 242190 w 5034407"/>
                          <a:gd name="connsiteY5" fmla="*/ 4412227 h 4583197"/>
                          <a:gd name="connsiteX6" fmla="*/ 10621 w 5034407"/>
                          <a:gd name="connsiteY6" fmla="*/ 284154 h 4583197"/>
                          <a:gd name="connsiteX0" fmla="*/ 10621 w 5034407"/>
                          <a:gd name="connsiteY0" fmla="*/ 284154 h 4583197"/>
                          <a:gd name="connsiteX1" fmla="*/ 355180 w 5034407"/>
                          <a:gd name="connsiteY1" fmla="*/ 11196 h 4583197"/>
                          <a:gd name="connsiteX2" fmla="*/ 5034407 w 5034407"/>
                          <a:gd name="connsiteY2" fmla="*/ 129775 h 4583197"/>
                          <a:gd name="connsiteX3" fmla="*/ 5034407 w 5034407"/>
                          <a:gd name="connsiteY3" fmla="*/ 3545328 h 4583197"/>
                          <a:gd name="connsiteX4" fmla="*/ 646126 w 5034407"/>
                          <a:gd name="connsiteY4" fmla="*/ 4583197 h 4583197"/>
                          <a:gd name="connsiteX5" fmla="*/ 242190 w 5034407"/>
                          <a:gd name="connsiteY5" fmla="*/ 4412227 h 4583197"/>
                          <a:gd name="connsiteX6" fmla="*/ 10621 w 5034407"/>
                          <a:gd name="connsiteY6" fmla="*/ 284154 h 4583197"/>
                          <a:gd name="connsiteX0" fmla="*/ 10621 w 5034407"/>
                          <a:gd name="connsiteY0" fmla="*/ 284154 h 4565384"/>
                          <a:gd name="connsiteX1" fmla="*/ 355180 w 5034407"/>
                          <a:gd name="connsiteY1" fmla="*/ 11196 h 4565384"/>
                          <a:gd name="connsiteX2" fmla="*/ 5034407 w 5034407"/>
                          <a:gd name="connsiteY2" fmla="*/ 129775 h 4565384"/>
                          <a:gd name="connsiteX3" fmla="*/ 5034407 w 5034407"/>
                          <a:gd name="connsiteY3" fmla="*/ 3545328 h 4565384"/>
                          <a:gd name="connsiteX4" fmla="*/ 652064 w 5034407"/>
                          <a:gd name="connsiteY4" fmla="*/ 4565384 h 4565384"/>
                          <a:gd name="connsiteX5" fmla="*/ 242190 w 5034407"/>
                          <a:gd name="connsiteY5" fmla="*/ 4412227 h 4565384"/>
                          <a:gd name="connsiteX6" fmla="*/ 10621 w 5034407"/>
                          <a:gd name="connsiteY6" fmla="*/ 284154 h 4565384"/>
                          <a:gd name="connsiteX0" fmla="*/ 10621 w 5034407"/>
                          <a:gd name="connsiteY0" fmla="*/ 284154 h 4565384"/>
                          <a:gd name="connsiteX1" fmla="*/ 355180 w 5034407"/>
                          <a:gd name="connsiteY1" fmla="*/ 11196 h 4565384"/>
                          <a:gd name="connsiteX2" fmla="*/ 5034407 w 5034407"/>
                          <a:gd name="connsiteY2" fmla="*/ 129775 h 4565384"/>
                          <a:gd name="connsiteX3" fmla="*/ 5034407 w 5034407"/>
                          <a:gd name="connsiteY3" fmla="*/ 3545328 h 4565384"/>
                          <a:gd name="connsiteX4" fmla="*/ 652064 w 5034407"/>
                          <a:gd name="connsiteY4" fmla="*/ 4565384 h 4565384"/>
                          <a:gd name="connsiteX5" fmla="*/ 242190 w 5034407"/>
                          <a:gd name="connsiteY5" fmla="*/ 4412227 h 4565384"/>
                          <a:gd name="connsiteX6" fmla="*/ 10621 w 5034407"/>
                          <a:gd name="connsiteY6" fmla="*/ 284154 h 4565384"/>
                          <a:gd name="connsiteX0" fmla="*/ 10621 w 5034407"/>
                          <a:gd name="connsiteY0" fmla="*/ 284154 h 4605847"/>
                          <a:gd name="connsiteX1" fmla="*/ 355180 w 5034407"/>
                          <a:gd name="connsiteY1" fmla="*/ 11196 h 4605847"/>
                          <a:gd name="connsiteX2" fmla="*/ 5034407 w 5034407"/>
                          <a:gd name="connsiteY2" fmla="*/ 129775 h 4605847"/>
                          <a:gd name="connsiteX3" fmla="*/ 5034407 w 5034407"/>
                          <a:gd name="connsiteY3" fmla="*/ 3545328 h 4605847"/>
                          <a:gd name="connsiteX4" fmla="*/ 652064 w 5034407"/>
                          <a:gd name="connsiteY4" fmla="*/ 4565384 h 4605847"/>
                          <a:gd name="connsiteX5" fmla="*/ 242190 w 5034407"/>
                          <a:gd name="connsiteY5" fmla="*/ 4412227 h 4605847"/>
                          <a:gd name="connsiteX6" fmla="*/ 10621 w 5034407"/>
                          <a:gd name="connsiteY6" fmla="*/ 284154 h 4605847"/>
                          <a:gd name="connsiteX0" fmla="*/ 10621 w 5034407"/>
                          <a:gd name="connsiteY0" fmla="*/ 284154 h 4595389"/>
                          <a:gd name="connsiteX1" fmla="*/ 355180 w 5034407"/>
                          <a:gd name="connsiteY1" fmla="*/ 11196 h 4595389"/>
                          <a:gd name="connsiteX2" fmla="*/ 5034407 w 5034407"/>
                          <a:gd name="connsiteY2" fmla="*/ 129775 h 4595389"/>
                          <a:gd name="connsiteX3" fmla="*/ 5034407 w 5034407"/>
                          <a:gd name="connsiteY3" fmla="*/ 3545328 h 4595389"/>
                          <a:gd name="connsiteX4" fmla="*/ 652064 w 5034407"/>
                          <a:gd name="connsiteY4" fmla="*/ 4565384 h 4595389"/>
                          <a:gd name="connsiteX5" fmla="*/ 242190 w 5034407"/>
                          <a:gd name="connsiteY5" fmla="*/ 4412227 h 4595389"/>
                          <a:gd name="connsiteX6" fmla="*/ 10621 w 5034407"/>
                          <a:gd name="connsiteY6" fmla="*/ 284154 h 4595389"/>
                          <a:gd name="connsiteX0" fmla="*/ 10621 w 5776615"/>
                          <a:gd name="connsiteY0" fmla="*/ 284154 h 4595389"/>
                          <a:gd name="connsiteX1" fmla="*/ 355180 w 5776615"/>
                          <a:gd name="connsiteY1" fmla="*/ 11196 h 4595389"/>
                          <a:gd name="connsiteX2" fmla="*/ 5034407 w 5776615"/>
                          <a:gd name="connsiteY2" fmla="*/ 129775 h 4595389"/>
                          <a:gd name="connsiteX3" fmla="*/ 5776615 w 5776615"/>
                          <a:gd name="connsiteY3" fmla="*/ 3996590 h 4595389"/>
                          <a:gd name="connsiteX4" fmla="*/ 652064 w 5776615"/>
                          <a:gd name="connsiteY4" fmla="*/ 4565384 h 4595389"/>
                          <a:gd name="connsiteX5" fmla="*/ 242190 w 5776615"/>
                          <a:gd name="connsiteY5" fmla="*/ 4412227 h 4595389"/>
                          <a:gd name="connsiteX6" fmla="*/ 10621 w 5776615"/>
                          <a:gd name="connsiteY6" fmla="*/ 284154 h 4595389"/>
                          <a:gd name="connsiteX0" fmla="*/ 10621 w 5776615"/>
                          <a:gd name="connsiteY0" fmla="*/ 284154 h 4595389"/>
                          <a:gd name="connsiteX1" fmla="*/ 355180 w 5776615"/>
                          <a:gd name="connsiteY1" fmla="*/ 11196 h 4595389"/>
                          <a:gd name="connsiteX2" fmla="*/ 5034407 w 5776615"/>
                          <a:gd name="connsiteY2" fmla="*/ 129775 h 4595389"/>
                          <a:gd name="connsiteX3" fmla="*/ 5776615 w 5776615"/>
                          <a:gd name="connsiteY3" fmla="*/ 3996590 h 4595389"/>
                          <a:gd name="connsiteX4" fmla="*/ 652064 w 5776615"/>
                          <a:gd name="connsiteY4" fmla="*/ 4565384 h 4595389"/>
                          <a:gd name="connsiteX5" fmla="*/ 242190 w 5776615"/>
                          <a:gd name="connsiteY5" fmla="*/ 4412227 h 4595389"/>
                          <a:gd name="connsiteX6" fmla="*/ 10621 w 5776615"/>
                          <a:gd name="connsiteY6" fmla="*/ 284154 h 4595389"/>
                          <a:gd name="connsiteX0" fmla="*/ 10621 w 5776615"/>
                          <a:gd name="connsiteY0" fmla="*/ 284154 h 4595389"/>
                          <a:gd name="connsiteX1" fmla="*/ 355180 w 5776615"/>
                          <a:gd name="connsiteY1" fmla="*/ 11196 h 4595389"/>
                          <a:gd name="connsiteX2" fmla="*/ 5034407 w 5776615"/>
                          <a:gd name="connsiteY2" fmla="*/ 129775 h 4595389"/>
                          <a:gd name="connsiteX3" fmla="*/ 5663451 w 5776615"/>
                          <a:gd name="connsiteY3" fmla="*/ 3443165 h 4595389"/>
                          <a:gd name="connsiteX4" fmla="*/ 5776615 w 5776615"/>
                          <a:gd name="connsiteY4" fmla="*/ 3996590 h 4595389"/>
                          <a:gd name="connsiteX5" fmla="*/ 652064 w 5776615"/>
                          <a:gd name="connsiteY5" fmla="*/ 4565384 h 4595389"/>
                          <a:gd name="connsiteX6" fmla="*/ 242190 w 5776615"/>
                          <a:gd name="connsiteY6" fmla="*/ 4412227 h 4595389"/>
                          <a:gd name="connsiteX7" fmla="*/ 10621 w 5776615"/>
                          <a:gd name="connsiteY7" fmla="*/ 284154 h 4595389"/>
                          <a:gd name="connsiteX0" fmla="*/ 10621 w 5942521"/>
                          <a:gd name="connsiteY0" fmla="*/ 284154 h 4595389"/>
                          <a:gd name="connsiteX1" fmla="*/ 355180 w 5942521"/>
                          <a:gd name="connsiteY1" fmla="*/ 11196 h 4595389"/>
                          <a:gd name="connsiteX2" fmla="*/ 5034407 w 5942521"/>
                          <a:gd name="connsiteY2" fmla="*/ 129775 h 4595389"/>
                          <a:gd name="connsiteX3" fmla="*/ 5942521 w 5942521"/>
                          <a:gd name="connsiteY3" fmla="*/ 3674734 h 4595389"/>
                          <a:gd name="connsiteX4" fmla="*/ 5776615 w 5942521"/>
                          <a:gd name="connsiteY4" fmla="*/ 3996590 h 4595389"/>
                          <a:gd name="connsiteX5" fmla="*/ 652064 w 5942521"/>
                          <a:gd name="connsiteY5" fmla="*/ 4565384 h 4595389"/>
                          <a:gd name="connsiteX6" fmla="*/ 242190 w 5942521"/>
                          <a:gd name="connsiteY6" fmla="*/ 4412227 h 4595389"/>
                          <a:gd name="connsiteX7" fmla="*/ 10621 w 5942521"/>
                          <a:gd name="connsiteY7" fmla="*/ 284154 h 4595389"/>
                          <a:gd name="connsiteX0" fmla="*/ 10621 w 5943108"/>
                          <a:gd name="connsiteY0" fmla="*/ 284154 h 4595389"/>
                          <a:gd name="connsiteX1" fmla="*/ 355180 w 5943108"/>
                          <a:gd name="connsiteY1" fmla="*/ 11196 h 4595389"/>
                          <a:gd name="connsiteX2" fmla="*/ 5034407 w 5943108"/>
                          <a:gd name="connsiteY2" fmla="*/ 129775 h 4595389"/>
                          <a:gd name="connsiteX3" fmla="*/ 5942521 w 5943108"/>
                          <a:gd name="connsiteY3" fmla="*/ 3674734 h 4595389"/>
                          <a:gd name="connsiteX4" fmla="*/ 5776615 w 5943108"/>
                          <a:gd name="connsiteY4" fmla="*/ 3996590 h 4595389"/>
                          <a:gd name="connsiteX5" fmla="*/ 652064 w 5943108"/>
                          <a:gd name="connsiteY5" fmla="*/ 4565384 h 4595389"/>
                          <a:gd name="connsiteX6" fmla="*/ 242190 w 5943108"/>
                          <a:gd name="connsiteY6" fmla="*/ 4412227 h 4595389"/>
                          <a:gd name="connsiteX7" fmla="*/ 10621 w 5943108"/>
                          <a:gd name="connsiteY7" fmla="*/ 284154 h 4595389"/>
                          <a:gd name="connsiteX0" fmla="*/ 10621 w 5944432"/>
                          <a:gd name="connsiteY0" fmla="*/ 284154 h 4595389"/>
                          <a:gd name="connsiteX1" fmla="*/ 355180 w 5944432"/>
                          <a:gd name="connsiteY1" fmla="*/ 11196 h 4595389"/>
                          <a:gd name="connsiteX2" fmla="*/ 5034407 w 5944432"/>
                          <a:gd name="connsiteY2" fmla="*/ 129775 h 4595389"/>
                          <a:gd name="connsiteX3" fmla="*/ 5942521 w 5944432"/>
                          <a:gd name="connsiteY3" fmla="*/ 3674734 h 4595389"/>
                          <a:gd name="connsiteX4" fmla="*/ 5776615 w 5944432"/>
                          <a:gd name="connsiteY4" fmla="*/ 3996590 h 4595389"/>
                          <a:gd name="connsiteX5" fmla="*/ 652064 w 5944432"/>
                          <a:gd name="connsiteY5" fmla="*/ 4565384 h 4595389"/>
                          <a:gd name="connsiteX6" fmla="*/ 242190 w 5944432"/>
                          <a:gd name="connsiteY6" fmla="*/ 4412227 h 4595389"/>
                          <a:gd name="connsiteX7" fmla="*/ 10621 w 5944432"/>
                          <a:gd name="connsiteY7" fmla="*/ 284154 h 4595389"/>
                          <a:gd name="connsiteX0" fmla="*/ 10621 w 5944432"/>
                          <a:gd name="connsiteY0" fmla="*/ 284154 h 4595389"/>
                          <a:gd name="connsiteX1" fmla="*/ 355180 w 5944432"/>
                          <a:gd name="connsiteY1" fmla="*/ 11196 h 4595389"/>
                          <a:gd name="connsiteX2" fmla="*/ 5675675 w 5944432"/>
                          <a:gd name="connsiteY2" fmla="*/ 212903 h 4595389"/>
                          <a:gd name="connsiteX3" fmla="*/ 5942521 w 5944432"/>
                          <a:gd name="connsiteY3" fmla="*/ 3674734 h 4595389"/>
                          <a:gd name="connsiteX4" fmla="*/ 5776615 w 5944432"/>
                          <a:gd name="connsiteY4" fmla="*/ 3996590 h 4595389"/>
                          <a:gd name="connsiteX5" fmla="*/ 652064 w 5944432"/>
                          <a:gd name="connsiteY5" fmla="*/ 4565384 h 4595389"/>
                          <a:gd name="connsiteX6" fmla="*/ 242190 w 5944432"/>
                          <a:gd name="connsiteY6" fmla="*/ 4412227 h 4595389"/>
                          <a:gd name="connsiteX7" fmla="*/ 10621 w 5944432"/>
                          <a:gd name="connsiteY7" fmla="*/ 284154 h 4595389"/>
                          <a:gd name="connsiteX0" fmla="*/ 10621 w 5944432"/>
                          <a:gd name="connsiteY0" fmla="*/ 284154 h 4595389"/>
                          <a:gd name="connsiteX1" fmla="*/ 355180 w 5944432"/>
                          <a:gd name="connsiteY1" fmla="*/ 11196 h 4595389"/>
                          <a:gd name="connsiteX2" fmla="*/ 5675675 w 5944432"/>
                          <a:gd name="connsiteY2" fmla="*/ 212903 h 4595389"/>
                          <a:gd name="connsiteX3" fmla="*/ 5942521 w 5944432"/>
                          <a:gd name="connsiteY3" fmla="*/ 3674734 h 4595389"/>
                          <a:gd name="connsiteX4" fmla="*/ 5776615 w 5944432"/>
                          <a:gd name="connsiteY4" fmla="*/ 3996590 h 4595389"/>
                          <a:gd name="connsiteX5" fmla="*/ 652064 w 5944432"/>
                          <a:gd name="connsiteY5" fmla="*/ 4565384 h 4595389"/>
                          <a:gd name="connsiteX6" fmla="*/ 242190 w 5944432"/>
                          <a:gd name="connsiteY6" fmla="*/ 4412227 h 4595389"/>
                          <a:gd name="connsiteX7" fmla="*/ 10621 w 5944432"/>
                          <a:gd name="connsiteY7" fmla="*/ 284154 h 4595389"/>
                          <a:gd name="connsiteX0" fmla="*/ 10621 w 5944432"/>
                          <a:gd name="connsiteY0" fmla="*/ 284154 h 4595389"/>
                          <a:gd name="connsiteX1" fmla="*/ 355180 w 5944432"/>
                          <a:gd name="connsiteY1" fmla="*/ 11196 h 4595389"/>
                          <a:gd name="connsiteX2" fmla="*/ 5675675 w 5944432"/>
                          <a:gd name="connsiteY2" fmla="*/ 212903 h 4595389"/>
                          <a:gd name="connsiteX3" fmla="*/ 5710951 w 5944432"/>
                          <a:gd name="connsiteY3" fmla="*/ 682152 h 4595389"/>
                          <a:gd name="connsiteX4" fmla="*/ 5942521 w 5944432"/>
                          <a:gd name="connsiteY4" fmla="*/ 3674734 h 4595389"/>
                          <a:gd name="connsiteX5" fmla="*/ 5776615 w 5944432"/>
                          <a:gd name="connsiteY5" fmla="*/ 3996590 h 4595389"/>
                          <a:gd name="connsiteX6" fmla="*/ 652064 w 5944432"/>
                          <a:gd name="connsiteY6" fmla="*/ 4565384 h 4595389"/>
                          <a:gd name="connsiteX7" fmla="*/ 242190 w 5944432"/>
                          <a:gd name="connsiteY7" fmla="*/ 4412227 h 4595389"/>
                          <a:gd name="connsiteX8" fmla="*/ 10621 w 5944432"/>
                          <a:gd name="connsiteY8" fmla="*/ 284154 h 4595389"/>
                          <a:gd name="connsiteX0" fmla="*/ 10621 w 5944432"/>
                          <a:gd name="connsiteY0" fmla="*/ 284154 h 4595389"/>
                          <a:gd name="connsiteX1" fmla="*/ 355180 w 5944432"/>
                          <a:gd name="connsiteY1" fmla="*/ 11196 h 4595389"/>
                          <a:gd name="connsiteX2" fmla="*/ 5675675 w 5944432"/>
                          <a:gd name="connsiteY2" fmla="*/ 212903 h 4595389"/>
                          <a:gd name="connsiteX3" fmla="*/ 5835642 w 5944432"/>
                          <a:gd name="connsiteY3" fmla="*/ 474334 h 4595389"/>
                          <a:gd name="connsiteX4" fmla="*/ 5942521 w 5944432"/>
                          <a:gd name="connsiteY4" fmla="*/ 3674734 h 4595389"/>
                          <a:gd name="connsiteX5" fmla="*/ 5776615 w 5944432"/>
                          <a:gd name="connsiteY5" fmla="*/ 3996590 h 4595389"/>
                          <a:gd name="connsiteX6" fmla="*/ 652064 w 5944432"/>
                          <a:gd name="connsiteY6" fmla="*/ 4565384 h 4595389"/>
                          <a:gd name="connsiteX7" fmla="*/ 242190 w 5944432"/>
                          <a:gd name="connsiteY7" fmla="*/ 4412227 h 4595389"/>
                          <a:gd name="connsiteX8" fmla="*/ 10621 w 5944432"/>
                          <a:gd name="connsiteY8" fmla="*/ 284154 h 4595389"/>
                          <a:gd name="connsiteX0" fmla="*/ 10621 w 5944432"/>
                          <a:gd name="connsiteY0" fmla="*/ 284154 h 4595389"/>
                          <a:gd name="connsiteX1" fmla="*/ 355180 w 5944432"/>
                          <a:gd name="connsiteY1" fmla="*/ 11196 h 4595389"/>
                          <a:gd name="connsiteX2" fmla="*/ 5675675 w 5944432"/>
                          <a:gd name="connsiteY2" fmla="*/ 212903 h 4595389"/>
                          <a:gd name="connsiteX3" fmla="*/ 5835642 w 5944432"/>
                          <a:gd name="connsiteY3" fmla="*/ 474334 h 4595389"/>
                          <a:gd name="connsiteX4" fmla="*/ 5942521 w 5944432"/>
                          <a:gd name="connsiteY4" fmla="*/ 3674734 h 4595389"/>
                          <a:gd name="connsiteX5" fmla="*/ 5776615 w 5944432"/>
                          <a:gd name="connsiteY5" fmla="*/ 3996590 h 4595389"/>
                          <a:gd name="connsiteX6" fmla="*/ 652064 w 5944432"/>
                          <a:gd name="connsiteY6" fmla="*/ 4565384 h 4595389"/>
                          <a:gd name="connsiteX7" fmla="*/ 242190 w 5944432"/>
                          <a:gd name="connsiteY7" fmla="*/ 4412227 h 4595389"/>
                          <a:gd name="connsiteX8" fmla="*/ 10621 w 5944432"/>
                          <a:gd name="connsiteY8" fmla="*/ 284154 h 4595389"/>
                          <a:gd name="connsiteX0" fmla="*/ 10621 w 5944432"/>
                          <a:gd name="connsiteY0" fmla="*/ 284154 h 4595389"/>
                          <a:gd name="connsiteX1" fmla="*/ 355180 w 5944432"/>
                          <a:gd name="connsiteY1" fmla="*/ 11196 h 4595389"/>
                          <a:gd name="connsiteX2" fmla="*/ 5675675 w 5944432"/>
                          <a:gd name="connsiteY2" fmla="*/ 212903 h 4595389"/>
                          <a:gd name="connsiteX3" fmla="*/ 5835642 w 5944432"/>
                          <a:gd name="connsiteY3" fmla="*/ 474334 h 4595389"/>
                          <a:gd name="connsiteX4" fmla="*/ 5942521 w 5944432"/>
                          <a:gd name="connsiteY4" fmla="*/ 3674734 h 4595389"/>
                          <a:gd name="connsiteX5" fmla="*/ 5776615 w 5944432"/>
                          <a:gd name="connsiteY5" fmla="*/ 3996590 h 4595389"/>
                          <a:gd name="connsiteX6" fmla="*/ 652064 w 5944432"/>
                          <a:gd name="connsiteY6" fmla="*/ 4565384 h 4595389"/>
                          <a:gd name="connsiteX7" fmla="*/ 242190 w 5944432"/>
                          <a:gd name="connsiteY7" fmla="*/ 4412227 h 4595389"/>
                          <a:gd name="connsiteX8" fmla="*/ 10621 w 5944432"/>
                          <a:gd name="connsiteY8" fmla="*/ 284154 h 4595389"/>
                          <a:gd name="connsiteX0" fmla="*/ 10621 w 5944432"/>
                          <a:gd name="connsiteY0" fmla="*/ 284154 h 4595389"/>
                          <a:gd name="connsiteX1" fmla="*/ 355180 w 5944432"/>
                          <a:gd name="connsiteY1" fmla="*/ 11196 h 4595389"/>
                          <a:gd name="connsiteX2" fmla="*/ 5675675 w 5944432"/>
                          <a:gd name="connsiteY2" fmla="*/ 212903 h 4595389"/>
                          <a:gd name="connsiteX3" fmla="*/ 5835642 w 5944432"/>
                          <a:gd name="connsiteY3" fmla="*/ 474334 h 4595389"/>
                          <a:gd name="connsiteX4" fmla="*/ 5942521 w 5944432"/>
                          <a:gd name="connsiteY4" fmla="*/ 3674734 h 4595389"/>
                          <a:gd name="connsiteX5" fmla="*/ 5776615 w 5944432"/>
                          <a:gd name="connsiteY5" fmla="*/ 3996590 h 4595389"/>
                          <a:gd name="connsiteX6" fmla="*/ 652064 w 5944432"/>
                          <a:gd name="connsiteY6" fmla="*/ 4565384 h 4595389"/>
                          <a:gd name="connsiteX7" fmla="*/ 242190 w 5944432"/>
                          <a:gd name="connsiteY7" fmla="*/ 4412227 h 4595389"/>
                          <a:gd name="connsiteX8" fmla="*/ 10621 w 5944432"/>
                          <a:gd name="connsiteY8" fmla="*/ 284154 h 4595389"/>
                          <a:gd name="connsiteX0" fmla="*/ 10621 w 5944432"/>
                          <a:gd name="connsiteY0" fmla="*/ 284154 h 4595389"/>
                          <a:gd name="connsiteX1" fmla="*/ 355180 w 5944432"/>
                          <a:gd name="connsiteY1" fmla="*/ 11196 h 4595389"/>
                          <a:gd name="connsiteX2" fmla="*/ 5675675 w 5944432"/>
                          <a:gd name="connsiteY2" fmla="*/ 212903 h 4595389"/>
                          <a:gd name="connsiteX3" fmla="*/ 5835642 w 5944432"/>
                          <a:gd name="connsiteY3" fmla="*/ 474334 h 4595389"/>
                          <a:gd name="connsiteX4" fmla="*/ 5942521 w 5944432"/>
                          <a:gd name="connsiteY4" fmla="*/ 3674734 h 4595389"/>
                          <a:gd name="connsiteX5" fmla="*/ 5776615 w 5944432"/>
                          <a:gd name="connsiteY5" fmla="*/ 3996590 h 4595389"/>
                          <a:gd name="connsiteX6" fmla="*/ 652064 w 5944432"/>
                          <a:gd name="connsiteY6" fmla="*/ 4565384 h 4595389"/>
                          <a:gd name="connsiteX7" fmla="*/ 242190 w 5944432"/>
                          <a:gd name="connsiteY7" fmla="*/ 4412227 h 4595389"/>
                          <a:gd name="connsiteX8" fmla="*/ 10621 w 5944432"/>
                          <a:gd name="connsiteY8" fmla="*/ 284154 h 4595389"/>
                          <a:gd name="connsiteX0" fmla="*/ 10621 w 5944432"/>
                          <a:gd name="connsiteY0" fmla="*/ 284154 h 4595389"/>
                          <a:gd name="connsiteX1" fmla="*/ 355180 w 5944432"/>
                          <a:gd name="connsiteY1" fmla="*/ 11196 h 4595389"/>
                          <a:gd name="connsiteX2" fmla="*/ 5675675 w 5944432"/>
                          <a:gd name="connsiteY2" fmla="*/ 212903 h 4595389"/>
                          <a:gd name="connsiteX3" fmla="*/ 5835642 w 5944432"/>
                          <a:gd name="connsiteY3" fmla="*/ 474334 h 4595389"/>
                          <a:gd name="connsiteX4" fmla="*/ 5942521 w 5944432"/>
                          <a:gd name="connsiteY4" fmla="*/ 3674734 h 4595389"/>
                          <a:gd name="connsiteX5" fmla="*/ 5776615 w 5944432"/>
                          <a:gd name="connsiteY5" fmla="*/ 3996590 h 4595389"/>
                          <a:gd name="connsiteX6" fmla="*/ 652064 w 5944432"/>
                          <a:gd name="connsiteY6" fmla="*/ 4565384 h 4595389"/>
                          <a:gd name="connsiteX7" fmla="*/ 242190 w 5944432"/>
                          <a:gd name="connsiteY7" fmla="*/ 4412227 h 4595389"/>
                          <a:gd name="connsiteX8" fmla="*/ 10621 w 5944432"/>
                          <a:gd name="connsiteY8" fmla="*/ 284154 h 4595389"/>
                          <a:gd name="connsiteX0" fmla="*/ 6171 w 5939982"/>
                          <a:gd name="connsiteY0" fmla="*/ 277048 h 4588283"/>
                          <a:gd name="connsiteX1" fmla="*/ 350730 w 5939982"/>
                          <a:gd name="connsiteY1" fmla="*/ 4090 h 4588283"/>
                          <a:gd name="connsiteX2" fmla="*/ 5671225 w 5939982"/>
                          <a:gd name="connsiteY2" fmla="*/ 205797 h 4588283"/>
                          <a:gd name="connsiteX3" fmla="*/ 5831192 w 5939982"/>
                          <a:gd name="connsiteY3" fmla="*/ 467228 h 4588283"/>
                          <a:gd name="connsiteX4" fmla="*/ 5938071 w 5939982"/>
                          <a:gd name="connsiteY4" fmla="*/ 3667628 h 4588283"/>
                          <a:gd name="connsiteX5" fmla="*/ 5772165 w 5939982"/>
                          <a:gd name="connsiteY5" fmla="*/ 3989484 h 4588283"/>
                          <a:gd name="connsiteX6" fmla="*/ 647614 w 5939982"/>
                          <a:gd name="connsiteY6" fmla="*/ 4558278 h 4588283"/>
                          <a:gd name="connsiteX7" fmla="*/ 237740 w 5939982"/>
                          <a:gd name="connsiteY7" fmla="*/ 4405121 h 4588283"/>
                          <a:gd name="connsiteX8" fmla="*/ 6171 w 5939982"/>
                          <a:gd name="connsiteY8" fmla="*/ 277048 h 4588283"/>
                          <a:gd name="connsiteX0" fmla="*/ 1628 w 5935439"/>
                          <a:gd name="connsiteY0" fmla="*/ 277047 h 4588282"/>
                          <a:gd name="connsiteX1" fmla="*/ 346187 w 5935439"/>
                          <a:gd name="connsiteY1" fmla="*/ 4089 h 4588282"/>
                          <a:gd name="connsiteX2" fmla="*/ 5666682 w 5935439"/>
                          <a:gd name="connsiteY2" fmla="*/ 205796 h 4588282"/>
                          <a:gd name="connsiteX3" fmla="*/ 5826649 w 5935439"/>
                          <a:gd name="connsiteY3" fmla="*/ 467227 h 4588282"/>
                          <a:gd name="connsiteX4" fmla="*/ 5933528 w 5935439"/>
                          <a:gd name="connsiteY4" fmla="*/ 3667627 h 4588282"/>
                          <a:gd name="connsiteX5" fmla="*/ 5767622 w 5935439"/>
                          <a:gd name="connsiteY5" fmla="*/ 3989483 h 4588282"/>
                          <a:gd name="connsiteX6" fmla="*/ 643071 w 5935439"/>
                          <a:gd name="connsiteY6" fmla="*/ 4558277 h 4588282"/>
                          <a:gd name="connsiteX7" fmla="*/ 233197 w 5935439"/>
                          <a:gd name="connsiteY7" fmla="*/ 4405120 h 4588282"/>
                          <a:gd name="connsiteX8" fmla="*/ 1628 w 5935439"/>
                          <a:gd name="connsiteY8" fmla="*/ 277047 h 4588282"/>
                          <a:gd name="connsiteX0" fmla="*/ 1628 w 5935439"/>
                          <a:gd name="connsiteY0" fmla="*/ 277047 h 4575746"/>
                          <a:gd name="connsiteX1" fmla="*/ 346187 w 5935439"/>
                          <a:gd name="connsiteY1" fmla="*/ 4089 h 4575746"/>
                          <a:gd name="connsiteX2" fmla="*/ 5666682 w 5935439"/>
                          <a:gd name="connsiteY2" fmla="*/ 205796 h 4575746"/>
                          <a:gd name="connsiteX3" fmla="*/ 5826649 w 5935439"/>
                          <a:gd name="connsiteY3" fmla="*/ 467227 h 4575746"/>
                          <a:gd name="connsiteX4" fmla="*/ 5933528 w 5935439"/>
                          <a:gd name="connsiteY4" fmla="*/ 3667627 h 4575746"/>
                          <a:gd name="connsiteX5" fmla="*/ 5767622 w 5935439"/>
                          <a:gd name="connsiteY5" fmla="*/ 3989483 h 4575746"/>
                          <a:gd name="connsiteX6" fmla="*/ 643071 w 5935439"/>
                          <a:gd name="connsiteY6" fmla="*/ 4558277 h 4575746"/>
                          <a:gd name="connsiteX7" fmla="*/ 233197 w 5935439"/>
                          <a:gd name="connsiteY7" fmla="*/ 4405120 h 4575746"/>
                          <a:gd name="connsiteX8" fmla="*/ 1628 w 5935439"/>
                          <a:gd name="connsiteY8" fmla="*/ 277047 h 4575746"/>
                          <a:gd name="connsiteX0" fmla="*/ 1628 w 5935439"/>
                          <a:gd name="connsiteY0" fmla="*/ 277047 h 4576361"/>
                          <a:gd name="connsiteX1" fmla="*/ 346187 w 5935439"/>
                          <a:gd name="connsiteY1" fmla="*/ 4089 h 4576361"/>
                          <a:gd name="connsiteX2" fmla="*/ 5666682 w 5935439"/>
                          <a:gd name="connsiteY2" fmla="*/ 205796 h 4576361"/>
                          <a:gd name="connsiteX3" fmla="*/ 5826649 w 5935439"/>
                          <a:gd name="connsiteY3" fmla="*/ 467227 h 4576361"/>
                          <a:gd name="connsiteX4" fmla="*/ 5933528 w 5935439"/>
                          <a:gd name="connsiteY4" fmla="*/ 3667627 h 4576361"/>
                          <a:gd name="connsiteX5" fmla="*/ 5767622 w 5935439"/>
                          <a:gd name="connsiteY5" fmla="*/ 3989483 h 4576361"/>
                          <a:gd name="connsiteX6" fmla="*/ 643071 w 5935439"/>
                          <a:gd name="connsiteY6" fmla="*/ 4558277 h 4576361"/>
                          <a:gd name="connsiteX7" fmla="*/ 233197 w 5935439"/>
                          <a:gd name="connsiteY7" fmla="*/ 4405120 h 4576361"/>
                          <a:gd name="connsiteX8" fmla="*/ 1628 w 5935439"/>
                          <a:gd name="connsiteY8" fmla="*/ 277047 h 4576361"/>
                          <a:gd name="connsiteX0" fmla="*/ 1628 w 5935439"/>
                          <a:gd name="connsiteY0" fmla="*/ 277047 h 4573522"/>
                          <a:gd name="connsiteX1" fmla="*/ 346187 w 5935439"/>
                          <a:gd name="connsiteY1" fmla="*/ 4089 h 4573522"/>
                          <a:gd name="connsiteX2" fmla="*/ 5666682 w 5935439"/>
                          <a:gd name="connsiteY2" fmla="*/ 205796 h 4573522"/>
                          <a:gd name="connsiteX3" fmla="*/ 5826649 w 5935439"/>
                          <a:gd name="connsiteY3" fmla="*/ 467227 h 4573522"/>
                          <a:gd name="connsiteX4" fmla="*/ 5933528 w 5935439"/>
                          <a:gd name="connsiteY4" fmla="*/ 3667627 h 4573522"/>
                          <a:gd name="connsiteX5" fmla="*/ 5767622 w 5935439"/>
                          <a:gd name="connsiteY5" fmla="*/ 3989483 h 4573522"/>
                          <a:gd name="connsiteX6" fmla="*/ 643071 w 5935439"/>
                          <a:gd name="connsiteY6" fmla="*/ 4558277 h 4573522"/>
                          <a:gd name="connsiteX7" fmla="*/ 233197 w 5935439"/>
                          <a:gd name="connsiteY7" fmla="*/ 4405120 h 4573522"/>
                          <a:gd name="connsiteX8" fmla="*/ 1628 w 5935439"/>
                          <a:gd name="connsiteY8" fmla="*/ 277047 h 457352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</a:cxnLst>
                        <a:rect l="l" t="t" r="r" b="b"/>
                        <a:pathLst>
                          <a:path w="5935439" h="4573522">
                            <a:moveTo>
                              <a:pt x="1628" y="277047"/>
                            </a:moveTo>
                            <a:cubicBezTo>
                              <a:pt x="-16413" y="-21756"/>
                              <a:pt x="116622" y="-5773"/>
                              <a:pt x="346187" y="4089"/>
                            </a:cubicBezTo>
                            <a:lnTo>
                              <a:pt x="5666682" y="205796"/>
                            </a:lnTo>
                            <a:cubicBezTo>
                              <a:pt x="5815007" y="215750"/>
                              <a:pt x="5820829" y="237579"/>
                              <a:pt x="5826649" y="467227"/>
                            </a:cubicBezTo>
                            <a:lnTo>
                              <a:pt x="5933528" y="3667627"/>
                            </a:lnTo>
                            <a:cubicBezTo>
                              <a:pt x="5943540" y="3941167"/>
                              <a:pt x="5917926" y="3959387"/>
                              <a:pt x="5767622" y="3989483"/>
                            </a:cubicBezTo>
                            <a:lnTo>
                              <a:pt x="643071" y="4558277"/>
                            </a:lnTo>
                            <a:cubicBezTo>
                              <a:pt x="348110" y="4597331"/>
                              <a:pt x="253894" y="4566540"/>
                              <a:pt x="233197" y="4405120"/>
                            </a:cubicBezTo>
                            <a:lnTo>
                              <a:pt x="1628" y="277047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chemeClr val="accent3"/>
                          </a:gs>
                          <a:gs pos="100000">
                            <a:schemeClr val="accent3">
                              <a:lumMod val="75000"/>
                            </a:schemeClr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87" name="Rectangle 1028"/>
                      <p:cNvSpPr/>
                      <p:nvPr/>
                    </p:nvSpPr>
                    <p:spPr>
                      <a:xfrm>
                        <a:off x="2883384" y="1853437"/>
                        <a:ext cx="2567801" cy="429706"/>
                      </a:xfrm>
                      <a:custGeom>
                        <a:avLst/>
                        <a:gdLst>
                          <a:gd name="connsiteX0" fmla="*/ 0 w 1499616"/>
                          <a:gd name="connsiteY0" fmla="*/ 0 h 290526"/>
                          <a:gd name="connsiteX1" fmla="*/ 1499616 w 1499616"/>
                          <a:gd name="connsiteY1" fmla="*/ 0 h 290526"/>
                          <a:gd name="connsiteX2" fmla="*/ 1499616 w 1499616"/>
                          <a:gd name="connsiteY2" fmla="*/ 290526 h 290526"/>
                          <a:gd name="connsiteX3" fmla="*/ 0 w 1499616"/>
                          <a:gd name="connsiteY3" fmla="*/ 290526 h 290526"/>
                          <a:gd name="connsiteX4" fmla="*/ 0 w 1499616"/>
                          <a:gd name="connsiteY4" fmla="*/ 0 h 290526"/>
                          <a:gd name="connsiteX0" fmla="*/ 0 w 1499616"/>
                          <a:gd name="connsiteY0" fmla="*/ 3865 h 294391"/>
                          <a:gd name="connsiteX1" fmla="*/ 983091 w 1499616"/>
                          <a:gd name="connsiteY1" fmla="*/ 0 h 294391"/>
                          <a:gd name="connsiteX2" fmla="*/ 1499616 w 1499616"/>
                          <a:gd name="connsiteY2" fmla="*/ 3865 h 294391"/>
                          <a:gd name="connsiteX3" fmla="*/ 1499616 w 1499616"/>
                          <a:gd name="connsiteY3" fmla="*/ 294391 h 294391"/>
                          <a:gd name="connsiteX4" fmla="*/ 0 w 1499616"/>
                          <a:gd name="connsiteY4" fmla="*/ 294391 h 294391"/>
                          <a:gd name="connsiteX5" fmla="*/ 0 w 1499616"/>
                          <a:gd name="connsiteY5" fmla="*/ 3865 h 294391"/>
                          <a:gd name="connsiteX0" fmla="*/ 0 w 1499616"/>
                          <a:gd name="connsiteY0" fmla="*/ 128759 h 419285"/>
                          <a:gd name="connsiteX1" fmla="*/ 1259642 w 1499616"/>
                          <a:gd name="connsiteY1" fmla="*/ 0 h 419285"/>
                          <a:gd name="connsiteX2" fmla="*/ 1499616 w 1499616"/>
                          <a:gd name="connsiteY2" fmla="*/ 128759 h 419285"/>
                          <a:gd name="connsiteX3" fmla="*/ 1499616 w 1499616"/>
                          <a:gd name="connsiteY3" fmla="*/ 419285 h 419285"/>
                          <a:gd name="connsiteX4" fmla="*/ 0 w 1499616"/>
                          <a:gd name="connsiteY4" fmla="*/ 419285 h 419285"/>
                          <a:gd name="connsiteX5" fmla="*/ 0 w 1499616"/>
                          <a:gd name="connsiteY5" fmla="*/ 128759 h 419285"/>
                          <a:gd name="connsiteX0" fmla="*/ 0 w 1499616"/>
                          <a:gd name="connsiteY0" fmla="*/ 128759 h 419285"/>
                          <a:gd name="connsiteX1" fmla="*/ 1259642 w 1499616"/>
                          <a:gd name="connsiteY1" fmla="*/ 0 h 419285"/>
                          <a:gd name="connsiteX2" fmla="*/ 1499616 w 1499616"/>
                          <a:gd name="connsiteY2" fmla="*/ 128759 h 419285"/>
                          <a:gd name="connsiteX3" fmla="*/ 1499616 w 1499616"/>
                          <a:gd name="connsiteY3" fmla="*/ 419285 h 419285"/>
                          <a:gd name="connsiteX4" fmla="*/ 0 w 1499616"/>
                          <a:gd name="connsiteY4" fmla="*/ 419285 h 419285"/>
                          <a:gd name="connsiteX5" fmla="*/ 0 w 1499616"/>
                          <a:gd name="connsiteY5" fmla="*/ 128759 h 419285"/>
                          <a:gd name="connsiteX0" fmla="*/ 0 w 1499616"/>
                          <a:gd name="connsiteY0" fmla="*/ 128759 h 419285"/>
                          <a:gd name="connsiteX1" fmla="*/ 1259642 w 1499616"/>
                          <a:gd name="connsiteY1" fmla="*/ 0 h 419285"/>
                          <a:gd name="connsiteX2" fmla="*/ 1499616 w 1499616"/>
                          <a:gd name="connsiteY2" fmla="*/ 128759 h 419285"/>
                          <a:gd name="connsiteX3" fmla="*/ 1499616 w 1499616"/>
                          <a:gd name="connsiteY3" fmla="*/ 419285 h 419285"/>
                          <a:gd name="connsiteX4" fmla="*/ 0 w 1499616"/>
                          <a:gd name="connsiteY4" fmla="*/ 419285 h 419285"/>
                          <a:gd name="connsiteX5" fmla="*/ 0 w 1499616"/>
                          <a:gd name="connsiteY5" fmla="*/ 128759 h 419285"/>
                          <a:gd name="connsiteX0" fmla="*/ 0 w 1749404"/>
                          <a:gd name="connsiteY0" fmla="*/ 0 h 473406"/>
                          <a:gd name="connsiteX1" fmla="*/ 1509430 w 1749404"/>
                          <a:gd name="connsiteY1" fmla="*/ 54121 h 473406"/>
                          <a:gd name="connsiteX2" fmla="*/ 1749404 w 1749404"/>
                          <a:gd name="connsiteY2" fmla="*/ 182880 h 473406"/>
                          <a:gd name="connsiteX3" fmla="*/ 1749404 w 1749404"/>
                          <a:gd name="connsiteY3" fmla="*/ 473406 h 473406"/>
                          <a:gd name="connsiteX4" fmla="*/ 249788 w 1749404"/>
                          <a:gd name="connsiteY4" fmla="*/ 473406 h 473406"/>
                          <a:gd name="connsiteX5" fmla="*/ 0 w 1749404"/>
                          <a:gd name="connsiteY5" fmla="*/ 0 h 473406"/>
                          <a:gd name="connsiteX0" fmla="*/ 0 w 1749404"/>
                          <a:gd name="connsiteY0" fmla="*/ 0 h 473406"/>
                          <a:gd name="connsiteX1" fmla="*/ 1509430 w 1749404"/>
                          <a:gd name="connsiteY1" fmla="*/ 54121 h 473406"/>
                          <a:gd name="connsiteX2" fmla="*/ 1749404 w 1749404"/>
                          <a:gd name="connsiteY2" fmla="*/ 182880 h 473406"/>
                          <a:gd name="connsiteX3" fmla="*/ 1749404 w 1749404"/>
                          <a:gd name="connsiteY3" fmla="*/ 473406 h 473406"/>
                          <a:gd name="connsiteX4" fmla="*/ 584325 w 1749404"/>
                          <a:gd name="connsiteY4" fmla="*/ 174553 h 473406"/>
                          <a:gd name="connsiteX5" fmla="*/ 0 w 1749404"/>
                          <a:gd name="connsiteY5" fmla="*/ 0 h 473406"/>
                          <a:gd name="connsiteX0" fmla="*/ 0 w 1749404"/>
                          <a:gd name="connsiteY0" fmla="*/ 0 h 473406"/>
                          <a:gd name="connsiteX1" fmla="*/ 1509430 w 1749404"/>
                          <a:gd name="connsiteY1" fmla="*/ 54121 h 473406"/>
                          <a:gd name="connsiteX2" fmla="*/ 1749404 w 1749404"/>
                          <a:gd name="connsiteY2" fmla="*/ 182880 h 473406"/>
                          <a:gd name="connsiteX3" fmla="*/ 1749404 w 1749404"/>
                          <a:gd name="connsiteY3" fmla="*/ 473406 h 473406"/>
                          <a:gd name="connsiteX4" fmla="*/ 718140 w 1749404"/>
                          <a:gd name="connsiteY4" fmla="*/ 112106 h 473406"/>
                          <a:gd name="connsiteX5" fmla="*/ 0 w 1749404"/>
                          <a:gd name="connsiteY5" fmla="*/ 0 h 473406"/>
                          <a:gd name="connsiteX0" fmla="*/ 0 w 1749404"/>
                          <a:gd name="connsiteY0" fmla="*/ 0 h 473406"/>
                          <a:gd name="connsiteX1" fmla="*/ 1509430 w 1749404"/>
                          <a:gd name="connsiteY1" fmla="*/ 54121 h 473406"/>
                          <a:gd name="connsiteX2" fmla="*/ 1749404 w 1749404"/>
                          <a:gd name="connsiteY2" fmla="*/ 182880 h 473406"/>
                          <a:gd name="connsiteX3" fmla="*/ 1749404 w 1749404"/>
                          <a:gd name="connsiteY3" fmla="*/ 473406 h 473406"/>
                          <a:gd name="connsiteX4" fmla="*/ 700298 w 1749404"/>
                          <a:gd name="connsiteY4" fmla="*/ 254842 h 473406"/>
                          <a:gd name="connsiteX5" fmla="*/ 0 w 1749404"/>
                          <a:gd name="connsiteY5" fmla="*/ 0 h 473406"/>
                          <a:gd name="connsiteX0" fmla="*/ 0 w 1749404"/>
                          <a:gd name="connsiteY0" fmla="*/ 0 h 473406"/>
                          <a:gd name="connsiteX1" fmla="*/ 1509430 w 1749404"/>
                          <a:gd name="connsiteY1" fmla="*/ 54121 h 473406"/>
                          <a:gd name="connsiteX2" fmla="*/ 1749404 w 1749404"/>
                          <a:gd name="connsiteY2" fmla="*/ 182880 h 473406"/>
                          <a:gd name="connsiteX3" fmla="*/ 1749404 w 1749404"/>
                          <a:gd name="connsiteY3" fmla="*/ 473406 h 473406"/>
                          <a:gd name="connsiteX4" fmla="*/ 1463042 w 1749404"/>
                          <a:gd name="connsiteY4" fmla="*/ 455564 h 473406"/>
                          <a:gd name="connsiteX5" fmla="*/ 0 w 1749404"/>
                          <a:gd name="connsiteY5" fmla="*/ 0 h 473406"/>
                          <a:gd name="connsiteX0" fmla="*/ 0 w 1749404"/>
                          <a:gd name="connsiteY0" fmla="*/ 0 h 473406"/>
                          <a:gd name="connsiteX1" fmla="*/ 1509430 w 1749404"/>
                          <a:gd name="connsiteY1" fmla="*/ 54121 h 473406"/>
                          <a:gd name="connsiteX2" fmla="*/ 1749404 w 1749404"/>
                          <a:gd name="connsiteY2" fmla="*/ 182880 h 473406"/>
                          <a:gd name="connsiteX3" fmla="*/ 1749404 w 1749404"/>
                          <a:gd name="connsiteY3" fmla="*/ 473406 h 473406"/>
                          <a:gd name="connsiteX4" fmla="*/ 1463042 w 1749404"/>
                          <a:gd name="connsiteY4" fmla="*/ 455564 h 473406"/>
                          <a:gd name="connsiteX5" fmla="*/ 813594 w 1749404"/>
                          <a:gd name="connsiteY5" fmla="*/ 241463 h 473406"/>
                          <a:gd name="connsiteX6" fmla="*/ 0 w 1749404"/>
                          <a:gd name="connsiteY6" fmla="*/ 0 h 473406"/>
                          <a:gd name="connsiteX0" fmla="*/ 0 w 1749404"/>
                          <a:gd name="connsiteY0" fmla="*/ 0 h 473406"/>
                          <a:gd name="connsiteX1" fmla="*/ 1509430 w 1749404"/>
                          <a:gd name="connsiteY1" fmla="*/ 54121 h 473406"/>
                          <a:gd name="connsiteX2" fmla="*/ 1749404 w 1749404"/>
                          <a:gd name="connsiteY2" fmla="*/ 182880 h 473406"/>
                          <a:gd name="connsiteX3" fmla="*/ 1749404 w 1749404"/>
                          <a:gd name="connsiteY3" fmla="*/ 473406 h 473406"/>
                          <a:gd name="connsiteX4" fmla="*/ 1463042 w 1749404"/>
                          <a:gd name="connsiteY4" fmla="*/ 455564 h 473406"/>
                          <a:gd name="connsiteX5" fmla="*/ 224809 w 1749404"/>
                          <a:gd name="connsiteY5" fmla="*/ 317291 h 473406"/>
                          <a:gd name="connsiteX6" fmla="*/ 0 w 1749404"/>
                          <a:gd name="connsiteY6" fmla="*/ 0 h 473406"/>
                          <a:gd name="connsiteX0" fmla="*/ 0 w 1749404"/>
                          <a:gd name="connsiteY0" fmla="*/ 0 h 473406"/>
                          <a:gd name="connsiteX1" fmla="*/ 1509430 w 1749404"/>
                          <a:gd name="connsiteY1" fmla="*/ 54121 h 473406"/>
                          <a:gd name="connsiteX2" fmla="*/ 1749404 w 1749404"/>
                          <a:gd name="connsiteY2" fmla="*/ 182880 h 473406"/>
                          <a:gd name="connsiteX3" fmla="*/ 1749404 w 1749404"/>
                          <a:gd name="connsiteY3" fmla="*/ 473406 h 473406"/>
                          <a:gd name="connsiteX4" fmla="*/ 1463042 w 1749404"/>
                          <a:gd name="connsiteY4" fmla="*/ 455564 h 473406"/>
                          <a:gd name="connsiteX5" fmla="*/ 224809 w 1749404"/>
                          <a:gd name="connsiteY5" fmla="*/ 317291 h 473406"/>
                          <a:gd name="connsiteX6" fmla="*/ 95455 w 1749404"/>
                          <a:gd name="connsiteY6" fmla="*/ 125490 h 473406"/>
                          <a:gd name="connsiteX7" fmla="*/ 0 w 1749404"/>
                          <a:gd name="connsiteY7" fmla="*/ 0 h 473406"/>
                          <a:gd name="connsiteX0" fmla="*/ 1885002 w 3634406"/>
                          <a:gd name="connsiteY0" fmla="*/ 84153 h 557559"/>
                          <a:gd name="connsiteX1" fmla="*/ 3394432 w 3634406"/>
                          <a:gd name="connsiteY1" fmla="*/ 138274 h 557559"/>
                          <a:gd name="connsiteX2" fmla="*/ 3634406 w 3634406"/>
                          <a:gd name="connsiteY2" fmla="*/ 267033 h 557559"/>
                          <a:gd name="connsiteX3" fmla="*/ 3634406 w 3634406"/>
                          <a:gd name="connsiteY3" fmla="*/ 557559 h 557559"/>
                          <a:gd name="connsiteX4" fmla="*/ 3348044 w 3634406"/>
                          <a:gd name="connsiteY4" fmla="*/ 539717 h 557559"/>
                          <a:gd name="connsiteX5" fmla="*/ 2109811 w 3634406"/>
                          <a:gd name="connsiteY5" fmla="*/ 401444 h 557559"/>
                          <a:gd name="connsiteX6" fmla="*/ 0 w 3634406"/>
                          <a:gd name="connsiteY6" fmla="*/ 0 h 557559"/>
                          <a:gd name="connsiteX7" fmla="*/ 1885002 w 3634406"/>
                          <a:gd name="connsiteY7" fmla="*/ 84153 h 557559"/>
                          <a:gd name="connsiteX0" fmla="*/ 1885002 w 3634406"/>
                          <a:gd name="connsiteY0" fmla="*/ 84153 h 557559"/>
                          <a:gd name="connsiteX1" fmla="*/ 3394432 w 3634406"/>
                          <a:gd name="connsiteY1" fmla="*/ 138274 h 557559"/>
                          <a:gd name="connsiteX2" fmla="*/ 3634406 w 3634406"/>
                          <a:gd name="connsiteY2" fmla="*/ 267033 h 557559"/>
                          <a:gd name="connsiteX3" fmla="*/ 3634406 w 3634406"/>
                          <a:gd name="connsiteY3" fmla="*/ 557559 h 557559"/>
                          <a:gd name="connsiteX4" fmla="*/ 3348044 w 3634406"/>
                          <a:gd name="connsiteY4" fmla="*/ 539717 h 557559"/>
                          <a:gd name="connsiteX5" fmla="*/ 2109811 w 3634406"/>
                          <a:gd name="connsiteY5" fmla="*/ 401444 h 557559"/>
                          <a:gd name="connsiteX6" fmla="*/ 0 w 3634406"/>
                          <a:gd name="connsiteY6" fmla="*/ 0 h 557559"/>
                          <a:gd name="connsiteX7" fmla="*/ 1885002 w 3634406"/>
                          <a:gd name="connsiteY7" fmla="*/ 84153 h 557559"/>
                          <a:gd name="connsiteX0" fmla="*/ 1885002 w 3634406"/>
                          <a:gd name="connsiteY0" fmla="*/ 84153 h 557559"/>
                          <a:gd name="connsiteX1" fmla="*/ 3394432 w 3634406"/>
                          <a:gd name="connsiteY1" fmla="*/ 138274 h 557559"/>
                          <a:gd name="connsiteX2" fmla="*/ 3634406 w 3634406"/>
                          <a:gd name="connsiteY2" fmla="*/ 267033 h 557559"/>
                          <a:gd name="connsiteX3" fmla="*/ 3634406 w 3634406"/>
                          <a:gd name="connsiteY3" fmla="*/ 557559 h 557559"/>
                          <a:gd name="connsiteX4" fmla="*/ 3348044 w 3634406"/>
                          <a:gd name="connsiteY4" fmla="*/ 539717 h 557559"/>
                          <a:gd name="connsiteX5" fmla="*/ 2109811 w 3634406"/>
                          <a:gd name="connsiteY5" fmla="*/ 401444 h 557559"/>
                          <a:gd name="connsiteX6" fmla="*/ 0 w 3634406"/>
                          <a:gd name="connsiteY6" fmla="*/ 0 h 557559"/>
                          <a:gd name="connsiteX7" fmla="*/ 1885002 w 3634406"/>
                          <a:gd name="connsiteY7" fmla="*/ 84153 h 557559"/>
                          <a:gd name="connsiteX0" fmla="*/ 1885002 w 3634406"/>
                          <a:gd name="connsiteY0" fmla="*/ 84153 h 557559"/>
                          <a:gd name="connsiteX1" fmla="*/ 3394432 w 3634406"/>
                          <a:gd name="connsiteY1" fmla="*/ 138274 h 557559"/>
                          <a:gd name="connsiteX2" fmla="*/ 3634406 w 3634406"/>
                          <a:gd name="connsiteY2" fmla="*/ 267033 h 557559"/>
                          <a:gd name="connsiteX3" fmla="*/ 3634406 w 3634406"/>
                          <a:gd name="connsiteY3" fmla="*/ 557559 h 557559"/>
                          <a:gd name="connsiteX4" fmla="*/ 3348044 w 3634406"/>
                          <a:gd name="connsiteY4" fmla="*/ 539717 h 557559"/>
                          <a:gd name="connsiteX5" fmla="*/ 2109811 w 3634406"/>
                          <a:gd name="connsiteY5" fmla="*/ 401444 h 557559"/>
                          <a:gd name="connsiteX6" fmla="*/ 0 w 3634406"/>
                          <a:gd name="connsiteY6" fmla="*/ 0 h 557559"/>
                          <a:gd name="connsiteX7" fmla="*/ 1885002 w 3634406"/>
                          <a:gd name="connsiteY7" fmla="*/ 84153 h 557559"/>
                          <a:gd name="connsiteX0" fmla="*/ 1885002 w 3634406"/>
                          <a:gd name="connsiteY0" fmla="*/ 84153 h 557559"/>
                          <a:gd name="connsiteX1" fmla="*/ 3394432 w 3634406"/>
                          <a:gd name="connsiteY1" fmla="*/ 138274 h 557559"/>
                          <a:gd name="connsiteX2" fmla="*/ 3634406 w 3634406"/>
                          <a:gd name="connsiteY2" fmla="*/ 267033 h 557559"/>
                          <a:gd name="connsiteX3" fmla="*/ 3634406 w 3634406"/>
                          <a:gd name="connsiteY3" fmla="*/ 557559 h 557559"/>
                          <a:gd name="connsiteX4" fmla="*/ 3348044 w 3634406"/>
                          <a:gd name="connsiteY4" fmla="*/ 539717 h 557559"/>
                          <a:gd name="connsiteX5" fmla="*/ 2109811 w 3634406"/>
                          <a:gd name="connsiteY5" fmla="*/ 401444 h 557559"/>
                          <a:gd name="connsiteX6" fmla="*/ 0 w 3634406"/>
                          <a:gd name="connsiteY6" fmla="*/ 0 h 557559"/>
                          <a:gd name="connsiteX7" fmla="*/ 1885002 w 3634406"/>
                          <a:gd name="connsiteY7" fmla="*/ 84153 h 557559"/>
                          <a:gd name="connsiteX0" fmla="*/ 1885002 w 3634406"/>
                          <a:gd name="connsiteY0" fmla="*/ 84153 h 557559"/>
                          <a:gd name="connsiteX1" fmla="*/ 3394432 w 3634406"/>
                          <a:gd name="connsiteY1" fmla="*/ 138274 h 557559"/>
                          <a:gd name="connsiteX2" fmla="*/ 3634406 w 3634406"/>
                          <a:gd name="connsiteY2" fmla="*/ 267033 h 557559"/>
                          <a:gd name="connsiteX3" fmla="*/ 3634406 w 3634406"/>
                          <a:gd name="connsiteY3" fmla="*/ 557559 h 557559"/>
                          <a:gd name="connsiteX4" fmla="*/ 3348044 w 3634406"/>
                          <a:gd name="connsiteY4" fmla="*/ 539717 h 557559"/>
                          <a:gd name="connsiteX5" fmla="*/ 3211552 w 3634406"/>
                          <a:gd name="connsiteY5" fmla="*/ 521878 h 557559"/>
                          <a:gd name="connsiteX6" fmla="*/ 2109811 w 3634406"/>
                          <a:gd name="connsiteY6" fmla="*/ 401444 h 557559"/>
                          <a:gd name="connsiteX7" fmla="*/ 0 w 3634406"/>
                          <a:gd name="connsiteY7" fmla="*/ 0 h 557559"/>
                          <a:gd name="connsiteX8" fmla="*/ 1885002 w 3634406"/>
                          <a:gd name="connsiteY8" fmla="*/ 84153 h 557559"/>
                          <a:gd name="connsiteX0" fmla="*/ 1885002 w 3634406"/>
                          <a:gd name="connsiteY0" fmla="*/ 84153 h 557559"/>
                          <a:gd name="connsiteX1" fmla="*/ 3394432 w 3634406"/>
                          <a:gd name="connsiteY1" fmla="*/ 138274 h 557559"/>
                          <a:gd name="connsiteX2" fmla="*/ 3634406 w 3634406"/>
                          <a:gd name="connsiteY2" fmla="*/ 267033 h 557559"/>
                          <a:gd name="connsiteX3" fmla="*/ 3634406 w 3634406"/>
                          <a:gd name="connsiteY3" fmla="*/ 557559 h 557559"/>
                          <a:gd name="connsiteX4" fmla="*/ 3348044 w 3634406"/>
                          <a:gd name="connsiteY4" fmla="*/ 539717 h 557559"/>
                          <a:gd name="connsiteX5" fmla="*/ 3345366 w 3634406"/>
                          <a:gd name="connsiteY5" fmla="*/ 441589 h 557559"/>
                          <a:gd name="connsiteX6" fmla="*/ 2109811 w 3634406"/>
                          <a:gd name="connsiteY6" fmla="*/ 401444 h 557559"/>
                          <a:gd name="connsiteX7" fmla="*/ 0 w 3634406"/>
                          <a:gd name="connsiteY7" fmla="*/ 0 h 557559"/>
                          <a:gd name="connsiteX8" fmla="*/ 1885002 w 3634406"/>
                          <a:gd name="connsiteY8" fmla="*/ 84153 h 557559"/>
                          <a:gd name="connsiteX0" fmla="*/ 1885002 w 3634406"/>
                          <a:gd name="connsiteY0" fmla="*/ 84153 h 557559"/>
                          <a:gd name="connsiteX1" fmla="*/ 3394432 w 3634406"/>
                          <a:gd name="connsiteY1" fmla="*/ 138274 h 557559"/>
                          <a:gd name="connsiteX2" fmla="*/ 3634406 w 3634406"/>
                          <a:gd name="connsiteY2" fmla="*/ 267033 h 557559"/>
                          <a:gd name="connsiteX3" fmla="*/ 3634406 w 3634406"/>
                          <a:gd name="connsiteY3" fmla="*/ 557559 h 557559"/>
                          <a:gd name="connsiteX4" fmla="*/ 3348044 w 3634406"/>
                          <a:gd name="connsiteY4" fmla="*/ 539717 h 557559"/>
                          <a:gd name="connsiteX5" fmla="*/ 3345366 w 3634406"/>
                          <a:gd name="connsiteY5" fmla="*/ 441589 h 557559"/>
                          <a:gd name="connsiteX6" fmla="*/ 2109811 w 3634406"/>
                          <a:gd name="connsiteY6" fmla="*/ 414826 h 557559"/>
                          <a:gd name="connsiteX7" fmla="*/ 0 w 3634406"/>
                          <a:gd name="connsiteY7" fmla="*/ 0 h 557559"/>
                          <a:gd name="connsiteX8" fmla="*/ 1885002 w 3634406"/>
                          <a:gd name="connsiteY8" fmla="*/ 84153 h 557559"/>
                          <a:gd name="connsiteX0" fmla="*/ 1885002 w 3634406"/>
                          <a:gd name="connsiteY0" fmla="*/ 84153 h 608239"/>
                          <a:gd name="connsiteX1" fmla="*/ 3394432 w 3634406"/>
                          <a:gd name="connsiteY1" fmla="*/ 138274 h 608239"/>
                          <a:gd name="connsiteX2" fmla="*/ 3634406 w 3634406"/>
                          <a:gd name="connsiteY2" fmla="*/ 267033 h 608239"/>
                          <a:gd name="connsiteX3" fmla="*/ 3634406 w 3634406"/>
                          <a:gd name="connsiteY3" fmla="*/ 557559 h 608239"/>
                          <a:gd name="connsiteX4" fmla="*/ 3348044 w 3634406"/>
                          <a:gd name="connsiteY4" fmla="*/ 607838 h 608239"/>
                          <a:gd name="connsiteX5" fmla="*/ 3345366 w 3634406"/>
                          <a:gd name="connsiteY5" fmla="*/ 441589 h 608239"/>
                          <a:gd name="connsiteX6" fmla="*/ 2109811 w 3634406"/>
                          <a:gd name="connsiteY6" fmla="*/ 414826 h 608239"/>
                          <a:gd name="connsiteX7" fmla="*/ 0 w 3634406"/>
                          <a:gd name="connsiteY7" fmla="*/ 0 h 608239"/>
                          <a:gd name="connsiteX8" fmla="*/ 1885002 w 3634406"/>
                          <a:gd name="connsiteY8" fmla="*/ 84153 h 608239"/>
                          <a:gd name="connsiteX0" fmla="*/ 1885002 w 3634406"/>
                          <a:gd name="connsiteY0" fmla="*/ 84153 h 608239"/>
                          <a:gd name="connsiteX1" fmla="*/ 3394432 w 3634406"/>
                          <a:gd name="connsiteY1" fmla="*/ 138274 h 608239"/>
                          <a:gd name="connsiteX2" fmla="*/ 3634406 w 3634406"/>
                          <a:gd name="connsiteY2" fmla="*/ 267033 h 608239"/>
                          <a:gd name="connsiteX3" fmla="*/ 3634406 w 3634406"/>
                          <a:gd name="connsiteY3" fmla="*/ 557559 h 608239"/>
                          <a:gd name="connsiteX4" fmla="*/ 3348044 w 3634406"/>
                          <a:gd name="connsiteY4" fmla="*/ 607838 h 608239"/>
                          <a:gd name="connsiteX5" fmla="*/ 3352935 w 3634406"/>
                          <a:gd name="connsiteY5" fmla="*/ 479435 h 608239"/>
                          <a:gd name="connsiteX6" fmla="*/ 2109811 w 3634406"/>
                          <a:gd name="connsiteY6" fmla="*/ 414826 h 608239"/>
                          <a:gd name="connsiteX7" fmla="*/ 0 w 3634406"/>
                          <a:gd name="connsiteY7" fmla="*/ 0 h 608239"/>
                          <a:gd name="connsiteX8" fmla="*/ 1885002 w 3634406"/>
                          <a:gd name="connsiteY8" fmla="*/ 84153 h 608239"/>
                          <a:gd name="connsiteX0" fmla="*/ 1885002 w 3634406"/>
                          <a:gd name="connsiteY0" fmla="*/ 84153 h 608239"/>
                          <a:gd name="connsiteX1" fmla="*/ 3394432 w 3634406"/>
                          <a:gd name="connsiteY1" fmla="*/ 138274 h 608239"/>
                          <a:gd name="connsiteX2" fmla="*/ 3634406 w 3634406"/>
                          <a:gd name="connsiteY2" fmla="*/ 267033 h 608239"/>
                          <a:gd name="connsiteX3" fmla="*/ 3634406 w 3634406"/>
                          <a:gd name="connsiteY3" fmla="*/ 557559 h 608239"/>
                          <a:gd name="connsiteX4" fmla="*/ 3348044 w 3634406"/>
                          <a:gd name="connsiteY4" fmla="*/ 607838 h 608239"/>
                          <a:gd name="connsiteX5" fmla="*/ 3352935 w 3634406"/>
                          <a:gd name="connsiteY5" fmla="*/ 479435 h 608239"/>
                          <a:gd name="connsiteX6" fmla="*/ 2109811 w 3634406"/>
                          <a:gd name="connsiteY6" fmla="*/ 475378 h 608239"/>
                          <a:gd name="connsiteX7" fmla="*/ 0 w 3634406"/>
                          <a:gd name="connsiteY7" fmla="*/ 0 h 608239"/>
                          <a:gd name="connsiteX8" fmla="*/ 1885002 w 3634406"/>
                          <a:gd name="connsiteY8" fmla="*/ 84153 h 608239"/>
                          <a:gd name="connsiteX0" fmla="*/ 1885002 w 3634406"/>
                          <a:gd name="connsiteY0" fmla="*/ 84153 h 608239"/>
                          <a:gd name="connsiteX1" fmla="*/ 3394432 w 3634406"/>
                          <a:gd name="connsiteY1" fmla="*/ 138274 h 608239"/>
                          <a:gd name="connsiteX2" fmla="*/ 3634406 w 3634406"/>
                          <a:gd name="connsiteY2" fmla="*/ 267033 h 608239"/>
                          <a:gd name="connsiteX3" fmla="*/ 3634406 w 3634406"/>
                          <a:gd name="connsiteY3" fmla="*/ 557559 h 608239"/>
                          <a:gd name="connsiteX4" fmla="*/ 3363182 w 3634406"/>
                          <a:gd name="connsiteY4" fmla="*/ 607838 h 608239"/>
                          <a:gd name="connsiteX5" fmla="*/ 3352935 w 3634406"/>
                          <a:gd name="connsiteY5" fmla="*/ 479435 h 608239"/>
                          <a:gd name="connsiteX6" fmla="*/ 2109811 w 3634406"/>
                          <a:gd name="connsiteY6" fmla="*/ 475378 h 608239"/>
                          <a:gd name="connsiteX7" fmla="*/ 0 w 3634406"/>
                          <a:gd name="connsiteY7" fmla="*/ 0 h 608239"/>
                          <a:gd name="connsiteX8" fmla="*/ 1885002 w 3634406"/>
                          <a:gd name="connsiteY8" fmla="*/ 84153 h 608239"/>
                          <a:gd name="connsiteX0" fmla="*/ 1885002 w 3634406"/>
                          <a:gd name="connsiteY0" fmla="*/ 84153 h 608239"/>
                          <a:gd name="connsiteX1" fmla="*/ 3394432 w 3634406"/>
                          <a:gd name="connsiteY1" fmla="*/ 138274 h 608239"/>
                          <a:gd name="connsiteX2" fmla="*/ 3634406 w 3634406"/>
                          <a:gd name="connsiteY2" fmla="*/ 267033 h 608239"/>
                          <a:gd name="connsiteX3" fmla="*/ 3634406 w 3634406"/>
                          <a:gd name="connsiteY3" fmla="*/ 557559 h 608239"/>
                          <a:gd name="connsiteX4" fmla="*/ 3363182 w 3634406"/>
                          <a:gd name="connsiteY4" fmla="*/ 607838 h 608239"/>
                          <a:gd name="connsiteX5" fmla="*/ 3352935 w 3634406"/>
                          <a:gd name="connsiteY5" fmla="*/ 479435 h 608239"/>
                          <a:gd name="connsiteX6" fmla="*/ 2109811 w 3634406"/>
                          <a:gd name="connsiteY6" fmla="*/ 475378 h 608239"/>
                          <a:gd name="connsiteX7" fmla="*/ 0 w 3634406"/>
                          <a:gd name="connsiteY7" fmla="*/ 0 h 608239"/>
                          <a:gd name="connsiteX8" fmla="*/ 1885002 w 3634406"/>
                          <a:gd name="connsiteY8" fmla="*/ 84153 h 608239"/>
                          <a:gd name="connsiteX0" fmla="*/ 1885002 w 3634665"/>
                          <a:gd name="connsiteY0" fmla="*/ 84153 h 608239"/>
                          <a:gd name="connsiteX1" fmla="*/ 3394432 w 3634665"/>
                          <a:gd name="connsiteY1" fmla="*/ 138274 h 608239"/>
                          <a:gd name="connsiteX2" fmla="*/ 3634406 w 3634665"/>
                          <a:gd name="connsiteY2" fmla="*/ 267033 h 608239"/>
                          <a:gd name="connsiteX3" fmla="*/ 3634406 w 3634665"/>
                          <a:gd name="connsiteY3" fmla="*/ 557559 h 608239"/>
                          <a:gd name="connsiteX4" fmla="*/ 3363182 w 3634665"/>
                          <a:gd name="connsiteY4" fmla="*/ 607838 h 608239"/>
                          <a:gd name="connsiteX5" fmla="*/ 3352935 w 3634665"/>
                          <a:gd name="connsiteY5" fmla="*/ 479435 h 608239"/>
                          <a:gd name="connsiteX6" fmla="*/ 2109811 w 3634665"/>
                          <a:gd name="connsiteY6" fmla="*/ 475378 h 608239"/>
                          <a:gd name="connsiteX7" fmla="*/ 0 w 3634665"/>
                          <a:gd name="connsiteY7" fmla="*/ 0 h 608239"/>
                          <a:gd name="connsiteX8" fmla="*/ 1885002 w 3634665"/>
                          <a:gd name="connsiteY8" fmla="*/ 84153 h 60823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</a:cxnLst>
                        <a:rect l="l" t="t" r="r" b="b"/>
                        <a:pathLst>
                          <a:path w="3634665" h="608239">
                            <a:moveTo>
                              <a:pt x="1885002" y="84153"/>
                            </a:moveTo>
                            <a:lnTo>
                              <a:pt x="3394432" y="138274"/>
                            </a:lnTo>
                            <a:cubicBezTo>
                              <a:pt x="3568093" y="141049"/>
                              <a:pt x="3639570" y="155449"/>
                              <a:pt x="3634406" y="267033"/>
                            </a:cubicBezTo>
                            <a:lnTo>
                              <a:pt x="3634406" y="557559"/>
                            </a:lnTo>
                            <a:cubicBezTo>
                              <a:pt x="3538952" y="551612"/>
                              <a:pt x="3458636" y="613785"/>
                              <a:pt x="3363182" y="607838"/>
                            </a:cubicBezTo>
                            <a:cubicBezTo>
                              <a:pt x="3362289" y="575129"/>
                              <a:pt x="3353828" y="512144"/>
                              <a:pt x="3352935" y="479435"/>
                            </a:cubicBezTo>
                            <a:lnTo>
                              <a:pt x="2109811" y="475378"/>
                            </a:lnTo>
                            <a:cubicBezTo>
                              <a:pt x="1375317" y="404010"/>
                              <a:pt x="667586" y="187341"/>
                              <a:pt x="0" y="0"/>
                            </a:cubicBezTo>
                            <a:lnTo>
                              <a:pt x="1885002" y="84153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chemeClr val="bg1">
                              <a:alpha val="25000"/>
                            </a:schemeClr>
                          </a:gs>
                          <a:gs pos="100000">
                            <a:schemeClr val="bg1">
                              <a:alpha val="54000"/>
                            </a:schemeClr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</p:grpSp>
                <p:sp>
                  <p:nvSpPr>
                    <p:cNvPr id="773" name="Rectangle 1023"/>
                    <p:cNvSpPr/>
                    <p:nvPr/>
                  </p:nvSpPr>
                  <p:spPr>
                    <a:xfrm>
                      <a:off x="1039549" y="965824"/>
                      <a:ext cx="4289447" cy="3080694"/>
                    </a:xfrm>
                    <a:custGeom>
                      <a:avLst/>
                      <a:gdLst>
                        <a:gd name="connsiteX0" fmla="*/ 0 w 5271247"/>
                        <a:gd name="connsiteY0" fmla="*/ 0 h 3012141"/>
                        <a:gd name="connsiteX1" fmla="*/ 5271247 w 5271247"/>
                        <a:gd name="connsiteY1" fmla="*/ 0 h 3012141"/>
                        <a:gd name="connsiteX2" fmla="*/ 5271247 w 5271247"/>
                        <a:gd name="connsiteY2" fmla="*/ 3012141 h 3012141"/>
                        <a:gd name="connsiteX3" fmla="*/ 0 w 5271247"/>
                        <a:gd name="connsiteY3" fmla="*/ 3012141 h 3012141"/>
                        <a:gd name="connsiteX4" fmla="*/ 0 w 5271247"/>
                        <a:gd name="connsiteY4" fmla="*/ 0 h 3012141"/>
                        <a:gd name="connsiteX0" fmla="*/ 0 w 5271247"/>
                        <a:gd name="connsiteY0" fmla="*/ 0 h 3012141"/>
                        <a:gd name="connsiteX1" fmla="*/ 5271247 w 5271247"/>
                        <a:gd name="connsiteY1" fmla="*/ 94129 h 3012141"/>
                        <a:gd name="connsiteX2" fmla="*/ 5271247 w 5271247"/>
                        <a:gd name="connsiteY2" fmla="*/ 3012141 h 3012141"/>
                        <a:gd name="connsiteX3" fmla="*/ 0 w 5271247"/>
                        <a:gd name="connsiteY3" fmla="*/ 3012141 h 3012141"/>
                        <a:gd name="connsiteX4" fmla="*/ 0 w 5271247"/>
                        <a:gd name="connsiteY4" fmla="*/ 0 h 3012141"/>
                        <a:gd name="connsiteX0" fmla="*/ 0 w 5271247"/>
                        <a:gd name="connsiteY0" fmla="*/ 0 h 3832412"/>
                        <a:gd name="connsiteX1" fmla="*/ 5271247 w 5271247"/>
                        <a:gd name="connsiteY1" fmla="*/ 94129 h 3832412"/>
                        <a:gd name="connsiteX2" fmla="*/ 5271247 w 5271247"/>
                        <a:gd name="connsiteY2" fmla="*/ 3012141 h 3832412"/>
                        <a:gd name="connsiteX3" fmla="*/ 228600 w 5271247"/>
                        <a:gd name="connsiteY3" fmla="*/ 3832412 h 3832412"/>
                        <a:gd name="connsiteX4" fmla="*/ 0 w 5271247"/>
                        <a:gd name="connsiteY4" fmla="*/ 0 h 3832412"/>
                        <a:gd name="connsiteX0" fmla="*/ 0 w 5284694"/>
                        <a:gd name="connsiteY0" fmla="*/ 0 h 3872753"/>
                        <a:gd name="connsiteX1" fmla="*/ 5284694 w 5284694"/>
                        <a:gd name="connsiteY1" fmla="*/ 134470 h 3872753"/>
                        <a:gd name="connsiteX2" fmla="*/ 5284694 w 5284694"/>
                        <a:gd name="connsiteY2" fmla="*/ 3052482 h 3872753"/>
                        <a:gd name="connsiteX3" fmla="*/ 242047 w 5284694"/>
                        <a:gd name="connsiteY3" fmla="*/ 3872753 h 3872753"/>
                        <a:gd name="connsiteX4" fmla="*/ 0 w 5284694"/>
                        <a:gd name="connsiteY4" fmla="*/ 0 h 3872753"/>
                        <a:gd name="connsiteX0" fmla="*/ 0 w 5325036"/>
                        <a:gd name="connsiteY0" fmla="*/ 0 h 3872753"/>
                        <a:gd name="connsiteX1" fmla="*/ 5325036 w 5325036"/>
                        <a:gd name="connsiteY1" fmla="*/ 134470 h 3872753"/>
                        <a:gd name="connsiteX2" fmla="*/ 5325036 w 5325036"/>
                        <a:gd name="connsiteY2" fmla="*/ 3052482 h 3872753"/>
                        <a:gd name="connsiteX3" fmla="*/ 282389 w 5325036"/>
                        <a:gd name="connsiteY3" fmla="*/ 3872753 h 3872753"/>
                        <a:gd name="connsiteX4" fmla="*/ 0 w 5325036"/>
                        <a:gd name="connsiteY4" fmla="*/ 0 h 3872753"/>
                        <a:gd name="connsiteX0" fmla="*/ 0 w 5392271"/>
                        <a:gd name="connsiteY0" fmla="*/ 0 h 3872753"/>
                        <a:gd name="connsiteX1" fmla="*/ 5325036 w 5392271"/>
                        <a:gd name="connsiteY1" fmla="*/ 134470 h 3872753"/>
                        <a:gd name="connsiteX2" fmla="*/ 5392271 w 5392271"/>
                        <a:gd name="connsiteY2" fmla="*/ 3348317 h 3872753"/>
                        <a:gd name="connsiteX3" fmla="*/ 282389 w 5392271"/>
                        <a:gd name="connsiteY3" fmla="*/ 3872753 h 3872753"/>
                        <a:gd name="connsiteX4" fmla="*/ 0 w 5392271"/>
                        <a:gd name="connsiteY4" fmla="*/ 0 h 3872753"/>
                        <a:gd name="connsiteX0" fmla="*/ 0 w 5392271"/>
                        <a:gd name="connsiteY0" fmla="*/ 0 h 3872753"/>
                        <a:gd name="connsiteX1" fmla="*/ 5325036 w 5392271"/>
                        <a:gd name="connsiteY1" fmla="*/ 134470 h 3872753"/>
                        <a:gd name="connsiteX2" fmla="*/ 5392271 w 5392271"/>
                        <a:gd name="connsiteY2" fmla="*/ 3348317 h 3872753"/>
                        <a:gd name="connsiteX3" fmla="*/ 282389 w 5392271"/>
                        <a:gd name="connsiteY3" fmla="*/ 3872753 h 3872753"/>
                        <a:gd name="connsiteX4" fmla="*/ 0 w 5392271"/>
                        <a:gd name="connsiteY4" fmla="*/ 0 h 387275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5392271" h="3872753">
                          <a:moveTo>
                            <a:pt x="0" y="0"/>
                          </a:moveTo>
                          <a:lnTo>
                            <a:pt x="5325036" y="134470"/>
                          </a:lnTo>
                          <a:lnTo>
                            <a:pt x="5392271" y="3348317"/>
                          </a:lnTo>
                          <a:lnTo>
                            <a:pt x="282389" y="3872753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accent1">
                            <a:lumMod val="40000"/>
                            <a:lumOff val="60000"/>
                          </a:schemeClr>
                        </a:gs>
                        <a:gs pos="100000">
                          <a:schemeClr val="accent1"/>
                        </a:gs>
                      </a:gsLst>
                      <a:lin ang="5400000" scaled="1"/>
                    </a:gradFill>
                    <a:ln>
                      <a:solidFill>
                        <a:schemeClr val="tx1"/>
                      </a:solidFill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774" name="Rectangle 1027"/>
                    <p:cNvSpPr/>
                    <p:nvPr/>
                  </p:nvSpPr>
                  <p:spPr>
                    <a:xfrm>
                      <a:off x="1063897" y="983784"/>
                      <a:ext cx="4197211" cy="1275209"/>
                    </a:xfrm>
                    <a:custGeom>
                      <a:avLst/>
                      <a:gdLst>
                        <a:gd name="connsiteX0" fmla="*/ 0 w 3998976"/>
                        <a:gd name="connsiteY0" fmla="*/ 0 h 1658112"/>
                        <a:gd name="connsiteX1" fmla="*/ 3998976 w 3998976"/>
                        <a:gd name="connsiteY1" fmla="*/ 0 h 1658112"/>
                        <a:gd name="connsiteX2" fmla="*/ 3998976 w 3998976"/>
                        <a:gd name="connsiteY2" fmla="*/ 1658112 h 1658112"/>
                        <a:gd name="connsiteX3" fmla="*/ 0 w 3998976"/>
                        <a:gd name="connsiteY3" fmla="*/ 1658112 h 1658112"/>
                        <a:gd name="connsiteX4" fmla="*/ 0 w 3998976"/>
                        <a:gd name="connsiteY4" fmla="*/ 0 h 1658112"/>
                        <a:gd name="connsiteX0" fmla="*/ 0 w 3998976"/>
                        <a:gd name="connsiteY0" fmla="*/ 0 h 1658112"/>
                        <a:gd name="connsiteX1" fmla="*/ 3998976 w 3998976"/>
                        <a:gd name="connsiteY1" fmla="*/ 0 h 1658112"/>
                        <a:gd name="connsiteX2" fmla="*/ 3998976 w 3998976"/>
                        <a:gd name="connsiteY2" fmla="*/ 1658112 h 1658112"/>
                        <a:gd name="connsiteX3" fmla="*/ 109728 w 3998976"/>
                        <a:gd name="connsiteY3" fmla="*/ 1341120 h 1658112"/>
                        <a:gd name="connsiteX4" fmla="*/ 0 w 3998976"/>
                        <a:gd name="connsiteY4" fmla="*/ 0 h 1658112"/>
                        <a:gd name="connsiteX0" fmla="*/ 0 w 5291328"/>
                        <a:gd name="connsiteY0" fmla="*/ 0 h 1658112"/>
                        <a:gd name="connsiteX1" fmla="*/ 5291328 w 5291328"/>
                        <a:gd name="connsiteY1" fmla="*/ 158496 h 1658112"/>
                        <a:gd name="connsiteX2" fmla="*/ 3998976 w 5291328"/>
                        <a:gd name="connsiteY2" fmla="*/ 1658112 h 1658112"/>
                        <a:gd name="connsiteX3" fmla="*/ 109728 w 5291328"/>
                        <a:gd name="connsiteY3" fmla="*/ 1341120 h 1658112"/>
                        <a:gd name="connsiteX4" fmla="*/ 0 w 5291328"/>
                        <a:gd name="connsiteY4" fmla="*/ 0 h 1658112"/>
                        <a:gd name="connsiteX0" fmla="*/ 0 w 5291328"/>
                        <a:gd name="connsiteY0" fmla="*/ 0 h 1658112"/>
                        <a:gd name="connsiteX1" fmla="*/ 5291328 w 5291328"/>
                        <a:gd name="connsiteY1" fmla="*/ 158496 h 1658112"/>
                        <a:gd name="connsiteX2" fmla="*/ 3998976 w 5291328"/>
                        <a:gd name="connsiteY2" fmla="*/ 1658112 h 1658112"/>
                        <a:gd name="connsiteX3" fmla="*/ 109728 w 5291328"/>
                        <a:gd name="connsiteY3" fmla="*/ 1341120 h 1658112"/>
                        <a:gd name="connsiteX4" fmla="*/ 0 w 5291328"/>
                        <a:gd name="connsiteY4" fmla="*/ 0 h 1658112"/>
                        <a:gd name="connsiteX0" fmla="*/ 0 w 5315712"/>
                        <a:gd name="connsiteY0" fmla="*/ 0 h 1524000"/>
                        <a:gd name="connsiteX1" fmla="*/ 5291328 w 5315712"/>
                        <a:gd name="connsiteY1" fmla="*/ 158496 h 1524000"/>
                        <a:gd name="connsiteX2" fmla="*/ 5315712 w 5315712"/>
                        <a:gd name="connsiteY2" fmla="*/ 1524000 h 1524000"/>
                        <a:gd name="connsiteX3" fmla="*/ 109728 w 5315712"/>
                        <a:gd name="connsiteY3" fmla="*/ 1341120 h 1524000"/>
                        <a:gd name="connsiteX4" fmla="*/ 0 w 5315712"/>
                        <a:gd name="connsiteY4" fmla="*/ 0 h 1524000"/>
                        <a:gd name="connsiteX0" fmla="*/ 0 w 5315712"/>
                        <a:gd name="connsiteY0" fmla="*/ 0 h 1538137"/>
                        <a:gd name="connsiteX1" fmla="*/ 5291328 w 5315712"/>
                        <a:gd name="connsiteY1" fmla="*/ 158496 h 1538137"/>
                        <a:gd name="connsiteX2" fmla="*/ 5315712 w 5315712"/>
                        <a:gd name="connsiteY2" fmla="*/ 1524000 h 1538137"/>
                        <a:gd name="connsiteX3" fmla="*/ 109728 w 5315712"/>
                        <a:gd name="connsiteY3" fmla="*/ 1341120 h 1538137"/>
                        <a:gd name="connsiteX4" fmla="*/ 0 w 5315712"/>
                        <a:gd name="connsiteY4" fmla="*/ 0 h 1538137"/>
                        <a:gd name="connsiteX0" fmla="*/ 0 w 5315712"/>
                        <a:gd name="connsiteY0" fmla="*/ 0 h 1609246"/>
                        <a:gd name="connsiteX1" fmla="*/ 5291328 w 5315712"/>
                        <a:gd name="connsiteY1" fmla="*/ 158496 h 1609246"/>
                        <a:gd name="connsiteX2" fmla="*/ 5315712 w 5315712"/>
                        <a:gd name="connsiteY2" fmla="*/ 1524000 h 1609246"/>
                        <a:gd name="connsiteX3" fmla="*/ 109728 w 5315712"/>
                        <a:gd name="connsiteY3" fmla="*/ 1341120 h 1609246"/>
                        <a:gd name="connsiteX4" fmla="*/ 0 w 5315712"/>
                        <a:gd name="connsiteY4" fmla="*/ 0 h 1609246"/>
                        <a:gd name="connsiteX0" fmla="*/ 0 w 5276321"/>
                        <a:gd name="connsiteY0" fmla="*/ 0 h 1598503"/>
                        <a:gd name="connsiteX1" fmla="*/ 5251937 w 5276321"/>
                        <a:gd name="connsiteY1" fmla="*/ 147753 h 1598503"/>
                        <a:gd name="connsiteX2" fmla="*/ 5276321 w 5276321"/>
                        <a:gd name="connsiteY2" fmla="*/ 1513257 h 1598503"/>
                        <a:gd name="connsiteX3" fmla="*/ 70337 w 5276321"/>
                        <a:gd name="connsiteY3" fmla="*/ 1330377 h 1598503"/>
                        <a:gd name="connsiteX4" fmla="*/ 0 w 5276321"/>
                        <a:gd name="connsiteY4" fmla="*/ 0 h 1598503"/>
                        <a:gd name="connsiteX0" fmla="*/ 0 w 5276321"/>
                        <a:gd name="connsiteY0" fmla="*/ 0 h 1603070"/>
                        <a:gd name="connsiteX1" fmla="*/ 5251937 w 5276321"/>
                        <a:gd name="connsiteY1" fmla="*/ 147753 h 1603070"/>
                        <a:gd name="connsiteX2" fmla="*/ 5276321 w 5276321"/>
                        <a:gd name="connsiteY2" fmla="*/ 1513257 h 1603070"/>
                        <a:gd name="connsiteX3" fmla="*/ 102567 w 5276321"/>
                        <a:gd name="connsiteY3" fmla="*/ 1337538 h 1603070"/>
                        <a:gd name="connsiteX4" fmla="*/ 0 w 5276321"/>
                        <a:gd name="connsiteY4" fmla="*/ 0 h 160307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5276321" h="1603070">
                          <a:moveTo>
                            <a:pt x="0" y="0"/>
                          </a:moveTo>
                          <a:lnTo>
                            <a:pt x="5251937" y="147753"/>
                          </a:lnTo>
                          <a:lnTo>
                            <a:pt x="5276321" y="1513257"/>
                          </a:lnTo>
                          <a:cubicBezTo>
                            <a:pt x="3540993" y="1452297"/>
                            <a:pt x="2069543" y="1849602"/>
                            <a:pt x="102567" y="1337538"/>
                          </a:cubicBez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accent1">
                            <a:alpha val="20000"/>
                          </a:schemeClr>
                        </a:gs>
                        <a:gs pos="100000">
                          <a:schemeClr val="accent1">
                            <a:alpha val="30000"/>
                          </a:schemeClr>
                        </a:gs>
                      </a:gsLst>
                      <a:lin ang="5400000" scaled="1"/>
                    </a:gra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grpSp>
                  <p:nvGrpSpPr>
                    <p:cNvPr id="775" name="Group 774"/>
                    <p:cNvGrpSpPr/>
                    <p:nvPr/>
                  </p:nvGrpSpPr>
                  <p:grpSpPr>
                    <a:xfrm>
                      <a:off x="4607188" y="3724161"/>
                      <a:ext cx="647448" cy="139869"/>
                      <a:chOff x="4607188" y="3781593"/>
                      <a:chExt cx="647448" cy="139869"/>
                    </a:xfrm>
                  </p:grpSpPr>
                  <p:sp>
                    <p:nvSpPr>
                      <p:cNvPr id="776" name="Rectangle 8"/>
                      <p:cNvSpPr/>
                      <p:nvPr/>
                    </p:nvSpPr>
                    <p:spPr>
                      <a:xfrm>
                        <a:off x="4607188" y="3847980"/>
                        <a:ext cx="82955" cy="73482"/>
                      </a:xfrm>
                      <a:custGeom>
                        <a:avLst/>
                        <a:gdLst>
                          <a:gd name="connsiteX0" fmla="*/ 0 w 1721224"/>
                          <a:gd name="connsiteY0" fmla="*/ 0 h 1465729"/>
                          <a:gd name="connsiteX1" fmla="*/ 1721224 w 1721224"/>
                          <a:gd name="connsiteY1" fmla="*/ 0 h 1465729"/>
                          <a:gd name="connsiteX2" fmla="*/ 1721224 w 1721224"/>
                          <a:gd name="connsiteY2" fmla="*/ 1465729 h 1465729"/>
                          <a:gd name="connsiteX3" fmla="*/ 0 w 1721224"/>
                          <a:gd name="connsiteY3" fmla="*/ 1465729 h 1465729"/>
                          <a:gd name="connsiteX4" fmla="*/ 0 w 1721224"/>
                          <a:gd name="connsiteY4" fmla="*/ 0 h 1465729"/>
                          <a:gd name="connsiteX0" fmla="*/ 0 w 1801907"/>
                          <a:gd name="connsiteY0" fmla="*/ 215152 h 1465729"/>
                          <a:gd name="connsiteX1" fmla="*/ 1801907 w 1801907"/>
                          <a:gd name="connsiteY1" fmla="*/ 0 h 1465729"/>
                          <a:gd name="connsiteX2" fmla="*/ 1801907 w 1801907"/>
                          <a:gd name="connsiteY2" fmla="*/ 1465729 h 1465729"/>
                          <a:gd name="connsiteX3" fmla="*/ 80683 w 1801907"/>
                          <a:gd name="connsiteY3" fmla="*/ 1465729 h 1465729"/>
                          <a:gd name="connsiteX4" fmla="*/ 0 w 1801907"/>
                          <a:gd name="connsiteY4" fmla="*/ 215152 h 1465729"/>
                          <a:gd name="connsiteX0" fmla="*/ 53788 w 1855695"/>
                          <a:gd name="connsiteY0" fmla="*/ 215152 h 1465729"/>
                          <a:gd name="connsiteX1" fmla="*/ 1855695 w 1855695"/>
                          <a:gd name="connsiteY1" fmla="*/ 0 h 1465729"/>
                          <a:gd name="connsiteX2" fmla="*/ 1855695 w 1855695"/>
                          <a:gd name="connsiteY2" fmla="*/ 1465729 h 1465729"/>
                          <a:gd name="connsiteX3" fmla="*/ 0 w 1855695"/>
                          <a:gd name="connsiteY3" fmla="*/ 1102658 h 1465729"/>
                          <a:gd name="connsiteX4" fmla="*/ 53788 w 1855695"/>
                          <a:gd name="connsiteY4" fmla="*/ 215152 h 1465729"/>
                          <a:gd name="connsiteX0" fmla="*/ 53788 w 1855695"/>
                          <a:gd name="connsiteY0" fmla="*/ 215152 h 1465729"/>
                          <a:gd name="connsiteX1" fmla="*/ 524437 w 1855695"/>
                          <a:gd name="connsiteY1" fmla="*/ 161364 h 1465729"/>
                          <a:gd name="connsiteX2" fmla="*/ 1855695 w 1855695"/>
                          <a:gd name="connsiteY2" fmla="*/ 0 h 1465729"/>
                          <a:gd name="connsiteX3" fmla="*/ 1855695 w 1855695"/>
                          <a:gd name="connsiteY3" fmla="*/ 1465729 h 1465729"/>
                          <a:gd name="connsiteX4" fmla="*/ 0 w 1855695"/>
                          <a:gd name="connsiteY4" fmla="*/ 1102658 h 1465729"/>
                          <a:gd name="connsiteX5" fmla="*/ 53788 w 1855695"/>
                          <a:gd name="connsiteY5" fmla="*/ 215152 h 1465729"/>
                          <a:gd name="connsiteX0" fmla="*/ 53788 w 1855695"/>
                          <a:gd name="connsiteY0" fmla="*/ 349623 h 1600200"/>
                          <a:gd name="connsiteX1" fmla="*/ 403414 w 1855695"/>
                          <a:gd name="connsiteY1" fmla="*/ 0 h 1600200"/>
                          <a:gd name="connsiteX2" fmla="*/ 1855695 w 1855695"/>
                          <a:gd name="connsiteY2" fmla="*/ 134471 h 1600200"/>
                          <a:gd name="connsiteX3" fmla="*/ 1855695 w 1855695"/>
                          <a:gd name="connsiteY3" fmla="*/ 1600200 h 1600200"/>
                          <a:gd name="connsiteX4" fmla="*/ 0 w 1855695"/>
                          <a:gd name="connsiteY4" fmla="*/ 1237129 h 1600200"/>
                          <a:gd name="connsiteX5" fmla="*/ 53788 w 1855695"/>
                          <a:gd name="connsiteY5" fmla="*/ 349623 h 1600200"/>
                          <a:gd name="connsiteX0" fmla="*/ 53788 w 1855695"/>
                          <a:gd name="connsiteY0" fmla="*/ 497540 h 1748117"/>
                          <a:gd name="connsiteX1" fmla="*/ 403414 w 1855695"/>
                          <a:gd name="connsiteY1" fmla="*/ 147917 h 1748117"/>
                          <a:gd name="connsiteX2" fmla="*/ 1438836 w 1855695"/>
                          <a:gd name="connsiteY2" fmla="*/ 0 h 1748117"/>
                          <a:gd name="connsiteX3" fmla="*/ 1855695 w 1855695"/>
                          <a:gd name="connsiteY3" fmla="*/ 1748117 h 1748117"/>
                          <a:gd name="connsiteX4" fmla="*/ 0 w 1855695"/>
                          <a:gd name="connsiteY4" fmla="*/ 1385046 h 1748117"/>
                          <a:gd name="connsiteX5" fmla="*/ 53788 w 1855695"/>
                          <a:gd name="connsiteY5" fmla="*/ 497540 h 1748117"/>
                          <a:gd name="connsiteX0" fmla="*/ 53788 w 1855695"/>
                          <a:gd name="connsiteY0" fmla="*/ 497540 h 1748117"/>
                          <a:gd name="connsiteX1" fmla="*/ 403414 w 1855695"/>
                          <a:gd name="connsiteY1" fmla="*/ 147917 h 1748117"/>
                          <a:gd name="connsiteX2" fmla="*/ 1438836 w 1855695"/>
                          <a:gd name="connsiteY2" fmla="*/ 0 h 1748117"/>
                          <a:gd name="connsiteX3" fmla="*/ 1559861 w 1855695"/>
                          <a:gd name="connsiteY3" fmla="*/ 470647 h 1748117"/>
                          <a:gd name="connsiteX4" fmla="*/ 1855695 w 1855695"/>
                          <a:gd name="connsiteY4" fmla="*/ 1748117 h 1748117"/>
                          <a:gd name="connsiteX5" fmla="*/ 0 w 1855695"/>
                          <a:gd name="connsiteY5" fmla="*/ 1385046 h 1748117"/>
                          <a:gd name="connsiteX6" fmla="*/ 53788 w 1855695"/>
                          <a:gd name="connsiteY6" fmla="*/ 497540 h 1748117"/>
                          <a:gd name="connsiteX0" fmla="*/ 53788 w 1855695"/>
                          <a:gd name="connsiteY0" fmla="*/ 497540 h 1748117"/>
                          <a:gd name="connsiteX1" fmla="*/ 403414 w 1855695"/>
                          <a:gd name="connsiteY1" fmla="*/ 147917 h 1748117"/>
                          <a:gd name="connsiteX2" fmla="*/ 1438836 w 1855695"/>
                          <a:gd name="connsiteY2" fmla="*/ 0 h 1748117"/>
                          <a:gd name="connsiteX3" fmla="*/ 1707778 w 1855695"/>
                          <a:gd name="connsiteY3" fmla="*/ 363071 h 1748117"/>
                          <a:gd name="connsiteX4" fmla="*/ 1855695 w 1855695"/>
                          <a:gd name="connsiteY4" fmla="*/ 1748117 h 1748117"/>
                          <a:gd name="connsiteX5" fmla="*/ 0 w 1855695"/>
                          <a:gd name="connsiteY5" fmla="*/ 1385046 h 1748117"/>
                          <a:gd name="connsiteX6" fmla="*/ 53788 w 1855695"/>
                          <a:gd name="connsiteY6" fmla="*/ 497540 h 1748117"/>
                          <a:gd name="connsiteX0" fmla="*/ 53788 w 1748118"/>
                          <a:gd name="connsiteY0" fmla="*/ 497540 h 1385046"/>
                          <a:gd name="connsiteX1" fmla="*/ 403414 w 1748118"/>
                          <a:gd name="connsiteY1" fmla="*/ 147917 h 1385046"/>
                          <a:gd name="connsiteX2" fmla="*/ 1438836 w 1748118"/>
                          <a:gd name="connsiteY2" fmla="*/ 0 h 1385046"/>
                          <a:gd name="connsiteX3" fmla="*/ 1707778 w 1748118"/>
                          <a:gd name="connsiteY3" fmla="*/ 363071 h 1385046"/>
                          <a:gd name="connsiteX4" fmla="*/ 1748118 w 1748118"/>
                          <a:gd name="connsiteY4" fmla="*/ 1223681 h 1385046"/>
                          <a:gd name="connsiteX5" fmla="*/ 0 w 1748118"/>
                          <a:gd name="connsiteY5" fmla="*/ 1385046 h 1385046"/>
                          <a:gd name="connsiteX6" fmla="*/ 53788 w 1748118"/>
                          <a:gd name="connsiteY6" fmla="*/ 497540 h 1385046"/>
                          <a:gd name="connsiteX0" fmla="*/ 53788 w 1748118"/>
                          <a:gd name="connsiteY0" fmla="*/ 497540 h 1385046"/>
                          <a:gd name="connsiteX1" fmla="*/ 403414 w 1748118"/>
                          <a:gd name="connsiteY1" fmla="*/ 147917 h 1385046"/>
                          <a:gd name="connsiteX2" fmla="*/ 1438836 w 1748118"/>
                          <a:gd name="connsiteY2" fmla="*/ 0 h 1385046"/>
                          <a:gd name="connsiteX3" fmla="*/ 1707778 w 1748118"/>
                          <a:gd name="connsiteY3" fmla="*/ 363071 h 1385046"/>
                          <a:gd name="connsiteX4" fmla="*/ 1748118 w 1748118"/>
                          <a:gd name="connsiteY4" fmla="*/ 1223681 h 1385046"/>
                          <a:gd name="connsiteX5" fmla="*/ 1277472 w 1748118"/>
                          <a:gd name="connsiteY5" fmla="*/ 1264024 h 1385046"/>
                          <a:gd name="connsiteX6" fmla="*/ 0 w 1748118"/>
                          <a:gd name="connsiteY6" fmla="*/ 1385046 h 1385046"/>
                          <a:gd name="connsiteX7" fmla="*/ 53788 w 1748118"/>
                          <a:gd name="connsiteY7" fmla="*/ 497540 h 1385046"/>
                          <a:gd name="connsiteX0" fmla="*/ 53788 w 1748118"/>
                          <a:gd name="connsiteY0" fmla="*/ 497540 h 1425388"/>
                          <a:gd name="connsiteX1" fmla="*/ 403414 w 1748118"/>
                          <a:gd name="connsiteY1" fmla="*/ 147917 h 1425388"/>
                          <a:gd name="connsiteX2" fmla="*/ 1438836 w 1748118"/>
                          <a:gd name="connsiteY2" fmla="*/ 0 h 1425388"/>
                          <a:gd name="connsiteX3" fmla="*/ 1707778 w 1748118"/>
                          <a:gd name="connsiteY3" fmla="*/ 363071 h 1425388"/>
                          <a:gd name="connsiteX4" fmla="*/ 1748118 w 1748118"/>
                          <a:gd name="connsiteY4" fmla="*/ 1223681 h 1425388"/>
                          <a:gd name="connsiteX5" fmla="*/ 1398495 w 1748118"/>
                          <a:gd name="connsiteY5" fmla="*/ 1425388 h 1425388"/>
                          <a:gd name="connsiteX6" fmla="*/ 0 w 1748118"/>
                          <a:gd name="connsiteY6" fmla="*/ 1385046 h 1425388"/>
                          <a:gd name="connsiteX7" fmla="*/ 53788 w 1748118"/>
                          <a:gd name="connsiteY7" fmla="*/ 497540 h 1425388"/>
                          <a:gd name="connsiteX0" fmla="*/ 53788 w 1748118"/>
                          <a:gd name="connsiteY0" fmla="*/ 497540 h 1425388"/>
                          <a:gd name="connsiteX1" fmla="*/ 403414 w 1748118"/>
                          <a:gd name="connsiteY1" fmla="*/ 147917 h 1425388"/>
                          <a:gd name="connsiteX2" fmla="*/ 1438836 w 1748118"/>
                          <a:gd name="connsiteY2" fmla="*/ 0 h 1425388"/>
                          <a:gd name="connsiteX3" fmla="*/ 1707778 w 1748118"/>
                          <a:gd name="connsiteY3" fmla="*/ 363071 h 1425388"/>
                          <a:gd name="connsiteX4" fmla="*/ 1748118 w 1748118"/>
                          <a:gd name="connsiteY4" fmla="*/ 1223681 h 1425388"/>
                          <a:gd name="connsiteX5" fmla="*/ 1398495 w 1748118"/>
                          <a:gd name="connsiteY5" fmla="*/ 1425388 h 1425388"/>
                          <a:gd name="connsiteX6" fmla="*/ 443755 w 1748118"/>
                          <a:gd name="connsiteY6" fmla="*/ 1385047 h 1425388"/>
                          <a:gd name="connsiteX7" fmla="*/ 0 w 1748118"/>
                          <a:gd name="connsiteY7" fmla="*/ 1385046 h 1425388"/>
                          <a:gd name="connsiteX8" fmla="*/ 53788 w 1748118"/>
                          <a:gd name="connsiteY8" fmla="*/ 497540 h 1425388"/>
                          <a:gd name="connsiteX0" fmla="*/ 53788 w 1748118"/>
                          <a:gd name="connsiteY0" fmla="*/ 497540 h 1519518"/>
                          <a:gd name="connsiteX1" fmla="*/ 403414 w 1748118"/>
                          <a:gd name="connsiteY1" fmla="*/ 147917 h 1519518"/>
                          <a:gd name="connsiteX2" fmla="*/ 1438836 w 1748118"/>
                          <a:gd name="connsiteY2" fmla="*/ 0 h 1519518"/>
                          <a:gd name="connsiteX3" fmla="*/ 1707778 w 1748118"/>
                          <a:gd name="connsiteY3" fmla="*/ 363071 h 1519518"/>
                          <a:gd name="connsiteX4" fmla="*/ 1748118 w 1748118"/>
                          <a:gd name="connsiteY4" fmla="*/ 1223681 h 1519518"/>
                          <a:gd name="connsiteX5" fmla="*/ 1398495 w 1748118"/>
                          <a:gd name="connsiteY5" fmla="*/ 1425388 h 1519518"/>
                          <a:gd name="connsiteX6" fmla="*/ 430308 w 1748118"/>
                          <a:gd name="connsiteY6" fmla="*/ 1519518 h 1519518"/>
                          <a:gd name="connsiteX7" fmla="*/ 0 w 1748118"/>
                          <a:gd name="connsiteY7" fmla="*/ 1385046 h 1519518"/>
                          <a:gd name="connsiteX8" fmla="*/ 53788 w 1748118"/>
                          <a:gd name="connsiteY8" fmla="*/ 497540 h 1519518"/>
                          <a:gd name="connsiteX0" fmla="*/ 53788 w 1748118"/>
                          <a:gd name="connsiteY0" fmla="*/ 497540 h 1532965"/>
                          <a:gd name="connsiteX1" fmla="*/ 403414 w 1748118"/>
                          <a:gd name="connsiteY1" fmla="*/ 147917 h 1532965"/>
                          <a:gd name="connsiteX2" fmla="*/ 1438836 w 1748118"/>
                          <a:gd name="connsiteY2" fmla="*/ 0 h 1532965"/>
                          <a:gd name="connsiteX3" fmla="*/ 1707778 w 1748118"/>
                          <a:gd name="connsiteY3" fmla="*/ 363071 h 1532965"/>
                          <a:gd name="connsiteX4" fmla="*/ 1748118 w 1748118"/>
                          <a:gd name="connsiteY4" fmla="*/ 1223681 h 1532965"/>
                          <a:gd name="connsiteX5" fmla="*/ 1398495 w 1748118"/>
                          <a:gd name="connsiteY5" fmla="*/ 1425388 h 1532965"/>
                          <a:gd name="connsiteX6" fmla="*/ 430308 w 1748118"/>
                          <a:gd name="connsiteY6" fmla="*/ 1532965 h 1532965"/>
                          <a:gd name="connsiteX7" fmla="*/ 0 w 1748118"/>
                          <a:gd name="connsiteY7" fmla="*/ 1385046 h 1532965"/>
                          <a:gd name="connsiteX8" fmla="*/ 53788 w 1748118"/>
                          <a:gd name="connsiteY8" fmla="*/ 497540 h 1532965"/>
                          <a:gd name="connsiteX0" fmla="*/ 53788 w 1748118"/>
                          <a:gd name="connsiteY0" fmla="*/ 497540 h 1532965"/>
                          <a:gd name="connsiteX1" fmla="*/ 403414 w 1748118"/>
                          <a:gd name="connsiteY1" fmla="*/ 147917 h 1532965"/>
                          <a:gd name="connsiteX2" fmla="*/ 1438836 w 1748118"/>
                          <a:gd name="connsiteY2" fmla="*/ 0 h 1532965"/>
                          <a:gd name="connsiteX3" fmla="*/ 1707778 w 1748118"/>
                          <a:gd name="connsiteY3" fmla="*/ 363071 h 1532965"/>
                          <a:gd name="connsiteX4" fmla="*/ 1748118 w 1748118"/>
                          <a:gd name="connsiteY4" fmla="*/ 1223681 h 1532965"/>
                          <a:gd name="connsiteX5" fmla="*/ 1398495 w 1748118"/>
                          <a:gd name="connsiteY5" fmla="*/ 1425388 h 1532965"/>
                          <a:gd name="connsiteX6" fmla="*/ 430308 w 1748118"/>
                          <a:gd name="connsiteY6" fmla="*/ 1532965 h 1532965"/>
                          <a:gd name="connsiteX7" fmla="*/ 0 w 1748118"/>
                          <a:gd name="connsiteY7" fmla="*/ 1385046 h 1532965"/>
                          <a:gd name="connsiteX8" fmla="*/ 53788 w 1748118"/>
                          <a:gd name="connsiteY8" fmla="*/ 497540 h 1532965"/>
                          <a:gd name="connsiteX0" fmla="*/ 53788 w 1748118"/>
                          <a:gd name="connsiteY0" fmla="*/ 497540 h 1532965"/>
                          <a:gd name="connsiteX1" fmla="*/ 403414 w 1748118"/>
                          <a:gd name="connsiteY1" fmla="*/ 147917 h 1532965"/>
                          <a:gd name="connsiteX2" fmla="*/ 1438836 w 1748118"/>
                          <a:gd name="connsiteY2" fmla="*/ 0 h 1532965"/>
                          <a:gd name="connsiteX3" fmla="*/ 1707778 w 1748118"/>
                          <a:gd name="connsiteY3" fmla="*/ 363071 h 1532965"/>
                          <a:gd name="connsiteX4" fmla="*/ 1748118 w 1748118"/>
                          <a:gd name="connsiteY4" fmla="*/ 1223681 h 1532965"/>
                          <a:gd name="connsiteX5" fmla="*/ 1398495 w 1748118"/>
                          <a:gd name="connsiteY5" fmla="*/ 1425388 h 1532965"/>
                          <a:gd name="connsiteX6" fmla="*/ 430308 w 1748118"/>
                          <a:gd name="connsiteY6" fmla="*/ 1532965 h 1532965"/>
                          <a:gd name="connsiteX7" fmla="*/ 0 w 1748118"/>
                          <a:gd name="connsiteY7" fmla="*/ 1385046 h 1532965"/>
                          <a:gd name="connsiteX8" fmla="*/ 53788 w 1748118"/>
                          <a:gd name="connsiteY8" fmla="*/ 497540 h 1532965"/>
                          <a:gd name="connsiteX0" fmla="*/ 53788 w 1748118"/>
                          <a:gd name="connsiteY0" fmla="*/ 497540 h 1533485"/>
                          <a:gd name="connsiteX1" fmla="*/ 403414 w 1748118"/>
                          <a:gd name="connsiteY1" fmla="*/ 147917 h 1533485"/>
                          <a:gd name="connsiteX2" fmla="*/ 1438836 w 1748118"/>
                          <a:gd name="connsiteY2" fmla="*/ 0 h 1533485"/>
                          <a:gd name="connsiteX3" fmla="*/ 1707778 w 1748118"/>
                          <a:gd name="connsiteY3" fmla="*/ 363071 h 1533485"/>
                          <a:gd name="connsiteX4" fmla="*/ 1748118 w 1748118"/>
                          <a:gd name="connsiteY4" fmla="*/ 1223681 h 1533485"/>
                          <a:gd name="connsiteX5" fmla="*/ 1398495 w 1748118"/>
                          <a:gd name="connsiteY5" fmla="*/ 1425388 h 1533485"/>
                          <a:gd name="connsiteX6" fmla="*/ 430308 w 1748118"/>
                          <a:gd name="connsiteY6" fmla="*/ 1532965 h 1533485"/>
                          <a:gd name="connsiteX7" fmla="*/ 0 w 1748118"/>
                          <a:gd name="connsiteY7" fmla="*/ 1385046 h 1533485"/>
                          <a:gd name="connsiteX8" fmla="*/ 53788 w 1748118"/>
                          <a:gd name="connsiteY8" fmla="*/ 497540 h 1533485"/>
                          <a:gd name="connsiteX0" fmla="*/ 53788 w 1748118"/>
                          <a:gd name="connsiteY0" fmla="*/ 497540 h 1535737"/>
                          <a:gd name="connsiteX1" fmla="*/ 403414 w 1748118"/>
                          <a:gd name="connsiteY1" fmla="*/ 147917 h 1535737"/>
                          <a:gd name="connsiteX2" fmla="*/ 1438836 w 1748118"/>
                          <a:gd name="connsiteY2" fmla="*/ 0 h 1535737"/>
                          <a:gd name="connsiteX3" fmla="*/ 1707778 w 1748118"/>
                          <a:gd name="connsiteY3" fmla="*/ 363071 h 1535737"/>
                          <a:gd name="connsiteX4" fmla="*/ 1748118 w 1748118"/>
                          <a:gd name="connsiteY4" fmla="*/ 1223681 h 1535737"/>
                          <a:gd name="connsiteX5" fmla="*/ 1398495 w 1748118"/>
                          <a:gd name="connsiteY5" fmla="*/ 1425388 h 1535737"/>
                          <a:gd name="connsiteX6" fmla="*/ 430308 w 1748118"/>
                          <a:gd name="connsiteY6" fmla="*/ 1532965 h 1535737"/>
                          <a:gd name="connsiteX7" fmla="*/ 0 w 1748118"/>
                          <a:gd name="connsiteY7" fmla="*/ 1385046 h 1535737"/>
                          <a:gd name="connsiteX8" fmla="*/ 53788 w 1748118"/>
                          <a:gd name="connsiteY8" fmla="*/ 497540 h 1535737"/>
                          <a:gd name="connsiteX0" fmla="*/ 13447 w 1748118"/>
                          <a:gd name="connsiteY0" fmla="*/ 484093 h 1535737"/>
                          <a:gd name="connsiteX1" fmla="*/ 403414 w 1748118"/>
                          <a:gd name="connsiteY1" fmla="*/ 147917 h 1535737"/>
                          <a:gd name="connsiteX2" fmla="*/ 1438836 w 1748118"/>
                          <a:gd name="connsiteY2" fmla="*/ 0 h 1535737"/>
                          <a:gd name="connsiteX3" fmla="*/ 1707778 w 1748118"/>
                          <a:gd name="connsiteY3" fmla="*/ 363071 h 1535737"/>
                          <a:gd name="connsiteX4" fmla="*/ 1748118 w 1748118"/>
                          <a:gd name="connsiteY4" fmla="*/ 1223681 h 1535737"/>
                          <a:gd name="connsiteX5" fmla="*/ 1398495 w 1748118"/>
                          <a:gd name="connsiteY5" fmla="*/ 1425388 h 1535737"/>
                          <a:gd name="connsiteX6" fmla="*/ 430308 w 1748118"/>
                          <a:gd name="connsiteY6" fmla="*/ 1532965 h 1535737"/>
                          <a:gd name="connsiteX7" fmla="*/ 0 w 1748118"/>
                          <a:gd name="connsiteY7" fmla="*/ 1385046 h 1535737"/>
                          <a:gd name="connsiteX8" fmla="*/ 13447 w 1748118"/>
                          <a:gd name="connsiteY8" fmla="*/ 484093 h 1535737"/>
                          <a:gd name="connsiteX0" fmla="*/ 13447 w 1748118"/>
                          <a:gd name="connsiteY0" fmla="*/ 484093 h 1535737"/>
                          <a:gd name="connsiteX1" fmla="*/ 403414 w 1748118"/>
                          <a:gd name="connsiteY1" fmla="*/ 147917 h 1535737"/>
                          <a:gd name="connsiteX2" fmla="*/ 1438836 w 1748118"/>
                          <a:gd name="connsiteY2" fmla="*/ 0 h 1535737"/>
                          <a:gd name="connsiteX3" fmla="*/ 1707778 w 1748118"/>
                          <a:gd name="connsiteY3" fmla="*/ 363071 h 1535737"/>
                          <a:gd name="connsiteX4" fmla="*/ 1748118 w 1748118"/>
                          <a:gd name="connsiteY4" fmla="*/ 1223681 h 1535737"/>
                          <a:gd name="connsiteX5" fmla="*/ 1398495 w 1748118"/>
                          <a:gd name="connsiteY5" fmla="*/ 1425388 h 1535737"/>
                          <a:gd name="connsiteX6" fmla="*/ 430308 w 1748118"/>
                          <a:gd name="connsiteY6" fmla="*/ 1532965 h 1535737"/>
                          <a:gd name="connsiteX7" fmla="*/ 0 w 1748118"/>
                          <a:gd name="connsiteY7" fmla="*/ 1385046 h 1535737"/>
                          <a:gd name="connsiteX8" fmla="*/ 13447 w 1748118"/>
                          <a:gd name="connsiteY8" fmla="*/ 484093 h 1535737"/>
                          <a:gd name="connsiteX0" fmla="*/ 13447 w 1748118"/>
                          <a:gd name="connsiteY0" fmla="*/ 484093 h 1535737"/>
                          <a:gd name="connsiteX1" fmla="*/ 403414 w 1748118"/>
                          <a:gd name="connsiteY1" fmla="*/ 147917 h 1535737"/>
                          <a:gd name="connsiteX2" fmla="*/ 1438836 w 1748118"/>
                          <a:gd name="connsiteY2" fmla="*/ 0 h 1535737"/>
                          <a:gd name="connsiteX3" fmla="*/ 1707778 w 1748118"/>
                          <a:gd name="connsiteY3" fmla="*/ 363071 h 1535737"/>
                          <a:gd name="connsiteX4" fmla="*/ 1748118 w 1748118"/>
                          <a:gd name="connsiteY4" fmla="*/ 1223681 h 1535737"/>
                          <a:gd name="connsiteX5" fmla="*/ 1398495 w 1748118"/>
                          <a:gd name="connsiteY5" fmla="*/ 1425388 h 1535737"/>
                          <a:gd name="connsiteX6" fmla="*/ 430308 w 1748118"/>
                          <a:gd name="connsiteY6" fmla="*/ 1532965 h 1535737"/>
                          <a:gd name="connsiteX7" fmla="*/ 0 w 1748118"/>
                          <a:gd name="connsiteY7" fmla="*/ 1385046 h 1535737"/>
                          <a:gd name="connsiteX8" fmla="*/ 13447 w 1748118"/>
                          <a:gd name="connsiteY8" fmla="*/ 484093 h 1535737"/>
                          <a:gd name="connsiteX0" fmla="*/ 13447 w 1748118"/>
                          <a:gd name="connsiteY0" fmla="*/ 484093 h 1535737"/>
                          <a:gd name="connsiteX1" fmla="*/ 403414 w 1748118"/>
                          <a:gd name="connsiteY1" fmla="*/ 147917 h 1535737"/>
                          <a:gd name="connsiteX2" fmla="*/ 1438836 w 1748118"/>
                          <a:gd name="connsiteY2" fmla="*/ 0 h 1535737"/>
                          <a:gd name="connsiteX3" fmla="*/ 1707778 w 1748118"/>
                          <a:gd name="connsiteY3" fmla="*/ 363071 h 1535737"/>
                          <a:gd name="connsiteX4" fmla="*/ 1748118 w 1748118"/>
                          <a:gd name="connsiteY4" fmla="*/ 1223681 h 1535737"/>
                          <a:gd name="connsiteX5" fmla="*/ 1398495 w 1748118"/>
                          <a:gd name="connsiteY5" fmla="*/ 1425388 h 1535737"/>
                          <a:gd name="connsiteX6" fmla="*/ 430308 w 1748118"/>
                          <a:gd name="connsiteY6" fmla="*/ 1532965 h 1535737"/>
                          <a:gd name="connsiteX7" fmla="*/ 0 w 1748118"/>
                          <a:gd name="connsiteY7" fmla="*/ 1385046 h 1535737"/>
                          <a:gd name="connsiteX8" fmla="*/ 13447 w 1748118"/>
                          <a:gd name="connsiteY8" fmla="*/ 484093 h 1535737"/>
                          <a:gd name="connsiteX0" fmla="*/ 13447 w 1748118"/>
                          <a:gd name="connsiteY0" fmla="*/ 484093 h 1535737"/>
                          <a:gd name="connsiteX1" fmla="*/ 403414 w 1748118"/>
                          <a:gd name="connsiteY1" fmla="*/ 147917 h 1535737"/>
                          <a:gd name="connsiteX2" fmla="*/ 1438836 w 1748118"/>
                          <a:gd name="connsiteY2" fmla="*/ 0 h 1535737"/>
                          <a:gd name="connsiteX3" fmla="*/ 1707778 w 1748118"/>
                          <a:gd name="connsiteY3" fmla="*/ 363071 h 1535737"/>
                          <a:gd name="connsiteX4" fmla="*/ 1748118 w 1748118"/>
                          <a:gd name="connsiteY4" fmla="*/ 1223681 h 1535737"/>
                          <a:gd name="connsiteX5" fmla="*/ 1398495 w 1748118"/>
                          <a:gd name="connsiteY5" fmla="*/ 1425388 h 1535737"/>
                          <a:gd name="connsiteX6" fmla="*/ 430308 w 1748118"/>
                          <a:gd name="connsiteY6" fmla="*/ 1532965 h 1535737"/>
                          <a:gd name="connsiteX7" fmla="*/ 0 w 1748118"/>
                          <a:gd name="connsiteY7" fmla="*/ 1385046 h 1535737"/>
                          <a:gd name="connsiteX8" fmla="*/ 13447 w 1748118"/>
                          <a:gd name="connsiteY8" fmla="*/ 484093 h 1535737"/>
                          <a:gd name="connsiteX0" fmla="*/ 13447 w 1748118"/>
                          <a:gd name="connsiteY0" fmla="*/ 484093 h 1535737"/>
                          <a:gd name="connsiteX1" fmla="*/ 403414 w 1748118"/>
                          <a:gd name="connsiteY1" fmla="*/ 147917 h 1535737"/>
                          <a:gd name="connsiteX2" fmla="*/ 1438836 w 1748118"/>
                          <a:gd name="connsiteY2" fmla="*/ 0 h 1535737"/>
                          <a:gd name="connsiteX3" fmla="*/ 1707778 w 1748118"/>
                          <a:gd name="connsiteY3" fmla="*/ 363071 h 1535737"/>
                          <a:gd name="connsiteX4" fmla="*/ 1748118 w 1748118"/>
                          <a:gd name="connsiteY4" fmla="*/ 1223681 h 1535737"/>
                          <a:gd name="connsiteX5" fmla="*/ 1398495 w 1748118"/>
                          <a:gd name="connsiteY5" fmla="*/ 1425388 h 1535737"/>
                          <a:gd name="connsiteX6" fmla="*/ 430308 w 1748118"/>
                          <a:gd name="connsiteY6" fmla="*/ 1532965 h 1535737"/>
                          <a:gd name="connsiteX7" fmla="*/ 0 w 1748118"/>
                          <a:gd name="connsiteY7" fmla="*/ 1385046 h 1535737"/>
                          <a:gd name="connsiteX8" fmla="*/ 13447 w 1748118"/>
                          <a:gd name="connsiteY8" fmla="*/ 484093 h 1535737"/>
                          <a:gd name="connsiteX0" fmla="*/ 13447 w 1748118"/>
                          <a:gd name="connsiteY0" fmla="*/ 484093 h 1535737"/>
                          <a:gd name="connsiteX1" fmla="*/ 403414 w 1748118"/>
                          <a:gd name="connsiteY1" fmla="*/ 147917 h 1535737"/>
                          <a:gd name="connsiteX2" fmla="*/ 1438836 w 1748118"/>
                          <a:gd name="connsiteY2" fmla="*/ 0 h 1535737"/>
                          <a:gd name="connsiteX3" fmla="*/ 1734672 w 1748118"/>
                          <a:gd name="connsiteY3" fmla="*/ 349624 h 1535737"/>
                          <a:gd name="connsiteX4" fmla="*/ 1748118 w 1748118"/>
                          <a:gd name="connsiteY4" fmla="*/ 1223681 h 1535737"/>
                          <a:gd name="connsiteX5" fmla="*/ 1398495 w 1748118"/>
                          <a:gd name="connsiteY5" fmla="*/ 1425388 h 1535737"/>
                          <a:gd name="connsiteX6" fmla="*/ 430308 w 1748118"/>
                          <a:gd name="connsiteY6" fmla="*/ 1532965 h 1535737"/>
                          <a:gd name="connsiteX7" fmla="*/ 0 w 1748118"/>
                          <a:gd name="connsiteY7" fmla="*/ 1385046 h 1535737"/>
                          <a:gd name="connsiteX8" fmla="*/ 13447 w 1748118"/>
                          <a:gd name="connsiteY8" fmla="*/ 484093 h 1535737"/>
                          <a:gd name="connsiteX0" fmla="*/ 13447 w 1748118"/>
                          <a:gd name="connsiteY0" fmla="*/ 484093 h 1535737"/>
                          <a:gd name="connsiteX1" fmla="*/ 403414 w 1748118"/>
                          <a:gd name="connsiteY1" fmla="*/ 147917 h 1535737"/>
                          <a:gd name="connsiteX2" fmla="*/ 1438836 w 1748118"/>
                          <a:gd name="connsiteY2" fmla="*/ 0 h 1535737"/>
                          <a:gd name="connsiteX3" fmla="*/ 1734672 w 1748118"/>
                          <a:gd name="connsiteY3" fmla="*/ 349624 h 1535737"/>
                          <a:gd name="connsiteX4" fmla="*/ 1748118 w 1748118"/>
                          <a:gd name="connsiteY4" fmla="*/ 1223681 h 1535737"/>
                          <a:gd name="connsiteX5" fmla="*/ 1398495 w 1748118"/>
                          <a:gd name="connsiteY5" fmla="*/ 1425388 h 1535737"/>
                          <a:gd name="connsiteX6" fmla="*/ 430308 w 1748118"/>
                          <a:gd name="connsiteY6" fmla="*/ 1532965 h 1535737"/>
                          <a:gd name="connsiteX7" fmla="*/ 0 w 1748118"/>
                          <a:gd name="connsiteY7" fmla="*/ 1385046 h 1535737"/>
                          <a:gd name="connsiteX8" fmla="*/ 13447 w 1748118"/>
                          <a:gd name="connsiteY8" fmla="*/ 484093 h 1535737"/>
                          <a:gd name="connsiteX0" fmla="*/ 13447 w 1748118"/>
                          <a:gd name="connsiteY0" fmla="*/ 484093 h 1535737"/>
                          <a:gd name="connsiteX1" fmla="*/ 403414 w 1748118"/>
                          <a:gd name="connsiteY1" fmla="*/ 147917 h 1535737"/>
                          <a:gd name="connsiteX2" fmla="*/ 1438836 w 1748118"/>
                          <a:gd name="connsiteY2" fmla="*/ 0 h 1535737"/>
                          <a:gd name="connsiteX3" fmla="*/ 1734672 w 1748118"/>
                          <a:gd name="connsiteY3" fmla="*/ 349624 h 1535737"/>
                          <a:gd name="connsiteX4" fmla="*/ 1748118 w 1748118"/>
                          <a:gd name="connsiteY4" fmla="*/ 1223681 h 1535737"/>
                          <a:gd name="connsiteX5" fmla="*/ 1398495 w 1748118"/>
                          <a:gd name="connsiteY5" fmla="*/ 1425388 h 1535737"/>
                          <a:gd name="connsiteX6" fmla="*/ 430308 w 1748118"/>
                          <a:gd name="connsiteY6" fmla="*/ 1532965 h 1535737"/>
                          <a:gd name="connsiteX7" fmla="*/ 0 w 1748118"/>
                          <a:gd name="connsiteY7" fmla="*/ 1385046 h 1535737"/>
                          <a:gd name="connsiteX8" fmla="*/ 13447 w 1748118"/>
                          <a:gd name="connsiteY8" fmla="*/ 484093 h 1535737"/>
                          <a:gd name="connsiteX0" fmla="*/ 13447 w 1748118"/>
                          <a:gd name="connsiteY0" fmla="*/ 484093 h 1535737"/>
                          <a:gd name="connsiteX1" fmla="*/ 403414 w 1748118"/>
                          <a:gd name="connsiteY1" fmla="*/ 147917 h 1535737"/>
                          <a:gd name="connsiteX2" fmla="*/ 1438836 w 1748118"/>
                          <a:gd name="connsiteY2" fmla="*/ 0 h 1535737"/>
                          <a:gd name="connsiteX3" fmla="*/ 1734672 w 1748118"/>
                          <a:gd name="connsiteY3" fmla="*/ 349624 h 1535737"/>
                          <a:gd name="connsiteX4" fmla="*/ 1748118 w 1748118"/>
                          <a:gd name="connsiteY4" fmla="*/ 1223681 h 1535737"/>
                          <a:gd name="connsiteX5" fmla="*/ 1398495 w 1748118"/>
                          <a:gd name="connsiteY5" fmla="*/ 1425388 h 1535737"/>
                          <a:gd name="connsiteX6" fmla="*/ 430308 w 1748118"/>
                          <a:gd name="connsiteY6" fmla="*/ 1532965 h 1535737"/>
                          <a:gd name="connsiteX7" fmla="*/ 0 w 1748118"/>
                          <a:gd name="connsiteY7" fmla="*/ 1385046 h 1535737"/>
                          <a:gd name="connsiteX8" fmla="*/ 13447 w 1748118"/>
                          <a:gd name="connsiteY8" fmla="*/ 484093 h 1535737"/>
                          <a:gd name="connsiteX0" fmla="*/ 13447 w 1748118"/>
                          <a:gd name="connsiteY0" fmla="*/ 484093 h 1535737"/>
                          <a:gd name="connsiteX1" fmla="*/ 403414 w 1748118"/>
                          <a:gd name="connsiteY1" fmla="*/ 147917 h 1535737"/>
                          <a:gd name="connsiteX2" fmla="*/ 1438836 w 1748118"/>
                          <a:gd name="connsiteY2" fmla="*/ 0 h 1535737"/>
                          <a:gd name="connsiteX3" fmla="*/ 1734672 w 1748118"/>
                          <a:gd name="connsiteY3" fmla="*/ 349624 h 1535737"/>
                          <a:gd name="connsiteX4" fmla="*/ 1748118 w 1748118"/>
                          <a:gd name="connsiteY4" fmla="*/ 1223681 h 1535737"/>
                          <a:gd name="connsiteX5" fmla="*/ 1398495 w 1748118"/>
                          <a:gd name="connsiteY5" fmla="*/ 1425388 h 1535737"/>
                          <a:gd name="connsiteX6" fmla="*/ 430308 w 1748118"/>
                          <a:gd name="connsiteY6" fmla="*/ 1532965 h 1535737"/>
                          <a:gd name="connsiteX7" fmla="*/ 0 w 1748118"/>
                          <a:gd name="connsiteY7" fmla="*/ 1385046 h 1535737"/>
                          <a:gd name="connsiteX8" fmla="*/ 13447 w 1748118"/>
                          <a:gd name="connsiteY8" fmla="*/ 484093 h 1535737"/>
                          <a:gd name="connsiteX0" fmla="*/ 13447 w 1748118"/>
                          <a:gd name="connsiteY0" fmla="*/ 484093 h 1535737"/>
                          <a:gd name="connsiteX1" fmla="*/ 403414 w 1748118"/>
                          <a:gd name="connsiteY1" fmla="*/ 147917 h 1535737"/>
                          <a:gd name="connsiteX2" fmla="*/ 1438836 w 1748118"/>
                          <a:gd name="connsiteY2" fmla="*/ 0 h 1535737"/>
                          <a:gd name="connsiteX3" fmla="*/ 1734672 w 1748118"/>
                          <a:gd name="connsiteY3" fmla="*/ 349624 h 1535737"/>
                          <a:gd name="connsiteX4" fmla="*/ 1748118 w 1748118"/>
                          <a:gd name="connsiteY4" fmla="*/ 1223681 h 1535737"/>
                          <a:gd name="connsiteX5" fmla="*/ 1398495 w 1748118"/>
                          <a:gd name="connsiteY5" fmla="*/ 1425388 h 1535737"/>
                          <a:gd name="connsiteX6" fmla="*/ 430308 w 1748118"/>
                          <a:gd name="connsiteY6" fmla="*/ 1532965 h 1535737"/>
                          <a:gd name="connsiteX7" fmla="*/ 0 w 1748118"/>
                          <a:gd name="connsiteY7" fmla="*/ 1385046 h 1535737"/>
                          <a:gd name="connsiteX8" fmla="*/ 13447 w 1748118"/>
                          <a:gd name="connsiteY8" fmla="*/ 484093 h 1535737"/>
                          <a:gd name="connsiteX0" fmla="*/ 13447 w 1748118"/>
                          <a:gd name="connsiteY0" fmla="*/ 484093 h 1535737"/>
                          <a:gd name="connsiteX1" fmla="*/ 403414 w 1748118"/>
                          <a:gd name="connsiteY1" fmla="*/ 147917 h 1535737"/>
                          <a:gd name="connsiteX2" fmla="*/ 1438836 w 1748118"/>
                          <a:gd name="connsiteY2" fmla="*/ 0 h 1535737"/>
                          <a:gd name="connsiteX3" fmla="*/ 1734672 w 1748118"/>
                          <a:gd name="connsiteY3" fmla="*/ 349624 h 1535737"/>
                          <a:gd name="connsiteX4" fmla="*/ 1748118 w 1748118"/>
                          <a:gd name="connsiteY4" fmla="*/ 1223681 h 1535737"/>
                          <a:gd name="connsiteX5" fmla="*/ 1398495 w 1748118"/>
                          <a:gd name="connsiteY5" fmla="*/ 1425388 h 1535737"/>
                          <a:gd name="connsiteX6" fmla="*/ 430308 w 1748118"/>
                          <a:gd name="connsiteY6" fmla="*/ 1532965 h 1535737"/>
                          <a:gd name="connsiteX7" fmla="*/ 0 w 1748118"/>
                          <a:gd name="connsiteY7" fmla="*/ 1385046 h 1535737"/>
                          <a:gd name="connsiteX8" fmla="*/ 13447 w 1748118"/>
                          <a:gd name="connsiteY8" fmla="*/ 484093 h 1535737"/>
                          <a:gd name="connsiteX0" fmla="*/ 13447 w 1748118"/>
                          <a:gd name="connsiteY0" fmla="*/ 484093 h 1540435"/>
                          <a:gd name="connsiteX1" fmla="*/ 403414 w 1748118"/>
                          <a:gd name="connsiteY1" fmla="*/ 147917 h 1540435"/>
                          <a:gd name="connsiteX2" fmla="*/ 1438836 w 1748118"/>
                          <a:gd name="connsiteY2" fmla="*/ 0 h 1540435"/>
                          <a:gd name="connsiteX3" fmla="*/ 1734672 w 1748118"/>
                          <a:gd name="connsiteY3" fmla="*/ 349624 h 1540435"/>
                          <a:gd name="connsiteX4" fmla="*/ 1748118 w 1748118"/>
                          <a:gd name="connsiteY4" fmla="*/ 1223681 h 1540435"/>
                          <a:gd name="connsiteX5" fmla="*/ 1398495 w 1748118"/>
                          <a:gd name="connsiteY5" fmla="*/ 1425388 h 1540435"/>
                          <a:gd name="connsiteX6" fmla="*/ 430308 w 1748118"/>
                          <a:gd name="connsiteY6" fmla="*/ 1532965 h 1540435"/>
                          <a:gd name="connsiteX7" fmla="*/ 0 w 1748118"/>
                          <a:gd name="connsiteY7" fmla="*/ 1385046 h 1540435"/>
                          <a:gd name="connsiteX8" fmla="*/ 13447 w 1748118"/>
                          <a:gd name="connsiteY8" fmla="*/ 484093 h 1540435"/>
                          <a:gd name="connsiteX0" fmla="*/ 13447 w 1748118"/>
                          <a:gd name="connsiteY0" fmla="*/ 484093 h 1540435"/>
                          <a:gd name="connsiteX1" fmla="*/ 403414 w 1748118"/>
                          <a:gd name="connsiteY1" fmla="*/ 147917 h 1540435"/>
                          <a:gd name="connsiteX2" fmla="*/ 1438836 w 1748118"/>
                          <a:gd name="connsiteY2" fmla="*/ 0 h 1540435"/>
                          <a:gd name="connsiteX3" fmla="*/ 1734672 w 1748118"/>
                          <a:gd name="connsiteY3" fmla="*/ 349624 h 1540435"/>
                          <a:gd name="connsiteX4" fmla="*/ 1748118 w 1748118"/>
                          <a:gd name="connsiteY4" fmla="*/ 1223681 h 1540435"/>
                          <a:gd name="connsiteX5" fmla="*/ 1398495 w 1748118"/>
                          <a:gd name="connsiteY5" fmla="*/ 1425388 h 1540435"/>
                          <a:gd name="connsiteX6" fmla="*/ 430308 w 1748118"/>
                          <a:gd name="connsiteY6" fmla="*/ 1532965 h 1540435"/>
                          <a:gd name="connsiteX7" fmla="*/ 0 w 1748118"/>
                          <a:gd name="connsiteY7" fmla="*/ 1385046 h 1540435"/>
                          <a:gd name="connsiteX8" fmla="*/ 13447 w 1748118"/>
                          <a:gd name="connsiteY8" fmla="*/ 484093 h 1540435"/>
                          <a:gd name="connsiteX0" fmla="*/ 13447 w 1748118"/>
                          <a:gd name="connsiteY0" fmla="*/ 484093 h 1540435"/>
                          <a:gd name="connsiteX1" fmla="*/ 403414 w 1748118"/>
                          <a:gd name="connsiteY1" fmla="*/ 147917 h 1540435"/>
                          <a:gd name="connsiteX2" fmla="*/ 1438836 w 1748118"/>
                          <a:gd name="connsiteY2" fmla="*/ 0 h 1540435"/>
                          <a:gd name="connsiteX3" fmla="*/ 1734672 w 1748118"/>
                          <a:gd name="connsiteY3" fmla="*/ 349624 h 1540435"/>
                          <a:gd name="connsiteX4" fmla="*/ 1748118 w 1748118"/>
                          <a:gd name="connsiteY4" fmla="*/ 1223681 h 1540435"/>
                          <a:gd name="connsiteX5" fmla="*/ 1398495 w 1748118"/>
                          <a:gd name="connsiteY5" fmla="*/ 1425388 h 1540435"/>
                          <a:gd name="connsiteX6" fmla="*/ 430308 w 1748118"/>
                          <a:gd name="connsiteY6" fmla="*/ 1532965 h 1540435"/>
                          <a:gd name="connsiteX7" fmla="*/ 0 w 1748118"/>
                          <a:gd name="connsiteY7" fmla="*/ 1385046 h 1540435"/>
                          <a:gd name="connsiteX8" fmla="*/ 13447 w 1748118"/>
                          <a:gd name="connsiteY8" fmla="*/ 484093 h 1540435"/>
                          <a:gd name="connsiteX0" fmla="*/ 13447 w 1748118"/>
                          <a:gd name="connsiteY0" fmla="*/ 484093 h 1540435"/>
                          <a:gd name="connsiteX1" fmla="*/ 403414 w 1748118"/>
                          <a:gd name="connsiteY1" fmla="*/ 147917 h 1540435"/>
                          <a:gd name="connsiteX2" fmla="*/ 1438836 w 1748118"/>
                          <a:gd name="connsiteY2" fmla="*/ 0 h 1540435"/>
                          <a:gd name="connsiteX3" fmla="*/ 1734672 w 1748118"/>
                          <a:gd name="connsiteY3" fmla="*/ 349624 h 1540435"/>
                          <a:gd name="connsiteX4" fmla="*/ 1748118 w 1748118"/>
                          <a:gd name="connsiteY4" fmla="*/ 1223681 h 1540435"/>
                          <a:gd name="connsiteX5" fmla="*/ 1398495 w 1748118"/>
                          <a:gd name="connsiteY5" fmla="*/ 1425388 h 1540435"/>
                          <a:gd name="connsiteX6" fmla="*/ 430308 w 1748118"/>
                          <a:gd name="connsiteY6" fmla="*/ 1532965 h 1540435"/>
                          <a:gd name="connsiteX7" fmla="*/ 0 w 1748118"/>
                          <a:gd name="connsiteY7" fmla="*/ 1385046 h 1540435"/>
                          <a:gd name="connsiteX8" fmla="*/ 13447 w 1748118"/>
                          <a:gd name="connsiteY8" fmla="*/ 484093 h 1540435"/>
                          <a:gd name="connsiteX0" fmla="*/ 13447 w 1748118"/>
                          <a:gd name="connsiteY0" fmla="*/ 484217 h 1540559"/>
                          <a:gd name="connsiteX1" fmla="*/ 403414 w 1748118"/>
                          <a:gd name="connsiteY1" fmla="*/ 148041 h 1540559"/>
                          <a:gd name="connsiteX2" fmla="*/ 1438836 w 1748118"/>
                          <a:gd name="connsiteY2" fmla="*/ 124 h 1540559"/>
                          <a:gd name="connsiteX3" fmla="*/ 1734672 w 1748118"/>
                          <a:gd name="connsiteY3" fmla="*/ 349748 h 1540559"/>
                          <a:gd name="connsiteX4" fmla="*/ 1748118 w 1748118"/>
                          <a:gd name="connsiteY4" fmla="*/ 1223805 h 1540559"/>
                          <a:gd name="connsiteX5" fmla="*/ 1398495 w 1748118"/>
                          <a:gd name="connsiteY5" fmla="*/ 1425512 h 1540559"/>
                          <a:gd name="connsiteX6" fmla="*/ 430308 w 1748118"/>
                          <a:gd name="connsiteY6" fmla="*/ 1533089 h 1540559"/>
                          <a:gd name="connsiteX7" fmla="*/ 0 w 1748118"/>
                          <a:gd name="connsiteY7" fmla="*/ 1385170 h 1540559"/>
                          <a:gd name="connsiteX8" fmla="*/ 13447 w 1748118"/>
                          <a:gd name="connsiteY8" fmla="*/ 484217 h 1540559"/>
                          <a:gd name="connsiteX0" fmla="*/ 13447 w 1748118"/>
                          <a:gd name="connsiteY0" fmla="*/ 484217 h 1540559"/>
                          <a:gd name="connsiteX1" fmla="*/ 403414 w 1748118"/>
                          <a:gd name="connsiteY1" fmla="*/ 148041 h 1540559"/>
                          <a:gd name="connsiteX2" fmla="*/ 1438836 w 1748118"/>
                          <a:gd name="connsiteY2" fmla="*/ 124 h 1540559"/>
                          <a:gd name="connsiteX3" fmla="*/ 1734672 w 1748118"/>
                          <a:gd name="connsiteY3" fmla="*/ 349748 h 1540559"/>
                          <a:gd name="connsiteX4" fmla="*/ 1748118 w 1748118"/>
                          <a:gd name="connsiteY4" fmla="*/ 1223805 h 1540559"/>
                          <a:gd name="connsiteX5" fmla="*/ 1398495 w 1748118"/>
                          <a:gd name="connsiteY5" fmla="*/ 1425512 h 1540559"/>
                          <a:gd name="connsiteX6" fmla="*/ 430308 w 1748118"/>
                          <a:gd name="connsiteY6" fmla="*/ 1533089 h 1540559"/>
                          <a:gd name="connsiteX7" fmla="*/ 0 w 1748118"/>
                          <a:gd name="connsiteY7" fmla="*/ 1385170 h 1540559"/>
                          <a:gd name="connsiteX8" fmla="*/ 13447 w 1748118"/>
                          <a:gd name="connsiteY8" fmla="*/ 484217 h 1540559"/>
                          <a:gd name="connsiteX0" fmla="*/ 13447 w 1739153"/>
                          <a:gd name="connsiteY0" fmla="*/ 484217 h 1540559"/>
                          <a:gd name="connsiteX1" fmla="*/ 403414 w 1739153"/>
                          <a:gd name="connsiteY1" fmla="*/ 148041 h 1540559"/>
                          <a:gd name="connsiteX2" fmla="*/ 1438836 w 1739153"/>
                          <a:gd name="connsiteY2" fmla="*/ 124 h 1540559"/>
                          <a:gd name="connsiteX3" fmla="*/ 1734672 w 1739153"/>
                          <a:gd name="connsiteY3" fmla="*/ 349748 h 1540559"/>
                          <a:gd name="connsiteX4" fmla="*/ 1739153 w 1739153"/>
                          <a:gd name="connsiteY4" fmla="*/ 1223805 h 1540559"/>
                          <a:gd name="connsiteX5" fmla="*/ 1398495 w 1739153"/>
                          <a:gd name="connsiteY5" fmla="*/ 1425512 h 1540559"/>
                          <a:gd name="connsiteX6" fmla="*/ 430308 w 1739153"/>
                          <a:gd name="connsiteY6" fmla="*/ 1533089 h 1540559"/>
                          <a:gd name="connsiteX7" fmla="*/ 0 w 1739153"/>
                          <a:gd name="connsiteY7" fmla="*/ 1385170 h 1540559"/>
                          <a:gd name="connsiteX8" fmla="*/ 13447 w 1739153"/>
                          <a:gd name="connsiteY8" fmla="*/ 484217 h 1540559"/>
                          <a:gd name="connsiteX0" fmla="*/ 13447 w 1739153"/>
                          <a:gd name="connsiteY0" fmla="*/ 484217 h 1540559"/>
                          <a:gd name="connsiteX1" fmla="*/ 403414 w 1739153"/>
                          <a:gd name="connsiteY1" fmla="*/ 148041 h 1540559"/>
                          <a:gd name="connsiteX2" fmla="*/ 1438836 w 1739153"/>
                          <a:gd name="connsiteY2" fmla="*/ 124 h 1540559"/>
                          <a:gd name="connsiteX3" fmla="*/ 1734672 w 1739153"/>
                          <a:gd name="connsiteY3" fmla="*/ 349748 h 1540559"/>
                          <a:gd name="connsiteX4" fmla="*/ 1739153 w 1739153"/>
                          <a:gd name="connsiteY4" fmla="*/ 1223805 h 1540559"/>
                          <a:gd name="connsiteX5" fmla="*/ 1398495 w 1739153"/>
                          <a:gd name="connsiteY5" fmla="*/ 1425512 h 1540559"/>
                          <a:gd name="connsiteX6" fmla="*/ 430308 w 1739153"/>
                          <a:gd name="connsiteY6" fmla="*/ 1533089 h 1540559"/>
                          <a:gd name="connsiteX7" fmla="*/ 0 w 1739153"/>
                          <a:gd name="connsiteY7" fmla="*/ 1385170 h 1540559"/>
                          <a:gd name="connsiteX8" fmla="*/ 13447 w 1739153"/>
                          <a:gd name="connsiteY8" fmla="*/ 484217 h 154055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</a:cxnLst>
                        <a:rect l="l" t="t" r="r" b="b"/>
                        <a:pathLst>
                          <a:path w="1739153" h="1540559">
                            <a:moveTo>
                              <a:pt x="13447" y="484217"/>
                            </a:moveTo>
                            <a:cubicBezTo>
                              <a:pt x="35860" y="264581"/>
                              <a:pt x="107577" y="174936"/>
                              <a:pt x="403414" y="148041"/>
                            </a:cubicBezTo>
                            <a:lnTo>
                              <a:pt x="1438836" y="124"/>
                            </a:lnTo>
                            <a:cubicBezTo>
                              <a:pt x="1779494" y="-4359"/>
                              <a:pt x="1730191" y="112183"/>
                              <a:pt x="1734672" y="349748"/>
                            </a:cubicBezTo>
                            <a:cubicBezTo>
                              <a:pt x="1736166" y="641100"/>
                              <a:pt x="1737659" y="932453"/>
                              <a:pt x="1739153" y="1223805"/>
                            </a:cubicBezTo>
                            <a:cubicBezTo>
                              <a:pt x="1694329" y="1367240"/>
                              <a:pt x="1582272" y="1425512"/>
                              <a:pt x="1398495" y="1425512"/>
                            </a:cubicBezTo>
                            <a:lnTo>
                              <a:pt x="430308" y="1533089"/>
                            </a:lnTo>
                            <a:cubicBezTo>
                              <a:pt x="206190" y="1537571"/>
                              <a:pt x="67236" y="1582394"/>
                              <a:pt x="0" y="1385170"/>
                            </a:cubicBezTo>
                            <a:lnTo>
                              <a:pt x="13447" y="484217"/>
                            </a:lnTo>
                            <a:close/>
                          </a:path>
                        </a:pathLst>
                      </a:custGeom>
                      <a:solidFill>
                        <a:schemeClr val="accent2"/>
                      </a:solidFill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77" name="Rectangle 8"/>
                      <p:cNvSpPr/>
                      <p:nvPr/>
                    </p:nvSpPr>
                    <p:spPr>
                      <a:xfrm>
                        <a:off x="4720087" y="3834701"/>
                        <a:ext cx="82955" cy="73482"/>
                      </a:xfrm>
                      <a:custGeom>
                        <a:avLst/>
                        <a:gdLst>
                          <a:gd name="connsiteX0" fmla="*/ 0 w 1721224"/>
                          <a:gd name="connsiteY0" fmla="*/ 0 h 1465729"/>
                          <a:gd name="connsiteX1" fmla="*/ 1721224 w 1721224"/>
                          <a:gd name="connsiteY1" fmla="*/ 0 h 1465729"/>
                          <a:gd name="connsiteX2" fmla="*/ 1721224 w 1721224"/>
                          <a:gd name="connsiteY2" fmla="*/ 1465729 h 1465729"/>
                          <a:gd name="connsiteX3" fmla="*/ 0 w 1721224"/>
                          <a:gd name="connsiteY3" fmla="*/ 1465729 h 1465729"/>
                          <a:gd name="connsiteX4" fmla="*/ 0 w 1721224"/>
                          <a:gd name="connsiteY4" fmla="*/ 0 h 1465729"/>
                          <a:gd name="connsiteX0" fmla="*/ 0 w 1801907"/>
                          <a:gd name="connsiteY0" fmla="*/ 215152 h 1465729"/>
                          <a:gd name="connsiteX1" fmla="*/ 1801907 w 1801907"/>
                          <a:gd name="connsiteY1" fmla="*/ 0 h 1465729"/>
                          <a:gd name="connsiteX2" fmla="*/ 1801907 w 1801907"/>
                          <a:gd name="connsiteY2" fmla="*/ 1465729 h 1465729"/>
                          <a:gd name="connsiteX3" fmla="*/ 80683 w 1801907"/>
                          <a:gd name="connsiteY3" fmla="*/ 1465729 h 1465729"/>
                          <a:gd name="connsiteX4" fmla="*/ 0 w 1801907"/>
                          <a:gd name="connsiteY4" fmla="*/ 215152 h 1465729"/>
                          <a:gd name="connsiteX0" fmla="*/ 53788 w 1855695"/>
                          <a:gd name="connsiteY0" fmla="*/ 215152 h 1465729"/>
                          <a:gd name="connsiteX1" fmla="*/ 1855695 w 1855695"/>
                          <a:gd name="connsiteY1" fmla="*/ 0 h 1465729"/>
                          <a:gd name="connsiteX2" fmla="*/ 1855695 w 1855695"/>
                          <a:gd name="connsiteY2" fmla="*/ 1465729 h 1465729"/>
                          <a:gd name="connsiteX3" fmla="*/ 0 w 1855695"/>
                          <a:gd name="connsiteY3" fmla="*/ 1102658 h 1465729"/>
                          <a:gd name="connsiteX4" fmla="*/ 53788 w 1855695"/>
                          <a:gd name="connsiteY4" fmla="*/ 215152 h 1465729"/>
                          <a:gd name="connsiteX0" fmla="*/ 53788 w 1855695"/>
                          <a:gd name="connsiteY0" fmla="*/ 215152 h 1465729"/>
                          <a:gd name="connsiteX1" fmla="*/ 524437 w 1855695"/>
                          <a:gd name="connsiteY1" fmla="*/ 161364 h 1465729"/>
                          <a:gd name="connsiteX2" fmla="*/ 1855695 w 1855695"/>
                          <a:gd name="connsiteY2" fmla="*/ 0 h 1465729"/>
                          <a:gd name="connsiteX3" fmla="*/ 1855695 w 1855695"/>
                          <a:gd name="connsiteY3" fmla="*/ 1465729 h 1465729"/>
                          <a:gd name="connsiteX4" fmla="*/ 0 w 1855695"/>
                          <a:gd name="connsiteY4" fmla="*/ 1102658 h 1465729"/>
                          <a:gd name="connsiteX5" fmla="*/ 53788 w 1855695"/>
                          <a:gd name="connsiteY5" fmla="*/ 215152 h 1465729"/>
                          <a:gd name="connsiteX0" fmla="*/ 53788 w 1855695"/>
                          <a:gd name="connsiteY0" fmla="*/ 349623 h 1600200"/>
                          <a:gd name="connsiteX1" fmla="*/ 403414 w 1855695"/>
                          <a:gd name="connsiteY1" fmla="*/ 0 h 1600200"/>
                          <a:gd name="connsiteX2" fmla="*/ 1855695 w 1855695"/>
                          <a:gd name="connsiteY2" fmla="*/ 134471 h 1600200"/>
                          <a:gd name="connsiteX3" fmla="*/ 1855695 w 1855695"/>
                          <a:gd name="connsiteY3" fmla="*/ 1600200 h 1600200"/>
                          <a:gd name="connsiteX4" fmla="*/ 0 w 1855695"/>
                          <a:gd name="connsiteY4" fmla="*/ 1237129 h 1600200"/>
                          <a:gd name="connsiteX5" fmla="*/ 53788 w 1855695"/>
                          <a:gd name="connsiteY5" fmla="*/ 349623 h 1600200"/>
                          <a:gd name="connsiteX0" fmla="*/ 53788 w 1855695"/>
                          <a:gd name="connsiteY0" fmla="*/ 497540 h 1748117"/>
                          <a:gd name="connsiteX1" fmla="*/ 403414 w 1855695"/>
                          <a:gd name="connsiteY1" fmla="*/ 147917 h 1748117"/>
                          <a:gd name="connsiteX2" fmla="*/ 1438836 w 1855695"/>
                          <a:gd name="connsiteY2" fmla="*/ 0 h 1748117"/>
                          <a:gd name="connsiteX3" fmla="*/ 1855695 w 1855695"/>
                          <a:gd name="connsiteY3" fmla="*/ 1748117 h 1748117"/>
                          <a:gd name="connsiteX4" fmla="*/ 0 w 1855695"/>
                          <a:gd name="connsiteY4" fmla="*/ 1385046 h 1748117"/>
                          <a:gd name="connsiteX5" fmla="*/ 53788 w 1855695"/>
                          <a:gd name="connsiteY5" fmla="*/ 497540 h 1748117"/>
                          <a:gd name="connsiteX0" fmla="*/ 53788 w 1855695"/>
                          <a:gd name="connsiteY0" fmla="*/ 497540 h 1748117"/>
                          <a:gd name="connsiteX1" fmla="*/ 403414 w 1855695"/>
                          <a:gd name="connsiteY1" fmla="*/ 147917 h 1748117"/>
                          <a:gd name="connsiteX2" fmla="*/ 1438836 w 1855695"/>
                          <a:gd name="connsiteY2" fmla="*/ 0 h 1748117"/>
                          <a:gd name="connsiteX3" fmla="*/ 1559861 w 1855695"/>
                          <a:gd name="connsiteY3" fmla="*/ 470647 h 1748117"/>
                          <a:gd name="connsiteX4" fmla="*/ 1855695 w 1855695"/>
                          <a:gd name="connsiteY4" fmla="*/ 1748117 h 1748117"/>
                          <a:gd name="connsiteX5" fmla="*/ 0 w 1855695"/>
                          <a:gd name="connsiteY5" fmla="*/ 1385046 h 1748117"/>
                          <a:gd name="connsiteX6" fmla="*/ 53788 w 1855695"/>
                          <a:gd name="connsiteY6" fmla="*/ 497540 h 1748117"/>
                          <a:gd name="connsiteX0" fmla="*/ 53788 w 1855695"/>
                          <a:gd name="connsiteY0" fmla="*/ 497540 h 1748117"/>
                          <a:gd name="connsiteX1" fmla="*/ 403414 w 1855695"/>
                          <a:gd name="connsiteY1" fmla="*/ 147917 h 1748117"/>
                          <a:gd name="connsiteX2" fmla="*/ 1438836 w 1855695"/>
                          <a:gd name="connsiteY2" fmla="*/ 0 h 1748117"/>
                          <a:gd name="connsiteX3" fmla="*/ 1707778 w 1855695"/>
                          <a:gd name="connsiteY3" fmla="*/ 363071 h 1748117"/>
                          <a:gd name="connsiteX4" fmla="*/ 1855695 w 1855695"/>
                          <a:gd name="connsiteY4" fmla="*/ 1748117 h 1748117"/>
                          <a:gd name="connsiteX5" fmla="*/ 0 w 1855695"/>
                          <a:gd name="connsiteY5" fmla="*/ 1385046 h 1748117"/>
                          <a:gd name="connsiteX6" fmla="*/ 53788 w 1855695"/>
                          <a:gd name="connsiteY6" fmla="*/ 497540 h 1748117"/>
                          <a:gd name="connsiteX0" fmla="*/ 53788 w 1748118"/>
                          <a:gd name="connsiteY0" fmla="*/ 497540 h 1385046"/>
                          <a:gd name="connsiteX1" fmla="*/ 403414 w 1748118"/>
                          <a:gd name="connsiteY1" fmla="*/ 147917 h 1385046"/>
                          <a:gd name="connsiteX2" fmla="*/ 1438836 w 1748118"/>
                          <a:gd name="connsiteY2" fmla="*/ 0 h 1385046"/>
                          <a:gd name="connsiteX3" fmla="*/ 1707778 w 1748118"/>
                          <a:gd name="connsiteY3" fmla="*/ 363071 h 1385046"/>
                          <a:gd name="connsiteX4" fmla="*/ 1748118 w 1748118"/>
                          <a:gd name="connsiteY4" fmla="*/ 1223681 h 1385046"/>
                          <a:gd name="connsiteX5" fmla="*/ 0 w 1748118"/>
                          <a:gd name="connsiteY5" fmla="*/ 1385046 h 1385046"/>
                          <a:gd name="connsiteX6" fmla="*/ 53788 w 1748118"/>
                          <a:gd name="connsiteY6" fmla="*/ 497540 h 1385046"/>
                          <a:gd name="connsiteX0" fmla="*/ 53788 w 1748118"/>
                          <a:gd name="connsiteY0" fmla="*/ 497540 h 1385046"/>
                          <a:gd name="connsiteX1" fmla="*/ 403414 w 1748118"/>
                          <a:gd name="connsiteY1" fmla="*/ 147917 h 1385046"/>
                          <a:gd name="connsiteX2" fmla="*/ 1438836 w 1748118"/>
                          <a:gd name="connsiteY2" fmla="*/ 0 h 1385046"/>
                          <a:gd name="connsiteX3" fmla="*/ 1707778 w 1748118"/>
                          <a:gd name="connsiteY3" fmla="*/ 363071 h 1385046"/>
                          <a:gd name="connsiteX4" fmla="*/ 1748118 w 1748118"/>
                          <a:gd name="connsiteY4" fmla="*/ 1223681 h 1385046"/>
                          <a:gd name="connsiteX5" fmla="*/ 1277472 w 1748118"/>
                          <a:gd name="connsiteY5" fmla="*/ 1264024 h 1385046"/>
                          <a:gd name="connsiteX6" fmla="*/ 0 w 1748118"/>
                          <a:gd name="connsiteY6" fmla="*/ 1385046 h 1385046"/>
                          <a:gd name="connsiteX7" fmla="*/ 53788 w 1748118"/>
                          <a:gd name="connsiteY7" fmla="*/ 497540 h 1385046"/>
                          <a:gd name="connsiteX0" fmla="*/ 53788 w 1748118"/>
                          <a:gd name="connsiteY0" fmla="*/ 497540 h 1425388"/>
                          <a:gd name="connsiteX1" fmla="*/ 403414 w 1748118"/>
                          <a:gd name="connsiteY1" fmla="*/ 147917 h 1425388"/>
                          <a:gd name="connsiteX2" fmla="*/ 1438836 w 1748118"/>
                          <a:gd name="connsiteY2" fmla="*/ 0 h 1425388"/>
                          <a:gd name="connsiteX3" fmla="*/ 1707778 w 1748118"/>
                          <a:gd name="connsiteY3" fmla="*/ 363071 h 1425388"/>
                          <a:gd name="connsiteX4" fmla="*/ 1748118 w 1748118"/>
                          <a:gd name="connsiteY4" fmla="*/ 1223681 h 1425388"/>
                          <a:gd name="connsiteX5" fmla="*/ 1398495 w 1748118"/>
                          <a:gd name="connsiteY5" fmla="*/ 1425388 h 1425388"/>
                          <a:gd name="connsiteX6" fmla="*/ 0 w 1748118"/>
                          <a:gd name="connsiteY6" fmla="*/ 1385046 h 1425388"/>
                          <a:gd name="connsiteX7" fmla="*/ 53788 w 1748118"/>
                          <a:gd name="connsiteY7" fmla="*/ 497540 h 1425388"/>
                          <a:gd name="connsiteX0" fmla="*/ 53788 w 1748118"/>
                          <a:gd name="connsiteY0" fmla="*/ 497540 h 1425388"/>
                          <a:gd name="connsiteX1" fmla="*/ 403414 w 1748118"/>
                          <a:gd name="connsiteY1" fmla="*/ 147917 h 1425388"/>
                          <a:gd name="connsiteX2" fmla="*/ 1438836 w 1748118"/>
                          <a:gd name="connsiteY2" fmla="*/ 0 h 1425388"/>
                          <a:gd name="connsiteX3" fmla="*/ 1707778 w 1748118"/>
                          <a:gd name="connsiteY3" fmla="*/ 363071 h 1425388"/>
                          <a:gd name="connsiteX4" fmla="*/ 1748118 w 1748118"/>
                          <a:gd name="connsiteY4" fmla="*/ 1223681 h 1425388"/>
                          <a:gd name="connsiteX5" fmla="*/ 1398495 w 1748118"/>
                          <a:gd name="connsiteY5" fmla="*/ 1425388 h 1425388"/>
                          <a:gd name="connsiteX6" fmla="*/ 443755 w 1748118"/>
                          <a:gd name="connsiteY6" fmla="*/ 1385047 h 1425388"/>
                          <a:gd name="connsiteX7" fmla="*/ 0 w 1748118"/>
                          <a:gd name="connsiteY7" fmla="*/ 1385046 h 1425388"/>
                          <a:gd name="connsiteX8" fmla="*/ 53788 w 1748118"/>
                          <a:gd name="connsiteY8" fmla="*/ 497540 h 1425388"/>
                          <a:gd name="connsiteX0" fmla="*/ 53788 w 1748118"/>
                          <a:gd name="connsiteY0" fmla="*/ 497540 h 1519518"/>
                          <a:gd name="connsiteX1" fmla="*/ 403414 w 1748118"/>
                          <a:gd name="connsiteY1" fmla="*/ 147917 h 1519518"/>
                          <a:gd name="connsiteX2" fmla="*/ 1438836 w 1748118"/>
                          <a:gd name="connsiteY2" fmla="*/ 0 h 1519518"/>
                          <a:gd name="connsiteX3" fmla="*/ 1707778 w 1748118"/>
                          <a:gd name="connsiteY3" fmla="*/ 363071 h 1519518"/>
                          <a:gd name="connsiteX4" fmla="*/ 1748118 w 1748118"/>
                          <a:gd name="connsiteY4" fmla="*/ 1223681 h 1519518"/>
                          <a:gd name="connsiteX5" fmla="*/ 1398495 w 1748118"/>
                          <a:gd name="connsiteY5" fmla="*/ 1425388 h 1519518"/>
                          <a:gd name="connsiteX6" fmla="*/ 430308 w 1748118"/>
                          <a:gd name="connsiteY6" fmla="*/ 1519518 h 1519518"/>
                          <a:gd name="connsiteX7" fmla="*/ 0 w 1748118"/>
                          <a:gd name="connsiteY7" fmla="*/ 1385046 h 1519518"/>
                          <a:gd name="connsiteX8" fmla="*/ 53788 w 1748118"/>
                          <a:gd name="connsiteY8" fmla="*/ 497540 h 1519518"/>
                          <a:gd name="connsiteX0" fmla="*/ 53788 w 1748118"/>
                          <a:gd name="connsiteY0" fmla="*/ 497540 h 1532965"/>
                          <a:gd name="connsiteX1" fmla="*/ 403414 w 1748118"/>
                          <a:gd name="connsiteY1" fmla="*/ 147917 h 1532965"/>
                          <a:gd name="connsiteX2" fmla="*/ 1438836 w 1748118"/>
                          <a:gd name="connsiteY2" fmla="*/ 0 h 1532965"/>
                          <a:gd name="connsiteX3" fmla="*/ 1707778 w 1748118"/>
                          <a:gd name="connsiteY3" fmla="*/ 363071 h 1532965"/>
                          <a:gd name="connsiteX4" fmla="*/ 1748118 w 1748118"/>
                          <a:gd name="connsiteY4" fmla="*/ 1223681 h 1532965"/>
                          <a:gd name="connsiteX5" fmla="*/ 1398495 w 1748118"/>
                          <a:gd name="connsiteY5" fmla="*/ 1425388 h 1532965"/>
                          <a:gd name="connsiteX6" fmla="*/ 430308 w 1748118"/>
                          <a:gd name="connsiteY6" fmla="*/ 1532965 h 1532965"/>
                          <a:gd name="connsiteX7" fmla="*/ 0 w 1748118"/>
                          <a:gd name="connsiteY7" fmla="*/ 1385046 h 1532965"/>
                          <a:gd name="connsiteX8" fmla="*/ 53788 w 1748118"/>
                          <a:gd name="connsiteY8" fmla="*/ 497540 h 1532965"/>
                          <a:gd name="connsiteX0" fmla="*/ 53788 w 1748118"/>
                          <a:gd name="connsiteY0" fmla="*/ 497540 h 1532965"/>
                          <a:gd name="connsiteX1" fmla="*/ 403414 w 1748118"/>
                          <a:gd name="connsiteY1" fmla="*/ 147917 h 1532965"/>
                          <a:gd name="connsiteX2" fmla="*/ 1438836 w 1748118"/>
                          <a:gd name="connsiteY2" fmla="*/ 0 h 1532965"/>
                          <a:gd name="connsiteX3" fmla="*/ 1707778 w 1748118"/>
                          <a:gd name="connsiteY3" fmla="*/ 363071 h 1532965"/>
                          <a:gd name="connsiteX4" fmla="*/ 1748118 w 1748118"/>
                          <a:gd name="connsiteY4" fmla="*/ 1223681 h 1532965"/>
                          <a:gd name="connsiteX5" fmla="*/ 1398495 w 1748118"/>
                          <a:gd name="connsiteY5" fmla="*/ 1425388 h 1532965"/>
                          <a:gd name="connsiteX6" fmla="*/ 430308 w 1748118"/>
                          <a:gd name="connsiteY6" fmla="*/ 1532965 h 1532965"/>
                          <a:gd name="connsiteX7" fmla="*/ 0 w 1748118"/>
                          <a:gd name="connsiteY7" fmla="*/ 1385046 h 1532965"/>
                          <a:gd name="connsiteX8" fmla="*/ 53788 w 1748118"/>
                          <a:gd name="connsiteY8" fmla="*/ 497540 h 1532965"/>
                          <a:gd name="connsiteX0" fmla="*/ 53788 w 1748118"/>
                          <a:gd name="connsiteY0" fmla="*/ 497540 h 1532965"/>
                          <a:gd name="connsiteX1" fmla="*/ 403414 w 1748118"/>
                          <a:gd name="connsiteY1" fmla="*/ 147917 h 1532965"/>
                          <a:gd name="connsiteX2" fmla="*/ 1438836 w 1748118"/>
                          <a:gd name="connsiteY2" fmla="*/ 0 h 1532965"/>
                          <a:gd name="connsiteX3" fmla="*/ 1707778 w 1748118"/>
                          <a:gd name="connsiteY3" fmla="*/ 363071 h 1532965"/>
                          <a:gd name="connsiteX4" fmla="*/ 1748118 w 1748118"/>
                          <a:gd name="connsiteY4" fmla="*/ 1223681 h 1532965"/>
                          <a:gd name="connsiteX5" fmla="*/ 1398495 w 1748118"/>
                          <a:gd name="connsiteY5" fmla="*/ 1425388 h 1532965"/>
                          <a:gd name="connsiteX6" fmla="*/ 430308 w 1748118"/>
                          <a:gd name="connsiteY6" fmla="*/ 1532965 h 1532965"/>
                          <a:gd name="connsiteX7" fmla="*/ 0 w 1748118"/>
                          <a:gd name="connsiteY7" fmla="*/ 1385046 h 1532965"/>
                          <a:gd name="connsiteX8" fmla="*/ 53788 w 1748118"/>
                          <a:gd name="connsiteY8" fmla="*/ 497540 h 1532965"/>
                          <a:gd name="connsiteX0" fmla="*/ 53788 w 1748118"/>
                          <a:gd name="connsiteY0" fmla="*/ 497540 h 1533485"/>
                          <a:gd name="connsiteX1" fmla="*/ 403414 w 1748118"/>
                          <a:gd name="connsiteY1" fmla="*/ 147917 h 1533485"/>
                          <a:gd name="connsiteX2" fmla="*/ 1438836 w 1748118"/>
                          <a:gd name="connsiteY2" fmla="*/ 0 h 1533485"/>
                          <a:gd name="connsiteX3" fmla="*/ 1707778 w 1748118"/>
                          <a:gd name="connsiteY3" fmla="*/ 363071 h 1533485"/>
                          <a:gd name="connsiteX4" fmla="*/ 1748118 w 1748118"/>
                          <a:gd name="connsiteY4" fmla="*/ 1223681 h 1533485"/>
                          <a:gd name="connsiteX5" fmla="*/ 1398495 w 1748118"/>
                          <a:gd name="connsiteY5" fmla="*/ 1425388 h 1533485"/>
                          <a:gd name="connsiteX6" fmla="*/ 430308 w 1748118"/>
                          <a:gd name="connsiteY6" fmla="*/ 1532965 h 1533485"/>
                          <a:gd name="connsiteX7" fmla="*/ 0 w 1748118"/>
                          <a:gd name="connsiteY7" fmla="*/ 1385046 h 1533485"/>
                          <a:gd name="connsiteX8" fmla="*/ 53788 w 1748118"/>
                          <a:gd name="connsiteY8" fmla="*/ 497540 h 1533485"/>
                          <a:gd name="connsiteX0" fmla="*/ 53788 w 1748118"/>
                          <a:gd name="connsiteY0" fmla="*/ 497540 h 1535737"/>
                          <a:gd name="connsiteX1" fmla="*/ 403414 w 1748118"/>
                          <a:gd name="connsiteY1" fmla="*/ 147917 h 1535737"/>
                          <a:gd name="connsiteX2" fmla="*/ 1438836 w 1748118"/>
                          <a:gd name="connsiteY2" fmla="*/ 0 h 1535737"/>
                          <a:gd name="connsiteX3" fmla="*/ 1707778 w 1748118"/>
                          <a:gd name="connsiteY3" fmla="*/ 363071 h 1535737"/>
                          <a:gd name="connsiteX4" fmla="*/ 1748118 w 1748118"/>
                          <a:gd name="connsiteY4" fmla="*/ 1223681 h 1535737"/>
                          <a:gd name="connsiteX5" fmla="*/ 1398495 w 1748118"/>
                          <a:gd name="connsiteY5" fmla="*/ 1425388 h 1535737"/>
                          <a:gd name="connsiteX6" fmla="*/ 430308 w 1748118"/>
                          <a:gd name="connsiteY6" fmla="*/ 1532965 h 1535737"/>
                          <a:gd name="connsiteX7" fmla="*/ 0 w 1748118"/>
                          <a:gd name="connsiteY7" fmla="*/ 1385046 h 1535737"/>
                          <a:gd name="connsiteX8" fmla="*/ 53788 w 1748118"/>
                          <a:gd name="connsiteY8" fmla="*/ 497540 h 1535737"/>
                          <a:gd name="connsiteX0" fmla="*/ 13447 w 1748118"/>
                          <a:gd name="connsiteY0" fmla="*/ 484093 h 1535737"/>
                          <a:gd name="connsiteX1" fmla="*/ 403414 w 1748118"/>
                          <a:gd name="connsiteY1" fmla="*/ 147917 h 1535737"/>
                          <a:gd name="connsiteX2" fmla="*/ 1438836 w 1748118"/>
                          <a:gd name="connsiteY2" fmla="*/ 0 h 1535737"/>
                          <a:gd name="connsiteX3" fmla="*/ 1707778 w 1748118"/>
                          <a:gd name="connsiteY3" fmla="*/ 363071 h 1535737"/>
                          <a:gd name="connsiteX4" fmla="*/ 1748118 w 1748118"/>
                          <a:gd name="connsiteY4" fmla="*/ 1223681 h 1535737"/>
                          <a:gd name="connsiteX5" fmla="*/ 1398495 w 1748118"/>
                          <a:gd name="connsiteY5" fmla="*/ 1425388 h 1535737"/>
                          <a:gd name="connsiteX6" fmla="*/ 430308 w 1748118"/>
                          <a:gd name="connsiteY6" fmla="*/ 1532965 h 1535737"/>
                          <a:gd name="connsiteX7" fmla="*/ 0 w 1748118"/>
                          <a:gd name="connsiteY7" fmla="*/ 1385046 h 1535737"/>
                          <a:gd name="connsiteX8" fmla="*/ 13447 w 1748118"/>
                          <a:gd name="connsiteY8" fmla="*/ 484093 h 1535737"/>
                          <a:gd name="connsiteX0" fmla="*/ 13447 w 1748118"/>
                          <a:gd name="connsiteY0" fmla="*/ 484093 h 1535737"/>
                          <a:gd name="connsiteX1" fmla="*/ 403414 w 1748118"/>
                          <a:gd name="connsiteY1" fmla="*/ 147917 h 1535737"/>
                          <a:gd name="connsiteX2" fmla="*/ 1438836 w 1748118"/>
                          <a:gd name="connsiteY2" fmla="*/ 0 h 1535737"/>
                          <a:gd name="connsiteX3" fmla="*/ 1707778 w 1748118"/>
                          <a:gd name="connsiteY3" fmla="*/ 363071 h 1535737"/>
                          <a:gd name="connsiteX4" fmla="*/ 1748118 w 1748118"/>
                          <a:gd name="connsiteY4" fmla="*/ 1223681 h 1535737"/>
                          <a:gd name="connsiteX5" fmla="*/ 1398495 w 1748118"/>
                          <a:gd name="connsiteY5" fmla="*/ 1425388 h 1535737"/>
                          <a:gd name="connsiteX6" fmla="*/ 430308 w 1748118"/>
                          <a:gd name="connsiteY6" fmla="*/ 1532965 h 1535737"/>
                          <a:gd name="connsiteX7" fmla="*/ 0 w 1748118"/>
                          <a:gd name="connsiteY7" fmla="*/ 1385046 h 1535737"/>
                          <a:gd name="connsiteX8" fmla="*/ 13447 w 1748118"/>
                          <a:gd name="connsiteY8" fmla="*/ 484093 h 1535737"/>
                          <a:gd name="connsiteX0" fmla="*/ 13447 w 1748118"/>
                          <a:gd name="connsiteY0" fmla="*/ 484093 h 1535737"/>
                          <a:gd name="connsiteX1" fmla="*/ 403414 w 1748118"/>
                          <a:gd name="connsiteY1" fmla="*/ 147917 h 1535737"/>
                          <a:gd name="connsiteX2" fmla="*/ 1438836 w 1748118"/>
                          <a:gd name="connsiteY2" fmla="*/ 0 h 1535737"/>
                          <a:gd name="connsiteX3" fmla="*/ 1707778 w 1748118"/>
                          <a:gd name="connsiteY3" fmla="*/ 363071 h 1535737"/>
                          <a:gd name="connsiteX4" fmla="*/ 1748118 w 1748118"/>
                          <a:gd name="connsiteY4" fmla="*/ 1223681 h 1535737"/>
                          <a:gd name="connsiteX5" fmla="*/ 1398495 w 1748118"/>
                          <a:gd name="connsiteY5" fmla="*/ 1425388 h 1535737"/>
                          <a:gd name="connsiteX6" fmla="*/ 430308 w 1748118"/>
                          <a:gd name="connsiteY6" fmla="*/ 1532965 h 1535737"/>
                          <a:gd name="connsiteX7" fmla="*/ 0 w 1748118"/>
                          <a:gd name="connsiteY7" fmla="*/ 1385046 h 1535737"/>
                          <a:gd name="connsiteX8" fmla="*/ 13447 w 1748118"/>
                          <a:gd name="connsiteY8" fmla="*/ 484093 h 1535737"/>
                          <a:gd name="connsiteX0" fmla="*/ 13447 w 1748118"/>
                          <a:gd name="connsiteY0" fmla="*/ 484093 h 1535737"/>
                          <a:gd name="connsiteX1" fmla="*/ 403414 w 1748118"/>
                          <a:gd name="connsiteY1" fmla="*/ 147917 h 1535737"/>
                          <a:gd name="connsiteX2" fmla="*/ 1438836 w 1748118"/>
                          <a:gd name="connsiteY2" fmla="*/ 0 h 1535737"/>
                          <a:gd name="connsiteX3" fmla="*/ 1707778 w 1748118"/>
                          <a:gd name="connsiteY3" fmla="*/ 363071 h 1535737"/>
                          <a:gd name="connsiteX4" fmla="*/ 1748118 w 1748118"/>
                          <a:gd name="connsiteY4" fmla="*/ 1223681 h 1535737"/>
                          <a:gd name="connsiteX5" fmla="*/ 1398495 w 1748118"/>
                          <a:gd name="connsiteY5" fmla="*/ 1425388 h 1535737"/>
                          <a:gd name="connsiteX6" fmla="*/ 430308 w 1748118"/>
                          <a:gd name="connsiteY6" fmla="*/ 1532965 h 1535737"/>
                          <a:gd name="connsiteX7" fmla="*/ 0 w 1748118"/>
                          <a:gd name="connsiteY7" fmla="*/ 1385046 h 1535737"/>
                          <a:gd name="connsiteX8" fmla="*/ 13447 w 1748118"/>
                          <a:gd name="connsiteY8" fmla="*/ 484093 h 1535737"/>
                          <a:gd name="connsiteX0" fmla="*/ 13447 w 1748118"/>
                          <a:gd name="connsiteY0" fmla="*/ 484093 h 1535737"/>
                          <a:gd name="connsiteX1" fmla="*/ 403414 w 1748118"/>
                          <a:gd name="connsiteY1" fmla="*/ 147917 h 1535737"/>
                          <a:gd name="connsiteX2" fmla="*/ 1438836 w 1748118"/>
                          <a:gd name="connsiteY2" fmla="*/ 0 h 1535737"/>
                          <a:gd name="connsiteX3" fmla="*/ 1707778 w 1748118"/>
                          <a:gd name="connsiteY3" fmla="*/ 363071 h 1535737"/>
                          <a:gd name="connsiteX4" fmla="*/ 1748118 w 1748118"/>
                          <a:gd name="connsiteY4" fmla="*/ 1223681 h 1535737"/>
                          <a:gd name="connsiteX5" fmla="*/ 1398495 w 1748118"/>
                          <a:gd name="connsiteY5" fmla="*/ 1425388 h 1535737"/>
                          <a:gd name="connsiteX6" fmla="*/ 430308 w 1748118"/>
                          <a:gd name="connsiteY6" fmla="*/ 1532965 h 1535737"/>
                          <a:gd name="connsiteX7" fmla="*/ 0 w 1748118"/>
                          <a:gd name="connsiteY7" fmla="*/ 1385046 h 1535737"/>
                          <a:gd name="connsiteX8" fmla="*/ 13447 w 1748118"/>
                          <a:gd name="connsiteY8" fmla="*/ 484093 h 1535737"/>
                          <a:gd name="connsiteX0" fmla="*/ 13447 w 1748118"/>
                          <a:gd name="connsiteY0" fmla="*/ 484093 h 1535737"/>
                          <a:gd name="connsiteX1" fmla="*/ 403414 w 1748118"/>
                          <a:gd name="connsiteY1" fmla="*/ 147917 h 1535737"/>
                          <a:gd name="connsiteX2" fmla="*/ 1438836 w 1748118"/>
                          <a:gd name="connsiteY2" fmla="*/ 0 h 1535737"/>
                          <a:gd name="connsiteX3" fmla="*/ 1707778 w 1748118"/>
                          <a:gd name="connsiteY3" fmla="*/ 363071 h 1535737"/>
                          <a:gd name="connsiteX4" fmla="*/ 1748118 w 1748118"/>
                          <a:gd name="connsiteY4" fmla="*/ 1223681 h 1535737"/>
                          <a:gd name="connsiteX5" fmla="*/ 1398495 w 1748118"/>
                          <a:gd name="connsiteY5" fmla="*/ 1425388 h 1535737"/>
                          <a:gd name="connsiteX6" fmla="*/ 430308 w 1748118"/>
                          <a:gd name="connsiteY6" fmla="*/ 1532965 h 1535737"/>
                          <a:gd name="connsiteX7" fmla="*/ 0 w 1748118"/>
                          <a:gd name="connsiteY7" fmla="*/ 1385046 h 1535737"/>
                          <a:gd name="connsiteX8" fmla="*/ 13447 w 1748118"/>
                          <a:gd name="connsiteY8" fmla="*/ 484093 h 1535737"/>
                          <a:gd name="connsiteX0" fmla="*/ 13447 w 1748118"/>
                          <a:gd name="connsiteY0" fmla="*/ 484093 h 1535737"/>
                          <a:gd name="connsiteX1" fmla="*/ 403414 w 1748118"/>
                          <a:gd name="connsiteY1" fmla="*/ 147917 h 1535737"/>
                          <a:gd name="connsiteX2" fmla="*/ 1438836 w 1748118"/>
                          <a:gd name="connsiteY2" fmla="*/ 0 h 1535737"/>
                          <a:gd name="connsiteX3" fmla="*/ 1734672 w 1748118"/>
                          <a:gd name="connsiteY3" fmla="*/ 349624 h 1535737"/>
                          <a:gd name="connsiteX4" fmla="*/ 1748118 w 1748118"/>
                          <a:gd name="connsiteY4" fmla="*/ 1223681 h 1535737"/>
                          <a:gd name="connsiteX5" fmla="*/ 1398495 w 1748118"/>
                          <a:gd name="connsiteY5" fmla="*/ 1425388 h 1535737"/>
                          <a:gd name="connsiteX6" fmla="*/ 430308 w 1748118"/>
                          <a:gd name="connsiteY6" fmla="*/ 1532965 h 1535737"/>
                          <a:gd name="connsiteX7" fmla="*/ 0 w 1748118"/>
                          <a:gd name="connsiteY7" fmla="*/ 1385046 h 1535737"/>
                          <a:gd name="connsiteX8" fmla="*/ 13447 w 1748118"/>
                          <a:gd name="connsiteY8" fmla="*/ 484093 h 1535737"/>
                          <a:gd name="connsiteX0" fmla="*/ 13447 w 1748118"/>
                          <a:gd name="connsiteY0" fmla="*/ 484093 h 1535737"/>
                          <a:gd name="connsiteX1" fmla="*/ 403414 w 1748118"/>
                          <a:gd name="connsiteY1" fmla="*/ 147917 h 1535737"/>
                          <a:gd name="connsiteX2" fmla="*/ 1438836 w 1748118"/>
                          <a:gd name="connsiteY2" fmla="*/ 0 h 1535737"/>
                          <a:gd name="connsiteX3" fmla="*/ 1734672 w 1748118"/>
                          <a:gd name="connsiteY3" fmla="*/ 349624 h 1535737"/>
                          <a:gd name="connsiteX4" fmla="*/ 1748118 w 1748118"/>
                          <a:gd name="connsiteY4" fmla="*/ 1223681 h 1535737"/>
                          <a:gd name="connsiteX5" fmla="*/ 1398495 w 1748118"/>
                          <a:gd name="connsiteY5" fmla="*/ 1425388 h 1535737"/>
                          <a:gd name="connsiteX6" fmla="*/ 430308 w 1748118"/>
                          <a:gd name="connsiteY6" fmla="*/ 1532965 h 1535737"/>
                          <a:gd name="connsiteX7" fmla="*/ 0 w 1748118"/>
                          <a:gd name="connsiteY7" fmla="*/ 1385046 h 1535737"/>
                          <a:gd name="connsiteX8" fmla="*/ 13447 w 1748118"/>
                          <a:gd name="connsiteY8" fmla="*/ 484093 h 1535737"/>
                          <a:gd name="connsiteX0" fmla="*/ 13447 w 1748118"/>
                          <a:gd name="connsiteY0" fmla="*/ 484093 h 1535737"/>
                          <a:gd name="connsiteX1" fmla="*/ 403414 w 1748118"/>
                          <a:gd name="connsiteY1" fmla="*/ 147917 h 1535737"/>
                          <a:gd name="connsiteX2" fmla="*/ 1438836 w 1748118"/>
                          <a:gd name="connsiteY2" fmla="*/ 0 h 1535737"/>
                          <a:gd name="connsiteX3" fmla="*/ 1734672 w 1748118"/>
                          <a:gd name="connsiteY3" fmla="*/ 349624 h 1535737"/>
                          <a:gd name="connsiteX4" fmla="*/ 1748118 w 1748118"/>
                          <a:gd name="connsiteY4" fmla="*/ 1223681 h 1535737"/>
                          <a:gd name="connsiteX5" fmla="*/ 1398495 w 1748118"/>
                          <a:gd name="connsiteY5" fmla="*/ 1425388 h 1535737"/>
                          <a:gd name="connsiteX6" fmla="*/ 430308 w 1748118"/>
                          <a:gd name="connsiteY6" fmla="*/ 1532965 h 1535737"/>
                          <a:gd name="connsiteX7" fmla="*/ 0 w 1748118"/>
                          <a:gd name="connsiteY7" fmla="*/ 1385046 h 1535737"/>
                          <a:gd name="connsiteX8" fmla="*/ 13447 w 1748118"/>
                          <a:gd name="connsiteY8" fmla="*/ 484093 h 1535737"/>
                          <a:gd name="connsiteX0" fmla="*/ 13447 w 1748118"/>
                          <a:gd name="connsiteY0" fmla="*/ 484093 h 1535737"/>
                          <a:gd name="connsiteX1" fmla="*/ 403414 w 1748118"/>
                          <a:gd name="connsiteY1" fmla="*/ 147917 h 1535737"/>
                          <a:gd name="connsiteX2" fmla="*/ 1438836 w 1748118"/>
                          <a:gd name="connsiteY2" fmla="*/ 0 h 1535737"/>
                          <a:gd name="connsiteX3" fmla="*/ 1734672 w 1748118"/>
                          <a:gd name="connsiteY3" fmla="*/ 349624 h 1535737"/>
                          <a:gd name="connsiteX4" fmla="*/ 1748118 w 1748118"/>
                          <a:gd name="connsiteY4" fmla="*/ 1223681 h 1535737"/>
                          <a:gd name="connsiteX5" fmla="*/ 1398495 w 1748118"/>
                          <a:gd name="connsiteY5" fmla="*/ 1425388 h 1535737"/>
                          <a:gd name="connsiteX6" fmla="*/ 430308 w 1748118"/>
                          <a:gd name="connsiteY6" fmla="*/ 1532965 h 1535737"/>
                          <a:gd name="connsiteX7" fmla="*/ 0 w 1748118"/>
                          <a:gd name="connsiteY7" fmla="*/ 1385046 h 1535737"/>
                          <a:gd name="connsiteX8" fmla="*/ 13447 w 1748118"/>
                          <a:gd name="connsiteY8" fmla="*/ 484093 h 1535737"/>
                          <a:gd name="connsiteX0" fmla="*/ 13447 w 1748118"/>
                          <a:gd name="connsiteY0" fmla="*/ 484093 h 1535737"/>
                          <a:gd name="connsiteX1" fmla="*/ 403414 w 1748118"/>
                          <a:gd name="connsiteY1" fmla="*/ 147917 h 1535737"/>
                          <a:gd name="connsiteX2" fmla="*/ 1438836 w 1748118"/>
                          <a:gd name="connsiteY2" fmla="*/ 0 h 1535737"/>
                          <a:gd name="connsiteX3" fmla="*/ 1734672 w 1748118"/>
                          <a:gd name="connsiteY3" fmla="*/ 349624 h 1535737"/>
                          <a:gd name="connsiteX4" fmla="*/ 1748118 w 1748118"/>
                          <a:gd name="connsiteY4" fmla="*/ 1223681 h 1535737"/>
                          <a:gd name="connsiteX5" fmla="*/ 1398495 w 1748118"/>
                          <a:gd name="connsiteY5" fmla="*/ 1425388 h 1535737"/>
                          <a:gd name="connsiteX6" fmla="*/ 430308 w 1748118"/>
                          <a:gd name="connsiteY6" fmla="*/ 1532965 h 1535737"/>
                          <a:gd name="connsiteX7" fmla="*/ 0 w 1748118"/>
                          <a:gd name="connsiteY7" fmla="*/ 1385046 h 1535737"/>
                          <a:gd name="connsiteX8" fmla="*/ 13447 w 1748118"/>
                          <a:gd name="connsiteY8" fmla="*/ 484093 h 1535737"/>
                          <a:gd name="connsiteX0" fmla="*/ 13447 w 1748118"/>
                          <a:gd name="connsiteY0" fmla="*/ 484093 h 1535737"/>
                          <a:gd name="connsiteX1" fmla="*/ 403414 w 1748118"/>
                          <a:gd name="connsiteY1" fmla="*/ 147917 h 1535737"/>
                          <a:gd name="connsiteX2" fmla="*/ 1438836 w 1748118"/>
                          <a:gd name="connsiteY2" fmla="*/ 0 h 1535737"/>
                          <a:gd name="connsiteX3" fmla="*/ 1734672 w 1748118"/>
                          <a:gd name="connsiteY3" fmla="*/ 349624 h 1535737"/>
                          <a:gd name="connsiteX4" fmla="*/ 1748118 w 1748118"/>
                          <a:gd name="connsiteY4" fmla="*/ 1223681 h 1535737"/>
                          <a:gd name="connsiteX5" fmla="*/ 1398495 w 1748118"/>
                          <a:gd name="connsiteY5" fmla="*/ 1425388 h 1535737"/>
                          <a:gd name="connsiteX6" fmla="*/ 430308 w 1748118"/>
                          <a:gd name="connsiteY6" fmla="*/ 1532965 h 1535737"/>
                          <a:gd name="connsiteX7" fmla="*/ 0 w 1748118"/>
                          <a:gd name="connsiteY7" fmla="*/ 1385046 h 1535737"/>
                          <a:gd name="connsiteX8" fmla="*/ 13447 w 1748118"/>
                          <a:gd name="connsiteY8" fmla="*/ 484093 h 1535737"/>
                          <a:gd name="connsiteX0" fmla="*/ 13447 w 1748118"/>
                          <a:gd name="connsiteY0" fmla="*/ 484093 h 1535737"/>
                          <a:gd name="connsiteX1" fmla="*/ 403414 w 1748118"/>
                          <a:gd name="connsiteY1" fmla="*/ 147917 h 1535737"/>
                          <a:gd name="connsiteX2" fmla="*/ 1438836 w 1748118"/>
                          <a:gd name="connsiteY2" fmla="*/ 0 h 1535737"/>
                          <a:gd name="connsiteX3" fmla="*/ 1734672 w 1748118"/>
                          <a:gd name="connsiteY3" fmla="*/ 349624 h 1535737"/>
                          <a:gd name="connsiteX4" fmla="*/ 1748118 w 1748118"/>
                          <a:gd name="connsiteY4" fmla="*/ 1223681 h 1535737"/>
                          <a:gd name="connsiteX5" fmla="*/ 1398495 w 1748118"/>
                          <a:gd name="connsiteY5" fmla="*/ 1425388 h 1535737"/>
                          <a:gd name="connsiteX6" fmla="*/ 430308 w 1748118"/>
                          <a:gd name="connsiteY6" fmla="*/ 1532965 h 1535737"/>
                          <a:gd name="connsiteX7" fmla="*/ 0 w 1748118"/>
                          <a:gd name="connsiteY7" fmla="*/ 1385046 h 1535737"/>
                          <a:gd name="connsiteX8" fmla="*/ 13447 w 1748118"/>
                          <a:gd name="connsiteY8" fmla="*/ 484093 h 1535737"/>
                          <a:gd name="connsiteX0" fmla="*/ 13447 w 1748118"/>
                          <a:gd name="connsiteY0" fmla="*/ 484093 h 1540435"/>
                          <a:gd name="connsiteX1" fmla="*/ 403414 w 1748118"/>
                          <a:gd name="connsiteY1" fmla="*/ 147917 h 1540435"/>
                          <a:gd name="connsiteX2" fmla="*/ 1438836 w 1748118"/>
                          <a:gd name="connsiteY2" fmla="*/ 0 h 1540435"/>
                          <a:gd name="connsiteX3" fmla="*/ 1734672 w 1748118"/>
                          <a:gd name="connsiteY3" fmla="*/ 349624 h 1540435"/>
                          <a:gd name="connsiteX4" fmla="*/ 1748118 w 1748118"/>
                          <a:gd name="connsiteY4" fmla="*/ 1223681 h 1540435"/>
                          <a:gd name="connsiteX5" fmla="*/ 1398495 w 1748118"/>
                          <a:gd name="connsiteY5" fmla="*/ 1425388 h 1540435"/>
                          <a:gd name="connsiteX6" fmla="*/ 430308 w 1748118"/>
                          <a:gd name="connsiteY6" fmla="*/ 1532965 h 1540435"/>
                          <a:gd name="connsiteX7" fmla="*/ 0 w 1748118"/>
                          <a:gd name="connsiteY7" fmla="*/ 1385046 h 1540435"/>
                          <a:gd name="connsiteX8" fmla="*/ 13447 w 1748118"/>
                          <a:gd name="connsiteY8" fmla="*/ 484093 h 1540435"/>
                          <a:gd name="connsiteX0" fmla="*/ 13447 w 1748118"/>
                          <a:gd name="connsiteY0" fmla="*/ 484093 h 1540435"/>
                          <a:gd name="connsiteX1" fmla="*/ 403414 w 1748118"/>
                          <a:gd name="connsiteY1" fmla="*/ 147917 h 1540435"/>
                          <a:gd name="connsiteX2" fmla="*/ 1438836 w 1748118"/>
                          <a:gd name="connsiteY2" fmla="*/ 0 h 1540435"/>
                          <a:gd name="connsiteX3" fmla="*/ 1734672 w 1748118"/>
                          <a:gd name="connsiteY3" fmla="*/ 349624 h 1540435"/>
                          <a:gd name="connsiteX4" fmla="*/ 1748118 w 1748118"/>
                          <a:gd name="connsiteY4" fmla="*/ 1223681 h 1540435"/>
                          <a:gd name="connsiteX5" fmla="*/ 1398495 w 1748118"/>
                          <a:gd name="connsiteY5" fmla="*/ 1425388 h 1540435"/>
                          <a:gd name="connsiteX6" fmla="*/ 430308 w 1748118"/>
                          <a:gd name="connsiteY6" fmla="*/ 1532965 h 1540435"/>
                          <a:gd name="connsiteX7" fmla="*/ 0 w 1748118"/>
                          <a:gd name="connsiteY7" fmla="*/ 1385046 h 1540435"/>
                          <a:gd name="connsiteX8" fmla="*/ 13447 w 1748118"/>
                          <a:gd name="connsiteY8" fmla="*/ 484093 h 1540435"/>
                          <a:gd name="connsiteX0" fmla="*/ 13447 w 1748118"/>
                          <a:gd name="connsiteY0" fmla="*/ 484093 h 1540435"/>
                          <a:gd name="connsiteX1" fmla="*/ 403414 w 1748118"/>
                          <a:gd name="connsiteY1" fmla="*/ 147917 h 1540435"/>
                          <a:gd name="connsiteX2" fmla="*/ 1438836 w 1748118"/>
                          <a:gd name="connsiteY2" fmla="*/ 0 h 1540435"/>
                          <a:gd name="connsiteX3" fmla="*/ 1734672 w 1748118"/>
                          <a:gd name="connsiteY3" fmla="*/ 349624 h 1540435"/>
                          <a:gd name="connsiteX4" fmla="*/ 1748118 w 1748118"/>
                          <a:gd name="connsiteY4" fmla="*/ 1223681 h 1540435"/>
                          <a:gd name="connsiteX5" fmla="*/ 1398495 w 1748118"/>
                          <a:gd name="connsiteY5" fmla="*/ 1425388 h 1540435"/>
                          <a:gd name="connsiteX6" fmla="*/ 430308 w 1748118"/>
                          <a:gd name="connsiteY6" fmla="*/ 1532965 h 1540435"/>
                          <a:gd name="connsiteX7" fmla="*/ 0 w 1748118"/>
                          <a:gd name="connsiteY7" fmla="*/ 1385046 h 1540435"/>
                          <a:gd name="connsiteX8" fmla="*/ 13447 w 1748118"/>
                          <a:gd name="connsiteY8" fmla="*/ 484093 h 1540435"/>
                          <a:gd name="connsiteX0" fmla="*/ 13447 w 1748118"/>
                          <a:gd name="connsiteY0" fmla="*/ 484093 h 1540435"/>
                          <a:gd name="connsiteX1" fmla="*/ 403414 w 1748118"/>
                          <a:gd name="connsiteY1" fmla="*/ 147917 h 1540435"/>
                          <a:gd name="connsiteX2" fmla="*/ 1438836 w 1748118"/>
                          <a:gd name="connsiteY2" fmla="*/ 0 h 1540435"/>
                          <a:gd name="connsiteX3" fmla="*/ 1734672 w 1748118"/>
                          <a:gd name="connsiteY3" fmla="*/ 349624 h 1540435"/>
                          <a:gd name="connsiteX4" fmla="*/ 1748118 w 1748118"/>
                          <a:gd name="connsiteY4" fmla="*/ 1223681 h 1540435"/>
                          <a:gd name="connsiteX5" fmla="*/ 1398495 w 1748118"/>
                          <a:gd name="connsiteY5" fmla="*/ 1425388 h 1540435"/>
                          <a:gd name="connsiteX6" fmla="*/ 430308 w 1748118"/>
                          <a:gd name="connsiteY6" fmla="*/ 1532965 h 1540435"/>
                          <a:gd name="connsiteX7" fmla="*/ 0 w 1748118"/>
                          <a:gd name="connsiteY7" fmla="*/ 1385046 h 1540435"/>
                          <a:gd name="connsiteX8" fmla="*/ 13447 w 1748118"/>
                          <a:gd name="connsiteY8" fmla="*/ 484093 h 1540435"/>
                          <a:gd name="connsiteX0" fmla="*/ 13447 w 1748118"/>
                          <a:gd name="connsiteY0" fmla="*/ 484217 h 1540559"/>
                          <a:gd name="connsiteX1" fmla="*/ 403414 w 1748118"/>
                          <a:gd name="connsiteY1" fmla="*/ 148041 h 1540559"/>
                          <a:gd name="connsiteX2" fmla="*/ 1438836 w 1748118"/>
                          <a:gd name="connsiteY2" fmla="*/ 124 h 1540559"/>
                          <a:gd name="connsiteX3" fmla="*/ 1734672 w 1748118"/>
                          <a:gd name="connsiteY3" fmla="*/ 349748 h 1540559"/>
                          <a:gd name="connsiteX4" fmla="*/ 1748118 w 1748118"/>
                          <a:gd name="connsiteY4" fmla="*/ 1223805 h 1540559"/>
                          <a:gd name="connsiteX5" fmla="*/ 1398495 w 1748118"/>
                          <a:gd name="connsiteY5" fmla="*/ 1425512 h 1540559"/>
                          <a:gd name="connsiteX6" fmla="*/ 430308 w 1748118"/>
                          <a:gd name="connsiteY6" fmla="*/ 1533089 h 1540559"/>
                          <a:gd name="connsiteX7" fmla="*/ 0 w 1748118"/>
                          <a:gd name="connsiteY7" fmla="*/ 1385170 h 1540559"/>
                          <a:gd name="connsiteX8" fmla="*/ 13447 w 1748118"/>
                          <a:gd name="connsiteY8" fmla="*/ 484217 h 1540559"/>
                          <a:gd name="connsiteX0" fmla="*/ 13447 w 1748118"/>
                          <a:gd name="connsiteY0" fmla="*/ 484217 h 1540559"/>
                          <a:gd name="connsiteX1" fmla="*/ 403414 w 1748118"/>
                          <a:gd name="connsiteY1" fmla="*/ 148041 h 1540559"/>
                          <a:gd name="connsiteX2" fmla="*/ 1438836 w 1748118"/>
                          <a:gd name="connsiteY2" fmla="*/ 124 h 1540559"/>
                          <a:gd name="connsiteX3" fmla="*/ 1734672 w 1748118"/>
                          <a:gd name="connsiteY3" fmla="*/ 349748 h 1540559"/>
                          <a:gd name="connsiteX4" fmla="*/ 1748118 w 1748118"/>
                          <a:gd name="connsiteY4" fmla="*/ 1223805 h 1540559"/>
                          <a:gd name="connsiteX5" fmla="*/ 1398495 w 1748118"/>
                          <a:gd name="connsiteY5" fmla="*/ 1425512 h 1540559"/>
                          <a:gd name="connsiteX6" fmla="*/ 430308 w 1748118"/>
                          <a:gd name="connsiteY6" fmla="*/ 1533089 h 1540559"/>
                          <a:gd name="connsiteX7" fmla="*/ 0 w 1748118"/>
                          <a:gd name="connsiteY7" fmla="*/ 1385170 h 1540559"/>
                          <a:gd name="connsiteX8" fmla="*/ 13447 w 1748118"/>
                          <a:gd name="connsiteY8" fmla="*/ 484217 h 1540559"/>
                          <a:gd name="connsiteX0" fmla="*/ 13447 w 1739153"/>
                          <a:gd name="connsiteY0" fmla="*/ 484217 h 1540559"/>
                          <a:gd name="connsiteX1" fmla="*/ 403414 w 1739153"/>
                          <a:gd name="connsiteY1" fmla="*/ 148041 h 1540559"/>
                          <a:gd name="connsiteX2" fmla="*/ 1438836 w 1739153"/>
                          <a:gd name="connsiteY2" fmla="*/ 124 h 1540559"/>
                          <a:gd name="connsiteX3" fmla="*/ 1734672 w 1739153"/>
                          <a:gd name="connsiteY3" fmla="*/ 349748 h 1540559"/>
                          <a:gd name="connsiteX4" fmla="*/ 1739153 w 1739153"/>
                          <a:gd name="connsiteY4" fmla="*/ 1223805 h 1540559"/>
                          <a:gd name="connsiteX5" fmla="*/ 1398495 w 1739153"/>
                          <a:gd name="connsiteY5" fmla="*/ 1425512 h 1540559"/>
                          <a:gd name="connsiteX6" fmla="*/ 430308 w 1739153"/>
                          <a:gd name="connsiteY6" fmla="*/ 1533089 h 1540559"/>
                          <a:gd name="connsiteX7" fmla="*/ 0 w 1739153"/>
                          <a:gd name="connsiteY7" fmla="*/ 1385170 h 1540559"/>
                          <a:gd name="connsiteX8" fmla="*/ 13447 w 1739153"/>
                          <a:gd name="connsiteY8" fmla="*/ 484217 h 1540559"/>
                          <a:gd name="connsiteX0" fmla="*/ 13447 w 1739153"/>
                          <a:gd name="connsiteY0" fmla="*/ 484217 h 1540559"/>
                          <a:gd name="connsiteX1" fmla="*/ 403414 w 1739153"/>
                          <a:gd name="connsiteY1" fmla="*/ 148041 h 1540559"/>
                          <a:gd name="connsiteX2" fmla="*/ 1438836 w 1739153"/>
                          <a:gd name="connsiteY2" fmla="*/ 124 h 1540559"/>
                          <a:gd name="connsiteX3" fmla="*/ 1734672 w 1739153"/>
                          <a:gd name="connsiteY3" fmla="*/ 349748 h 1540559"/>
                          <a:gd name="connsiteX4" fmla="*/ 1739153 w 1739153"/>
                          <a:gd name="connsiteY4" fmla="*/ 1223805 h 1540559"/>
                          <a:gd name="connsiteX5" fmla="*/ 1398495 w 1739153"/>
                          <a:gd name="connsiteY5" fmla="*/ 1425512 h 1540559"/>
                          <a:gd name="connsiteX6" fmla="*/ 430308 w 1739153"/>
                          <a:gd name="connsiteY6" fmla="*/ 1533089 h 1540559"/>
                          <a:gd name="connsiteX7" fmla="*/ 0 w 1739153"/>
                          <a:gd name="connsiteY7" fmla="*/ 1385170 h 1540559"/>
                          <a:gd name="connsiteX8" fmla="*/ 13447 w 1739153"/>
                          <a:gd name="connsiteY8" fmla="*/ 484217 h 154055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</a:cxnLst>
                        <a:rect l="l" t="t" r="r" b="b"/>
                        <a:pathLst>
                          <a:path w="1739153" h="1540559">
                            <a:moveTo>
                              <a:pt x="13447" y="484217"/>
                            </a:moveTo>
                            <a:cubicBezTo>
                              <a:pt x="35860" y="264581"/>
                              <a:pt x="107577" y="174936"/>
                              <a:pt x="403414" y="148041"/>
                            </a:cubicBezTo>
                            <a:lnTo>
                              <a:pt x="1438836" y="124"/>
                            </a:lnTo>
                            <a:cubicBezTo>
                              <a:pt x="1779494" y="-4359"/>
                              <a:pt x="1730191" y="112183"/>
                              <a:pt x="1734672" y="349748"/>
                            </a:cubicBezTo>
                            <a:cubicBezTo>
                              <a:pt x="1736166" y="641100"/>
                              <a:pt x="1737659" y="932453"/>
                              <a:pt x="1739153" y="1223805"/>
                            </a:cubicBezTo>
                            <a:cubicBezTo>
                              <a:pt x="1694329" y="1367240"/>
                              <a:pt x="1582272" y="1425512"/>
                              <a:pt x="1398495" y="1425512"/>
                            </a:cubicBezTo>
                            <a:lnTo>
                              <a:pt x="430308" y="1533089"/>
                            </a:lnTo>
                            <a:cubicBezTo>
                              <a:pt x="206190" y="1537571"/>
                              <a:pt x="67236" y="1582394"/>
                              <a:pt x="0" y="1385170"/>
                            </a:cubicBezTo>
                            <a:lnTo>
                              <a:pt x="13447" y="484217"/>
                            </a:lnTo>
                            <a:close/>
                          </a:path>
                        </a:pathLst>
                      </a:custGeom>
                      <a:solidFill>
                        <a:schemeClr val="accent2"/>
                      </a:solidFill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78" name="Rectangle 8"/>
                      <p:cNvSpPr/>
                      <p:nvPr/>
                    </p:nvSpPr>
                    <p:spPr>
                      <a:xfrm>
                        <a:off x="4832986" y="3821424"/>
                        <a:ext cx="82955" cy="73482"/>
                      </a:xfrm>
                      <a:custGeom>
                        <a:avLst/>
                        <a:gdLst>
                          <a:gd name="connsiteX0" fmla="*/ 0 w 1721224"/>
                          <a:gd name="connsiteY0" fmla="*/ 0 h 1465729"/>
                          <a:gd name="connsiteX1" fmla="*/ 1721224 w 1721224"/>
                          <a:gd name="connsiteY1" fmla="*/ 0 h 1465729"/>
                          <a:gd name="connsiteX2" fmla="*/ 1721224 w 1721224"/>
                          <a:gd name="connsiteY2" fmla="*/ 1465729 h 1465729"/>
                          <a:gd name="connsiteX3" fmla="*/ 0 w 1721224"/>
                          <a:gd name="connsiteY3" fmla="*/ 1465729 h 1465729"/>
                          <a:gd name="connsiteX4" fmla="*/ 0 w 1721224"/>
                          <a:gd name="connsiteY4" fmla="*/ 0 h 1465729"/>
                          <a:gd name="connsiteX0" fmla="*/ 0 w 1801907"/>
                          <a:gd name="connsiteY0" fmla="*/ 215152 h 1465729"/>
                          <a:gd name="connsiteX1" fmla="*/ 1801907 w 1801907"/>
                          <a:gd name="connsiteY1" fmla="*/ 0 h 1465729"/>
                          <a:gd name="connsiteX2" fmla="*/ 1801907 w 1801907"/>
                          <a:gd name="connsiteY2" fmla="*/ 1465729 h 1465729"/>
                          <a:gd name="connsiteX3" fmla="*/ 80683 w 1801907"/>
                          <a:gd name="connsiteY3" fmla="*/ 1465729 h 1465729"/>
                          <a:gd name="connsiteX4" fmla="*/ 0 w 1801907"/>
                          <a:gd name="connsiteY4" fmla="*/ 215152 h 1465729"/>
                          <a:gd name="connsiteX0" fmla="*/ 53788 w 1855695"/>
                          <a:gd name="connsiteY0" fmla="*/ 215152 h 1465729"/>
                          <a:gd name="connsiteX1" fmla="*/ 1855695 w 1855695"/>
                          <a:gd name="connsiteY1" fmla="*/ 0 h 1465729"/>
                          <a:gd name="connsiteX2" fmla="*/ 1855695 w 1855695"/>
                          <a:gd name="connsiteY2" fmla="*/ 1465729 h 1465729"/>
                          <a:gd name="connsiteX3" fmla="*/ 0 w 1855695"/>
                          <a:gd name="connsiteY3" fmla="*/ 1102658 h 1465729"/>
                          <a:gd name="connsiteX4" fmla="*/ 53788 w 1855695"/>
                          <a:gd name="connsiteY4" fmla="*/ 215152 h 1465729"/>
                          <a:gd name="connsiteX0" fmla="*/ 53788 w 1855695"/>
                          <a:gd name="connsiteY0" fmla="*/ 215152 h 1465729"/>
                          <a:gd name="connsiteX1" fmla="*/ 524437 w 1855695"/>
                          <a:gd name="connsiteY1" fmla="*/ 161364 h 1465729"/>
                          <a:gd name="connsiteX2" fmla="*/ 1855695 w 1855695"/>
                          <a:gd name="connsiteY2" fmla="*/ 0 h 1465729"/>
                          <a:gd name="connsiteX3" fmla="*/ 1855695 w 1855695"/>
                          <a:gd name="connsiteY3" fmla="*/ 1465729 h 1465729"/>
                          <a:gd name="connsiteX4" fmla="*/ 0 w 1855695"/>
                          <a:gd name="connsiteY4" fmla="*/ 1102658 h 1465729"/>
                          <a:gd name="connsiteX5" fmla="*/ 53788 w 1855695"/>
                          <a:gd name="connsiteY5" fmla="*/ 215152 h 1465729"/>
                          <a:gd name="connsiteX0" fmla="*/ 53788 w 1855695"/>
                          <a:gd name="connsiteY0" fmla="*/ 349623 h 1600200"/>
                          <a:gd name="connsiteX1" fmla="*/ 403414 w 1855695"/>
                          <a:gd name="connsiteY1" fmla="*/ 0 h 1600200"/>
                          <a:gd name="connsiteX2" fmla="*/ 1855695 w 1855695"/>
                          <a:gd name="connsiteY2" fmla="*/ 134471 h 1600200"/>
                          <a:gd name="connsiteX3" fmla="*/ 1855695 w 1855695"/>
                          <a:gd name="connsiteY3" fmla="*/ 1600200 h 1600200"/>
                          <a:gd name="connsiteX4" fmla="*/ 0 w 1855695"/>
                          <a:gd name="connsiteY4" fmla="*/ 1237129 h 1600200"/>
                          <a:gd name="connsiteX5" fmla="*/ 53788 w 1855695"/>
                          <a:gd name="connsiteY5" fmla="*/ 349623 h 1600200"/>
                          <a:gd name="connsiteX0" fmla="*/ 53788 w 1855695"/>
                          <a:gd name="connsiteY0" fmla="*/ 497540 h 1748117"/>
                          <a:gd name="connsiteX1" fmla="*/ 403414 w 1855695"/>
                          <a:gd name="connsiteY1" fmla="*/ 147917 h 1748117"/>
                          <a:gd name="connsiteX2" fmla="*/ 1438836 w 1855695"/>
                          <a:gd name="connsiteY2" fmla="*/ 0 h 1748117"/>
                          <a:gd name="connsiteX3" fmla="*/ 1855695 w 1855695"/>
                          <a:gd name="connsiteY3" fmla="*/ 1748117 h 1748117"/>
                          <a:gd name="connsiteX4" fmla="*/ 0 w 1855695"/>
                          <a:gd name="connsiteY4" fmla="*/ 1385046 h 1748117"/>
                          <a:gd name="connsiteX5" fmla="*/ 53788 w 1855695"/>
                          <a:gd name="connsiteY5" fmla="*/ 497540 h 1748117"/>
                          <a:gd name="connsiteX0" fmla="*/ 53788 w 1855695"/>
                          <a:gd name="connsiteY0" fmla="*/ 497540 h 1748117"/>
                          <a:gd name="connsiteX1" fmla="*/ 403414 w 1855695"/>
                          <a:gd name="connsiteY1" fmla="*/ 147917 h 1748117"/>
                          <a:gd name="connsiteX2" fmla="*/ 1438836 w 1855695"/>
                          <a:gd name="connsiteY2" fmla="*/ 0 h 1748117"/>
                          <a:gd name="connsiteX3" fmla="*/ 1559861 w 1855695"/>
                          <a:gd name="connsiteY3" fmla="*/ 470647 h 1748117"/>
                          <a:gd name="connsiteX4" fmla="*/ 1855695 w 1855695"/>
                          <a:gd name="connsiteY4" fmla="*/ 1748117 h 1748117"/>
                          <a:gd name="connsiteX5" fmla="*/ 0 w 1855695"/>
                          <a:gd name="connsiteY5" fmla="*/ 1385046 h 1748117"/>
                          <a:gd name="connsiteX6" fmla="*/ 53788 w 1855695"/>
                          <a:gd name="connsiteY6" fmla="*/ 497540 h 1748117"/>
                          <a:gd name="connsiteX0" fmla="*/ 53788 w 1855695"/>
                          <a:gd name="connsiteY0" fmla="*/ 497540 h 1748117"/>
                          <a:gd name="connsiteX1" fmla="*/ 403414 w 1855695"/>
                          <a:gd name="connsiteY1" fmla="*/ 147917 h 1748117"/>
                          <a:gd name="connsiteX2" fmla="*/ 1438836 w 1855695"/>
                          <a:gd name="connsiteY2" fmla="*/ 0 h 1748117"/>
                          <a:gd name="connsiteX3" fmla="*/ 1707778 w 1855695"/>
                          <a:gd name="connsiteY3" fmla="*/ 363071 h 1748117"/>
                          <a:gd name="connsiteX4" fmla="*/ 1855695 w 1855695"/>
                          <a:gd name="connsiteY4" fmla="*/ 1748117 h 1748117"/>
                          <a:gd name="connsiteX5" fmla="*/ 0 w 1855695"/>
                          <a:gd name="connsiteY5" fmla="*/ 1385046 h 1748117"/>
                          <a:gd name="connsiteX6" fmla="*/ 53788 w 1855695"/>
                          <a:gd name="connsiteY6" fmla="*/ 497540 h 1748117"/>
                          <a:gd name="connsiteX0" fmla="*/ 53788 w 1748118"/>
                          <a:gd name="connsiteY0" fmla="*/ 497540 h 1385046"/>
                          <a:gd name="connsiteX1" fmla="*/ 403414 w 1748118"/>
                          <a:gd name="connsiteY1" fmla="*/ 147917 h 1385046"/>
                          <a:gd name="connsiteX2" fmla="*/ 1438836 w 1748118"/>
                          <a:gd name="connsiteY2" fmla="*/ 0 h 1385046"/>
                          <a:gd name="connsiteX3" fmla="*/ 1707778 w 1748118"/>
                          <a:gd name="connsiteY3" fmla="*/ 363071 h 1385046"/>
                          <a:gd name="connsiteX4" fmla="*/ 1748118 w 1748118"/>
                          <a:gd name="connsiteY4" fmla="*/ 1223681 h 1385046"/>
                          <a:gd name="connsiteX5" fmla="*/ 0 w 1748118"/>
                          <a:gd name="connsiteY5" fmla="*/ 1385046 h 1385046"/>
                          <a:gd name="connsiteX6" fmla="*/ 53788 w 1748118"/>
                          <a:gd name="connsiteY6" fmla="*/ 497540 h 1385046"/>
                          <a:gd name="connsiteX0" fmla="*/ 53788 w 1748118"/>
                          <a:gd name="connsiteY0" fmla="*/ 497540 h 1385046"/>
                          <a:gd name="connsiteX1" fmla="*/ 403414 w 1748118"/>
                          <a:gd name="connsiteY1" fmla="*/ 147917 h 1385046"/>
                          <a:gd name="connsiteX2" fmla="*/ 1438836 w 1748118"/>
                          <a:gd name="connsiteY2" fmla="*/ 0 h 1385046"/>
                          <a:gd name="connsiteX3" fmla="*/ 1707778 w 1748118"/>
                          <a:gd name="connsiteY3" fmla="*/ 363071 h 1385046"/>
                          <a:gd name="connsiteX4" fmla="*/ 1748118 w 1748118"/>
                          <a:gd name="connsiteY4" fmla="*/ 1223681 h 1385046"/>
                          <a:gd name="connsiteX5" fmla="*/ 1277472 w 1748118"/>
                          <a:gd name="connsiteY5" fmla="*/ 1264024 h 1385046"/>
                          <a:gd name="connsiteX6" fmla="*/ 0 w 1748118"/>
                          <a:gd name="connsiteY6" fmla="*/ 1385046 h 1385046"/>
                          <a:gd name="connsiteX7" fmla="*/ 53788 w 1748118"/>
                          <a:gd name="connsiteY7" fmla="*/ 497540 h 1385046"/>
                          <a:gd name="connsiteX0" fmla="*/ 53788 w 1748118"/>
                          <a:gd name="connsiteY0" fmla="*/ 497540 h 1425388"/>
                          <a:gd name="connsiteX1" fmla="*/ 403414 w 1748118"/>
                          <a:gd name="connsiteY1" fmla="*/ 147917 h 1425388"/>
                          <a:gd name="connsiteX2" fmla="*/ 1438836 w 1748118"/>
                          <a:gd name="connsiteY2" fmla="*/ 0 h 1425388"/>
                          <a:gd name="connsiteX3" fmla="*/ 1707778 w 1748118"/>
                          <a:gd name="connsiteY3" fmla="*/ 363071 h 1425388"/>
                          <a:gd name="connsiteX4" fmla="*/ 1748118 w 1748118"/>
                          <a:gd name="connsiteY4" fmla="*/ 1223681 h 1425388"/>
                          <a:gd name="connsiteX5" fmla="*/ 1398495 w 1748118"/>
                          <a:gd name="connsiteY5" fmla="*/ 1425388 h 1425388"/>
                          <a:gd name="connsiteX6" fmla="*/ 0 w 1748118"/>
                          <a:gd name="connsiteY6" fmla="*/ 1385046 h 1425388"/>
                          <a:gd name="connsiteX7" fmla="*/ 53788 w 1748118"/>
                          <a:gd name="connsiteY7" fmla="*/ 497540 h 1425388"/>
                          <a:gd name="connsiteX0" fmla="*/ 53788 w 1748118"/>
                          <a:gd name="connsiteY0" fmla="*/ 497540 h 1425388"/>
                          <a:gd name="connsiteX1" fmla="*/ 403414 w 1748118"/>
                          <a:gd name="connsiteY1" fmla="*/ 147917 h 1425388"/>
                          <a:gd name="connsiteX2" fmla="*/ 1438836 w 1748118"/>
                          <a:gd name="connsiteY2" fmla="*/ 0 h 1425388"/>
                          <a:gd name="connsiteX3" fmla="*/ 1707778 w 1748118"/>
                          <a:gd name="connsiteY3" fmla="*/ 363071 h 1425388"/>
                          <a:gd name="connsiteX4" fmla="*/ 1748118 w 1748118"/>
                          <a:gd name="connsiteY4" fmla="*/ 1223681 h 1425388"/>
                          <a:gd name="connsiteX5" fmla="*/ 1398495 w 1748118"/>
                          <a:gd name="connsiteY5" fmla="*/ 1425388 h 1425388"/>
                          <a:gd name="connsiteX6" fmla="*/ 443755 w 1748118"/>
                          <a:gd name="connsiteY6" fmla="*/ 1385047 h 1425388"/>
                          <a:gd name="connsiteX7" fmla="*/ 0 w 1748118"/>
                          <a:gd name="connsiteY7" fmla="*/ 1385046 h 1425388"/>
                          <a:gd name="connsiteX8" fmla="*/ 53788 w 1748118"/>
                          <a:gd name="connsiteY8" fmla="*/ 497540 h 1425388"/>
                          <a:gd name="connsiteX0" fmla="*/ 53788 w 1748118"/>
                          <a:gd name="connsiteY0" fmla="*/ 497540 h 1519518"/>
                          <a:gd name="connsiteX1" fmla="*/ 403414 w 1748118"/>
                          <a:gd name="connsiteY1" fmla="*/ 147917 h 1519518"/>
                          <a:gd name="connsiteX2" fmla="*/ 1438836 w 1748118"/>
                          <a:gd name="connsiteY2" fmla="*/ 0 h 1519518"/>
                          <a:gd name="connsiteX3" fmla="*/ 1707778 w 1748118"/>
                          <a:gd name="connsiteY3" fmla="*/ 363071 h 1519518"/>
                          <a:gd name="connsiteX4" fmla="*/ 1748118 w 1748118"/>
                          <a:gd name="connsiteY4" fmla="*/ 1223681 h 1519518"/>
                          <a:gd name="connsiteX5" fmla="*/ 1398495 w 1748118"/>
                          <a:gd name="connsiteY5" fmla="*/ 1425388 h 1519518"/>
                          <a:gd name="connsiteX6" fmla="*/ 430308 w 1748118"/>
                          <a:gd name="connsiteY6" fmla="*/ 1519518 h 1519518"/>
                          <a:gd name="connsiteX7" fmla="*/ 0 w 1748118"/>
                          <a:gd name="connsiteY7" fmla="*/ 1385046 h 1519518"/>
                          <a:gd name="connsiteX8" fmla="*/ 53788 w 1748118"/>
                          <a:gd name="connsiteY8" fmla="*/ 497540 h 1519518"/>
                          <a:gd name="connsiteX0" fmla="*/ 53788 w 1748118"/>
                          <a:gd name="connsiteY0" fmla="*/ 497540 h 1532965"/>
                          <a:gd name="connsiteX1" fmla="*/ 403414 w 1748118"/>
                          <a:gd name="connsiteY1" fmla="*/ 147917 h 1532965"/>
                          <a:gd name="connsiteX2" fmla="*/ 1438836 w 1748118"/>
                          <a:gd name="connsiteY2" fmla="*/ 0 h 1532965"/>
                          <a:gd name="connsiteX3" fmla="*/ 1707778 w 1748118"/>
                          <a:gd name="connsiteY3" fmla="*/ 363071 h 1532965"/>
                          <a:gd name="connsiteX4" fmla="*/ 1748118 w 1748118"/>
                          <a:gd name="connsiteY4" fmla="*/ 1223681 h 1532965"/>
                          <a:gd name="connsiteX5" fmla="*/ 1398495 w 1748118"/>
                          <a:gd name="connsiteY5" fmla="*/ 1425388 h 1532965"/>
                          <a:gd name="connsiteX6" fmla="*/ 430308 w 1748118"/>
                          <a:gd name="connsiteY6" fmla="*/ 1532965 h 1532965"/>
                          <a:gd name="connsiteX7" fmla="*/ 0 w 1748118"/>
                          <a:gd name="connsiteY7" fmla="*/ 1385046 h 1532965"/>
                          <a:gd name="connsiteX8" fmla="*/ 53788 w 1748118"/>
                          <a:gd name="connsiteY8" fmla="*/ 497540 h 1532965"/>
                          <a:gd name="connsiteX0" fmla="*/ 53788 w 1748118"/>
                          <a:gd name="connsiteY0" fmla="*/ 497540 h 1532965"/>
                          <a:gd name="connsiteX1" fmla="*/ 403414 w 1748118"/>
                          <a:gd name="connsiteY1" fmla="*/ 147917 h 1532965"/>
                          <a:gd name="connsiteX2" fmla="*/ 1438836 w 1748118"/>
                          <a:gd name="connsiteY2" fmla="*/ 0 h 1532965"/>
                          <a:gd name="connsiteX3" fmla="*/ 1707778 w 1748118"/>
                          <a:gd name="connsiteY3" fmla="*/ 363071 h 1532965"/>
                          <a:gd name="connsiteX4" fmla="*/ 1748118 w 1748118"/>
                          <a:gd name="connsiteY4" fmla="*/ 1223681 h 1532965"/>
                          <a:gd name="connsiteX5" fmla="*/ 1398495 w 1748118"/>
                          <a:gd name="connsiteY5" fmla="*/ 1425388 h 1532965"/>
                          <a:gd name="connsiteX6" fmla="*/ 430308 w 1748118"/>
                          <a:gd name="connsiteY6" fmla="*/ 1532965 h 1532965"/>
                          <a:gd name="connsiteX7" fmla="*/ 0 w 1748118"/>
                          <a:gd name="connsiteY7" fmla="*/ 1385046 h 1532965"/>
                          <a:gd name="connsiteX8" fmla="*/ 53788 w 1748118"/>
                          <a:gd name="connsiteY8" fmla="*/ 497540 h 1532965"/>
                          <a:gd name="connsiteX0" fmla="*/ 53788 w 1748118"/>
                          <a:gd name="connsiteY0" fmla="*/ 497540 h 1532965"/>
                          <a:gd name="connsiteX1" fmla="*/ 403414 w 1748118"/>
                          <a:gd name="connsiteY1" fmla="*/ 147917 h 1532965"/>
                          <a:gd name="connsiteX2" fmla="*/ 1438836 w 1748118"/>
                          <a:gd name="connsiteY2" fmla="*/ 0 h 1532965"/>
                          <a:gd name="connsiteX3" fmla="*/ 1707778 w 1748118"/>
                          <a:gd name="connsiteY3" fmla="*/ 363071 h 1532965"/>
                          <a:gd name="connsiteX4" fmla="*/ 1748118 w 1748118"/>
                          <a:gd name="connsiteY4" fmla="*/ 1223681 h 1532965"/>
                          <a:gd name="connsiteX5" fmla="*/ 1398495 w 1748118"/>
                          <a:gd name="connsiteY5" fmla="*/ 1425388 h 1532965"/>
                          <a:gd name="connsiteX6" fmla="*/ 430308 w 1748118"/>
                          <a:gd name="connsiteY6" fmla="*/ 1532965 h 1532965"/>
                          <a:gd name="connsiteX7" fmla="*/ 0 w 1748118"/>
                          <a:gd name="connsiteY7" fmla="*/ 1385046 h 1532965"/>
                          <a:gd name="connsiteX8" fmla="*/ 53788 w 1748118"/>
                          <a:gd name="connsiteY8" fmla="*/ 497540 h 1532965"/>
                          <a:gd name="connsiteX0" fmla="*/ 53788 w 1748118"/>
                          <a:gd name="connsiteY0" fmla="*/ 497540 h 1533485"/>
                          <a:gd name="connsiteX1" fmla="*/ 403414 w 1748118"/>
                          <a:gd name="connsiteY1" fmla="*/ 147917 h 1533485"/>
                          <a:gd name="connsiteX2" fmla="*/ 1438836 w 1748118"/>
                          <a:gd name="connsiteY2" fmla="*/ 0 h 1533485"/>
                          <a:gd name="connsiteX3" fmla="*/ 1707778 w 1748118"/>
                          <a:gd name="connsiteY3" fmla="*/ 363071 h 1533485"/>
                          <a:gd name="connsiteX4" fmla="*/ 1748118 w 1748118"/>
                          <a:gd name="connsiteY4" fmla="*/ 1223681 h 1533485"/>
                          <a:gd name="connsiteX5" fmla="*/ 1398495 w 1748118"/>
                          <a:gd name="connsiteY5" fmla="*/ 1425388 h 1533485"/>
                          <a:gd name="connsiteX6" fmla="*/ 430308 w 1748118"/>
                          <a:gd name="connsiteY6" fmla="*/ 1532965 h 1533485"/>
                          <a:gd name="connsiteX7" fmla="*/ 0 w 1748118"/>
                          <a:gd name="connsiteY7" fmla="*/ 1385046 h 1533485"/>
                          <a:gd name="connsiteX8" fmla="*/ 53788 w 1748118"/>
                          <a:gd name="connsiteY8" fmla="*/ 497540 h 1533485"/>
                          <a:gd name="connsiteX0" fmla="*/ 53788 w 1748118"/>
                          <a:gd name="connsiteY0" fmla="*/ 497540 h 1535737"/>
                          <a:gd name="connsiteX1" fmla="*/ 403414 w 1748118"/>
                          <a:gd name="connsiteY1" fmla="*/ 147917 h 1535737"/>
                          <a:gd name="connsiteX2" fmla="*/ 1438836 w 1748118"/>
                          <a:gd name="connsiteY2" fmla="*/ 0 h 1535737"/>
                          <a:gd name="connsiteX3" fmla="*/ 1707778 w 1748118"/>
                          <a:gd name="connsiteY3" fmla="*/ 363071 h 1535737"/>
                          <a:gd name="connsiteX4" fmla="*/ 1748118 w 1748118"/>
                          <a:gd name="connsiteY4" fmla="*/ 1223681 h 1535737"/>
                          <a:gd name="connsiteX5" fmla="*/ 1398495 w 1748118"/>
                          <a:gd name="connsiteY5" fmla="*/ 1425388 h 1535737"/>
                          <a:gd name="connsiteX6" fmla="*/ 430308 w 1748118"/>
                          <a:gd name="connsiteY6" fmla="*/ 1532965 h 1535737"/>
                          <a:gd name="connsiteX7" fmla="*/ 0 w 1748118"/>
                          <a:gd name="connsiteY7" fmla="*/ 1385046 h 1535737"/>
                          <a:gd name="connsiteX8" fmla="*/ 53788 w 1748118"/>
                          <a:gd name="connsiteY8" fmla="*/ 497540 h 1535737"/>
                          <a:gd name="connsiteX0" fmla="*/ 13447 w 1748118"/>
                          <a:gd name="connsiteY0" fmla="*/ 484093 h 1535737"/>
                          <a:gd name="connsiteX1" fmla="*/ 403414 w 1748118"/>
                          <a:gd name="connsiteY1" fmla="*/ 147917 h 1535737"/>
                          <a:gd name="connsiteX2" fmla="*/ 1438836 w 1748118"/>
                          <a:gd name="connsiteY2" fmla="*/ 0 h 1535737"/>
                          <a:gd name="connsiteX3" fmla="*/ 1707778 w 1748118"/>
                          <a:gd name="connsiteY3" fmla="*/ 363071 h 1535737"/>
                          <a:gd name="connsiteX4" fmla="*/ 1748118 w 1748118"/>
                          <a:gd name="connsiteY4" fmla="*/ 1223681 h 1535737"/>
                          <a:gd name="connsiteX5" fmla="*/ 1398495 w 1748118"/>
                          <a:gd name="connsiteY5" fmla="*/ 1425388 h 1535737"/>
                          <a:gd name="connsiteX6" fmla="*/ 430308 w 1748118"/>
                          <a:gd name="connsiteY6" fmla="*/ 1532965 h 1535737"/>
                          <a:gd name="connsiteX7" fmla="*/ 0 w 1748118"/>
                          <a:gd name="connsiteY7" fmla="*/ 1385046 h 1535737"/>
                          <a:gd name="connsiteX8" fmla="*/ 13447 w 1748118"/>
                          <a:gd name="connsiteY8" fmla="*/ 484093 h 1535737"/>
                          <a:gd name="connsiteX0" fmla="*/ 13447 w 1748118"/>
                          <a:gd name="connsiteY0" fmla="*/ 484093 h 1535737"/>
                          <a:gd name="connsiteX1" fmla="*/ 403414 w 1748118"/>
                          <a:gd name="connsiteY1" fmla="*/ 147917 h 1535737"/>
                          <a:gd name="connsiteX2" fmla="*/ 1438836 w 1748118"/>
                          <a:gd name="connsiteY2" fmla="*/ 0 h 1535737"/>
                          <a:gd name="connsiteX3" fmla="*/ 1707778 w 1748118"/>
                          <a:gd name="connsiteY3" fmla="*/ 363071 h 1535737"/>
                          <a:gd name="connsiteX4" fmla="*/ 1748118 w 1748118"/>
                          <a:gd name="connsiteY4" fmla="*/ 1223681 h 1535737"/>
                          <a:gd name="connsiteX5" fmla="*/ 1398495 w 1748118"/>
                          <a:gd name="connsiteY5" fmla="*/ 1425388 h 1535737"/>
                          <a:gd name="connsiteX6" fmla="*/ 430308 w 1748118"/>
                          <a:gd name="connsiteY6" fmla="*/ 1532965 h 1535737"/>
                          <a:gd name="connsiteX7" fmla="*/ 0 w 1748118"/>
                          <a:gd name="connsiteY7" fmla="*/ 1385046 h 1535737"/>
                          <a:gd name="connsiteX8" fmla="*/ 13447 w 1748118"/>
                          <a:gd name="connsiteY8" fmla="*/ 484093 h 1535737"/>
                          <a:gd name="connsiteX0" fmla="*/ 13447 w 1748118"/>
                          <a:gd name="connsiteY0" fmla="*/ 484093 h 1535737"/>
                          <a:gd name="connsiteX1" fmla="*/ 403414 w 1748118"/>
                          <a:gd name="connsiteY1" fmla="*/ 147917 h 1535737"/>
                          <a:gd name="connsiteX2" fmla="*/ 1438836 w 1748118"/>
                          <a:gd name="connsiteY2" fmla="*/ 0 h 1535737"/>
                          <a:gd name="connsiteX3" fmla="*/ 1707778 w 1748118"/>
                          <a:gd name="connsiteY3" fmla="*/ 363071 h 1535737"/>
                          <a:gd name="connsiteX4" fmla="*/ 1748118 w 1748118"/>
                          <a:gd name="connsiteY4" fmla="*/ 1223681 h 1535737"/>
                          <a:gd name="connsiteX5" fmla="*/ 1398495 w 1748118"/>
                          <a:gd name="connsiteY5" fmla="*/ 1425388 h 1535737"/>
                          <a:gd name="connsiteX6" fmla="*/ 430308 w 1748118"/>
                          <a:gd name="connsiteY6" fmla="*/ 1532965 h 1535737"/>
                          <a:gd name="connsiteX7" fmla="*/ 0 w 1748118"/>
                          <a:gd name="connsiteY7" fmla="*/ 1385046 h 1535737"/>
                          <a:gd name="connsiteX8" fmla="*/ 13447 w 1748118"/>
                          <a:gd name="connsiteY8" fmla="*/ 484093 h 1535737"/>
                          <a:gd name="connsiteX0" fmla="*/ 13447 w 1748118"/>
                          <a:gd name="connsiteY0" fmla="*/ 484093 h 1535737"/>
                          <a:gd name="connsiteX1" fmla="*/ 403414 w 1748118"/>
                          <a:gd name="connsiteY1" fmla="*/ 147917 h 1535737"/>
                          <a:gd name="connsiteX2" fmla="*/ 1438836 w 1748118"/>
                          <a:gd name="connsiteY2" fmla="*/ 0 h 1535737"/>
                          <a:gd name="connsiteX3" fmla="*/ 1707778 w 1748118"/>
                          <a:gd name="connsiteY3" fmla="*/ 363071 h 1535737"/>
                          <a:gd name="connsiteX4" fmla="*/ 1748118 w 1748118"/>
                          <a:gd name="connsiteY4" fmla="*/ 1223681 h 1535737"/>
                          <a:gd name="connsiteX5" fmla="*/ 1398495 w 1748118"/>
                          <a:gd name="connsiteY5" fmla="*/ 1425388 h 1535737"/>
                          <a:gd name="connsiteX6" fmla="*/ 430308 w 1748118"/>
                          <a:gd name="connsiteY6" fmla="*/ 1532965 h 1535737"/>
                          <a:gd name="connsiteX7" fmla="*/ 0 w 1748118"/>
                          <a:gd name="connsiteY7" fmla="*/ 1385046 h 1535737"/>
                          <a:gd name="connsiteX8" fmla="*/ 13447 w 1748118"/>
                          <a:gd name="connsiteY8" fmla="*/ 484093 h 1535737"/>
                          <a:gd name="connsiteX0" fmla="*/ 13447 w 1748118"/>
                          <a:gd name="connsiteY0" fmla="*/ 484093 h 1535737"/>
                          <a:gd name="connsiteX1" fmla="*/ 403414 w 1748118"/>
                          <a:gd name="connsiteY1" fmla="*/ 147917 h 1535737"/>
                          <a:gd name="connsiteX2" fmla="*/ 1438836 w 1748118"/>
                          <a:gd name="connsiteY2" fmla="*/ 0 h 1535737"/>
                          <a:gd name="connsiteX3" fmla="*/ 1707778 w 1748118"/>
                          <a:gd name="connsiteY3" fmla="*/ 363071 h 1535737"/>
                          <a:gd name="connsiteX4" fmla="*/ 1748118 w 1748118"/>
                          <a:gd name="connsiteY4" fmla="*/ 1223681 h 1535737"/>
                          <a:gd name="connsiteX5" fmla="*/ 1398495 w 1748118"/>
                          <a:gd name="connsiteY5" fmla="*/ 1425388 h 1535737"/>
                          <a:gd name="connsiteX6" fmla="*/ 430308 w 1748118"/>
                          <a:gd name="connsiteY6" fmla="*/ 1532965 h 1535737"/>
                          <a:gd name="connsiteX7" fmla="*/ 0 w 1748118"/>
                          <a:gd name="connsiteY7" fmla="*/ 1385046 h 1535737"/>
                          <a:gd name="connsiteX8" fmla="*/ 13447 w 1748118"/>
                          <a:gd name="connsiteY8" fmla="*/ 484093 h 1535737"/>
                          <a:gd name="connsiteX0" fmla="*/ 13447 w 1748118"/>
                          <a:gd name="connsiteY0" fmla="*/ 484093 h 1535737"/>
                          <a:gd name="connsiteX1" fmla="*/ 403414 w 1748118"/>
                          <a:gd name="connsiteY1" fmla="*/ 147917 h 1535737"/>
                          <a:gd name="connsiteX2" fmla="*/ 1438836 w 1748118"/>
                          <a:gd name="connsiteY2" fmla="*/ 0 h 1535737"/>
                          <a:gd name="connsiteX3" fmla="*/ 1707778 w 1748118"/>
                          <a:gd name="connsiteY3" fmla="*/ 363071 h 1535737"/>
                          <a:gd name="connsiteX4" fmla="*/ 1748118 w 1748118"/>
                          <a:gd name="connsiteY4" fmla="*/ 1223681 h 1535737"/>
                          <a:gd name="connsiteX5" fmla="*/ 1398495 w 1748118"/>
                          <a:gd name="connsiteY5" fmla="*/ 1425388 h 1535737"/>
                          <a:gd name="connsiteX6" fmla="*/ 430308 w 1748118"/>
                          <a:gd name="connsiteY6" fmla="*/ 1532965 h 1535737"/>
                          <a:gd name="connsiteX7" fmla="*/ 0 w 1748118"/>
                          <a:gd name="connsiteY7" fmla="*/ 1385046 h 1535737"/>
                          <a:gd name="connsiteX8" fmla="*/ 13447 w 1748118"/>
                          <a:gd name="connsiteY8" fmla="*/ 484093 h 1535737"/>
                          <a:gd name="connsiteX0" fmla="*/ 13447 w 1748118"/>
                          <a:gd name="connsiteY0" fmla="*/ 484093 h 1535737"/>
                          <a:gd name="connsiteX1" fmla="*/ 403414 w 1748118"/>
                          <a:gd name="connsiteY1" fmla="*/ 147917 h 1535737"/>
                          <a:gd name="connsiteX2" fmla="*/ 1438836 w 1748118"/>
                          <a:gd name="connsiteY2" fmla="*/ 0 h 1535737"/>
                          <a:gd name="connsiteX3" fmla="*/ 1734672 w 1748118"/>
                          <a:gd name="connsiteY3" fmla="*/ 349624 h 1535737"/>
                          <a:gd name="connsiteX4" fmla="*/ 1748118 w 1748118"/>
                          <a:gd name="connsiteY4" fmla="*/ 1223681 h 1535737"/>
                          <a:gd name="connsiteX5" fmla="*/ 1398495 w 1748118"/>
                          <a:gd name="connsiteY5" fmla="*/ 1425388 h 1535737"/>
                          <a:gd name="connsiteX6" fmla="*/ 430308 w 1748118"/>
                          <a:gd name="connsiteY6" fmla="*/ 1532965 h 1535737"/>
                          <a:gd name="connsiteX7" fmla="*/ 0 w 1748118"/>
                          <a:gd name="connsiteY7" fmla="*/ 1385046 h 1535737"/>
                          <a:gd name="connsiteX8" fmla="*/ 13447 w 1748118"/>
                          <a:gd name="connsiteY8" fmla="*/ 484093 h 1535737"/>
                          <a:gd name="connsiteX0" fmla="*/ 13447 w 1748118"/>
                          <a:gd name="connsiteY0" fmla="*/ 484093 h 1535737"/>
                          <a:gd name="connsiteX1" fmla="*/ 403414 w 1748118"/>
                          <a:gd name="connsiteY1" fmla="*/ 147917 h 1535737"/>
                          <a:gd name="connsiteX2" fmla="*/ 1438836 w 1748118"/>
                          <a:gd name="connsiteY2" fmla="*/ 0 h 1535737"/>
                          <a:gd name="connsiteX3" fmla="*/ 1734672 w 1748118"/>
                          <a:gd name="connsiteY3" fmla="*/ 349624 h 1535737"/>
                          <a:gd name="connsiteX4" fmla="*/ 1748118 w 1748118"/>
                          <a:gd name="connsiteY4" fmla="*/ 1223681 h 1535737"/>
                          <a:gd name="connsiteX5" fmla="*/ 1398495 w 1748118"/>
                          <a:gd name="connsiteY5" fmla="*/ 1425388 h 1535737"/>
                          <a:gd name="connsiteX6" fmla="*/ 430308 w 1748118"/>
                          <a:gd name="connsiteY6" fmla="*/ 1532965 h 1535737"/>
                          <a:gd name="connsiteX7" fmla="*/ 0 w 1748118"/>
                          <a:gd name="connsiteY7" fmla="*/ 1385046 h 1535737"/>
                          <a:gd name="connsiteX8" fmla="*/ 13447 w 1748118"/>
                          <a:gd name="connsiteY8" fmla="*/ 484093 h 1535737"/>
                          <a:gd name="connsiteX0" fmla="*/ 13447 w 1748118"/>
                          <a:gd name="connsiteY0" fmla="*/ 484093 h 1535737"/>
                          <a:gd name="connsiteX1" fmla="*/ 403414 w 1748118"/>
                          <a:gd name="connsiteY1" fmla="*/ 147917 h 1535737"/>
                          <a:gd name="connsiteX2" fmla="*/ 1438836 w 1748118"/>
                          <a:gd name="connsiteY2" fmla="*/ 0 h 1535737"/>
                          <a:gd name="connsiteX3" fmla="*/ 1734672 w 1748118"/>
                          <a:gd name="connsiteY3" fmla="*/ 349624 h 1535737"/>
                          <a:gd name="connsiteX4" fmla="*/ 1748118 w 1748118"/>
                          <a:gd name="connsiteY4" fmla="*/ 1223681 h 1535737"/>
                          <a:gd name="connsiteX5" fmla="*/ 1398495 w 1748118"/>
                          <a:gd name="connsiteY5" fmla="*/ 1425388 h 1535737"/>
                          <a:gd name="connsiteX6" fmla="*/ 430308 w 1748118"/>
                          <a:gd name="connsiteY6" fmla="*/ 1532965 h 1535737"/>
                          <a:gd name="connsiteX7" fmla="*/ 0 w 1748118"/>
                          <a:gd name="connsiteY7" fmla="*/ 1385046 h 1535737"/>
                          <a:gd name="connsiteX8" fmla="*/ 13447 w 1748118"/>
                          <a:gd name="connsiteY8" fmla="*/ 484093 h 1535737"/>
                          <a:gd name="connsiteX0" fmla="*/ 13447 w 1748118"/>
                          <a:gd name="connsiteY0" fmla="*/ 484093 h 1535737"/>
                          <a:gd name="connsiteX1" fmla="*/ 403414 w 1748118"/>
                          <a:gd name="connsiteY1" fmla="*/ 147917 h 1535737"/>
                          <a:gd name="connsiteX2" fmla="*/ 1438836 w 1748118"/>
                          <a:gd name="connsiteY2" fmla="*/ 0 h 1535737"/>
                          <a:gd name="connsiteX3" fmla="*/ 1734672 w 1748118"/>
                          <a:gd name="connsiteY3" fmla="*/ 349624 h 1535737"/>
                          <a:gd name="connsiteX4" fmla="*/ 1748118 w 1748118"/>
                          <a:gd name="connsiteY4" fmla="*/ 1223681 h 1535737"/>
                          <a:gd name="connsiteX5" fmla="*/ 1398495 w 1748118"/>
                          <a:gd name="connsiteY5" fmla="*/ 1425388 h 1535737"/>
                          <a:gd name="connsiteX6" fmla="*/ 430308 w 1748118"/>
                          <a:gd name="connsiteY6" fmla="*/ 1532965 h 1535737"/>
                          <a:gd name="connsiteX7" fmla="*/ 0 w 1748118"/>
                          <a:gd name="connsiteY7" fmla="*/ 1385046 h 1535737"/>
                          <a:gd name="connsiteX8" fmla="*/ 13447 w 1748118"/>
                          <a:gd name="connsiteY8" fmla="*/ 484093 h 1535737"/>
                          <a:gd name="connsiteX0" fmla="*/ 13447 w 1748118"/>
                          <a:gd name="connsiteY0" fmla="*/ 484093 h 1535737"/>
                          <a:gd name="connsiteX1" fmla="*/ 403414 w 1748118"/>
                          <a:gd name="connsiteY1" fmla="*/ 147917 h 1535737"/>
                          <a:gd name="connsiteX2" fmla="*/ 1438836 w 1748118"/>
                          <a:gd name="connsiteY2" fmla="*/ 0 h 1535737"/>
                          <a:gd name="connsiteX3" fmla="*/ 1734672 w 1748118"/>
                          <a:gd name="connsiteY3" fmla="*/ 349624 h 1535737"/>
                          <a:gd name="connsiteX4" fmla="*/ 1748118 w 1748118"/>
                          <a:gd name="connsiteY4" fmla="*/ 1223681 h 1535737"/>
                          <a:gd name="connsiteX5" fmla="*/ 1398495 w 1748118"/>
                          <a:gd name="connsiteY5" fmla="*/ 1425388 h 1535737"/>
                          <a:gd name="connsiteX6" fmla="*/ 430308 w 1748118"/>
                          <a:gd name="connsiteY6" fmla="*/ 1532965 h 1535737"/>
                          <a:gd name="connsiteX7" fmla="*/ 0 w 1748118"/>
                          <a:gd name="connsiteY7" fmla="*/ 1385046 h 1535737"/>
                          <a:gd name="connsiteX8" fmla="*/ 13447 w 1748118"/>
                          <a:gd name="connsiteY8" fmla="*/ 484093 h 1535737"/>
                          <a:gd name="connsiteX0" fmla="*/ 13447 w 1748118"/>
                          <a:gd name="connsiteY0" fmla="*/ 484093 h 1535737"/>
                          <a:gd name="connsiteX1" fmla="*/ 403414 w 1748118"/>
                          <a:gd name="connsiteY1" fmla="*/ 147917 h 1535737"/>
                          <a:gd name="connsiteX2" fmla="*/ 1438836 w 1748118"/>
                          <a:gd name="connsiteY2" fmla="*/ 0 h 1535737"/>
                          <a:gd name="connsiteX3" fmla="*/ 1734672 w 1748118"/>
                          <a:gd name="connsiteY3" fmla="*/ 349624 h 1535737"/>
                          <a:gd name="connsiteX4" fmla="*/ 1748118 w 1748118"/>
                          <a:gd name="connsiteY4" fmla="*/ 1223681 h 1535737"/>
                          <a:gd name="connsiteX5" fmla="*/ 1398495 w 1748118"/>
                          <a:gd name="connsiteY5" fmla="*/ 1425388 h 1535737"/>
                          <a:gd name="connsiteX6" fmla="*/ 430308 w 1748118"/>
                          <a:gd name="connsiteY6" fmla="*/ 1532965 h 1535737"/>
                          <a:gd name="connsiteX7" fmla="*/ 0 w 1748118"/>
                          <a:gd name="connsiteY7" fmla="*/ 1385046 h 1535737"/>
                          <a:gd name="connsiteX8" fmla="*/ 13447 w 1748118"/>
                          <a:gd name="connsiteY8" fmla="*/ 484093 h 1535737"/>
                          <a:gd name="connsiteX0" fmla="*/ 13447 w 1748118"/>
                          <a:gd name="connsiteY0" fmla="*/ 484093 h 1535737"/>
                          <a:gd name="connsiteX1" fmla="*/ 403414 w 1748118"/>
                          <a:gd name="connsiteY1" fmla="*/ 147917 h 1535737"/>
                          <a:gd name="connsiteX2" fmla="*/ 1438836 w 1748118"/>
                          <a:gd name="connsiteY2" fmla="*/ 0 h 1535737"/>
                          <a:gd name="connsiteX3" fmla="*/ 1734672 w 1748118"/>
                          <a:gd name="connsiteY3" fmla="*/ 349624 h 1535737"/>
                          <a:gd name="connsiteX4" fmla="*/ 1748118 w 1748118"/>
                          <a:gd name="connsiteY4" fmla="*/ 1223681 h 1535737"/>
                          <a:gd name="connsiteX5" fmla="*/ 1398495 w 1748118"/>
                          <a:gd name="connsiteY5" fmla="*/ 1425388 h 1535737"/>
                          <a:gd name="connsiteX6" fmla="*/ 430308 w 1748118"/>
                          <a:gd name="connsiteY6" fmla="*/ 1532965 h 1535737"/>
                          <a:gd name="connsiteX7" fmla="*/ 0 w 1748118"/>
                          <a:gd name="connsiteY7" fmla="*/ 1385046 h 1535737"/>
                          <a:gd name="connsiteX8" fmla="*/ 13447 w 1748118"/>
                          <a:gd name="connsiteY8" fmla="*/ 484093 h 1535737"/>
                          <a:gd name="connsiteX0" fmla="*/ 13447 w 1748118"/>
                          <a:gd name="connsiteY0" fmla="*/ 484093 h 1540435"/>
                          <a:gd name="connsiteX1" fmla="*/ 403414 w 1748118"/>
                          <a:gd name="connsiteY1" fmla="*/ 147917 h 1540435"/>
                          <a:gd name="connsiteX2" fmla="*/ 1438836 w 1748118"/>
                          <a:gd name="connsiteY2" fmla="*/ 0 h 1540435"/>
                          <a:gd name="connsiteX3" fmla="*/ 1734672 w 1748118"/>
                          <a:gd name="connsiteY3" fmla="*/ 349624 h 1540435"/>
                          <a:gd name="connsiteX4" fmla="*/ 1748118 w 1748118"/>
                          <a:gd name="connsiteY4" fmla="*/ 1223681 h 1540435"/>
                          <a:gd name="connsiteX5" fmla="*/ 1398495 w 1748118"/>
                          <a:gd name="connsiteY5" fmla="*/ 1425388 h 1540435"/>
                          <a:gd name="connsiteX6" fmla="*/ 430308 w 1748118"/>
                          <a:gd name="connsiteY6" fmla="*/ 1532965 h 1540435"/>
                          <a:gd name="connsiteX7" fmla="*/ 0 w 1748118"/>
                          <a:gd name="connsiteY7" fmla="*/ 1385046 h 1540435"/>
                          <a:gd name="connsiteX8" fmla="*/ 13447 w 1748118"/>
                          <a:gd name="connsiteY8" fmla="*/ 484093 h 1540435"/>
                          <a:gd name="connsiteX0" fmla="*/ 13447 w 1748118"/>
                          <a:gd name="connsiteY0" fmla="*/ 484093 h 1540435"/>
                          <a:gd name="connsiteX1" fmla="*/ 403414 w 1748118"/>
                          <a:gd name="connsiteY1" fmla="*/ 147917 h 1540435"/>
                          <a:gd name="connsiteX2" fmla="*/ 1438836 w 1748118"/>
                          <a:gd name="connsiteY2" fmla="*/ 0 h 1540435"/>
                          <a:gd name="connsiteX3" fmla="*/ 1734672 w 1748118"/>
                          <a:gd name="connsiteY3" fmla="*/ 349624 h 1540435"/>
                          <a:gd name="connsiteX4" fmla="*/ 1748118 w 1748118"/>
                          <a:gd name="connsiteY4" fmla="*/ 1223681 h 1540435"/>
                          <a:gd name="connsiteX5" fmla="*/ 1398495 w 1748118"/>
                          <a:gd name="connsiteY5" fmla="*/ 1425388 h 1540435"/>
                          <a:gd name="connsiteX6" fmla="*/ 430308 w 1748118"/>
                          <a:gd name="connsiteY6" fmla="*/ 1532965 h 1540435"/>
                          <a:gd name="connsiteX7" fmla="*/ 0 w 1748118"/>
                          <a:gd name="connsiteY7" fmla="*/ 1385046 h 1540435"/>
                          <a:gd name="connsiteX8" fmla="*/ 13447 w 1748118"/>
                          <a:gd name="connsiteY8" fmla="*/ 484093 h 1540435"/>
                          <a:gd name="connsiteX0" fmla="*/ 13447 w 1748118"/>
                          <a:gd name="connsiteY0" fmla="*/ 484093 h 1540435"/>
                          <a:gd name="connsiteX1" fmla="*/ 403414 w 1748118"/>
                          <a:gd name="connsiteY1" fmla="*/ 147917 h 1540435"/>
                          <a:gd name="connsiteX2" fmla="*/ 1438836 w 1748118"/>
                          <a:gd name="connsiteY2" fmla="*/ 0 h 1540435"/>
                          <a:gd name="connsiteX3" fmla="*/ 1734672 w 1748118"/>
                          <a:gd name="connsiteY3" fmla="*/ 349624 h 1540435"/>
                          <a:gd name="connsiteX4" fmla="*/ 1748118 w 1748118"/>
                          <a:gd name="connsiteY4" fmla="*/ 1223681 h 1540435"/>
                          <a:gd name="connsiteX5" fmla="*/ 1398495 w 1748118"/>
                          <a:gd name="connsiteY5" fmla="*/ 1425388 h 1540435"/>
                          <a:gd name="connsiteX6" fmla="*/ 430308 w 1748118"/>
                          <a:gd name="connsiteY6" fmla="*/ 1532965 h 1540435"/>
                          <a:gd name="connsiteX7" fmla="*/ 0 w 1748118"/>
                          <a:gd name="connsiteY7" fmla="*/ 1385046 h 1540435"/>
                          <a:gd name="connsiteX8" fmla="*/ 13447 w 1748118"/>
                          <a:gd name="connsiteY8" fmla="*/ 484093 h 1540435"/>
                          <a:gd name="connsiteX0" fmla="*/ 13447 w 1748118"/>
                          <a:gd name="connsiteY0" fmla="*/ 484093 h 1540435"/>
                          <a:gd name="connsiteX1" fmla="*/ 403414 w 1748118"/>
                          <a:gd name="connsiteY1" fmla="*/ 147917 h 1540435"/>
                          <a:gd name="connsiteX2" fmla="*/ 1438836 w 1748118"/>
                          <a:gd name="connsiteY2" fmla="*/ 0 h 1540435"/>
                          <a:gd name="connsiteX3" fmla="*/ 1734672 w 1748118"/>
                          <a:gd name="connsiteY3" fmla="*/ 349624 h 1540435"/>
                          <a:gd name="connsiteX4" fmla="*/ 1748118 w 1748118"/>
                          <a:gd name="connsiteY4" fmla="*/ 1223681 h 1540435"/>
                          <a:gd name="connsiteX5" fmla="*/ 1398495 w 1748118"/>
                          <a:gd name="connsiteY5" fmla="*/ 1425388 h 1540435"/>
                          <a:gd name="connsiteX6" fmla="*/ 430308 w 1748118"/>
                          <a:gd name="connsiteY6" fmla="*/ 1532965 h 1540435"/>
                          <a:gd name="connsiteX7" fmla="*/ 0 w 1748118"/>
                          <a:gd name="connsiteY7" fmla="*/ 1385046 h 1540435"/>
                          <a:gd name="connsiteX8" fmla="*/ 13447 w 1748118"/>
                          <a:gd name="connsiteY8" fmla="*/ 484093 h 1540435"/>
                          <a:gd name="connsiteX0" fmla="*/ 13447 w 1748118"/>
                          <a:gd name="connsiteY0" fmla="*/ 484217 h 1540559"/>
                          <a:gd name="connsiteX1" fmla="*/ 403414 w 1748118"/>
                          <a:gd name="connsiteY1" fmla="*/ 148041 h 1540559"/>
                          <a:gd name="connsiteX2" fmla="*/ 1438836 w 1748118"/>
                          <a:gd name="connsiteY2" fmla="*/ 124 h 1540559"/>
                          <a:gd name="connsiteX3" fmla="*/ 1734672 w 1748118"/>
                          <a:gd name="connsiteY3" fmla="*/ 349748 h 1540559"/>
                          <a:gd name="connsiteX4" fmla="*/ 1748118 w 1748118"/>
                          <a:gd name="connsiteY4" fmla="*/ 1223805 h 1540559"/>
                          <a:gd name="connsiteX5" fmla="*/ 1398495 w 1748118"/>
                          <a:gd name="connsiteY5" fmla="*/ 1425512 h 1540559"/>
                          <a:gd name="connsiteX6" fmla="*/ 430308 w 1748118"/>
                          <a:gd name="connsiteY6" fmla="*/ 1533089 h 1540559"/>
                          <a:gd name="connsiteX7" fmla="*/ 0 w 1748118"/>
                          <a:gd name="connsiteY7" fmla="*/ 1385170 h 1540559"/>
                          <a:gd name="connsiteX8" fmla="*/ 13447 w 1748118"/>
                          <a:gd name="connsiteY8" fmla="*/ 484217 h 1540559"/>
                          <a:gd name="connsiteX0" fmla="*/ 13447 w 1748118"/>
                          <a:gd name="connsiteY0" fmla="*/ 484217 h 1540559"/>
                          <a:gd name="connsiteX1" fmla="*/ 403414 w 1748118"/>
                          <a:gd name="connsiteY1" fmla="*/ 148041 h 1540559"/>
                          <a:gd name="connsiteX2" fmla="*/ 1438836 w 1748118"/>
                          <a:gd name="connsiteY2" fmla="*/ 124 h 1540559"/>
                          <a:gd name="connsiteX3" fmla="*/ 1734672 w 1748118"/>
                          <a:gd name="connsiteY3" fmla="*/ 349748 h 1540559"/>
                          <a:gd name="connsiteX4" fmla="*/ 1748118 w 1748118"/>
                          <a:gd name="connsiteY4" fmla="*/ 1223805 h 1540559"/>
                          <a:gd name="connsiteX5" fmla="*/ 1398495 w 1748118"/>
                          <a:gd name="connsiteY5" fmla="*/ 1425512 h 1540559"/>
                          <a:gd name="connsiteX6" fmla="*/ 430308 w 1748118"/>
                          <a:gd name="connsiteY6" fmla="*/ 1533089 h 1540559"/>
                          <a:gd name="connsiteX7" fmla="*/ 0 w 1748118"/>
                          <a:gd name="connsiteY7" fmla="*/ 1385170 h 1540559"/>
                          <a:gd name="connsiteX8" fmla="*/ 13447 w 1748118"/>
                          <a:gd name="connsiteY8" fmla="*/ 484217 h 1540559"/>
                          <a:gd name="connsiteX0" fmla="*/ 13447 w 1739153"/>
                          <a:gd name="connsiteY0" fmla="*/ 484217 h 1540559"/>
                          <a:gd name="connsiteX1" fmla="*/ 403414 w 1739153"/>
                          <a:gd name="connsiteY1" fmla="*/ 148041 h 1540559"/>
                          <a:gd name="connsiteX2" fmla="*/ 1438836 w 1739153"/>
                          <a:gd name="connsiteY2" fmla="*/ 124 h 1540559"/>
                          <a:gd name="connsiteX3" fmla="*/ 1734672 w 1739153"/>
                          <a:gd name="connsiteY3" fmla="*/ 349748 h 1540559"/>
                          <a:gd name="connsiteX4" fmla="*/ 1739153 w 1739153"/>
                          <a:gd name="connsiteY4" fmla="*/ 1223805 h 1540559"/>
                          <a:gd name="connsiteX5" fmla="*/ 1398495 w 1739153"/>
                          <a:gd name="connsiteY5" fmla="*/ 1425512 h 1540559"/>
                          <a:gd name="connsiteX6" fmla="*/ 430308 w 1739153"/>
                          <a:gd name="connsiteY6" fmla="*/ 1533089 h 1540559"/>
                          <a:gd name="connsiteX7" fmla="*/ 0 w 1739153"/>
                          <a:gd name="connsiteY7" fmla="*/ 1385170 h 1540559"/>
                          <a:gd name="connsiteX8" fmla="*/ 13447 w 1739153"/>
                          <a:gd name="connsiteY8" fmla="*/ 484217 h 1540559"/>
                          <a:gd name="connsiteX0" fmla="*/ 13447 w 1739153"/>
                          <a:gd name="connsiteY0" fmla="*/ 484217 h 1540559"/>
                          <a:gd name="connsiteX1" fmla="*/ 403414 w 1739153"/>
                          <a:gd name="connsiteY1" fmla="*/ 148041 h 1540559"/>
                          <a:gd name="connsiteX2" fmla="*/ 1438836 w 1739153"/>
                          <a:gd name="connsiteY2" fmla="*/ 124 h 1540559"/>
                          <a:gd name="connsiteX3" fmla="*/ 1734672 w 1739153"/>
                          <a:gd name="connsiteY3" fmla="*/ 349748 h 1540559"/>
                          <a:gd name="connsiteX4" fmla="*/ 1739153 w 1739153"/>
                          <a:gd name="connsiteY4" fmla="*/ 1223805 h 1540559"/>
                          <a:gd name="connsiteX5" fmla="*/ 1398495 w 1739153"/>
                          <a:gd name="connsiteY5" fmla="*/ 1425512 h 1540559"/>
                          <a:gd name="connsiteX6" fmla="*/ 430308 w 1739153"/>
                          <a:gd name="connsiteY6" fmla="*/ 1533089 h 1540559"/>
                          <a:gd name="connsiteX7" fmla="*/ 0 w 1739153"/>
                          <a:gd name="connsiteY7" fmla="*/ 1385170 h 1540559"/>
                          <a:gd name="connsiteX8" fmla="*/ 13447 w 1739153"/>
                          <a:gd name="connsiteY8" fmla="*/ 484217 h 154055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</a:cxnLst>
                        <a:rect l="l" t="t" r="r" b="b"/>
                        <a:pathLst>
                          <a:path w="1739153" h="1540559">
                            <a:moveTo>
                              <a:pt x="13447" y="484217"/>
                            </a:moveTo>
                            <a:cubicBezTo>
                              <a:pt x="35860" y="264581"/>
                              <a:pt x="107577" y="174936"/>
                              <a:pt x="403414" y="148041"/>
                            </a:cubicBezTo>
                            <a:lnTo>
                              <a:pt x="1438836" y="124"/>
                            </a:lnTo>
                            <a:cubicBezTo>
                              <a:pt x="1779494" y="-4359"/>
                              <a:pt x="1730191" y="112183"/>
                              <a:pt x="1734672" y="349748"/>
                            </a:cubicBezTo>
                            <a:cubicBezTo>
                              <a:pt x="1736166" y="641100"/>
                              <a:pt x="1737659" y="932453"/>
                              <a:pt x="1739153" y="1223805"/>
                            </a:cubicBezTo>
                            <a:cubicBezTo>
                              <a:pt x="1694329" y="1367240"/>
                              <a:pt x="1582272" y="1425512"/>
                              <a:pt x="1398495" y="1425512"/>
                            </a:cubicBezTo>
                            <a:lnTo>
                              <a:pt x="430308" y="1533089"/>
                            </a:lnTo>
                            <a:cubicBezTo>
                              <a:pt x="206190" y="1537571"/>
                              <a:pt x="67236" y="1582394"/>
                              <a:pt x="0" y="1385170"/>
                            </a:cubicBezTo>
                            <a:lnTo>
                              <a:pt x="13447" y="484217"/>
                            </a:lnTo>
                            <a:close/>
                          </a:path>
                        </a:pathLst>
                      </a:custGeom>
                      <a:solidFill>
                        <a:schemeClr val="accent2"/>
                      </a:solidFill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79" name="Rectangle 8"/>
                      <p:cNvSpPr/>
                      <p:nvPr/>
                    </p:nvSpPr>
                    <p:spPr>
                      <a:xfrm>
                        <a:off x="4945885" y="3808147"/>
                        <a:ext cx="82955" cy="73482"/>
                      </a:xfrm>
                      <a:custGeom>
                        <a:avLst/>
                        <a:gdLst>
                          <a:gd name="connsiteX0" fmla="*/ 0 w 1721224"/>
                          <a:gd name="connsiteY0" fmla="*/ 0 h 1465729"/>
                          <a:gd name="connsiteX1" fmla="*/ 1721224 w 1721224"/>
                          <a:gd name="connsiteY1" fmla="*/ 0 h 1465729"/>
                          <a:gd name="connsiteX2" fmla="*/ 1721224 w 1721224"/>
                          <a:gd name="connsiteY2" fmla="*/ 1465729 h 1465729"/>
                          <a:gd name="connsiteX3" fmla="*/ 0 w 1721224"/>
                          <a:gd name="connsiteY3" fmla="*/ 1465729 h 1465729"/>
                          <a:gd name="connsiteX4" fmla="*/ 0 w 1721224"/>
                          <a:gd name="connsiteY4" fmla="*/ 0 h 1465729"/>
                          <a:gd name="connsiteX0" fmla="*/ 0 w 1801907"/>
                          <a:gd name="connsiteY0" fmla="*/ 215152 h 1465729"/>
                          <a:gd name="connsiteX1" fmla="*/ 1801907 w 1801907"/>
                          <a:gd name="connsiteY1" fmla="*/ 0 h 1465729"/>
                          <a:gd name="connsiteX2" fmla="*/ 1801907 w 1801907"/>
                          <a:gd name="connsiteY2" fmla="*/ 1465729 h 1465729"/>
                          <a:gd name="connsiteX3" fmla="*/ 80683 w 1801907"/>
                          <a:gd name="connsiteY3" fmla="*/ 1465729 h 1465729"/>
                          <a:gd name="connsiteX4" fmla="*/ 0 w 1801907"/>
                          <a:gd name="connsiteY4" fmla="*/ 215152 h 1465729"/>
                          <a:gd name="connsiteX0" fmla="*/ 53788 w 1855695"/>
                          <a:gd name="connsiteY0" fmla="*/ 215152 h 1465729"/>
                          <a:gd name="connsiteX1" fmla="*/ 1855695 w 1855695"/>
                          <a:gd name="connsiteY1" fmla="*/ 0 h 1465729"/>
                          <a:gd name="connsiteX2" fmla="*/ 1855695 w 1855695"/>
                          <a:gd name="connsiteY2" fmla="*/ 1465729 h 1465729"/>
                          <a:gd name="connsiteX3" fmla="*/ 0 w 1855695"/>
                          <a:gd name="connsiteY3" fmla="*/ 1102658 h 1465729"/>
                          <a:gd name="connsiteX4" fmla="*/ 53788 w 1855695"/>
                          <a:gd name="connsiteY4" fmla="*/ 215152 h 1465729"/>
                          <a:gd name="connsiteX0" fmla="*/ 53788 w 1855695"/>
                          <a:gd name="connsiteY0" fmla="*/ 215152 h 1465729"/>
                          <a:gd name="connsiteX1" fmla="*/ 524437 w 1855695"/>
                          <a:gd name="connsiteY1" fmla="*/ 161364 h 1465729"/>
                          <a:gd name="connsiteX2" fmla="*/ 1855695 w 1855695"/>
                          <a:gd name="connsiteY2" fmla="*/ 0 h 1465729"/>
                          <a:gd name="connsiteX3" fmla="*/ 1855695 w 1855695"/>
                          <a:gd name="connsiteY3" fmla="*/ 1465729 h 1465729"/>
                          <a:gd name="connsiteX4" fmla="*/ 0 w 1855695"/>
                          <a:gd name="connsiteY4" fmla="*/ 1102658 h 1465729"/>
                          <a:gd name="connsiteX5" fmla="*/ 53788 w 1855695"/>
                          <a:gd name="connsiteY5" fmla="*/ 215152 h 1465729"/>
                          <a:gd name="connsiteX0" fmla="*/ 53788 w 1855695"/>
                          <a:gd name="connsiteY0" fmla="*/ 349623 h 1600200"/>
                          <a:gd name="connsiteX1" fmla="*/ 403414 w 1855695"/>
                          <a:gd name="connsiteY1" fmla="*/ 0 h 1600200"/>
                          <a:gd name="connsiteX2" fmla="*/ 1855695 w 1855695"/>
                          <a:gd name="connsiteY2" fmla="*/ 134471 h 1600200"/>
                          <a:gd name="connsiteX3" fmla="*/ 1855695 w 1855695"/>
                          <a:gd name="connsiteY3" fmla="*/ 1600200 h 1600200"/>
                          <a:gd name="connsiteX4" fmla="*/ 0 w 1855695"/>
                          <a:gd name="connsiteY4" fmla="*/ 1237129 h 1600200"/>
                          <a:gd name="connsiteX5" fmla="*/ 53788 w 1855695"/>
                          <a:gd name="connsiteY5" fmla="*/ 349623 h 1600200"/>
                          <a:gd name="connsiteX0" fmla="*/ 53788 w 1855695"/>
                          <a:gd name="connsiteY0" fmla="*/ 497540 h 1748117"/>
                          <a:gd name="connsiteX1" fmla="*/ 403414 w 1855695"/>
                          <a:gd name="connsiteY1" fmla="*/ 147917 h 1748117"/>
                          <a:gd name="connsiteX2" fmla="*/ 1438836 w 1855695"/>
                          <a:gd name="connsiteY2" fmla="*/ 0 h 1748117"/>
                          <a:gd name="connsiteX3" fmla="*/ 1855695 w 1855695"/>
                          <a:gd name="connsiteY3" fmla="*/ 1748117 h 1748117"/>
                          <a:gd name="connsiteX4" fmla="*/ 0 w 1855695"/>
                          <a:gd name="connsiteY4" fmla="*/ 1385046 h 1748117"/>
                          <a:gd name="connsiteX5" fmla="*/ 53788 w 1855695"/>
                          <a:gd name="connsiteY5" fmla="*/ 497540 h 1748117"/>
                          <a:gd name="connsiteX0" fmla="*/ 53788 w 1855695"/>
                          <a:gd name="connsiteY0" fmla="*/ 497540 h 1748117"/>
                          <a:gd name="connsiteX1" fmla="*/ 403414 w 1855695"/>
                          <a:gd name="connsiteY1" fmla="*/ 147917 h 1748117"/>
                          <a:gd name="connsiteX2" fmla="*/ 1438836 w 1855695"/>
                          <a:gd name="connsiteY2" fmla="*/ 0 h 1748117"/>
                          <a:gd name="connsiteX3" fmla="*/ 1559861 w 1855695"/>
                          <a:gd name="connsiteY3" fmla="*/ 470647 h 1748117"/>
                          <a:gd name="connsiteX4" fmla="*/ 1855695 w 1855695"/>
                          <a:gd name="connsiteY4" fmla="*/ 1748117 h 1748117"/>
                          <a:gd name="connsiteX5" fmla="*/ 0 w 1855695"/>
                          <a:gd name="connsiteY5" fmla="*/ 1385046 h 1748117"/>
                          <a:gd name="connsiteX6" fmla="*/ 53788 w 1855695"/>
                          <a:gd name="connsiteY6" fmla="*/ 497540 h 1748117"/>
                          <a:gd name="connsiteX0" fmla="*/ 53788 w 1855695"/>
                          <a:gd name="connsiteY0" fmla="*/ 497540 h 1748117"/>
                          <a:gd name="connsiteX1" fmla="*/ 403414 w 1855695"/>
                          <a:gd name="connsiteY1" fmla="*/ 147917 h 1748117"/>
                          <a:gd name="connsiteX2" fmla="*/ 1438836 w 1855695"/>
                          <a:gd name="connsiteY2" fmla="*/ 0 h 1748117"/>
                          <a:gd name="connsiteX3" fmla="*/ 1707778 w 1855695"/>
                          <a:gd name="connsiteY3" fmla="*/ 363071 h 1748117"/>
                          <a:gd name="connsiteX4" fmla="*/ 1855695 w 1855695"/>
                          <a:gd name="connsiteY4" fmla="*/ 1748117 h 1748117"/>
                          <a:gd name="connsiteX5" fmla="*/ 0 w 1855695"/>
                          <a:gd name="connsiteY5" fmla="*/ 1385046 h 1748117"/>
                          <a:gd name="connsiteX6" fmla="*/ 53788 w 1855695"/>
                          <a:gd name="connsiteY6" fmla="*/ 497540 h 1748117"/>
                          <a:gd name="connsiteX0" fmla="*/ 53788 w 1748118"/>
                          <a:gd name="connsiteY0" fmla="*/ 497540 h 1385046"/>
                          <a:gd name="connsiteX1" fmla="*/ 403414 w 1748118"/>
                          <a:gd name="connsiteY1" fmla="*/ 147917 h 1385046"/>
                          <a:gd name="connsiteX2" fmla="*/ 1438836 w 1748118"/>
                          <a:gd name="connsiteY2" fmla="*/ 0 h 1385046"/>
                          <a:gd name="connsiteX3" fmla="*/ 1707778 w 1748118"/>
                          <a:gd name="connsiteY3" fmla="*/ 363071 h 1385046"/>
                          <a:gd name="connsiteX4" fmla="*/ 1748118 w 1748118"/>
                          <a:gd name="connsiteY4" fmla="*/ 1223681 h 1385046"/>
                          <a:gd name="connsiteX5" fmla="*/ 0 w 1748118"/>
                          <a:gd name="connsiteY5" fmla="*/ 1385046 h 1385046"/>
                          <a:gd name="connsiteX6" fmla="*/ 53788 w 1748118"/>
                          <a:gd name="connsiteY6" fmla="*/ 497540 h 1385046"/>
                          <a:gd name="connsiteX0" fmla="*/ 53788 w 1748118"/>
                          <a:gd name="connsiteY0" fmla="*/ 497540 h 1385046"/>
                          <a:gd name="connsiteX1" fmla="*/ 403414 w 1748118"/>
                          <a:gd name="connsiteY1" fmla="*/ 147917 h 1385046"/>
                          <a:gd name="connsiteX2" fmla="*/ 1438836 w 1748118"/>
                          <a:gd name="connsiteY2" fmla="*/ 0 h 1385046"/>
                          <a:gd name="connsiteX3" fmla="*/ 1707778 w 1748118"/>
                          <a:gd name="connsiteY3" fmla="*/ 363071 h 1385046"/>
                          <a:gd name="connsiteX4" fmla="*/ 1748118 w 1748118"/>
                          <a:gd name="connsiteY4" fmla="*/ 1223681 h 1385046"/>
                          <a:gd name="connsiteX5" fmla="*/ 1277472 w 1748118"/>
                          <a:gd name="connsiteY5" fmla="*/ 1264024 h 1385046"/>
                          <a:gd name="connsiteX6" fmla="*/ 0 w 1748118"/>
                          <a:gd name="connsiteY6" fmla="*/ 1385046 h 1385046"/>
                          <a:gd name="connsiteX7" fmla="*/ 53788 w 1748118"/>
                          <a:gd name="connsiteY7" fmla="*/ 497540 h 1385046"/>
                          <a:gd name="connsiteX0" fmla="*/ 53788 w 1748118"/>
                          <a:gd name="connsiteY0" fmla="*/ 497540 h 1425388"/>
                          <a:gd name="connsiteX1" fmla="*/ 403414 w 1748118"/>
                          <a:gd name="connsiteY1" fmla="*/ 147917 h 1425388"/>
                          <a:gd name="connsiteX2" fmla="*/ 1438836 w 1748118"/>
                          <a:gd name="connsiteY2" fmla="*/ 0 h 1425388"/>
                          <a:gd name="connsiteX3" fmla="*/ 1707778 w 1748118"/>
                          <a:gd name="connsiteY3" fmla="*/ 363071 h 1425388"/>
                          <a:gd name="connsiteX4" fmla="*/ 1748118 w 1748118"/>
                          <a:gd name="connsiteY4" fmla="*/ 1223681 h 1425388"/>
                          <a:gd name="connsiteX5" fmla="*/ 1398495 w 1748118"/>
                          <a:gd name="connsiteY5" fmla="*/ 1425388 h 1425388"/>
                          <a:gd name="connsiteX6" fmla="*/ 0 w 1748118"/>
                          <a:gd name="connsiteY6" fmla="*/ 1385046 h 1425388"/>
                          <a:gd name="connsiteX7" fmla="*/ 53788 w 1748118"/>
                          <a:gd name="connsiteY7" fmla="*/ 497540 h 1425388"/>
                          <a:gd name="connsiteX0" fmla="*/ 53788 w 1748118"/>
                          <a:gd name="connsiteY0" fmla="*/ 497540 h 1425388"/>
                          <a:gd name="connsiteX1" fmla="*/ 403414 w 1748118"/>
                          <a:gd name="connsiteY1" fmla="*/ 147917 h 1425388"/>
                          <a:gd name="connsiteX2" fmla="*/ 1438836 w 1748118"/>
                          <a:gd name="connsiteY2" fmla="*/ 0 h 1425388"/>
                          <a:gd name="connsiteX3" fmla="*/ 1707778 w 1748118"/>
                          <a:gd name="connsiteY3" fmla="*/ 363071 h 1425388"/>
                          <a:gd name="connsiteX4" fmla="*/ 1748118 w 1748118"/>
                          <a:gd name="connsiteY4" fmla="*/ 1223681 h 1425388"/>
                          <a:gd name="connsiteX5" fmla="*/ 1398495 w 1748118"/>
                          <a:gd name="connsiteY5" fmla="*/ 1425388 h 1425388"/>
                          <a:gd name="connsiteX6" fmla="*/ 443755 w 1748118"/>
                          <a:gd name="connsiteY6" fmla="*/ 1385047 h 1425388"/>
                          <a:gd name="connsiteX7" fmla="*/ 0 w 1748118"/>
                          <a:gd name="connsiteY7" fmla="*/ 1385046 h 1425388"/>
                          <a:gd name="connsiteX8" fmla="*/ 53788 w 1748118"/>
                          <a:gd name="connsiteY8" fmla="*/ 497540 h 1425388"/>
                          <a:gd name="connsiteX0" fmla="*/ 53788 w 1748118"/>
                          <a:gd name="connsiteY0" fmla="*/ 497540 h 1519518"/>
                          <a:gd name="connsiteX1" fmla="*/ 403414 w 1748118"/>
                          <a:gd name="connsiteY1" fmla="*/ 147917 h 1519518"/>
                          <a:gd name="connsiteX2" fmla="*/ 1438836 w 1748118"/>
                          <a:gd name="connsiteY2" fmla="*/ 0 h 1519518"/>
                          <a:gd name="connsiteX3" fmla="*/ 1707778 w 1748118"/>
                          <a:gd name="connsiteY3" fmla="*/ 363071 h 1519518"/>
                          <a:gd name="connsiteX4" fmla="*/ 1748118 w 1748118"/>
                          <a:gd name="connsiteY4" fmla="*/ 1223681 h 1519518"/>
                          <a:gd name="connsiteX5" fmla="*/ 1398495 w 1748118"/>
                          <a:gd name="connsiteY5" fmla="*/ 1425388 h 1519518"/>
                          <a:gd name="connsiteX6" fmla="*/ 430308 w 1748118"/>
                          <a:gd name="connsiteY6" fmla="*/ 1519518 h 1519518"/>
                          <a:gd name="connsiteX7" fmla="*/ 0 w 1748118"/>
                          <a:gd name="connsiteY7" fmla="*/ 1385046 h 1519518"/>
                          <a:gd name="connsiteX8" fmla="*/ 53788 w 1748118"/>
                          <a:gd name="connsiteY8" fmla="*/ 497540 h 1519518"/>
                          <a:gd name="connsiteX0" fmla="*/ 53788 w 1748118"/>
                          <a:gd name="connsiteY0" fmla="*/ 497540 h 1532965"/>
                          <a:gd name="connsiteX1" fmla="*/ 403414 w 1748118"/>
                          <a:gd name="connsiteY1" fmla="*/ 147917 h 1532965"/>
                          <a:gd name="connsiteX2" fmla="*/ 1438836 w 1748118"/>
                          <a:gd name="connsiteY2" fmla="*/ 0 h 1532965"/>
                          <a:gd name="connsiteX3" fmla="*/ 1707778 w 1748118"/>
                          <a:gd name="connsiteY3" fmla="*/ 363071 h 1532965"/>
                          <a:gd name="connsiteX4" fmla="*/ 1748118 w 1748118"/>
                          <a:gd name="connsiteY4" fmla="*/ 1223681 h 1532965"/>
                          <a:gd name="connsiteX5" fmla="*/ 1398495 w 1748118"/>
                          <a:gd name="connsiteY5" fmla="*/ 1425388 h 1532965"/>
                          <a:gd name="connsiteX6" fmla="*/ 430308 w 1748118"/>
                          <a:gd name="connsiteY6" fmla="*/ 1532965 h 1532965"/>
                          <a:gd name="connsiteX7" fmla="*/ 0 w 1748118"/>
                          <a:gd name="connsiteY7" fmla="*/ 1385046 h 1532965"/>
                          <a:gd name="connsiteX8" fmla="*/ 53788 w 1748118"/>
                          <a:gd name="connsiteY8" fmla="*/ 497540 h 1532965"/>
                          <a:gd name="connsiteX0" fmla="*/ 53788 w 1748118"/>
                          <a:gd name="connsiteY0" fmla="*/ 497540 h 1532965"/>
                          <a:gd name="connsiteX1" fmla="*/ 403414 w 1748118"/>
                          <a:gd name="connsiteY1" fmla="*/ 147917 h 1532965"/>
                          <a:gd name="connsiteX2" fmla="*/ 1438836 w 1748118"/>
                          <a:gd name="connsiteY2" fmla="*/ 0 h 1532965"/>
                          <a:gd name="connsiteX3" fmla="*/ 1707778 w 1748118"/>
                          <a:gd name="connsiteY3" fmla="*/ 363071 h 1532965"/>
                          <a:gd name="connsiteX4" fmla="*/ 1748118 w 1748118"/>
                          <a:gd name="connsiteY4" fmla="*/ 1223681 h 1532965"/>
                          <a:gd name="connsiteX5" fmla="*/ 1398495 w 1748118"/>
                          <a:gd name="connsiteY5" fmla="*/ 1425388 h 1532965"/>
                          <a:gd name="connsiteX6" fmla="*/ 430308 w 1748118"/>
                          <a:gd name="connsiteY6" fmla="*/ 1532965 h 1532965"/>
                          <a:gd name="connsiteX7" fmla="*/ 0 w 1748118"/>
                          <a:gd name="connsiteY7" fmla="*/ 1385046 h 1532965"/>
                          <a:gd name="connsiteX8" fmla="*/ 53788 w 1748118"/>
                          <a:gd name="connsiteY8" fmla="*/ 497540 h 1532965"/>
                          <a:gd name="connsiteX0" fmla="*/ 53788 w 1748118"/>
                          <a:gd name="connsiteY0" fmla="*/ 497540 h 1532965"/>
                          <a:gd name="connsiteX1" fmla="*/ 403414 w 1748118"/>
                          <a:gd name="connsiteY1" fmla="*/ 147917 h 1532965"/>
                          <a:gd name="connsiteX2" fmla="*/ 1438836 w 1748118"/>
                          <a:gd name="connsiteY2" fmla="*/ 0 h 1532965"/>
                          <a:gd name="connsiteX3" fmla="*/ 1707778 w 1748118"/>
                          <a:gd name="connsiteY3" fmla="*/ 363071 h 1532965"/>
                          <a:gd name="connsiteX4" fmla="*/ 1748118 w 1748118"/>
                          <a:gd name="connsiteY4" fmla="*/ 1223681 h 1532965"/>
                          <a:gd name="connsiteX5" fmla="*/ 1398495 w 1748118"/>
                          <a:gd name="connsiteY5" fmla="*/ 1425388 h 1532965"/>
                          <a:gd name="connsiteX6" fmla="*/ 430308 w 1748118"/>
                          <a:gd name="connsiteY6" fmla="*/ 1532965 h 1532965"/>
                          <a:gd name="connsiteX7" fmla="*/ 0 w 1748118"/>
                          <a:gd name="connsiteY7" fmla="*/ 1385046 h 1532965"/>
                          <a:gd name="connsiteX8" fmla="*/ 53788 w 1748118"/>
                          <a:gd name="connsiteY8" fmla="*/ 497540 h 1532965"/>
                          <a:gd name="connsiteX0" fmla="*/ 53788 w 1748118"/>
                          <a:gd name="connsiteY0" fmla="*/ 497540 h 1533485"/>
                          <a:gd name="connsiteX1" fmla="*/ 403414 w 1748118"/>
                          <a:gd name="connsiteY1" fmla="*/ 147917 h 1533485"/>
                          <a:gd name="connsiteX2" fmla="*/ 1438836 w 1748118"/>
                          <a:gd name="connsiteY2" fmla="*/ 0 h 1533485"/>
                          <a:gd name="connsiteX3" fmla="*/ 1707778 w 1748118"/>
                          <a:gd name="connsiteY3" fmla="*/ 363071 h 1533485"/>
                          <a:gd name="connsiteX4" fmla="*/ 1748118 w 1748118"/>
                          <a:gd name="connsiteY4" fmla="*/ 1223681 h 1533485"/>
                          <a:gd name="connsiteX5" fmla="*/ 1398495 w 1748118"/>
                          <a:gd name="connsiteY5" fmla="*/ 1425388 h 1533485"/>
                          <a:gd name="connsiteX6" fmla="*/ 430308 w 1748118"/>
                          <a:gd name="connsiteY6" fmla="*/ 1532965 h 1533485"/>
                          <a:gd name="connsiteX7" fmla="*/ 0 w 1748118"/>
                          <a:gd name="connsiteY7" fmla="*/ 1385046 h 1533485"/>
                          <a:gd name="connsiteX8" fmla="*/ 53788 w 1748118"/>
                          <a:gd name="connsiteY8" fmla="*/ 497540 h 1533485"/>
                          <a:gd name="connsiteX0" fmla="*/ 53788 w 1748118"/>
                          <a:gd name="connsiteY0" fmla="*/ 497540 h 1535737"/>
                          <a:gd name="connsiteX1" fmla="*/ 403414 w 1748118"/>
                          <a:gd name="connsiteY1" fmla="*/ 147917 h 1535737"/>
                          <a:gd name="connsiteX2" fmla="*/ 1438836 w 1748118"/>
                          <a:gd name="connsiteY2" fmla="*/ 0 h 1535737"/>
                          <a:gd name="connsiteX3" fmla="*/ 1707778 w 1748118"/>
                          <a:gd name="connsiteY3" fmla="*/ 363071 h 1535737"/>
                          <a:gd name="connsiteX4" fmla="*/ 1748118 w 1748118"/>
                          <a:gd name="connsiteY4" fmla="*/ 1223681 h 1535737"/>
                          <a:gd name="connsiteX5" fmla="*/ 1398495 w 1748118"/>
                          <a:gd name="connsiteY5" fmla="*/ 1425388 h 1535737"/>
                          <a:gd name="connsiteX6" fmla="*/ 430308 w 1748118"/>
                          <a:gd name="connsiteY6" fmla="*/ 1532965 h 1535737"/>
                          <a:gd name="connsiteX7" fmla="*/ 0 w 1748118"/>
                          <a:gd name="connsiteY7" fmla="*/ 1385046 h 1535737"/>
                          <a:gd name="connsiteX8" fmla="*/ 53788 w 1748118"/>
                          <a:gd name="connsiteY8" fmla="*/ 497540 h 1535737"/>
                          <a:gd name="connsiteX0" fmla="*/ 13447 w 1748118"/>
                          <a:gd name="connsiteY0" fmla="*/ 484093 h 1535737"/>
                          <a:gd name="connsiteX1" fmla="*/ 403414 w 1748118"/>
                          <a:gd name="connsiteY1" fmla="*/ 147917 h 1535737"/>
                          <a:gd name="connsiteX2" fmla="*/ 1438836 w 1748118"/>
                          <a:gd name="connsiteY2" fmla="*/ 0 h 1535737"/>
                          <a:gd name="connsiteX3" fmla="*/ 1707778 w 1748118"/>
                          <a:gd name="connsiteY3" fmla="*/ 363071 h 1535737"/>
                          <a:gd name="connsiteX4" fmla="*/ 1748118 w 1748118"/>
                          <a:gd name="connsiteY4" fmla="*/ 1223681 h 1535737"/>
                          <a:gd name="connsiteX5" fmla="*/ 1398495 w 1748118"/>
                          <a:gd name="connsiteY5" fmla="*/ 1425388 h 1535737"/>
                          <a:gd name="connsiteX6" fmla="*/ 430308 w 1748118"/>
                          <a:gd name="connsiteY6" fmla="*/ 1532965 h 1535737"/>
                          <a:gd name="connsiteX7" fmla="*/ 0 w 1748118"/>
                          <a:gd name="connsiteY7" fmla="*/ 1385046 h 1535737"/>
                          <a:gd name="connsiteX8" fmla="*/ 13447 w 1748118"/>
                          <a:gd name="connsiteY8" fmla="*/ 484093 h 1535737"/>
                          <a:gd name="connsiteX0" fmla="*/ 13447 w 1748118"/>
                          <a:gd name="connsiteY0" fmla="*/ 484093 h 1535737"/>
                          <a:gd name="connsiteX1" fmla="*/ 403414 w 1748118"/>
                          <a:gd name="connsiteY1" fmla="*/ 147917 h 1535737"/>
                          <a:gd name="connsiteX2" fmla="*/ 1438836 w 1748118"/>
                          <a:gd name="connsiteY2" fmla="*/ 0 h 1535737"/>
                          <a:gd name="connsiteX3" fmla="*/ 1707778 w 1748118"/>
                          <a:gd name="connsiteY3" fmla="*/ 363071 h 1535737"/>
                          <a:gd name="connsiteX4" fmla="*/ 1748118 w 1748118"/>
                          <a:gd name="connsiteY4" fmla="*/ 1223681 h 1535737"/>
                          <a:gd name="connsiteX5" fmla="*/ 1398495 w 1748118"/>
                          <a:gd name="connsiteY5" fmla="*/ 1425388 h 1535737"/>
                          <a:gd name="connsiteX6" fmla="*/ 430308 w 1748118"/>
                          <a:gd name="connsiteY6" fmla="*/ 1532965 h 1535737"/>
                          <a:gd name="connsiteX7" fmla="*/ 0 w 1748118"/>
                          <a:gd name="connsiteY7" fmla="*/ 1385046 h 1535737"/>
                          <a:gd name="connsiteX8" fmla="*/ 13447 w 1748118"/>
                          <a:gd name="connsiteY8" fmla="*/ 484093 h 1535737"/>
                          <a:gd name="connsiteX0" fmla="*/ 13447 w 1748118"/>
                          <a:gd name="connsiteY0" fmla="*/ 484093 h 1535737"/>
                          <a:gd name="connsiteX1" fmla="*/ 403414 w 1748118"/>
                          <a:gd name="connsiteY1" fmla="*/ 147917 h 1535737"/>
                          <a:gd name="connsiteX2" fmla="*/ 1438836 w 1748118"/>
                          <a:gd name="connsiteY2" fmla="*/ 0 h 1535737"/>
                          <a:gd name="connsiteX3" fmla="*/ 1707778 w 1748118"/>
                          <a:gd name="connsiteY3" fmla="*/ 363071 h 1535737"/>
                          <a:gd name="connsiteX4" fmla="*/ 1748118 w 1748118"/>
                          <a:gd name="connsiteY4" fmla="*/ 1223681 h 1535737"/>
                          <a:gd name="connsiteX5" fmla="*/ 1398495 w 1748118"/>
                          <a:gd name="connsiteY5" fmla="*/ 1425388 h 1535737"/>
                          <a:gd name="connsiteX6" fmla="*/ 430308 w 1748118"/>
                          <a:gd name="connsiteY6" fmla="*/ 1532965 h 1535737"/>
                          <a:gd name="connsiteX7" fmla="*/ 0 w 1748118"/>
                          <a:gd name="connsiteY7" fmla="*/ 1385046 h 1535737"/>
                          <a:gd name="connsiteX8" fmla="*/ 13447 w 1748118"/>
                          <a:gd name="connsiteY8" fmla="*/ 484093 h 1535737"/>
                          <a:gd name="connsiteX0" fmla="*/ 13447 w 1748118"/>
                          <a:gd name="connsiteY0" fmla="*/ 484093 h 1535737"/>
                          <a:gd name="connsiteX1" fmla="*/ 403414 w 1748118"/>
                          <a:gd name="connsiteY1" fmla="*/ 147917 h 1535737"/>
                          <a:gd name="connsiteX2" fmla="*/ 1438836 w 1748118"/>
                          <a:gd name="connsiteY2" fmla="*/ 0 h 1535737"/>
                          <a:gd name="connsiteX3" fmla="*/ 1707778 w 1748118"/>
                          <a:gd name="connsiteY3" fmla="*/ 363071 h 1535737"/>
                          <a:gd name="connsiteX4" fmla="*/ 1748118 w 1748118"/>
                          <a:gd name="connsiteY4" fmla="*/ 1223681 h 1535737"/>
                          <a:gd name="connsiteX5" fmla="*/ 1398495 w 1748118"/>
                          <a:gd name="connsiteY5" fmla="*/ 1425388 h 1535737"/>
                          <a:gd name="connsiteX6" fmla="*/ 430308 w 1748118"/>
                          <a:gd name="connsiteY6" fmla="*/ 1532965 h 1535737"/>
                          <a:gd name="connsiteX7" fmla="*/ 0 w 1748118"/>
                          <a:gd name="connsiteY7" fmla="*/ 1385046 h 1535737"/>
                          <a:gd name="connsiteX8" fmla="*/ 13447 w 1748118"/>
                          <a:gd name="connsiteY8" fmla="*/ 484093 h 1535737"/>
                          <a:gd name="connsiteX0" fmla="*/ 13447 w 1748118"/>
                          <a:gd name="connsiteY0" fmla="*/ 484093 h 1535737"/>
                          <a:gd name="connsiteX1" fmla="*/ 403414 w 1748118"/>
                          <a:gd name="connsiteY1" fmla="*/ 147917 h 1535737"/>
                          <a:gd name="connsiteX2" fmla="*/ 1438836 w 1748118"/>
                          <a:gd name="connsiteY2" fmla="*/ 0 h 1535737"/>
                          <a:gd name="connsiteX3" fmla="*/ 1707778 w 1748118"/>
                          <a:gd name="connsiteY3" fmla="*/ 363071 h 1535737"/>
                          <a:gd name="connsiteX4" fmla="*/ 1748118 w 1748118"/>
                          <a:gd name="connsiteY4" fmla="*/ 1223681 h 1535737"/>
                          <a:gd name="connsiteX5" fmla="*/ 1398495 w 1748118"/>
                          <a:gd name="connsiteY5" fmla="*/ 1425388 h 1535737"/>
                          <a:gd name="connsiteX6" fmla="*/ 430308 w 1748118"/>
                          <a:gd name="connsiteY6" fmla="*/ 1532965 h 1535737"/>
                          <a:gd name="connsiteX7" fmla="*/ 0 w 1748118"/>
                          <a:gd name="connsiteY7" fmla="*/ 1385046 h 1535737"/>
                          <a:gd name="connsiteX8" fmla="*/ 13447 w 1748118"/>
                          <a:gd name="connsiteY8" fmla="*/ 484093 h 1535737"/>
                          <a:gd name="connsiteX0" fmla="*/ 13447 w 1748118"/>
                          <a:gd name="connsiteY0" fmla="*/ 484093 h 1535737"/>
                          <a:gd name="connsiteX1" fmla="*/ 403414 w 1748118"/>
                          <a:gd name="connsiteY1" fmla="*/ 147917 h 1535737"/>
                          <a:gd name="connsiteX2" fmla="*/ 1438836 w 1748118"/>
                          <a:gd name="connsiteY2" fmla="*/ 0 h 1535737"/>
                          <a:gd name="connsiteX3" fmla="*/ 1707778 w 1748118"/>
                          <a:gd name="connsiteY3" fmla="*/ 363071 h 1535737"/>
                          <a:gd name="connsiteX4" fmla="*/ 1748118 w 1748118"/>
                          <a:gd name="connsiteY4" fmla="*/ 1223681 h 1535737"/>
                          <a:gd name="connsiteX5" fmla="*/ 1398495 w 1748118"/>
                          <a:gd name="connsiteY5" fmla="*/ 1425388 h 1535737"/>
                          <a:gd name="connsiteX6" fmla="*/ 430308 w 1748118"/>
                          <a:gd name="connsiteY6" fmla="*/ 1532965 h 1535737"/>
                          <a:gd name="connsiteX7" fmla="*/ 0 w 1748118"/>
                          <a:gd name="connsiteY7" fmla="*/ 1385046 h 1535737"/>
                          <a:gd name="connsiteX8" fmla="*/ 13447 w 1748118"/>
                          <a:gd name="connsiteY8" fmla="*/ 484093 h 1535737"/>
                          <a:gd name="connsiteX0" fmla="*/ 13447 w 1748118"/>
                          <a:gd name="connsiteY0" fmla="*/ 484093 h 1535737"/>
                          <a:gd name="connsiteX1" fmla="*/ 403414 w 1748118"/>
                          <a:gd name="connsiteY1" fmla="*/ 147917 h 1535737"/>
                          <a:gd name="connsiteX2" fmla="*/ 1438836 w 1748118"/>
                          <a:gd name="connsiteY2" fmla="*/ 0 h 1535737"/>
                          <a:gd name="connsiteX3" fmla="*/ 1734672 w 1748118"/>
                          <a:gd name="connsiteY3" fmla="*/ 349624 h 1535737"/>
                          <a:gd name="connsiteX4" fmla="*/ 1748118 w 1748118"/>
                          <a:gd name="connsiteY4" fmla="*/ 1223681 h 1535737"/>
                          <a:gd name="connsiteX5" fmla="*/ 1398495 w 1748118"/>
                          <a:gd name="connsiteY5" fmla="*/ 1425388 h 1535737"/>
                          <a:gd name="connsiteX6" fmla="*/ 430308 w 1748118"/>
                          <a:gd name="connsiteY6" fmla="*/ 1532965 h 1535737"/>
                          <a:gd name="connsiteX7" fmla="*/ 0 w 1748118"/>
                          <a:gd name="connsiteY7" fmla="*/ 1385046 h 1535737"/>
                          <a:gd name="connsiteX8" fmla="*/ 13447 w 1748118"/>
                          <a:gd name="connsiteY8" fmla="*/ 484093 h 1535737"/>
                          <a:gd name="connsiteX0" fmla="*/ 13447 w 1748118"/>
                          <a:gd name="connsiteY0" fmla="*/ 484093 h 1535737"/>
                          <a:gd name="connsiteX1" fmla="*/ 403414 w 1748118"/>
                          <a:gd name="connsiteY1" fmla="*/ 147917 h 1535737"/>
                          <a:gd name="connsiteX2" fmla="*/ 1438836 w 1748118"/>
                          <a:gd name="connsiteY2" fmla="*/ 0 h 1535737"/>
                          <a:gd name="connsiteX3" fmla="*/ 1734672 w 1748118"/>
                          <a:gd name="connsiteY3" fmla="*/ 349624 h 1535737"/>
                          <a:gd name="connsiteX4" fmla="*/ 1748118 w 1748118"/>
                          <a:gd name="connsiteY4" fmla="*/ 1223681 h 1535737"/>
                          <a:gd name="connsiteX5" fmla="*/ 1398495 w 1748118"/>
                          <a:gd name="connsiteY5" fmla="*/ 1425388 h 1535737"/>
                          <a:gd name="connsiteX6" fmla="*/ 430308 w 1748118"/>
                          <a:gd name="connsiteY6" fmla="*/ 1532965 h 1535737"/>
                          <a:gd name="connsiteX7" fmla="*/ 0 w 1748118"/>
                          <a:gd name="connsiteY7" fmla="*/ 1385046 h 1535737"/>
                          <a:gd name="connsiteX8" fmla="*/ 13447 w 1748118"/>
                          <a:gd name="connsiteY8" fmla="*/ 484093 h 1535737"/>
                          <a:gd name="connsiteX0" fmla="*/ 13447 w 1748118"/>
                          <a:gd name="connsiteY0" fmla="*/ 484093 h 1535737"/>
                          <a:gd name="connsiteX1" fmla="*/ 403414 w 1748118"/>
                          <a:gd name="connsiteY1" fmla="*/ 147917 h 1535737"/>
                          <a:gd name="connsiteX2" fmla="*/ 1438836 w 1748118"/>
                          <a:gd name="connsiteY2" fmla="*/ 0 h 1535737"/>
                          <a:gd name="connsiteX3" fmla="*/ 1734672 w 1748118"/>
                          <a:gd name="connsiteY3" fmla="*/ 349624 h 1535737"/>
                          <a:gd name="connsiteX4" fmla="*/ 1748118 w 1748118"/>
                          <a:gd name="connsiteY4" fmla="*/ 1223681 h 1535737"/>
                          <a:gd name="connsiteX5" fmla="*/ 1398495 w 1748118"/>
                          <a:gd name="connsiteY5" fmla="*/ 1425388 h 1535737"/>
                          <a:gd name="connsiteX6" fmla="*/ 430308 w 1748118"/>
                          <a:gd name="connsiteY6" fmla="*/ 1532965 h 1535737"/>
                          <a:gd name="connsiteX7" fmla="*/ 0 w 1748118"/>
                          <a:gd name="connsiteY7" fmla="*/ 1385046 h 1535737"/>
                          <a:gd name="connsiteX8" fmla="*/ 13447 w 1748118"/>
                          <a:gd name="connsiteY8" fmla="*/ 484093 h 1535737"/>
                          <a:gd name="connsiteX0" fmla="*/ 13447 w 1748118"/>
                          <a:gd name="connsiteY0" fmla="*/ 484093 h 1535737"/>
                          <a:gd name="connsiteX1" fmla="*/ 403414 w 1748118"/>
                          <a:gd name="connsiteY1" fmla="*/ 147917 h 1535737"/>
                          <a:gd name="connsiteX2" fmla="*/ 1438836 w 1748118"/>
                          <a:gd name="connsiteY2" fmla="*/ 0 h 1535737"/>
                          <a:gd name="connsiteX3" fmla="*/ 1734672 w 1748118"/>
                          <a:gd name="connsiteY3" fmla="*/ 349624 h 1535737"/>
                          <a:gd name="connsiteX4" fmla="*/ 1748118 w 1748118"/>
                          <a:gd name="connsiteY4" fmla="*/ 1223681 h 1535737"/>
                          <a:gd name="connsiteX5" fmla="*/ 1398495 w 1748118"/>
                          <a:gd name="connsiteY5" fmla="*/ 1425388 h 1535737"/>
                          <a:gd name="connsiteX6" fmla="*/ 430308 w 1748118"/>
                          <a:gd name="connsiteY6" fmla="*/ 1532965 h 1535737"/>
                          <a:gd name="connsiteX7" fmla="*/ 0 w 1748118"/>
                          <a:gd name="connsiteY7" fmla="*/ 1385046 h 1535737"/>
                          <a:gd name="connsiteX8" fmla="*/ 13447 w 1748118"/>
                          <a:gd name="connsiteY8" fmla="*/ 484093 h 1535737"/>
                          <a:gd name="connsiteX0" fmla="*/ 13447 w 1748118"/>
                          <a:gd name="connsiteY0" fmla="*/ 484093 h 1535737"/>
                          <a:gd name="connsiteX1" fmla="*/ 403414 w 1748118"/>
                          <a:gd name="connsiteY1" fmla="*/ 147917 h 1535737"/>
                          <a:gd name="connsiteX2" fmla="*/ 1438836 w 1748118"/>
                          <a:gd name="connsiteY2" fmla="*/ 0 h 1535737"/>
                          <a:gd name="connsiteX3" fmla="*/ 1734672 w 1748118"/>
                          <a:gd name="connsiteY3" fmla="*/ 349624 h 1535737"/>
                          <a:gd name="connsiteX4" fmla="*/ 1748118 w 1748118"/>
                          <a:gd name="connsiteY4" fmla="*/ 1223681 h 1535737"/>
                          <a:gd name="connsiteX5" fmla="*/ 1398495 w 1748118"/>
                          <a:gd name="connsiteY5" fmla="*/ 1425388 h 1535737"/>
                          <a:gd name="connsiteX6" fmla="*/ 430308 w 1748118"/>
                          <a:gd name="connsiteY6" fmla="*/ 1532965 h 1535737"/>
                          <a:gd name="connsiteX7" fmla="*/ 0 w 1748118"/>
                          <a:gd name="connsiteY7" fmla="*/ 1385046 h 1535737"/>
                          <a:gd name="connsiteX8" fmla="*/ 13447 w 1748118"/>
                          <a:gd name="connsiteY8" fmla="*/ 484093 h 1535737"/>
                          <a:gd name="connsiteX0" fmla="*/ 13447 w 1748118"/>
                          <a:gd name="connsiteY0" fmla="*/ 484093 h 1535737"/>
                          <a:gd name="connsiteX1" fmla="*/ 403414 w 1748118"/>
                          <a:gd name="connsiteY1" fmla="*/ 147917 h 1535737"/>
                          <a:gd name="connsiteX2" fmla="*/ 1438836 w 1748118"/>
                          <a:gd name="connsiteY2" fmla="*/ 0 h 1535737"/>
                          <a:gd name="connsiteX3" fmla="*/ 1734672 w 1748118"/>
                          <a:gd name="connsiteY3" fmla="*/ 349624 h 1535737"/>
                          <a:gd name="connsiteX4" fmla="*/ 1748118 w 1748118"/>
                          <a:gd name="connsiteY4" fmla="*/ 1223681 h 1535737"/>
                          <a:gd name="connsiteX5" fmla="*/ 1398495 w 1748118"/>
                          <a:gd name="connsiteY5" fmla="*/ 1425388 h 1535737"/>
                          <a:gd name="connsiteX6" fmla="*/ 430308 w 1748118"/>
                          <a:gd name="connsiteY6" fmla="*/ 1532965 h 1535737"/>
                          <a:gd name="connsiteX7" fmla="*/ 0 w 1748118"/>
                          <a:gd name="connsiteY7" fmla="*/ 1385046 h 1535737"/>
                          <a:gd name="connsiteX8" fmla="*/ 13447 w 1748118"/>
                          <a:gd name="connsiteY8" fmla="*/ 484093 h 1535737"/>
                          <a:gd name="connsiteX0" fmla="*/ 13447 w 1748118"/>
                          <a:gd name="connsiteY0" fmla="*/ 484093 h 1535737"/>
                          <a:gd name="connsiteX1" fmla="*/ 403414 w 1748118"/>
                          <a:gd name="connsiteY1" fmla="*/ 147917 h 1535737"/>
                          <a:gd name="connsiteX2" fmla="*/ 1438836 w 1748118"/>
                          <a:gd name="connsiteY2" fmla="*/ 0 h 1535737"/>
                          <a:gd name="connsiteX3" fmla="*/ 1734672 w 1748118"/>
                          <a:gd name="connsiteY3" fmla="*/ 349624 h 1535737"/>
                          <a:gd name="connsiteX4" fmla="*/ 1748118 w 1748118"/>
                          <a:gd name="connsiteY4" fmla="*/ 1223681 h 1535737"/>
                          <a:gd name="connsiteX5" fmla="*/ 1398495 w 1748118"/>
                          <a:gd name="connsiteY5" fmla="*/ 1425388 h 1535737"/>
                          <a:gd name="connsiteX6" fmla="*/ 430308 w 1748118"/>
                          <a:gd name="connsiteY6" fmla="*/ 1532965 h 1535737"/>
                          <a:gd name="connsiteX7" fmla="*/ 0 w 1748118"/>
                          <a:gd name="connsiteY7" fmla="*/ 1385046 h 1535737"/>
                          <a:gd name="connsiteX8" fmla="*/ 13447 w 1748118"/>
                          <a:gd name="connsiteY8" fmla="*/ 484093 h 1535737"/>
                          <a:gd name="connsiteX0" fmla="*/ 13447 w 1748118"/>
                          <a:gd name="connsiteY0" fmla="*/ 484093 h 1540435"/>
                          <a:gd name="connsiteX1" fmla="*/ 403414 w 1748118"/>
                          <a:gd name="connsiteY1" fmla="*/ 147917 h 1540435"/>
                          <a:gd name="connsiteX2" fmla="*/ 1438836 w 1748118"/>
                          <a:gd name="connsiteY2" fmla="*/ 0 h 1540435"/>
                          <a:gd name="connsiteX3" fmla="*/ 1734672 w 1748118"/>
                          <a:gd name="connsiteY3" fmla="*/ 349624 h 1540435"/>
                          <a:gd name="connsiteX4" fmla="*/ 1748118 w 1748118"/>
                          <a:gd name="connsiteY4" fmla="*/ 1223681 h 1540435"/>
                          <a:gd name="connsiteX5" fmla="*/ 1398495 w 1748118"/>
                          <a:gd name="connsiteY5" fmla="*/ 1425388 h 1540435"/>
                          <a:gd name="connsiteX6" fmla="*/ 430308 w 1748118"/>
                          <a:gd name="connsiteY6" fmla="*/ 1532965 h 1540435"/>
                          <a:gd name="connsiteX7" fmla="*/ 0 w 1748118"/>
                          <a:gd name="connsiteY7" fmla="*/ 1385046 h 1540435"/>
                          <a:gd name="connsiteX8" fmla="*/ 13447 w 1748118"/>
                          <a:gd name="connsiteY8" fmla="*/ 484093 h 1540435"/>
                          <a:gd name="connsiteX0" fmla="*/ 13447 w 1748118"/>
                          <a:gd name="connsiteY0" fmla="*/ 484093 h 1540435"/>
                          <a:gd name="connsiteX1" fmla="*/ 403414 w 1748118"/>
                          <a:gd name="connsiteY1" fmla="*/ 147917 h 1540435"/>
                          <a:gd name="connsiteX2" fmla="*/ 1438836 w 1748118"/>
                          <a:gd name="connsiteY2" fmla="*/ 0 h 1540435"/>
                          <a:gd name="connsiteX3" fmla="*/ 1734672 w 1748118"/>
                          <a:gd name="connsiteY3" fmla="*/ 349624 h 1540435"/>
                          <a:gd name="connsiteX4" fmla="*/ 1748118 w 1748118"/>
                          <a:gd name="connsiteY4" fmla="*/ 1223681 h 1540435"/>
                          <a:gd name="connsiteX5" fmla="*/ 1398495 w 1748118"/>
                          <a:gd name="connsiteY5" fmla="*/ 1425388 h 1540435"/>
                          <a:gd name="connsiteX6" fmla="*/ 430308 w 1748118"/>
                          <a:gd name="connsiteY6" fmla="*/ 1532965 h 1540435"/>
                          <a:gd name="connsiteX7" fmla="*/ 0 w 1748118"/>
                          <a:gd name="connsiteY7" fmla="*/ 1385046 h 1540435"/>
                          <a:gd name="connsiteX8" fmla="*/ 13447 w 1748118"/>
                          <a:gd name="connsiteY8" fmla="*/ 484093 h 1540435"/>
                          <a:gd name="connsiteX0" fmla="*/ 13447 w 1748118"/>
                          <a:gd name="connsiteY0" fmla="*/ 484093 h 1540435"/>
                          <a:gd name="connsiteX1" fmla="*/ 403414 w 1748118"/>
                          <a:gd name="connsiteY1" fmla="*/ 147917 h 1540435"/>
                          <a:gd name="connsiteX2" fmla="*/ 1438836 w 1748118"/>
                          <a:gd name="connsiteY2" fmla="*/ 0 h 1540435"/>
                          <a:gd name="connsiteX3" fmla="*/ 1734672 w 1748118"/>
                          <a:gd name="connsiteY3" fmla="*/ 349624 h 1540435"/>
                          <a:gd name="connsiteX4" fmla="*/ 1748118 w 1748118"/>
                          <a:gd name="connsiteY4" fmla="*/ 1223681 h 1540435"/>
                          <a:gd name="connsiteX5" fmla="*/ 1398495 w 1748118"/>
                          <a:gd name="connsiteY5" fmla="*/ 1425388 h 1540435"/>
                          <a:gd name="connsiteX6" fmla="*/ 430308 w 1748118"/>
                          <a:gd name="connsiteY6" fmla="*/ 1532965 h 1540435"/>
                          <a:gd name="connsiteX7" fmla="*/ 0 w 1748118"/>
                          <a:gd name="connsiteY7" fmla="*/ 1385046 h 1540435"/>
                          <a:gd name="connsiteX8" fmla="*/ 13447 w 1748118"/>
                          <a:gd name="connsiteY8" fmla="*/ 484093 h 1540435"/>
                          <a:gd name="connsiteX0" fmla="*/ 13447 w 1748118"/>
                          <a:gd name="connsiteY0" fmla="*/ 484093 h 1540435"/>
                          <a:gd name="connsiteX1" fmla="*/ 403414 w 1748118"/>
                          <a:gd name="connsiteY1" fmla="*/ 147917 h 1540435"/>
                          <a:gd name="connsiteX2" fmla="*/ 1438836 w 1748118"/>
                          <a:gd name="connsiteY2" fmla="*/ 0 h 1540435"/>
                          <a:gd name="connsiteX3" fmla="*/ 1734672 w 1748118"/>
                          <a:gd name="connsiteY3" fmla="*/ 349624 h 1540435"/>
                          <a:gd name="connsiteX4" fmla="*/ 1748118 w 1748118"/>
                          <a:gd name="connsiteY4" fmla="*/ 1223681 h 1540435"/>
                          <a:gd name="connsiteX5" fmla="*/ 1398495 w 1748118"/>
                          <a:gd name="connsiteY5" fmla="*/ 1425388 h 1540435"/>
                          <a:gd name="connsiteX6" fmla="*/ 430308 w 1748118"/>
                          <a:gd name="connsiteY6" fmla="*/ 1532965 h 1540435"/>
                          <a:gd name="connsiteX7" fmla="*/ 0 w 1748118"/>
                          <a:gd name="connsiteY7" fmla="*/ 1385046 h 1540435"/>
                          <a:gd name="connsiteX8" fmla="*/ 13447 w 1748118"/>
                          <a:gd name="connsiteY8" fmla="*/ 484093 h 1540435"/>
                          <a:gd name="connsiteX0" fmla="*/ 13447 w 1748118"/>
                          <a:gd name="connsiteY0" fmla="*/ 484217 h 1540559"/>
                          <a:gd name="connsiteX1" fmla="*/ 403414 w 1748118"/>
                          <a:gd name="connsiteY1" fmla="*/ 148041 h 1540559"/>
                          <a:gd name="connsiteX2" fmla="*/ 1438836 w 1748118"/>
                          <a:gd name="connsiteY2" fmla="*/ 124 h 1540559"/>
                          <a:gd name="connsiteX3" fmla="*/ 1734672 w 1748118"/>
                          <a:gd name="connsiteY3" fmla="*/ 349748 h 1540559"/>
                          <a:gd name="connsiteX4" fmla="*/ 1748118 w 1748118"/>
                          <a:gd name="connsiteY4" fmla="*/ 1223805 h 1540559"/>
                          <a:gd name="connsiteX5" fmla="*/ 1398495 w 1748118"/>
                          <a:gd name="connsiteY5" fmla="*/ 1425512 h 1540559"/>
                          <a:gd name="connsiteX6" fmla="*/ 430308 w 1748118"/>
                          <a:gd name="connsiteY6" fmla="*/ 1533089 h 1540559"/>
                          <a:gd name="connsiteX7" fmla="*/ 0 w 1748118"/>
                          <a:gd name="connsiteY7" fmla="*/ 1385170 h 1540559"/>
                          <a:gd name="connsiteX8" fmla="*/ 13447 w 1748118"/>
                          <a:gd name="connsiteY8" fmla="*/ 484217 h 1540559"/>
                          <a:gd name="connsiteX0" fmla="*/ 13447 w 1748118"/>
                          <a:gd name="connsiteY0" fmla="*/ 484217 h 1540559"/>
                          <a:gd name="connsiteX1" fmla="*/ 403414 w 1748118"/>
                          <a:gd name="connsiteY1" fmla="*/ 148041 h 1540559"/>
                          <a:gd name="connsiteX2" fmla="*/ 1438836 w 1748118"/>
                          <a:gd name="connsiteY2" fmla="*/ 124 h 1540559"/>
                          <a:gd name="connsiteX3" fmla="*/ 1734672 w 1748118"/>
                          <a:gd name="connsiteY3" fmla="*/ 349748 h 1540559"/>
                          <a:gd name="connsiteX4" fmla="*/ 1748118 w 1748118"/>
                          <a:gd name="connsiteY4" fmla="*/ 1223805 h 1540559"/>
                          <a:gd name="connsiteX5" fmla="*/ 1398495 w 1748118"/>
                          <a:gd name="connsiteY5" fmla="*/ 1425512 h 1540559"/>
                          <a:gd name="connsiteX6" fmla="*/ 430308 w 1748118"/>
                          <a:gd name="connsiteY6" fmla="*/ 1533089 h 1540559"/>
                          <a:gd name="connsiteX7" fmla="*/ 0 w 1748118"/>
                          <a:gd name="connsiteY7" fmla="*/ 1385170 h 1540559"/>
                          <a:gd name="connsiteX8" fmla="*/ 13447 w 1748118"/>
                          <a:gd name="connsiteY8" fmla="*/ 484217 h 1540559"/>
                          <a:gd name="connsiteX0" fmla="*/ 13447 w 1739153"/>
                          <a:gd name="connsiteY0" fmla="*/ 484217 h 1540559"/>
                          <a:gd name="connsiteX1" fmla="*/ 403414 w 1739153"/>
                          <a:gd name="connsiteY1" fmla="*/ 148041 h 1540559"/>
                          <a:gd name="connsiteX2" fmla="*/ 1438836 w 1739153"/>
                          <a:gd name="connsiteY2" fmla="*/ 124 h 1540559"/>
                          <a:gd name="connsiteX3" fmla="*/ 1734672 w 1739153"/>
                          <a:gd name="connsiteY3" fmla="*/ 349748 h 1540559"/>
                          <a:gd name="connsiteX4" fmla="*/ 1739153 w 1739153"/>
                          <a:gd name="connsiteY4" fmla="*/ 1223805 h 1540559"/>
                          <a:gd name="connsiteX5" fmla="*/ 1398495 w 1739153"/>
                          <a:gd name="connsiteY5" fmla="*/ 1425512 h 1540559"/>
                          <a:gd name="connsiteX6" fmla="*/ 430308 w 1739153"/>
                          <a:gd name="connsiteY6" fmla="*/ 1533089 h 1540559"/>
                          <a:gd name="connsiteX7" fmla="*/ 0 w 1739153"/>
                          <a:gd name="connsiteY7" fmla="*/ 1385170 h 1540559"/>
                          <a:gd name="connsiteX8" fmla="*/ 13447 w 1739153"/>
                          <a:gd name="connsiteY8" fmla="*/ 484217 h 1540559"/>
                          <a:gd name="connsiteX0" fmla="*/ 13447 w 1739153"/>
                          <a:gd name="connsiteY0" fmla="*/ 484217 h 1540559"/>
                          <a:gd name="connsiteX1" fmla="*/ 403414 w 1739153"/>
                          <a:gd name="connsiteY1" fmla="*/ 148041 h 1540559"/>
                          <a:gd name="connsiteX2" fmla="*/ 1438836 w 1739153"/>
                          <a:gd name="connsiteY2" fmla="*/ 124 h 1540559"/>
                          <a:gd name="connsiteX3" fmla="*/ 1734672 w 1739153"/>
                          <a:gd name="connsiteY3" fmla="*/ 349748 h 1540559"/>
                          <a:gd name="connsiteX4" fmla="*/ 1739153 w 1739153"/>
                          <a:gd name="connsiteY4" fmla="*/ 1223805 h 1540559"/>
                          <a:gd name="connsiteX5" fmla="*/ 1398495 w 1739153"/>
                          <a:gd name="connsiteY5" fmla="*/ 1425512 h 1540559"/>
                          <a:gd name="connsiteX6" fmla="*/ 430308 w 1739153"/>
                          <a:gd name="connsiteY6" fmla="*/ 1533089 h 1540559"/>
                          <a:gd name="connsiteX7" fmla="*/ 0 w 1739153"/>
                          <a:gd name="connsiteY7" fmla="*/ 1385170 h 1540559"/>
                          <a:gd name="connsiteX8" fmla="*/ 13447 w 1739153"/>
                          <a:gd name="connsiteY8" fmla="*/ 484217 h 154055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</a:cxnLst>
                        <a:rect l="l" t="t" r="r" b="b"/>
                        <a:pathLst>
                          <a:path w="1739153" h="1540559">
                            <a:moveTo>
                              <a:pt x="13447" y="484217"/>
                            </a:moveTo>
                            <a:cubicBezTo>
                              <a:pt x="35860" y="264581"/>
                              <a:pt x="107577" y="174936"/>
                              <a:pt x="403414" y="148041"/>
                            </a:cubicBezTo>
                            <a:lnTo>
                              <a:pt x="1438836" y="124"/>
                            </a:lnTo>
                            <a:cubicBezTo>
                              <a:pt x="1779494" y="-4359"/>
                              <a:pt x="1730191" y="112183"/>
                              <a:pt x="1734672" y="349748"/>
                            </a:cubicBezTo>
                            <a:cubicBezTo>
                              <a:pt x="1736166" y="641100"/>
                              <a:pt x="1737659" y="932453"/>
                              <a:pt x="1739153" y="1223805"/>
                            </a:cubicBezTo>
                            <a:cubicBezTo>
                              <a:pt x="1694329" y="1367240"/>
                              <a:pt x="1582272" y="1425512"/>
                              <a:pt x="1398495" y="1425512"/>
                            </a:cubicBezTo>
                            <a:lnTo>
                              <a:pt x="430308" y="1533089"/>
                            </a:lnTo>
                            <a:cubicBezTo>
                              <a:pt x="206190" y="1537571"/>
                              <a:pt x="67236" y="1582394"/>
                              <a:pt x="0" y="1385170"/>
                            </a:cubicBezTo>
                            <a:lnTo>
                              <a:pt x="13447" y="484217"/>
                            </a:lnTo>
                            <a:close/>
                          </a:path>
                        </a:pathLst>
                      </a:custGeom>
                      <a:solidFill>
                        <a:schemeClr val="accent2"/>
                      </a:solidFill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80" name="Rectangle 8"/>
                      <p:cNvSpPr/>
                      <p:nvPr/>
                    </p:nvSpPr>
                    <p:spPr>
                      <a:xfrm>
                        <a:off x="5058784" y="3794870"/>
                        <a:ext cx="82955" cy="73482"/>
                      </a:xfrm>
                      <a:custGeom>
                        <a:avLst/>
                        <a:gdLst>
                          <a:gd name="connsiteX0" fmla="*/ 0 w 1721224"/>
                          <a:gd name="connsiteY0" fmla="*/ 0 h 1465729"/>
                          <a:gd name="connsiteX1" fmla="*/ 1721224 w 1721224"/>
                          <a:gd name="connsiteY1" fmla="*/ 0 h 1465729"/>
                          <a:gd name="connsiteX2" fmla="*/ 1721224 w 1721224"/>
                          <a:gd name="connsiteY2" fmla="*/ 1465729 h 1465729"/>
                          <a:gd name="connsiteX3" fmla="*/ 0 w 1721224"/>
                          <a:gd name="connsiteY3" fmla="*/ 1465729 h 1465729"/>
                          <a:gd name="connsiteX4" fmla="*/ 0 w 1721224"/>
                          <a:gd name="connsiteY4" fmla="*/ 0 h 1465729"/>
                          <a:gd name="connsiteX0" fmla="*/ 0 w 1801907"/>
                          <a:gd name="connsiteY0" fmla="*/ 215152 h 1465729"/>
                          <a:gd name="connsiteX1" fmla="*/ 1801907 w 1801907"/>
                          <a:gd name="connsiteY1" fmla="*/ 0 h 1465729"/>
                          <a:gd name="connsiteX2" fmla="*/ 1801907 w 1801907"/>
                          <a:gd name="connsiteY2" fmla="*/ 1465729 h 1465729"/>
                          <a:gd name="connsiteX3" fmla="*/ 80683 w 1801907"/>
                          <a:gd name="connsiteY3" fmla="*/ 1465729 h 1465729"/>
                          <a:gd name="connsiteX4" fmla="*/ 0 w 1801907"/>
                          <a:gd name="connsiteY4" fmla="*/ 215152 h 1465729"/>
                          <a:gd name="connsiteX0" fmla="*/ 53788 w 1855695"/>
                          <a:gd name="connsiteY0" fmla="*/ 215152 h 1465729"/>
                          <a:gd name="connsiteX1" fmla="*/ 1855695 w 1855695"/>
                          <a:gd name="connsiteY1" fmla="*/ 0 h 1465729"/>
                          <a:gd name="connsiteX2" fmla="*/ 1855695 w 1855695"/>
                          <a:gd name="connsiteY2" fmla="*/ 1465729 h 1465729"/>
                          <a:gd name="connsiteX3" fmla="*/ 0 w 1855695"/>
                          <a:gd name="connsiteY3" fmla="*/ 1102658 h 1465729"/>
                          <a:gd name="connsiteX4" fmla="*/ 53788 w 1855695"/>
                          <a:gd name="connsiteY4" fmla="*/ 215152 h 1465729"/>
                          <a:gd name="connsiteX0" fmla="*/ 53788 w 1855695"/>
                          <a:gd name="connsiteY0" fmla="*/ 215152 h 1465729"/>
                          <a:gd name="connsiteX1" fmla="*/ 524437 w 1855695"/>
                          <a:gd name="connsiteY1" fmla="*/ 161364 h 1465729"/>
                          <a:gd name="connsiteX2" fmla="*/ 1855695 w 1855695"/>
                          <a:gd name="connsiteY2" fmla="*/ 0 h 1465729"/>
                          <a:gd name="connsiteX3" fmla="*/ 1855695 w 1855695"/>
                          <a:gd name="connsiteY3" fmla="*/ 1465729 h 1465729"/>
                          <a:gd name="connsiteX4" fmla="*/ 0 w 1855695"/>
                          <a:gd name="connsiteY4" fmla="*/ 1102658 h 1465729"/>
                          <a:gd name="connsiteX5" fmla="*/ 53788 w 1855695"/>
                          <a:gd name="connsiteY5" fmla="*/ 215152 h 1465729"/>
                          <a:gd name="connsiteX0" fmla="*/ 53788 w 1855695"/>
                          <a:gd name="connsiteY0" fmla="*/ 349623 h 1600200"/>
                          <a:gd name="connsiteX1" fmla="*/ 403414 w 1855695"/>
                          <a:gd name="connsiteY1" fmla="*/ 0 h 1600200"/>
                          <a:gd name="connsiteX2" fmla="*/ 1855695 w 1855695"/>
                          <a:gd name="connsiteY2" fmla="*/ 134471 h 1600200"/>
                          <a:gd name="connsiteX3" fmla="*/ 1855695 w 1855695"/>
                          <a:gd name="connsiteY3" fmla="*/ 1600200 h 1600200"/>
                          <a:gd name="connsiteX4" fmla="*/ 0 w 1855695"/>
                          <a:gd name="connsiteY4" fmla="*/ 1237129 h 1600200"/>
                          <a:gd name="connsiteX5" fmla="*/ 53788 w 1855695"/>
                          <a:gd name="connsiteY5" fmla="*/ 349623 h 1600200"/>
                          <a:gd name="connsiteX0" fmla="*/ 53788 w 1855695"/>
                          <a:gd name="connsiteY0" fmla="*/ 497540 h 1748117"/>
                          <a:gd name="connsiteX1" fmla="*/ 403414 w 1855695"/>
                          <a:gd name="connsiteY1" fmla="*/ 147917 h 1748117"/>
                          <a:gd name="connsiteX2" fmla="*/ 1438836 w 1855695"/>
                          <a:gd name="connsiteY2" fmla="*/ 0 h 1748117"/>
                          <a:gd name="connsiteX3" fmla="*/ 1855695 w 1855695"/>
                          <a:gd name="connsiteY3" fmla="*/ 1748117 h 1748117"/>
                          <a:gd name="connsiteX4" fmla="*/ 0 w 1855695"/>
                          <a:gd name="connsiteY4" fmla="*/ 1385046 h 1748117"/>
                          <a:gd name="connsiteX5" fmla="*/ 53788 w 1855695"/>
                          <a:gd name="connsiteY5" fmla="*/ 497540 h 1748117"/>
                          <a:gd name="connsiteX0" fmla="*/ 53788 w 1855695"/>
                          <a:gd name="connsiteY0" fmla="*/ 497540 h 1748117"/>
                          <a:gd name="connsiteX1" fmla="*/ 403414 w 1855695"/>
                          <a:gd name="connsiteY1" fmla="*/ 147917 h 1748117"/>
                          <a:gd name="connsiteX2" fmla="*/ 1438836 w 1855695"/>
                          <a:gd name="connsiteY2" fmla="*/ 0 h 1748117"/>
                          <a:gd name="connsiteX3" fmla="*/ 1559861 w 1855695"/>
                          <a:gd name="connsiteY3" fmla="*/ 470647 h 1748117"/>
                          <a:gd name="connsiteX4" fmla="*/ 1855695 w 1855695"/>
                          <a:gd name="connsiteY4" fmla="*/ 1748117 h 1748117"/>
                          <a:gd name="connsiteX5" fmla="*/ 0 w 1855695"/>
                          <a:gd name="connsiteY5" fmla="*/ 1385046 h 1748117"/>
                          <a:gd name="connsiteX6" fmla="*/ 53788 w 1855695"/>
                          <a:gd name="connsiteY6" fmla="*/ 497540 h 1748117"/>
                          <a:gd name="connsiteX0" fmla="*/ 53788 w 1855695"/>
                          <a:gd name="connsiteY0" fmla="*/ 497540 h 1748117"/>
                          <a:gd name="connsiteX1" fmla="*/ 403414 w 1855695"/>
                          <a:gd name="connsiteY1" fmla="*/ 147917 h 1748117"/>
                          <a:gd name="connsiteX2" fmla="*/ 1438836 w 1855695"/>
                          <a:gd name="connsiteY2" fmla="*/ 0 h 1748117"/>
                          <a:gd name="connsiteX3" fmla="*/ 1707778 w 1855695"/>
                          <a:gd name="connsiteY3" fmla="*/ 363071 h 1748117"/>
                          <a:gd name="connsiteX4" fmla="*/ 1855695 w 1855695"/>
                          <a:gd name="connsiteY4" fmla="*/ 1748117 h 1748117"/>
                          <a:gd name="connsiteX5" fmla="*/ 0 w 1855695"/>
                          <a:gd name="connsiteY5" fmla="*/ 1385046 h 1748117"/>
                          <a:gd name="connsiteX6" fmla="*/ 53788 w 1855695"/>
                          <a:gd name="connsiteY6" fmla="*/ 497540 h 1748117"/>
                          <a:gd name="connsiteX0" fmla="*/ 53788 w 1748118"/>
                          <a:gd name="connsiteY0" fmla="*/ 497540 h 1385046"/>
                          <a:gd name="connsiteX1" fmla="*/ 403414 w 1748118"/>
                          <a:gd name="connsiteY1" fmla="*/ 147917 h 1385046"/>
                          <a:gd name="connsiteX2" fmla="*/ 1438836 w 1748118"/>
                          <a:gd name="connsiteY2" fmla="*/ 0 h 1385046"/>
                          <a:gd name="connsiteX3" fmla="*/ 1707778 w 1748118"/>
                          <a:gd name="connsiteY3" fmla="*/ 363071 h 1385046"/>
                          <a:gd name="connsiteX4" fmla="*/ 1748118 w 1748118"/>
                          <a:gd name="connsiteY4" fmla="*/ 1223681 h 1385046"/>
                          <a:gd name="connsiteX5" fmla="*/ 0 w 1748118"/>
                          <a:gd name="connsiteY5" fmla="*/ 1385046 h 1385046"/>
                          <a:gd name="connsiteX6" fmla="*/ 53788 w 1748118"/>
                          <a:gd name="connsiteY6" fmla="*/ 497540 h 1385046"/>
                          <a:gd name="connsiteX0" fmla="*/ 53788 w 1748118"/>
                          <a:gd name="connsiteY0" fmla="*/ 497540 h 1385046"/>
                          <a:gd name="connsiteX1" fmla="*/ 403414 w 1748118"/>
                          <a:gd name="connsiteY1" fmla="*/ 147917 h 1385046"/>
                          <a:gd name="connsiteX2" fmla="*/ 1438836 w 1748118"/>
                          <a:gd name="connsiteY2" fmla="*/ 0 h 1385046"/>
                          <a:gd name="connsiteX3" fmla="*/ 1707778 w 1748118"/>
                          <a:gd name="connsiteY3" fmla="*/ 363071 h 1385046"/>
                          <a:gd name="connsiteX4" fmla="*/ 1748118 w 1748118"/>
                          <a:gd name="connsiteY4" fmla="*/ 1223681 h 1385046"/>
                          <a:gd name="connsiteX5" fmla="*/ 1277472 w 1748118"/>
                          <a:gd name="connsiteY5" fmla="*/ 1264024 h 1385046"/>
                          <a:gd name="connsiteX6" fmla="*/ 0 w 1748118"/>
                          <a:gd name="connsiteY6" fmla="*/ 1385046 h 1385046"/>
                          <a:gd name="connsiteX7" fmla="*/ 53788 w 1748118"/>
                          <a:gd name="connsiteY7" fmla="*/ 497540 h 1385046"/>
                          <a:gd name="connsiteX0" fmla="*/ 53788 w 1748118"/>
                          <a:gd name="connsiteY0" fmla="*/ 497540 h 1425388"/>
                          <a:gd name="connsiteX1" fmla="*/ 403414 w 1748118"/>
                          <a:gd name="connsiteY1" fmla="*/ 147917 h 1425388"/>
                          <a:gd name="connsiteX2" fmla="*/ 1438836 w 1748118"/>
                          <a:gd name="connsiteY2" fmla="*/ 0 h 1425388"/>
                          <a:gd name="connsiteX3" fmla="*/ 1707778 w 1748118"/>
                          <a:gd name="connsiteY3" fmla="*/ 363071 h 1425388"/>
                          <a:gd name="connsiteX4" fmla="*/ 1748118 w 1748118"/>
                          <a:gd name="connsiteY4" fmla="*/ 1223681 h 1425388"/>
                          <a:gd name="connsiteX5" fmla="*/ 1398495 w 1748118"/>
                          <a:gd name="connsiteY5" fmla="*/ 1425388 h 1425388"/>
                          <a:gd name="connsiteX6" fmla="*/ 0 w 1748118"/>
                          <a:gd name="connsiteY6" fmla="*/ 1385046 h 1425388"/>
                          <a:gd name="connsiteX7" fmla="*/ 53788 w 1748118"/>
                          <a:gd name="connsiteY7" fmla="*/ 497540 h 1425388"/>
                          <a:gd name="connsiteX0" fmla="*/ 53788 w 1748118"/>
                          <a:gd name="connsiteY0" fmla="*/ 497540 h 1425388"/>
                          <a:gd name="connsiteX1" fmla="*/ 403414 w 1748118"/>
                          <a:gd name="connsiteY1" fmla="*/ 147917 h 1425388"/>
                          <a:gd name="connsiteX2" fmla="*/ 1438836 w 1748118"/>
                          <a:gd name="connsiteY2" fmla="*/ 0 h 1425388"/>
                          <a:gd name="connsiteX3" fmla="*/ 1707778 w 1748118"/>
                          <a:gd name="connsiteY3" fmla="*/ 363071 h 1425388"/>
                          <a:gd name="connsiteX4" fmla="*/ 1748118 w 1748118"/>
                          <a:gd name="connsiteY4" fmla="*/ 1223681 h 1425388"/>
                          <a:gd name="connsiteX5" fmla="*/ 1398495 w 1748118"/>
                          <a:gd name="connsiteY5" fmla="*/ 1425388 h 1425388"/>
                          <a:gd name="connsiteX6" fmla="*/ 443755 w 1748118"/>
                          <a:gd name="connsiteY6" fmla="*/ 1385047 h 1425388"/>
                          <a:gd name="connsiteX7" fmla="*/ 0 w 1748118"/>
                          <a:gd name="connsiteY7" fmla="*/ 1385046 h 1425388"/>
                          <a:gd name="connsiteX8" fmla="*/ 53788 w 1748118"/>
                          <a:gd name="connsiteY8" fmla="*/ 497540 h 1425388"/>
                          <a:gd name="connsiteX0" fmla="*/ 53788 w 1748118"/>
                          <a:gd name="connsiteY0" fmla="*/ 497540 h 1519518"/>
                          <a:gd name="connsiteX1" fmla="*/ 403414 w 1748118"/>
                          <a:gd name="connsiteY1" fmla="*/ 147917 h 1519518"/>
                          <a:gd name="connsiteX2" fmla="*/ 1438836 w 1748118"/>
                          <a:gd name="connsiteY2" fmla="*/ 0 h 1519518"/>
                          <a:gd name="connsiteX3" fmla="*/ 1707778 w 1748118"/>
                          <a:gd name="connsiteY3" fmla="*/ 363071 h 1519518"/>
                          <a:gd name="connsiteX4" fmla="*/ 1748118 w 1748118"/>
                          <a:gd name="connsiteY4" fmla="*/ 1223681 h 1519518"/>
                          <a:gd name="connsiteX5" fmla="*/ 1398495 w 1748118"/>
                          <a:gd name="connsiteY5" fmla="*/ 1425388 h 1519518"/>
                          <a:gd name="connsiteX6" fmla="*/ 430308 w 1748118"/>
                          <a:gd name="connsiteY6" fmla="*/ 1519518 h 1519518"/>
                          <a:gd name="connsiteX7" fmla="*/ 0 w 1748118"/>
                          <a:gd name="connsiteY7" fmla="*/ 1385046 h 1519518"/>
                          <a:gd name="connsiteX8" fmla="*/ 53788 w 1748118"/>
                          <a:gd name="connsiteY8" fmla="*/ 497540 h 1519518"/>
                          <a:gd name="connsiteX0" fmla="*/ 53788 w 1748118"/>
                          <a:gd name="connsiteY0" fmla="*/ 497540 h 1532965"/>
                          <a:gd name="connsiteX1" fmla="*/ 403414 w 1748118"/>
                          <a:gd name="connsiteY1" fmla="*/ 147917 h 1532965"/>
                          <a:gd name="connsiteX2" fmla="*/ 1438836 w 1748118"/>
                          <a:gd name="connsiteY2" fmla="*/ 0 h 1532965"/>
                          <a:gd name="connsiteX3" fmla="*/ 1707778 w 1748118"/>
                          <a:gd name="connsiteY3" fmla="*/ 363071 h 1532965"/>
                          <a:gd name="connsiteX4" fmla="*/ 1748118 w 1748118"/>
                          <a:gd name="connsiteY4" fmla="*/ 1223681 h 1532965"/>
                          <a:gd name="connsiteX5" fmla="*/ 1398495 w 1748118"/>
                          <a:gd name="connsiteY5" fmla="*/ 1425388 h 1532965"/>
                          <a:gd name="connsiteX6" fmla="*/ 430308 w 1748118"/>
                          <a:gd name="connsiteY6" fmla="*/ 1532965 h 1532965"/>
                          <a:gd name="connsiteX7" fmla="*/ 0 w 1748118"/>
                          <a:gd name="connsiteY7" fmla="*/ 1385046 h 1532965"/>
                          <a:gd name="connsiteX8" fmla="*/ 53788 w 1748118"/>
                          <a:gd name="connsiteY8" fmla="*/ 497540 h 1532965"/>
                          <a:gd name="connsiteX0" fmla="*/ 53788 w 1748118"/>
                          <a:gd name="connsiteY0" fmla="*/ 497540 h 1532965"/>
                          <a:gd name="connsiteX1" fmla="*/ 403414 w 1748118"/>
                          <a:gd name="connsiteY1" fmla="*/ 147917 h 1532965"/>
                          <a:gd name="connsiteX2" fmla="*/ 1438836 w 1748118"/>
                          <a:gd name="connsiteY2" fmla="*/ 0 h 1532965"/>
                          <a:gd name="connsiteX3" fmla="*/ 1707778 w 1748118"/>
                          <a:gd name="connsiteY3" fmla="*/ 363071 h 1532965"/>
                          <a:gd name="connsiteX4" fmla="*/ 1748118 w 1748118"/>
                          <a:gd name="connsiteY4" fmla="*/ 1223681 h 1532965"/>
                          <a:gd name="connsiteX5" fmla="*/ 1398495 w 1748118"/>
                          <a:gd name="connsiteY5" fmla="*/ 1425388 h 1532965"/>
                          <a:gd name="connsiteX6" fmla="*/ 430308 w 1748118"/>
                          <a:gd name="connsiteY6" fmla="*/ 1532965 h 1532965"/>
                          <a:gd name="connsiteX7" fmla="*/ 0 w 1748118"/>
                          <a:gd name="connsiteY7" fmla="*/ 1385046 h 1532965"/>
                          <a:gd name="connsiteX8" fmla="*/ 53788 w 1748118"/>
                          <a:gd name="connsiteY8" fmla="*/ 497540 h 1532965"/>
                          <a:gd name="connsiteX0" fmla="*/ 53788 w 1748118"/>
                          <a:gd name="connsiteY0" fmla="*/ 497540 h 1532965"/>
                          <a:gd name="connsiteX1" fmla="*/ 403414 w 1748118"/>
                          <a:gd name="connsiteY1" fmla="*/ 147917 h 1532965"/>
                          <a:gd name="connsiteX2" fmla="*/ 1438836 w 1748118"/>
                          <a:gd name="connsiteY2" fmla="*/ 0 h 1532965"/>
                          <a:gd name="connsiteX3" fmla="*/ 1707778 w 1748118"/>
                          <a:gd name="connsiteY3" fmla="*/ 363071 h 1532965"/>
                          <a:gd name="connsiteX4" fmla="*/ 1748118 w 1748118"/>
                          <a:gd name="connsiteY4" fmla="*/ 1223681 h 1532965"/>
                          <a:gd name="connsiteX5" fmla="*/ 1398495 w 1748118"/>
                          <a:gd name="connsiteY5" fmla="*/ 1425388 h 1532965"/>
                          <a:gd name="connsiteX6" fmla="*/ 430308 w 1748118"/>
                          <a:gd name="connsiteY6" fmla="*/ 1532965 h 1532965"/>
                          <a:gd name="connsiteX7" fmla="*/ 0 w 1748118"/>
                          <a:gd name="connsiteY7" fmla="*/ 1385046 h 1532965"/>
                          <a:gd name="connsiteX8" fmla="*/ 53788 w 1748118"/>
                          <a:gd name="connsiteY8" fmla="*/ 497540 h 1532965"/>
                          <a:gd name="connsiteX0" fmla="*/ 53788 w 1748118"/>
                          <a:gd name="connsiteY0" fmla="*/ 497540 h 1533485"/>
                          <a:gd name="connsiteX1" fmla="*/ 403414 w 1748118"/>
                          <a:gd name="connsiteY1" fmla="*/ 147917 h 1533485"/>
                          <a:gd name="connsiteX2" fmla="*/ 1438836 w 1748118"/>
                          <a:gd name="connsiteY2" fmla="*/ 0 h 1533485"/>
                          <a:gd name="connsiteX3" fmla="*/ 1707778 w 1748118"/>
                          <a:gd name="connsiteY3" fmla="*/ 363071 h 1533485"/>
                          <a:gd name="connsiteX4" fmla="*/ 1748118 w 1748118"/>
                          <a:gd name="connsiteY4" fmla="*/ 1223681 h 1533485"/>
                          <a:gd name="connsiteX5" fmla="*/ 1398495 w 1748118"/>
                          <a:gd name="connsiteY5" fmla="*/ 1425388 h 1533485"/>
                          <a:gd name="connsiteX6" fmla="*/ 430308 w 1748118"/>
                          <a:gd name="connsiteY6" fmla="*/ 1532965 h 1533485"/>
                          <a:gd name="connsiteX7" fmla="*/ 0 w 1748118"/>
                          <a:gd name="connsiteY7" fmla="*/ 1385046 h 1533485"/>
                          <a:gd name="connsiteX8" fmla="*/ 53788 w 1748118"/>
                          <a:gd name="connsiteY8" fmla="*/ 497540 h 1533485"/>
                          <a:gd name="connsiteX0" fmla="*/ 53788 w 1748118"/>
                          <a:gd name="connsiteY0" fmla="*/ 497540 h 1535737"/>
                          <a:gd name="connsiteX1" fmla="*/ 403414 w 1748118"/>
                          <a:gd name="connsiteY1" fmla="*/ 147917 h 1535737"/>
                          <a:gd name="connsiteX2" fmla="*/ 1438836 w 1748118"/>
                          <a:gd name="connsiteY2" fmla="*/ 0 h 1535737"/>
                          <a:gd name="connsiteX3" fmla="*/ 1707778 w 1748118"/>
                          <a:gd name="connsiteY3" fmla="*/ 363071 h 1535737"/>
                          <a:gd name="connsiteX4" fmla="*/ 1748118 w 1748118"/>
                          <a:gd name="connsiteY4" fmla="*/ 1223681 h 1535737"/>
                          <a:gd name="connsiteX5" fmla="*/ 1398495 w 1748118"/>
                          <a:gd name="connsiteY5" fmla="*/ 1425388 h 1535737"/>
                          <a:gd name="connsiteX6" fmla="*/ 430308 w 1748118"/>
                          <a:gd name="connsiteY6" fmla="*/ 1532965 h 1535737"/>
                          <a:gd name="connsiteX7" fmla="*/ 0 w 1748118"/>
                          <a:gd name="connsiteY7" fmla="*/ 1385046 h 1535737"/>
                          <a:gd name="connsiteX8" fmla="*/ 53788 w 1748118"/>
                          <a:gd name="connsiteY8" fmla="*/ 497540 h 1535737"/>
                          <a:gd name="connsiteX0" fmla="*/ 13447 w 1748118"/>
                          <a:gd name="connsiteY0" fmla="*/ 484093 h 1535737"/>
                          <a:gd name="connsiteX1" fmla="*/ 403414 w 1748118"/>
                          <a:gd name="connsiteY1" fmla="*/ 147917 h 1535737"/>
                          <a:gd name="connsiteX2" fmla="*/ 1438836 w 1748118"/>
                          <a:gd name="connsiteY2" fmla="*/ 0 h 1535737"/>
                          <a:gd name="connsiteX3" fmla="*/ 1707778 w 1748118"/>
                          <a:gd name="connsiteY3" fmla="*/ 363071 h 1535737"/>
                          <a:gd name="connsiteX4" fmla="*/ 1748118 w 1748118"/>
                          <a:gd name="connsiteY4" fmla="*/ 1223681 h 1535737"/>
                          <a:gd name="connsiteX5" fmla="*/ 1398495 w 1748118"/>
                          <a:gd name="connsiteY5" fmla="*/ 1425388 h 1535737"/>
                          <a:gd name="connsiteX6" fmla="*/ 430308 w 1748118"/>
                          <a:gd name="connsiteY6" fmla="*/ 1532965 h 1535737"/>
                          <a:gd name="connsiteX7" fmla="*/ 0 w 1748118"/>
                          <a:gd name="connsiteY7" fmla="*/ 1385046 h 1535737"/>
                          <a:gd name="connsiteX8" fmla="*/ 13447 w 1748118"/>
                          <a:gd name="connsiteY8" fmla="*/ 484093 h 1535737"/>
                          <a:gd name="connsiteX0" fmla="*/ 13447 w 1748118"/>
                          <a:gd name="connsiteY0" fmla="*/ 484093 h 1535737"/>
                          <a:gd name="connsiteX1" fmla="*/ 403414 w 1748118"/>
                          <a:gd name="connsiteY1" fmla="*/ 147917 h 1535737"/>
                          <a:gd name="connsiteX2" fmla="*/ 1438836 w 1748118"/>
                          <a:gd name="connsiteY2" fmla="*/ 0 h 1535737"/>
                          <a:gd name="connsiteX3" fmla="*/ 1707778 w 1748118"/>
                          <a:gd name="connsiteY3" fmla="*/ 363071 h 1535737"/>
                          <a:gd name="connsiteX4" fmla="*/ 1748118 w 1748118"/>
                          <a:gd name="connsiteY4" fmla="*/ 1223681 h 1535737"/>
                          <a:gd name="connsiteX5" fmla="*/ 1398495 w 1748118"/>
                          <a:gd name="connsiteY5" fmla="*/ 1425388 h 1535737"/>
                          <a:gd name="connsiteX6" fmla="*/ 430308 w 1748118"/>
                          <a:gd name="connsiteY6" fmla="*/ 1532965 h 1535737"/>
                          <a:gd name="connsiteX7" fmla="*/ 0 w 1748118"/>
                          <a:gd name="connsiteY7" fmla="*/ 1385046 h 1535737"/>
                          <a:gd name="connsiteX8" fmla="*/ 13447 w 1748118"/>
                          <a:gd name="connsiteY8" fmla="*/ 484093 h 1535737"/>
                          <a:gd name="connsiteX0" fmla="*/ 13447 w 1748118"/>
                          <a:gd name="connsiteY0" fmla="*/ 484093 h 1535737"/>
                          <a:gd name="connsiteX1" fmla="*/ 403414 w 1748118"/>
                          <a:gd name="connsiteY1" fmla="*/ 147917 h 1535737"/>
                          <a:gd name="connsiteX2" fmla="*/ 1438836 w 1748118"/>
                          <a:gd name="connsiteY2" fmla="*/ 0 h 1535737"/>
                          <a:gd name="connsiteX3" fmla="*/ 1707778 w 1748118"/>
                          <a:gd name="connsiteY3" fmla="*/ 363071 h 1535737"/>
                          <a:gd name="connsiteX4" fmla="*/ 1748118 w 1748118"/>
                          <a:gd name="connsiteY4" fmla="*/ 1223681 h 1535737"/>
                          <a:gd name="connsiteX5" fmla="*/ 1398495 w 1748118"/>
                          <a:gd name="connsiteY5" fmla="*/ 1425388 h 1535737"/>
                          <a:gd name="connsiteX6" fmla="*/ 430308 w 1748118"/>
                          <a:gd name="connsiteY6" fmla="*/ 1532965 h 1535737"/>
                          <a:gd name="connsiteX7" fmla="*/ 0 w 1748118"/>
                          <a:gd name="connsiteY7" fmla="*/ 1385046 h 1535737"/>
                          <a:gd name="connsiteX8" fmla="*/ 13447 w 1748118"/>
                          <a:gd name="connsiteY8" fmla="*/ 484093 h 1535737"/>
                          <a:gd name="connsiteX0" fmla="*/ 13447 w 1748118"/>
                          <a:gd name="connsiteY0" fmla="*/ 484093 h 1535737"/>
                          <a:gd name="connsiteX1" fmla="*/ 403414 w 1748118"/>
                          <a:gd name="connsiteY1" fmla="*/ 147917 h 1535737"/>
                          <a:gd name="connsiteX2" fmla="*/ 1438836 w 1748118"/>
                          <a:gd name="connsiteY2" fmla="*/ 0 h 1535737"/>
                          <a:gd name="connsiteX3" fmla="*/ 1707778 w 1748118"/>
                          <a:gd name="connsiteY3" fmla="*/ 363071 h 1535737"/>
                          <a:gd name="connsiteX4" fmla="*/ 1748118 w 1748118"/>
                          <a:gd name="connsiteY4" fmla="*/ 1223681 h 1535737"/>
                          <a:gd name="connsiteX5" fmla="*/ 1398495 w 1748118"/>
                          <a:gd name="connsiteY5" fmla="*/ 1425388 h 1535737"/>
                          <a:gd name="connsiteX6" fmla="*/ 430308 w 1748118"/>
                          <a:gd name="connsiteY6" fmla="*/ 1532965 h 1535737"/>
                          <a:gd name="connsiteX7" fmla="*/ 0 w 1748118"/>
                          <a:gd name="connsiteY7" fmla="*/ 1385046 h 1535737"/>
                          <a:gd name="connsiteX8" fmla="*/ 13447 w 1748118"/>
                          <a:gd name="connsiteY8" fmla="*/ 484093 h 1535737"/>
                          <a:gd name="connsiteX0" fmla="*/ 13447 w 1748118"/>
                          <a:gd name="connsiteY0" fmla="*/ 484093 h 1535737"/>
                          <a:gd name="connsiteX1" fmla="*/ 403414 w 1748118"/>
                          <a:gd name="connsiteY1" fmla="*/ 147917 h 1535737"/>
                          <a:gd name="connsiteX2" fmla="*/ 1438836 w 1748118"/>
                          <a:gd name="connsiteY2" fmla="*/ 0 h 1535737"/>
                          <a:gd name="connsiteX3" fmla="*/ 1707778 w 1748118"/>
                          <a:gd name="connsiteY3" fmla="*/ 363071 h 1535737"/>
                          <a:gd name="connsiteX4" fmla="*/ 1748118 w 1748118"/>
                          <a:gd name="connsiteY4" fmla="*/ 1223681 h 1535737"/>
                          <a:gd name="connsiteX5" fmla="*/ 1398495 w 1748118"/>
                          <a:gd name="connsiteY5" fmla="*/ 1425388 h 1535737"/>
                          <a:gd name="connsiteX6" fmla="*/ 430308 w 1748118"/>
                          <a:gd name="connsiteY6" fmla="*/ 1532965 h 1535737"/>
                          <a:gd name="connsiteX7" fmla="*/ 0 w 1748118"/>
                          <a:gd name="connsiteY7" fmla="*/ 1385046 h 1535737"/>
                          <a:gd name="connsiteX8" fmla="*/ 13447 w 1748118"/>
                          <a:gd name="connsiteY8" fmla="*/ 484093 h 1535737"/>
                          <a:gd name="connsiteX0" fmla="*/ 13447 w 1748118"/>
                          <a:gd name="connsiteY0" fmla="*/ 484093 h 1535737"/>
                          <a:gd name="connsiteX1" fmla="*/ 403414 w 1748118"/>
                          <a:gd name="connsiteY1" fmla="*/ 147917 h 1535737"/>
                          <a:gd name="connsiteX2" fmla="*/ 1438836 w 1748118"/>
                          <a:gd name="connsiteY2" fmla="*/ 0 h 1535737"/>
                          <a:gd name="connsiteX3" fmla="*/ 1707778 w 1748118"/>
                          <a:gd name="connsiteY3" fmla="*/ 363071 h 1535737"/>
                          <a:gd name="connsiteX4" fmla="*/ 1748118 w 1748118"/>
                          <a:gd name="connsiteY4" fmla="*/ 1223681 h 1535737"/>
                          <a:gd name="connsiteX5" fmla="*/ 1398495 w 1748118"/>
                          <a:gd name="connsiteY5" fmla="*/ 1425388 h 1535737"/>
                          <a:gd name="connsiteX6" fmla="*/ 430308 w 1748118"/>
                          <a:gd name="connsiteY6" fmla="*/ 1532965 h 1535737"/>
                          <a:gd name="connsiteX7" fmla="*/ 0 w 1748118"/>
                          <a:gd name="connsiteY7" fmla="*/ 1385046 h 1535737"/>
                          <a:gd name="connsiteX8" fmla="*/ 13447 w 1748118"/>
                          <a:gd name="connsiteY8" fmla="*/ 484093 h 1535737"/>
                          <a:gd name="connsiteX0" fmla="*/ 13447 w 1748118"/>
                          <a:gd name="connsiteY0" fmla="*/ 484093 h 1535737"/>
                          <a:gd name="connsiteX1" fmla="*/ 403414 w 1748118"/>
                          <a:gd name="connsiteY1" fmla="*/ 147917 h 1535737"/>
                          <a:gd name="connsiteX2" fmla="*/ 1438836 w 1748118"/>
                          <a:gd name="connsiteY2" fmla="*/ 0 h 1535737"/>
                          <a:gd name="connsiteX3" fmla="*/ 1734672 w 1748118"/>
                          <a:gd name="connsiteY3" fmla="*/ 349624 h 1535737"/>
                          <a:gd name="connsiteX4" fmla="*/ 1748118 w 1748118"/>
                          <a:gd name="connsiteY4" fmla="*/ 1223681 h 1535737"/>
                          <a:gd name="connsiteX5" fmla="*/ 1398495 w 1748118"/>
                          <a:gd name="connsiteY5" fmla="*/ 1425388 h 1535737"/>
                          <a:gd name="connsiteX6" fmla="*/ 430308 w 1748118"/>
                          <a:gd name="connsiteY6" fmla="*/ 1532965 h 1535737"/>
                          <a:gd name="connsiteX7" fmla="*/ 0 w 1748118"/>
                          <a:gd name="connsiteY7" fmla="*/ 1385046 h 1535737"/>
                          <a:gd name="connsiteX8" fmla="*/ 13447 w 1748118"/>
                          <a:gd name="connsiteY8" fmla="*/ 484093 h 1535737"/>
                          <a:gd name="connsiteX0" fmla="*/ 13447 w 1748118"/>
                          <a:gd name="connsiteY0" fmla="*/ 484093 h 1535737"/>
                          <a:gd name="connsiteX1" fmla="*/ 403414 w 1748118"/>
                          <a:gd name="connsiteY1" fmla="*/ 147917 h 1535737"/>
                          <a:gd name="connsiteX2" fmla="*/ 1438836 w 1748118"/>
                          <a:gd name="connsiteY2" fmla="*/ 0 h 1535737"/>
                          <a:gd name="connsiteX3" fmla="*/ 1734672 w 1748118"/>
                          <a:gd name="connsiteY3" fmla="*/ 349624 h 1535737"/>
                          <a:gd name="connsiteX4" fmla="*/ 1748118 w 1748118"/>
                          <a:gd name="connsiteY4" fmla="*/ 1223681 h 1535737"/>
                          <a:gd name="connsiteX5" fmla="*/ 1398495 w 1748118"/>
                          <a:gd name="connsiteY5" fmla="*/ 1425388 h 1535737"/>
                          <a:gd name="connsiteX6" fmla="*/ 430308 w 1748118"/>
                          <a:gd name="connsiteY6" fmla="*/ 1532965 h 1535737"/>
                          <a:gd name="connsiteX7" fmla="*/ 0 w 1748118"/>
                          <a:gd name="connsiteY7" fmla="*/ 1385046 h 1535737"/>
                          <a:gd name="connsiteX8" fmla="*/ 13447 w 1748118"/>
                          <a:gd name="connsiteY8" fmla="*/ 484093 h 1535737"/>
                          <a:gd name="connsiteX0" fmla="*/ 13447 w 1748118"/>
                          <a:gd name="connsiteY0" fmla="*/ 484093 h 1535737"/>
                          <a:gd name="connsiteX1" fmla="*/ 403414 w 1748118"/>
                          <a:gd name="connsiteY1" fmla="*/ 147917 h 1535737"/>
                          <a:gd name="connsiteX2" fmla="*/ 1438836 w 1748118"/>
                          <a:gd name="connsiteY2" fmla="*/ 0 h 1535737"/>
                          <a:gd name="connsiteX3" fmla="*/ 1734672 w 1748118"/>
                          <a:gd name="connsiteY3" fmla="*/ 349624 h 1535737"/>
                          <a:gd name="connsiteX4" fmla="*/ 1748118 w 1748118"/>
                          <a:gd name="connsiteY4" fmla="*/ 1223681 h 1535737"/>
                          <a:gd name="connsiteX5" fmla="*/ 1398495 w 1748118"/>
                          <a:gd name="connsiteY5" fmla="*/ 1425388 h 1535737"/>
                          <a:gd name="connsiteX6" fmla="*/ 430308 w 1748118"/>
                          <a:gd name="connsiteY6" fmla="*/ 1532965 h 1535737"/>
                          <a:gd name="connsiteX7" fmla="*/ 0 w 1748118"/>
                          <a:gd name="connsiteY7" fmla="*/ 1385046 h 1535737"/>
                          <a:gd name="connsiteX8" fmla="*/ 13447 w 1748118"/>
                          <a:gd name="connsiteY8" fmla="*/ 484093 h 1535737"/>
                          <a:gd name="connsiteX0" fmla="*/ 13447 w 1748118"/>
                          <a:gd name="connsiteY0" fmla="*/ 484093 h 1535737"/>
                          <a:gd name="connsiteX1" fmla="*/ 403414 w 1748118"/>
                          <a:gd name="connsiteY1" fmla="*/ 147917 h 1535737"/>
                          <a:gd name="connsiteX2" fmla="*/ 1438836 w 1748118"/>
                          <a:gd name="connsiteY2" fmla="*/ 0 h 1535737"/>
                          <a:gd name="connsiteX3" fmla="*/ 1734672 w 1748118"/>
                          <a:gd name="connsiteY3" fmla="*/ 349624 h 1535737"/>
                          <a:gd name="connsiteX4" fmla="*/ 1748118 w 1748118"/>
                          <a:gd name="connsiteY4" fmla="*/ 1223681 h 1535737"/>
                          <a:gd name="connsiteX5" fmla="*/ 1398495 w 1748118"/>
                          <a:gd name="connsiteY5" fmla="*/ 1425388 h 1535737"/>
                          <a:gd name="connsiteX6" fmla="*/ 430308 w 1748118"/>
                          <a:gd name="connsiteY6" fmla="*/ 1532965 h 1535737"/>
                          <a:gd name="connsiteX7" fmla="*/ 0 w 1748118"/>
                          <a:gd name="connsiteY7" fmla="*/ 1385046 h 1535737"/>
                          <a:gd name="connsiteX8" fmla="*/ 13447 w 1748118"/>
                          <a:gd name="connsiteY8" fmla="*/ 484093 h 1535737"/>
                          <a:gd name="connsiteX0" fmla="*/ 13447 w 1748118"/>
                          <a:gd name="connsiteY0" fmla="*/ 484093 h 1535737"/>
                          <a:gd name="connsiteX1" fmla="*/ 403414 w 1748118"/>
                          <a:gd name="connsiteY1" fmla="*/ 147917 h 1535737"/>
                          <a:gd name="connsiteX2" fmla="*/ 1438836 w 1748118"/>
                          <a:gd name="connsiteY2" fmla="*/ 0 h 1535737"/>
                          <a:gd name="connsiteX3" fmla="*/ 1734672 w 1748118"/>
                          <a:gd name="connsiteY3" fmla="*/ 349624 h 1535737"/>
                          <a:gd name="connsiteX4" fmla="*/ 1748118 w 1748118"/>
                          <a:gd name="connsiteY4" fmla="*/ 1223681 h 1535737"/>
                          <a:gd name="connsiteX5" fmla="*/ 1398495 w 1748118"/>
                          <a:gd name="connsiteY5" fmla="*/ 1425388 h 1535737"/>
                          <a:gd name="connsiteX6" fmla="*/ 430308 w 1748118"/>
                          <a:gd name="connsiteY6" fmla="*/ 1532965 h 1535737"/>
                          <a:gd name="connsiteX7" fmla="*/ 0 w 1748118"/>
                          <a:gd name="connsiteY7" fmla="*/ 1385046 h 1535737"/>
                          <a:gd name="connsiteX8" fmla="*/ 13447 w 1748118"/>
                          <a:gd name="connsiteY8" fmla="*/ 484093 h 1535737"/>
                          <a:gd name="connsiteX0" fmla="*/ 13447 w 1748118"/>
                          <a:gd name="connsiteY0" fmla="*/ 484093 h 1535737"/>
                          <a:gd name="connsiteX1" fmla="*/ 403414 w 1748118"/>
                          <a:gd name="connsiteY1" fmla="*/ 147917 h 1535737"/>
                          <a:gd name="connsiteX2" fmla="*/ 1438836 w 1748118"/>
                          <a:gd name="connsiteY2" fmla="*/ 0 h 1535737"/>
                          <a:gd name="connsiteX3" fmla="*/ 1734672 w 1748118"/>
                          <a:gd name="connsiteY3" fmla="*/ 349624 h 1535737"/>
                          <a:gd name="connsiteX4" fmla="*/ 1748118 w 1748118"/>
                          <a:gd name="connsiteY4" fmla="*/ 1223681 h 1535737"/>
                          <a:gd name="connsiteX5" fmla="*/ 1398495 w 1748118"/>
                          <a:gd name="connsiteY5" fmla="*/ 1425388 h 1535737"/>
                          <a:gd name="connsiteX6" fmla="*/ 430308 w 1748118"/>
                          <a:gd name="connsiteY6" fmla="*/ 1532965 h 1535737"/>
                          <a:gd name="connsiteX7" fmla="*/ 0 w 1748118"/>
                          <a:gd name="connsiteY7" fmla="*/ 1385046 h 1535737"/>
                          <a:gd name="connsiteX8" fmla="*/ 13447 w 1748118"/>
                          <a:gd name="connsiteY8" fmla="*/ 484093 h 1535737"/>
                          <a:gd name="connsiteX0" fmla="*/ 13447 w 1748118"/>
                          <a:gd name="connsiteY0" fmla="*/ 484093 h 1535737"/>
                          <a:gd name="connsiteX1" fmla="*/ 403414 w 1748118"/>
                          <a:gd name="connsiteY1" fmla="*/ 147917 h 1535737"/>
                          <a:gd name="connsiteX2" fmla="*/ 1438836 w 1748118"/>
                          <a:gd name="connsiteY2" fmla="*/ 0 h 1535737"/>
                          <a:gd name="connsiteX3" fmla="*/ 1734672 w 1748118"/>
                          <a:gd name="connsiteY3" fmla="*/ 349624 h 1535737"/>
                          <a:gd name="connsiteX4" fmla="*/ 1748118 w 1748118"/>
                          <a:gd name="connsiteY4" fmla="*/ 1223681 h 1535737"/>
                          <a:gd name="connsiteX5" fmla="*/ 1398495 w 1748118"/>
                          <a:gd name="connsiteY5" fmla="*/ 1425388 h 1535737"/>
                          <a:gd name="connsiteX6" fmla="*/ 430308 w 1748118"/>
                          <a:gd name="connsiteY6" fmla="*/ 1532965 h 1535737"/>
                          <a:gd name="connsiteX7" fmla="*/ 0 w 1748118"/>
                          <a:gd name="connsiteY7" fmla="*/ 1385046 h 1535737"/>
                          <a:gd name="connsiteX8" fmla="*/ 13447 w 1748118"/>
                          <a:gd name="connsiteY8" fmla="*/ 484093 h 1535737"/>
                          <a:gd name="connsiteX0" fmla="*/ 13447 w 1748118"/>
                          <a:gd name="connsiteY0" fmla="*/ 484093 h 1540435"/>
                          <a:gd name="connsiteX1" fmla="*/ 403414 w 1748118"/>
                          <a:gd name="connsiteY1" fmla="*/ 147917 h 1540435"/>
                          <a:gd name="connsiteX2" fmla="*/ 1438836 w 1748118"/>
                          <a:gd name="connsiteY2" fmla="*/ 0 h 1540435"/>
                          <a:gd name="connsiteX3" fmla="*/ 1734672 w 1748118"/>
                          <a:gd name="connsiteY3" fmla="*/ 349624 h 1540435"/>
                          <a:gd name="connsiteX4" fmla="*/ 1748118 w 1748118"/>
                          <a:gd name="connsiteY4" fmla="*/ 1223681 h 1540435"/>
                          <a:gd name="connsiteX5" fmla="*/ 1398495 w 1748118"/>
                          <a:gd name="connsiteY5" fmla="*/ 1425388 h 1540435"/>
                          <a:gd name="connsiteX6" fmla="*/ 430308 w 1748118"/>
                          <a:gd name="connsiteY6" fmla="*/ 1532965 h 1540435"/>
                          <a:gd name="connsiteX7" fmla="*/ 0 w 1748118"/>
                          <a:gd name="connsiteY7" fmla="*/ 1385046 h 1540435"/>
                          <a:gd name="connsiteX8" fmla="*/ 13447 w 1748118"/>
                          <a:gd name="connsiteY8" fmla="*/ 484093 h 1540435"/>
                          <a:gd name="connsiteX0" fmla="*/ 13447 w 1748118"/>
                          <a:gd name="connsiteY0" fmla="*/ 484093 h 1540435"/>
                          <a:gd name="connsiteX1" fmla="*/ 403414 w 1748118"/>
                          <a:gd name="connsiteY1" fmla="*/ 147917 h 1540435"/>
                          <a:gd name="connsiteX2" fmla="*/ 1438836 w 1748118"/>
                          <a:gd name="connsiteY2" fmla="*/ 0 h 1540435"/>
                          <a:gd name="connsiteX3" fmla="*/ 1734672 w 1748118"/>
                          <a:gd name="connsiteY3" fmla="*/ 349624 h 1540435"/>
                          <a:gd name="connsiteX4" fmla="*/ 1748118 w 1748118"/>
                          <a:gd name="connsiteY4" fmla="*/ 1223681 h 1540435"/>
                          <a:gd name="connsiteX5" fmla="*/ 1398495 w 1748118"/>
                          <a:gd name="connsiteY5" fmla="*/ 1425388 h 1540435"/>
                          <a:gd name="connsiteX6" fmla="*/ 430308 w 1748118"/>
                          <a:gd name="connsiteY6" fmla="*/ 1532965 h 1540435"/>
                          <a:gd name="connsiteX7" fmla="*/ 0 w 1748118"/>
                          <a:gd name="connsiteY7" fmla="*/ 1385046 h 1540435"/>
                          <a:gd name="connsiteX8" fmla="*/ 13447 w 1748118"/>
                          <a:gd name="connsiteY8" fmla="*/ 484093 h 1540435"/>
                          <a:gd name="connsiteX0" fmla="*/ 13447 w 1748118"/>
                          <a:gd name="connsiteY0" fmla="*/ 484093 h 1540435"/>
                          <a:gd name="connsiteX1" fmla="*/ 403414 w 1748118"/>
                          <a:gd name="connsiteY1" fmla="*/ 147917 h 1540435"/>
                          <a:gd name="connsiteX2" fmla="*/ 1438836 w 1748118"/>
                          <a:gd name="connsiteY2" fmla="*/ 0 h 1540435"/>
                          <a:gd name="connsiteX3" fmla="*/ 1734672 w 1748118"/>
                          <a:gd name="connsiteY3" fmla="*/ 349624 h 1540435"/>
                          <a:gd name="connsiteX4" fmla="*/ 1748118 w 1748118"/>
                          <a:gd name="connsiteY4" fmla="*/ 1223681 h 1540435"/>
                          <a:gd name="connsiteX5" fmla="*/ 1398495 w 1748118"/>
                          <a:gd name="connsiteY5" fmla="*/ 1425388 h 1540435"/>
                          <a:gd name="connsiteX6" fmla="*/ 430308 w 1748118"/>
                          <a:gd name="connsiteY6" fmla="*/ 1532965 h 1540435"/>
                          <a:gd name="connsiteX7" fmla="*/ 0 w 1748118"/>
                          <a:gd name="connsiteY7" fmla="*/ 1385046 h 1540435"/>
                          <a:gd name="connsiteX8" fmla="*/ 13447 w 1748118"/>
                          <a:gd name="connsiteY8" fmla="*/ 484093 h 1540435"/>
                          <a:gd name="connsiteX0" fmla="*/ 13447 w 1748118"/>
                          <a:gd name="connsiteY0" fmla="*/ 484093 h 1540435"/>
                          <a:gd name="connsiteX1" fmla="*/ 403414 w 1748118"/>
                          <a:gd name="connsiteY1" fmla="*/ 147917 h 1540435"/>
                          <a:gd name="connsiteX2" fmla="*/ 1438836 w 1748118"/>
                          <a:gd name="connsiteY2" fmla="*/ 0 h 1540435"/>
                          <a:gd name="connsiteX3" fmla="*/ 1734672 w 1748118"/>
                          <a:gd name="connsiteY3" fmla="*/ 349624 h 1540435"/>
                          <a:gd name="connsiteX4" fmla="*/ 1748118 w 1748118"/>
                          <a:gd name="connsiteY4" fmla="*/ 1223681 h 1540435"/>
                          <a:gd name="connsiteX5" fmla="*/ 1398495 w 1748118"/>
                          <a:gd name="connsiteY5" fmla="*/ 1425388 h 1540435"/>
                          <a:gd name="connsiteX6" fmla="*/ 430308 w 1748118"/>
                          <a:gd name="connsiteY6" fmla="*/ 1532965 h 1540435"/>
                          <a:gd name="connsiteX7" fmla="*/ 0 w 1748118"/>
                          <a:gd name="connsiteY7" fmla="*/ 1385046 h 1540435"/>
                          <a:gd name="connsiteX8" fmla="*/ 13447 w 1748118"/>
                          <a:gd name="connsiteY8" fmla="*/ 484093 h 1540435"/>
                          <a:gd name="connsiteX0" fmla="*/ 13447 w 1748118"/>
                          <a:gd name="connsiteY0" fmla="*/ 484217 h 1540559"/>
                          <a:gd name="connsiteX1" fmla="*/ 403414 w 1748118"/>
                          <a:gd name="connsiteY1" fmla="*/ 148041 h 1540559"/>
                          <a:gd name="connsiteX2" fmla="*/ 1438836 w 1748118"/>
                          <a:gd name="connsiteY2" fmla="*/ 124 h 1540559"/>
                          <a:gd name="connsiteX3" fmla="*/ 1734672 w 1748118"/>
                          <a:gd name="connsiteY3" fmla="*/ 349748 h 1540559"/>
                          <a:gd name="connsiteX4" fmla="*/ 1748118 w 1748118"/>
                          <a:gd name="connsiteY4" fmla="*/ 1223805 h 1540559"/>
                          <a:gd name="connsiteX5" fmla="*/ 1398495 w 1748118"/>
                          <a:gd name="connsiteY5" fmla="*/ 1425512 h 1540559"/>
                          <a:gd name="connsiteX6" fmla="*/ 430308 w 1748118"/>
                          <a:gd name="connsiteY6" fmla="*/ 1533089 h 1540559"/>
                          <a:gd name="connsiteX7" fmla="*/ 0 w 1748118"/>
                          <a:gd name="connsiteY7" fmla="*/ 1385170 h 1540559"/>
                          <a:gd name="connsiteX8" fmla="*/ 13447 w 1748118"/>
                          <a:gd name="connsiteY8" fmla="*/ 484217 h 1540559"/>
                          <a:gd name="connsiteX0" fmla="*/ 13447 w 1748118"/>
                          <a:gd name="connsiteY0" fmla="*/ 484217 h 1540559"/>
                          <a:gd name="connsiteX1" fmla="*/ 403414 w 1748118"/>
                          <a:gd name="connsiteY1" fmla="*/ 148041 h 1540559"/>
                          <a:gd name="connsiteX2" fmla="*/ 1438836 w 1748118"/>
                          <a:gd name="connsiteY2" fmla="*/ 124 h 1540559"/>
                          <a:gd name="connsiteX3" fmla="*/ 1734672 w 1748118"/>
                          <a:gd name="connsiteY3" fmla="*/ 349748 h 1540559"/>
                          <a:gd name="connsiteX4" fmla="*/ 1748118 w 1748118"/>
                          <a:gd name="connsiteY4" fmla="*/ 1223805 h 1540559"/>
                          <a:gd name="connsiteX5" fmla="*/ 1398495 w 1748118"/>
                          <a:gd name="connsiteY5" fmla="*/ 1425512 h 1540559"/>
                          <a:gd name="connsiteX6" fmla="*/ 430308 w 1748118"/>
                          <a:gd name="connsiteY6" fmla="*/ 1533089 h 1540559"/>
                          <a:gd name="connsiteX7" fmla="*/ 0 w 1748118"/>
                          <a:gd name="connsiteY7" fmla="*/ 1385170 h 1540559"/>
                          <a:gd name="connsiteX8" fmla="*/ 13447 w 1748118"/>
                          <a:gd name="connsiteY8" fmla="*/ 484217 h 1540559"/>
                          <a:gd name="connsiteX0" fmla="*/ 13447 w 1739153"/>
                          <a:gd name="connsiteY0" fmla="*/ 484217 h 1540559"/>
                          <a:gd name="connsiteX1" fmla="*/ 403414 w 1739153"/>
                          <a:gd name="connsiteY1" fmla="*/ 148041 h 1540559"/>
                          <a:gd name="connsiteX2" fmla="*/ 1438836 w 1739153"/>
                          <a:gd name="connsiteY2" fmla="*/ 124 h 1540559"/>
                          <a:gd name="connsiteX3" fmla="*/ 1734672 w 1739153"/>
                          <a:gd name="connsiteY3" fmla="*/ 349748 h 1540559"/>
                          <a:gd name="connsiteX4" fmla="*/ 1739153 w 1739153"/>
                          <a:gd name="connsiteY4" fmla="*/ 1223805 h 1540559"/>
                          <a:gd name="connsiteX5" fmla="*/ 1398495 w 1739153"/>
                          <a:gd name="connsiteY5" fmla="*/ 1425512 h 1540559"/>
                          <a:gd name="connsiteX6" fmla="*/ 430308 w 1739153"/>
                          <a:gd name="connsiteY6" fmla="*/ 1533089 h 1540559"/>
                          <a:gd name="connsiteX7" fmla="*/ 0 w 1739153"/>
                          <a:gd name="connsiteY7" fmla="*/ 1385170 h 1540559"/>
                          <a:gd name="connsiteX8" fmla="*/ 13447 w 1739153"/>
                          <a:gd name="connsiteY8" fmla="*/ 484217 h 1540559"/>
                          <a:gd name="connsiteX0" fmla="*/ 13447 w 1739153"/>
                          <a:gd name="connsiteY0" fmla="*/ 484217 h 1540559"/>
                          <a:gd name="connsiteX1" fmla="*/ 403414 w 1739153"/>
                          <a:gd name="connsiteY1" fmla="*/ 148041 h 1540559"/>
                          <a:gd name="connsiteX2" fmla="*/ 1438836 w 1739153"/>
                          <a:gd name="connsiteY2" fmla="*/ 124 h 1540559"/>
                          <a:gd name="connsiteX3" fmla="*/ 1734672 w 1739153"/>
                          <a:gd name="connsiteY3" fmla="*/ 349748 h 1540559"/>
                          <a:gd name="connsiteX4" fmla="*/ 1739153 w 1739153"/>
                          <a:gd name="connsiteY4" fmla="*/ 1223805 h 1540559"/>
                          <a:gd name="connsiteX5" fmla="*/ 1398495 w 1739153"/>
                          <a:gd name="connsiteY5" fmla="*/ 1425512 h 1540559"/>
                          <a:gd name="connsiteX6" fmla="*/ 430308 w 1739153"/>
                          <a:gd name="connsiteY6" fmla="*/ 1533089 h 1540559"/>
                          <a:gd name="connsiteX7" fmla="*/ 0 w 1739153"/>
                          <a:gd name="connsiteY7" fmla="*/ 1385170 h 1540559"/>
                          <a:gd name="connsiteX8" fmla="*/ 13447 w 1739153"/>
                          <a:gd name="connsiteY8" fmla="*/ 484217 h 154055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</a:cxnLst>
                        <a:rect l="l" t="t" r="r" b="b"/>
                        <a:pathLst>
                          <a:path w="1739153" h="1540559">
                            <a:moveTo>
                              <a:pt x="13447" y="484217"/>
                            </a:moveTo>
                            <a:cubicBezTo>
                              <a:pt x="35860" y="264581"/>
                              <a:pt x="107577" y="174936"/>
                              <a:pt x="403414" y="148041"/>
                            </a:cubicBezTo>
                            <a:lnTo>
                              <a:pt x="1438836" y="124"/>
                            </a:lnTo>
                            <a:cubicBezTo>
                              <a:pt x="1779494" y="-4359"/>
                              <a:pt x="1730191" y="112183"/>
                              <a:pt x="1734672" y="349748"/>
                            </a:cubicBezTo>
                            <a:cubicBezTo>
                              <a:pt x="1736166" y="641100"/>
                              <a:pt x="1737659" y="932453"/>
                              <a:pt x="1739153" y="1223805"/>
                            </a:cubicBezTo>
                            <a:cubicBezTo>
                              <a:pt x="1694329" y="1367240"/>
                              <a:pt x="1582272" y="1425512"/>
                              <a:pt x="1398495" y="1425512"/>
                            </a:cubicBezTo>
                            <a:lnTo>
                              <a:pt x="430308" y="1533089"/>
                            </a:lnTo>
                            <a:cubicBezTo>
                              <a:pt x="206190" y="1537571"/>
                              <a:pt x="67236" y="1582394"/>
                              <a:pt x="0" y="1385170"/>
                            </a:cubicBezTo>
                            <a:lnTo>
                              <a:pt x="13447" y="484217"/>
                            </a:lnTo>
                            <a:close/>
                          </a:path>
                        </a:pathLst>
                      </a:custGeom>
                      <a:solidFill>
                        <a:schemeClr val="accent2"/>
                      </a:solidFill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81" name="Rectangle 8"/>
                      <p:cNvSpPr/>
                      <p:nvPr/>
                    </p:nvSpPr>
                    <p:spPr>
                      <a:xfrm>
                        <a:off x="5171681" y="3781593"/>
                        <a:ext cx="82955" cy="73482"/>
                      </a:xfrm>
                      <a:custGeom>
                        <a:avLst/>
                        <a:gdLst>
                          <a:gd name="connsiteX0" fmla="*/ 0 w 1721224"/>
                          <a:gd name="connsiteY0" fmla="*/ 0 h 1465729"/>
                          <a:gd name="connsiteX1" fmla="*/ 1721224 w 1721224"/>
                          <a:gd name="connsiteY1" fmla="*/ 0 h 1465729"/>
                          <a:gd name="connsiteX2" fmla="*/ 1721224 w 1721224"/>
                          <a:gd name="connsiteY2" fmla="*/ 1465729 h 1465729"/>
                          <a:gd name="connsiteX3" fmla="*/ 0 w 1721224"/>
                          <a:gd name="connsiteY3" fmla="*/ 1465729 h 1465729"/>
                          <a:gd name="connsiteX4" fmla="*/ 0 w 1721224"/>
                          <a:gd name="connsiteY4" fmla="*/ 0 h 1465729"/>
                          <a:gd name="connsiteX0" fmla="*/ 0 w 1801907"/>
                          <a:gd name="connsiteY0" fmla="*/ 215152 h 1465729"/>
                          <a:gd name="connsiteX1" fmla="*/ 1801907 w 1801907"/>
                          <a:gd name="connsiteY1" fmla="*/ 0 h 1465729"/>
                          <a:gd name="connsiteX2" fmla="*/ 1801907 w 1801907"/>
                          <a:gd name="connsiteY2" fmla="*/ 1465729 h 1465729"/>
                          <a:gd name="connsiteX3" fmla="*/ 80683 w 1801907"/>
                          <a:gd name="connsiteY3" fmla="*/ 1465729 h 1465729"/>
                          <a:gd name="connsiteX4" fmla="*/ 0 w 1801907"/>
                          <a:gd name="connsiteY4" fmla="*/ 215152 h 1465729"/>
                          <a:gd name="connsiteX0" fmla="*/ 53788 w 1855695"/>
                          <a:gd name="connsiteY0" fmla="*/ 215152 h 1465729"/>
                          <a:gd name="connsiteX1" fmla="*/ 1855695 w 1855695"/>
                          <a:gd name="connsiteY1" fmla="*/ 0 h 1465729"/>
                          <a:gd name="connsiteX2" fmla="*/ 1855695 w 1855695"/>
                          <a:gd name="connsiteY2" fmla="*/ 1465729 h 1465729"/>
                          <a:gd name="connsiteX3" fmla="*/ 0 w 1855695"/>
                          <a:gd name="connsiteY3" fmla="*/ 1102658 h 1465729"/>
                          <a:gd name="connsiteX4" fmla="*/ 53788 w 1855695"/>
                          <a:gd name="connsiteY4" fmla="*/ 215152 h 1465729"/>
                          <a:gd name="connsiteX0" fmla="*/ 53788 w 1855695"/>
                          <a:gd name="connsiteY0" fmla="*/ 215152 h 1465729"/>
                          <a:gd name="connsiteX1" fmla="*/ 524437 w 1855695"/>
                          <a:gd name="connsiteY1" fmla="*/ 161364 h 1465729"/>
                          <a:gd name="connsiteX2" fmla="*/ 1855695 w 1855695"/>
                          <a:gd name="connsiteY2" fmla="*/ 0 h 1465729"/>
                          <a:gd name="connsiteX3" fmla="*/ 1855695 w 1855695"/>
                          <a:gd name="connsiteY3" fmla="*/ 1465729 h 1465729"/>
                          <a:gd name="connsiteX4" fmla="*/ 0 w 1855695"/>
                          <a:gd name="connsiteY4" fmla="*/ 1102658 h 1465729"/>
                          <a:gd name="connsiteX5" fmla="*/ 53788 w 1855695"/>
                          <a:gd name="connsiteY5" fmla="*/ 215152 h 1465729"/>
                          <a:gd name="connsiteX0" fmla="*/ 53788 w 1855695"/>
                          <a:gd name="connsiteY0" fmla="*/ 349623 h 1600200"/>
                          <a:gd name="connsiteX1" fmla="*/ 403414 w 1855695"/>
                          <a:gd name="connsiteY1" fmla="*/ 0 h 1600200"/>
                          <a:gd name="connsiteX2" fmla="*/ 1855695 w 1855695"/>
                          <a:gd name="connsiteY2" fmla="*/ 134471 h 1600200"/>
                          <a:gd name="connsiteX3" fmla="*/ 1855695 w 1855695"/>
                          <a:gd name="connsiteY3" fmla="*/ 1600200 h 1600200"/>
                          <a:gd name="connsiteX4" fmla="*/ 0 w 1855695"/>
                          <a:gd name="connsiteY4" fmla="*/ 1237129 h 1600200"/>
                          <a:gd name="connsiteX5" fmla="*/ 53788 w 1855695"/>
                          <a:gd name="connsiteY5" fmla="*/ 349623 h 1600200"/>
                          <a:gd name="connsiteX0" fmla="*/ 53788 w 1855695"/>
                          <a:gd name="connsiteY0" fmla="*/ 497540 h 1748117"/>
                          <a:gd name="connsiteX1" fmla="*/ 403414 w 1855695"/>
                          <a:gd name="connsiteY1" fmla="*/ 147917 h 1748117"/>
                          <a:gd name="connsiteX2" fmla="*/ 1438836 w 1855695"/>
                          <a:gd name="connsiteY2" fmla="*/ 0 h 1748117"/>
                          <a:gd name="connsiteX3" fmla="*/ 1855695 w 1855695"/>
                          <a:gd name="connsiteY3" fmla="*/ 1748117 h 1748117"/>
                          <a:gd name="connsiteX4" fmla="*/ 0 w 1855695"/>
                          <a:gd name="connsiteY4" fmla="*/ 1385046 h 1748117"/>
                          <a:gd name="connsiteX5" fmla="*/ 53788 w 1855695"/>
                          <a:gd name="connsiteY5" fmla="*/ 497540 h 1748117"/>
                          <a:gd name="connsiteX0" fmla="*/ 53788 w 1855695"/>
                          <a:gd name="connsiteY0" fmla="*/ 497540 h 1748117"/>
                          <a:gd name="connsiteX1" fmla="*/ 403414 w 1855695"/>
                          <a:gd name="connsiteY1" fmla="*/ 147917 h 1748117"/>
                          <a:gd name="connsiteX2" fmla="*/ 1438836 w 1855695"/>
                          <a:gd name="connsiteY2" fmla="*/ 0 h 1748117"/>
                          <a:gd name="connsiteX3" fmla="*/ 1559861 w 1855695"/>
                          <a:gd name="connsiteY3" fmla="*/ 470647 h 1748117"/>
                          <a:gd name="connsiteX4" fmla="*/ 1855695 w 1855695"/>
                          <a:gd name="connsiteY4" fmla="*/ 1748117 h 1748117"/>
                          <a:gd name="connsiteX5" fmla="*/ 0 w 1855695"/>
                          <a:gd name="connsiteY5" fmla="*/ 1385046 h 1748117"/>
                          <a:gd name="connsiteX6" fmla="*/ 53788 w 1855695"/>
                          <a:gd name="connsiteY6" fmla="*/ 497540 h 1748117"/>
                          <a:gd name="connsiteX0" fmla="*/ 53788 w 1855695"/>
                          <a:gd name="connsiteY0" fmla="*/ 497540 h 1748117"/>
                          <a:gd name="connsiteX1" fmla="*/ 403414 w 1855695"/>
                          <a:gd name="connsiteY1" fmla="*/ 147917 h 1748117"/>
                          <a:gd name="connsiteX2" fmla="*/ 1438836 w 1855695"/>
                          <a:gd name="connsiteY2" fmla="*/ 0 h 1748117"/>
                          <a:gd name="connsiteX3" fmla="*/ 1707778 w 1855695"/>
                          <a:gd name="connsiteY3" fmla="*/ 363071 h 1748117"/>
                          <a:gd name="connsiteX4" fmla="*/ 1855695 w 1855695"/>
                          <a:gd name="connsiteY4" fmla="*/ 1748117 h 1748117"/>
                          <a:gd name="connsiteX5" fmla="*/ 0 w 1855695"/>
                          <a:gd name="connsiteY5" fmla="*/ 1385046 h 1748117"/>
                          <a:gd name="connsiteX6" fmla="*/ 53788 w 1855695"/>
                          <a:gd name="connsiteY6" fmla="*/ 497540 h 1748117"/>
                          <a:gd name="connsiteX0" fmla="*/ 53788 w 1748118"/>
                          <a:gd name="connsiteY0" fmla="*/ 497540 h 1385046"/>
                          <a:gd name="connsiteX1" fmla="*/ 403414 w 1748118"/>
                          <a:gd name="connsiteY1" fmla="*/ 147917 h 1385046"/>
                          <a:gd name="connsiteX2" fmla="*/ 1438836 w 1748118"/>
                          <a:gd name="connsiteY2" fmla="*/ 0 h 1385046"/>
                          <a:gd name="connsiteX3" fmla="*/ 1707778 w 1748118"/>
                          <a:gd name="connsiteY3" fmla="*/ 363071 h 1385046"/>
                          <a:gd name="connsiteX4" fmla="*/ 1748118 w 1748118"/>
                          <a:gd name="connsiteY4" fmla="*/ 1223681 h 1385046"/>
                          <a:gd name="connsiteX5" fmla="*/ 0 w 1748118"/>
                          <a:gd name="connsiteY5" fmla="*/ 1385046 h 1385046"/>
                          <a:gd name="connsiteX6" fmla="*/ 53788 w 1748118"/>
                          <a:gd name="connsiteY6" fmla="*/ 497540 h 1385046"/>
                          <a:gd name="connsiteX0" fmla="*/ 53788 w 1748118"/>
                          <a:gd name="connsiteY0" fmla="*/ 497540 h 1385046"/>
                          <a:gd name="connsiteX1" fmla="*/ 403414 w 1748118"/>
                          <a:gd name="connsiteY1" fmla="*/ 147917 h 1385046"/>
                          <a:gd name="connsiteX2" fmla="*/ 1438836 w 1748118"/>
                          <a:gd name="connsiteY2" fmla="*/ 0 h 1385046"/>
                          <a:gd name="connsiteX3" fmla="*/ 1707778 w 1748118"/>
                          <a:gd name="connsiteY3" fmla="*/ 363071 h 1385046"/>
                          <a:gd name="connsiteX4" fmla="*/ 1748118 w 1748118"/>
                          <a:gd name="connsiteY4" fmla="*/ 1223681 h 1385046"/>
                          <a:gd name="connsiteX5" fmla="*/ 1277472 w 1748118"/>
                          <a:gd name="connsiteY5" fmla="*/ 1264024 h 1385046"/>
                          <a:gd name="connsiteX6" fmla="*/ 0 w 1748118"/>
                          <a:gd name="connsiteY6" fmla="*/ 1385046 h 1385046"/>
                          <a:gd name="connsiteX7" fmla="*/ 53788 w 1748118"/>
                          <a:gd name="connsiteY7" fmla="*/ 497540 h 1385046"/>
                          <a:gd name="connsiteX0" fmla="*/ 53788 w 1748118"/>
                          <a:gd name="connsiteY0" fmla="*/ 497540 h 1425388"/>
                          <a:gd name="connsiteX1" fmla="*/ 403414 w 1748118"/>
                          <a:gd name="connsiteY1" fmla="*/ 147917 h 1425388"/>
                          <a:gd name="connsiteX2" fmla="*/ 1438836 w 1748118"/>
                          <a:gd name="connsiteY2" fmla="*/ 0 h 1425388"/>
                          <a:gd name="connsiteX3" fmla="*/ 1707778 w 1748118"/>
                          <a:gd name="connsiteY3" fmla="*/ 363071 h 1425388"/>
                          <a:gd name="connsiteX4" fmla="*/ 1748118 w 1748118"/>
                          <a:gd name="connsiteY4" fmla="*/ 1223681 h 1425388"/>
                          <a:gd name="connsiteX5" fmla="*/ 1398495 w 1748118"/>
                          <a:gd name="connsiteY5" fmla="*/ 1425388 h 1425388"/>
                          <a:gd name="connsiteX6" fmla="*/ 0 w 1748118"/>
                          <a:gd name="connsiteY6" fmla="*/ 1385046 h 1425388"/>
                          <a:gd name="connsiteX7" fmla="*/ 53788 w 1748118"/>
                          <a:gd name="connsiteY7" fmla="*/ 497540 h 1425388"/>
                          <a:gd name="connsiteX0" fmla="*/ 53788 w 1748118"/>
                          <a:gd name="connsiteY0" fmla="*/ 497540 h 1425388"/>
                          <a:gd name="connsiteX1" fmla="*/ 403414 w 1748118"/>
                          <a:gd name="connsiteY1" fmla="*/ 147917 h 1425388"/>
                          <a:gd name="connsiteX2" fmla="*/ 1438836 w 1748118"/>
                          <a:gd name="connsiteY2" fmla="*/ 0 h 1425388"/>
                          <a:gd name="connsiteX3" fmla="*/ 1707778 w 1748118"/>
                          <a:gd name="connsiteY3" fmla="*/ 363071 h 1425388"/>
                          <a:gd name="connsiteX4" fmla="*/ 1748118 w 1748118"/>
                          <a:gd name="connsiteY4" fmla="*/ 1223681 h 1425388"/>
                          <a:gd name="connsiteX5" fmla="*/ 1398495 w 1748118"/>
                          <a:gd name="connsiteY5" fmla="*/ 1425388 h 1425388"/>
                          <a:gd name="connsiteX6" fmla="*/ 443755 w 1748118"/>
                          <a:gd name="connsiteY6" fmla="*/ 1385047 h 1425388"/>
                          <a:gd name="connsiteX7" fmla="*/ 0 w 1748118"/>
                          <a:gd name="connsiteY7" fmla="*/ 1385046 h 1425388"/>
                          <a:gd name="connsiteX8" fmla="*/ 53788 w 1748118"/>
                          <a:gd name="connsiteY8" fmla="*/ 497540 h 1425388"/>
                          <a:gd name="connsiteX0" fmla="*/ 53788 w 1748118"/>
                          <a:gd name="connsiteY0" fmla="*/ 497540 h 1519518"/>
                          <a:gd name="connsiteX1" fmla="*/ 403414 w 1748118"/>
                          <a:gd name="connsiteY1" fmla="*/ 147917 h 1519518"/>
                          <a:gd name="connsiteX2" fmla="*/ 1438836 w 1748118"/>
                          <a:gd name="connsiteY2" fmla="*/ 0 h 1519518"/>
                          <a:gd name="connsiteX3" fmla="*/ 1707778 w 1748118"/>
                          <a:gd name="connsiteY3" fmla="*/ 363071 h 1519518"/>
                          <a:gd name="connsiteX4" fmla="*/ 1748118 w 1748118"/>
                          <a:gd name="connsiteY4" fmla="*/ 1223681 h 1519518"/>
                          <a:gd name="connsiteX5" fmla="*/ 1398495 w 1748118"/>
                          <a:gd name="connsiteY5" fmla="*/ 1425388 h 1519518"/>
                          <a:gd name="connsiteX6" fmla="*/ 430308 w 1748118"/>
                          <a:gd name="connsiteY6" fmla="*/ 1519518 h 1519518"/>
                          <a:gd name="connsiteX7" fmla="*/ 0 w 1748118"/>
                          <a:gd name="connsiteY7" fmla="*/ 1385046 h 1519518"/>
                          <a:gd name="connsiteX8" fmla="*/ 53788 w 1748118"/>
                          <a:gd name="connsiteY8" fmla="*/ 497540 h 1519518"/>
                          <a:gd name="connsiteX0" fmla="*/ 53788 w 1748118"/>
                          <a:gd name="connsiteY0" fmla="*/ 497540 h 1532965"/>
                          <a:gd name="connsiteX1" fmla="*/ 403414 w 1748118"/>
                          <a:gd name="connsiteY1" fmla="*/ 147917 h 1532965"/>
                          <a:gd name="connsiteX2" fmla="*/ 1438836 w 1748118"/>
                          <a:gd name="connsiteY2" fmla="*/ 0 h 1532965"/>
                          <a:gd name="connsiteX3" fmla="*/ 1707778 w 1748118"/>
                          <a:gd name="connsiteY3" fmla="*/ 363071 h 1532965"/>
                          <a:gd name="connsiteX4" fmla="*/ 1748118 w 1748118"/>
                          <a:gd name="connsiteY4" fmla="*/ 1223681 h 1532965"/>
                          <a:gd name="connsiteX5" fmla="*/ 1398495 w 1748118"/>
                          <a:gd name="connsiteY5" fmla="*/ 1425388 h 1532965"/>
                          <a:gd name="connsiteX6" fmla="*/ 430308 w 1748118"/>
                          <a:gd name="connsiteY6" fmla="*/ 1532965 h 1532965"/>
                          <a:gd name="connsiteX7" fmla="*/ 0 w 1748118"/>
                          <a:gd name="connsiteY7" fmla="*/ 1385046 h 1532965"/>
                          <a:gd name="connsiteX8" fmla="*/ 53788 w 1748118"/>
                          <a:gd name="connsiteY8" fmla="*/ 497540 h 1532965"/>
                          <a:gd name="connsiteX0" fmla="*/ 53788 w 1748118"/>
                          <a:gd name="connsiteY0" fmla="*/ 497540 h 1532965"/>
                          <a:gd name="connsiteX1" fmla="*/ 403414 w 1748118"/>
                          <a:gd name="connsiteY1" fmla="*/ 147917 h 1532965"/>
                          <a:gd name="connsiteX2" fmla="*/ 1438836 w 1748118"/>
                          <a:gd name="connsiteY2" fmla="*/ 0 h 1532965"/>
                          <a:gd name="connsiteX3" fmla="*/ 1707778 w 1748118"/>
                          <a:gd name="connsiteY3" fmla="*/ 363071 h 1532965"/>
                          <a:gd name="connsiteX4" fmla="*/ 1748118 w 1748118"/>
                          <a:gd name="connsiteY4" fmla="*/ 1223681 h 1532965"/>
                          <a:gd name="connsiteX5" fmla="*/ 1398495 w 1748118"/>
                          <a:gd name="connsiteY5" fmla="*/ 1425388 h 1532965"/>
                          <a:gd name="connsiteX6" fmla="*/ 430308 w 1748118"/>
                          <a:gd name="connsiteY6" fmla="*/ 1532965 h 1532965"/>
                          <a:gd name="connsiteX7" fmla="*/ 0 w 1748118"/>
                          <a:gd name="connsiteY7" fmla="*/ 1385046 h 1532965"/>
                          <a:gd name="connsiteX8" fmla="*/ 53788 w 1748118"/>
                          <a:gd name="connsiteY8" fmla="*/ 497540 h 1532965"/>
                          <a:gd name="connsiteX0" fmla="*/ 53788 w 1748118"/>
                          <a:gd name="connsiteY0" fmla="*/ 497540 h 1532965"/>
                          <a:gd name="connsiteX1" fmla="*/ 403414 w 1748118"/>
                          <a:gd name="connsiteY1" fmla="*/ 147917 h 1532965"/>
                          <a:gd name="connsiteX2" fmla="*/ 1438836 w 1748118"/>
                          <a:gd name="connsiteY2" fmla="*/ 0 h 1532965"/>
                          <a:gd name="connsiteX3" fmla="*/ 1707778 w 1748118"/>
                          <a:gd name="connsiteY3" fmla="*/ 363071 h 1532965"/>
                          <a:gd name="connsiteX4" fmla="*/ 1748118 w 1748118"/>
                          <a:gd name="connsiteY4" fmla="*/ 1223681 h 1532965"/>
                          <a:gd name="connsiteX5" fmla="*/ 1398495 w 1748118"/>
                          <a:gd name="connsiteY5" fmla="*/ 1425388 h 1532965"/>
                          <a:gd name="connsiteX6" fmla="*/ 430308 w 1748118"/>
                          <a:gd name="connsiteY6" fmla="*/ 1532965 h 1532965"/>
                          <a:gd name="connsiteX7" fmla="*/ 0 w 1748118"/>
                          <a:gd name="connsiteY7" fmla="*/ 1385046 h 1532965"/>
                          <a:gd name="connsiteX8" fmla="*/ 53788 w 1748118"/>
                          <a:gd name="connsiteY8" fmla="*/ 497540 h 1532965"/>
                          <a:gd name="connsiteX0" fmla="*/ 53788 w 1748118"/>
                          <a:gd name="connsiteY0" fmla="*/ 497540 h 1533485"/>
                          <a:gd name="connsiteX1" fmla="*/ 403414 w 1748118"/>
                          <a:gd name="connsiteY1" fmla="*/ 147917 h 1533485"/>
                          <a:gd name="connsiteX2" fmla="*/ 1438836 w 1748118"/>
                          <a:gd name="connsiteY2" fmla="*/ 0 h 1533485"/>
                          <a:gd name="connsiteX3" fmla="*/ 1707778 w 1748118"/>
                          <a:gd name="connsiteY3" fmla="*/ 363071 h 1533485"/>
                          <a:gd name="connsiteX4" fmla="*/ 1748118 w 1748118"/>
                          <a:gd name="connsiteY4" fmla="*/ 1223681 h 1533485"/>
                          <a:gd name="connsiteX5" fmla="*/ 1398495 w 1748118"/>
                          <a:gd name="connsiteY5" fmla="*/ 1425388 h 1533485"/>
                          <a:gd name="connsiteX6" fmla="*/ 430308 w 1748118"/>
                          <a:gd name="connsiteY6" fmla="*/ 1532965 h 1533485"/>
                          <a:gd name="connsiteX7" fmla="*/ 0 w 1748118"/>
                          <a:gd name="connsiteY7" fmla="*/ 1385046 h 1533485"/>
                          <a:gd name="connsiteX8" fmla="*/ 53788 w 1748118"/>
                          <a:gd name="connsiteY8" fmla="*/ 497540 h 1533485"/>
                          <a:gd name="connsiteX0" fmla="*/ 53788 w 1748118"/>
                          <a:gd name="connsiteY0" fmla="*/ 497540 h 1535737"/>
                          <a:gd name="connsiteX1" fmla="*/ 403414 w 1748118"/>
                          <a:gd name="connsiteY1" fmla="*/ 147917 h 1535737"/>
                          <a:gd name="connsiteX2" fmla="*/ 1438836 w 1748118"/>
                          <a:gd name="connsiteY2" fmla="*/ 0 h 1535737"/>
                          <a:gd name="connsiteX3" fmla="*/ 1707778 w 1748118"/>
                          <a:gd name="connsiteY3" fmla="*/ 363071 h 1535737"/>
                          <a:gd name="connsiteX4" fmla="*/ 1748118 w 1748118"/>
                          <a:gd name="connsiteY4" fmla="*/ 1223681 h 1535737"/>
                          <a:gd name="connsiteX5" fmla="*/ 1398495 w 1748118"/>
                          <a:gd name="connsiteY5" fmla="*/ 1425388 h 1535737"/>
                          <a:gd name="connsiteX6" fmla="*/ 430308 w 1748118"/>
                          <a:gd name="connsiteY6" fmla="*/ 1532965 h 1535737"/>
                          <a:gd name="connsiteX7" fmla="*/ 0 w 1748118"/>
                          <a:gd name="connsiteY7" fmla="*/ 1385046 h 1535737"/>
                          <a:gd name="connsiteX8" fmla="*/ 53788 w 1748118"/>
                          <a:gd name="connsiteY8" fmla="*/ 497540 h 1535737"/>
                          <a:gd name="connsiteX0" fmla="*/ 13447 w 1748118"/>
                          <a:gd name="connsiteY0" fmla="*/ 484093 h 1535737"/>
                          <a:gd name="connsiteX1" fmla="*/ 403414 w 1748118"/>
                          <a:gd name="connsiteY1" fmla="*/ 147917 h 1535737"/>
                          <a:gd name="connsiteX2" fmla="*/ 1438836 w 1748118"/>
                          <a:gd name="connsiteY2" fmla="*/ 0 h 1535737"/>
                          <a:gd name="connsiteX3" fmla="*/ 1707778 w 1748118"/>
                          <a:gd name="connsiteY3" fmla="*/ 363071 h 1535737"/>
                          <a:gd name="connsiteX4" fmla="*/ 1748118 w 1748118"/>
                          <a:gd name="connsiteY4" fmla="*/ 1223681 h 1535737"/>
                          <a:gd name="connsiteX5" fmla="*/ 1398495 w 1748118"/>
                          <a:gd name="connsiteY5" fmla="*/ 1425388 h 1535737"/>
                          <a:gd name="connsiteX6" fmla="*/ 430308 w 1748118"/>
                          <a:gd name="connsiteY6" fmla="*/ 1532965 h 1535737"/>
                          <a:gd name="connsiteX7" fmla="*/ 0 w 1748118"/>
                          <a:gd name="connsiteY7" fmla="*/ 1385046 h 1535737"/>
                          <a:gd name="connsiteX8" fmla="*/ 13447 w 1748118"/>
                          <a:gd name="connsiteY8" fmla="*/ 484093 h 1535737"/>
                          <a:gd name="connsiteX0" fmla="*/ 13447 w 1748118"/>
                          <a:gd name="connsiteY0" fmla="*/ 484093 h 1535737"/>
                          <a:gd name="connsiteX1" fmla="*/ 403414 w 1748118"/>
                          <a:gd name="connsiteY1" fmla="*/ 147917 h 1535737"/>
                          <a:gd name="connsiteX2" fmla="*/ 1438836 w 1748118"/>
                          <a:gd name="connsiteY2" fmla="*/ 0 h 1535737"/>
                          <a:gd name="connsiteX3" fmla="*/ 1707778 w 1748118"/>
                          <a:gd name="connsiteY3" fmla="*/ 363071 h 1535737"/>
                          <a:gd name="connsiteX4" fmla="*/ 1748118 w 1748118"/>
                          <a:gd name="connsiteY4" fmla="*/ 1223681 h 1535737"/>
                          <a:gd name="connsiteX5" fmla="*/ 1398495 w 1748118"/>
                          <a:gd name="connsiteY5" fmla="*/ 1425388 h 1535737"/>
                          <a:gd name="connsiteX6" fmla="*/ 430308 w 1748118"/>
                          <a:gd name="connsiteY6" fmla="*/ 1532965 h 1535737"/>
                          <a:gd name="connsiteX7" fmla="*/ 0 w 1748118"/>
                          <a:gd name="connsiteY7" fmla="*/ 1385046 h 1535737"/>
                          <a:gd name="connsiteX8" fmla="*/ 13447 w 1748118"/>
                          <a:gd name="connsiteY8" fmla="*/ 484093 h 1535737"/>
                          <a:gd name="connsiteX0" fmla="*/ 13447 w 1748118"/>
                          <a:gd name="connsiteY0" fmla="*/ 484093 h 1535737"/>
                          <a:gd name="connsiteX1" fmla="*/ 403414 w 1748118"/>
                          <a:gd name="connsiteY1" fmla="*/ 147917 h 1535737"/>
                          <a:gd name="connsiteX2" fmla="*/ 1438836 w 1748118"/>
                          <a:gd name="connsiteY2" fmla="*/ 0 h 1535737"/>
                          <a:gd name="connsiteX3" fmla="*/ 1707778 w 1748118"/>
                          <a:gd name="connsiteY3" fmla="*/ 363071 h 1535737"/>
                          <a:gd name="connsiteX4" fmla="*/ 1748118 w 1748118"/>
                          <a:gd name="connsiteY4" fmla="*/ 1223681 h 1535737"/>
                          <a:gd name="connsiteX5" fmla="*/ 1398495 w 1748118"/>
                          <a:gd name="connsiteY5" fmla="*/ 1425388 h 1535737"/>
                          <a:gd name="connsiteX6" fmla="*/ 430308 w 1748118"/>
                          <a:gd name="connsiteY6" fmla="*/ 1532965 h 1535737"/>
                          <a:gd name="connsiteX7" fmla="*/ 0 w 1748118"/>
                          <a:gd name="connsiteY7" fmla="*/ 1385046 h 1535737"/>
                          <a:gd name="connsiteX8" fmla="*/ 13447 w 1748118"/>
                          <a:gd name="connsiteY8" fmla="*/ 484093 h 1535737"/>
                          <a:gd name="connsiteX0" fmla="*/ 13447 w 1748118"/>
                          <a:gd name="connsiteY0" fmla="*/ 484093 h 1535737"/>
                          <a:gd name="connsiteX1" fmla="*/ 403414 w 1748118"/>
                          <a:gd name="connsiteY1" fmla="*/ 147917 h 1535737"/>
                          <a:gd name="connsiteX2" fmla="*/ 1438836 w 1748118"/>
                          <a:gd name="connsiteY2" fmla="*/ 0 h 1535737"/>
                          <a:gd name="connsiteX3" fmla="*/ 1707778 w 1748118"/>
                          <a:gd name="connsiteY3" fmla="*/ 363071 h 1535737"/>
                          <a:gd name="connsiteX4" fmla="*/ 1748118 w 1748118"/>
                          <a:gd name="connsiteY4" fmla="*/ 1223681 h 1535737"/>
                          <a:gd name="connsiteX5" fmla="*/ 1398495 w 1748118"/>
                          <a:gd name="connsiteY5" fmla="*/ 1425388 h 1535737"/>
                          <a:gd name="connsiteX6" fmla="*/ 430308 w 1748118"/>
                          <a:gd name="connsiteY6" fmla="*/ 1532965 h 1535737"/>
                          <a:gd name="connsiteX7" fmla="*/ 0 w 1748118"/>
                          <a:gd name="connsiteY7" fmla="*/ 1385046 h 1535737"/>
                          <a:gd name="connsiteX8" fmla="*/ 13447 w 1748118"/>
                          <a:gd name="connsiteY8" fmla="*/ 484093 h 1535737"/>
                          <a:gd name="connsiteX0" fmla="*/ 13447 w 1748118"/>
                          <a:gd name="connsiteY0" fmla="*/ 484093 h 1535737"/>
                          <a:gd name="connsiteX1" fmla="*/ 403414 w 1748118"/>
                          <a:gd name="connsiteY1" fmla="*/ 147917 h 1535737"/>
                          <a:gd name="connsiteX2" fmla="*/ 1438836 w 1748118"/>
                          <a:gd name="connsiteY2" fmla="*/ 0 h 1535737"/>
                          <a:gd name="connsiteX3" fmla="*/ 1707778 w 1748118"/>
                          <a:gd name="connsiteY3" fmla="*/ 363071 h 1535737"/>
                          <a:gd name="connsiteX4" fmla="*/ 1748118 w 1748118"/>
                          <a:gd name="connsiteY4" fmla="*/ 1223681 h 1535737"/>
                          <a:gd name="connsiteX5" fmla="*/ 1398495 w 1748118"/>
                          <a:gd name="connsiteY5" fmla="*/ 1425388 h 1535737"/>
                          <a:gd name="connsiteX6" fmla="*/ 430308 w 1748118"/>
                          <a:gd name="connsiteY6" fmla="*/ 1532965 h 1535737"/>
                          <a:gd name="connsiteX7" fmla="*/ 0 w 1748118"/>
                          <a:gd name="connsiteY7" fmla="*/ 1385046 h 1535737"/>
                          <a:gd name="connsiteX8" fmla="*/ 13447 w 1748118"/>
                          <a:gd name="connsiteY8" fmla="*/ 484093 h 1535737"/>
                          <a:gd name="connsiteX0" fmla="*/ 13447 w 1748118"/>
                          <a:gd name="connsiteY0" fmla="*/ 484093 h 1535737"/>
                          <a:gd name="connsiteX1" fmla="*/ 403414 w 1748118"/>
                          <a:gd name="connsiteY1" fmla="*/ 147917 h 1535737"/>
                          <a:gd name="connsiteX2" fmla="*/ 1438836 w 1748118"/>
                          <a:gd name="connsiteY2" fmla="*/ 0 h 1535737"/>
                          <a:gd name="connsiteX3" fmla="*/ 1707778 w 1748118"/>
                          <a:gd name="connsiteY3" fmla="*/ 363071 h 1535737"/>
                          <a:gd name="connsiteX4" fmla="*/ 1748118 w 1748118"/>
                          <a:gd name="connsiteY4" fmla="*/ 1223681 h 1535737"/>
                          <a:gd name="connsiteX5" fmla="*/ 1398495 w 1748118"/>
                          <a:gd name="connsiteY5" fmla="*/ 1425388 h 1535737"/>
                          <a:gd name="connsiteX6" fmla="*/ 430308 w 1748118"/>
                          <a:gd name="connsiteY6" fmla="*/ 1532965 h 1535737"/>
                          <a:gd name="connsiteX7" fmla="*/ 0 w 1748118"/>
                          <a:gd name="connsiteY7" fmla="*/ 1385046 h 1535737"/>
                          <a:gd name="connsiteX8" fmla="*/ 13447 w 1748118"/>
                          <a:gd name="connsiteY8" fmla="*/ 484093 h 1535737"/>
                          <a:gd name="connsiteX0" fmla="*/ 13447 w 1748118"/>
                          <a:gd name="connsiteY0" fmla="*/ 484093 h 1535737"/>
                          <a:gd name="connsiteX1" fmla="*/ 403414 w 1748118"/>
                          <a:gd name="connsiteY1" fmla="*/ 147917 h 1535737"/>
                          <a:gd name="connsiteX2" fmla="*/ 1438836 w 1748118"/>
                          <a:gd name="connsiteY2" fmla="*/ 0 h 1535737"/>
                          <a:gd name="connsiteX3" fmla="*/ 1734672 w 1748118"/>
                          <a:gd name="connsiteY3" fmla="*/ 349624 h 1535737"/>
                          <a:gd name="connsiteX4" fmla="*/ 1748118 w 1748118"/>
                          <a:gd name="connsiteY4" fmla="*/ 1223681 h 1535737"/>
                          <a:gd name="connsiteX5" fmla="*/ 1398495 w 1748118"/>
                          <a:gd name="connsiteY5" fmla="*/ 1425388 h 1535737"/>
                          <a:gd name="connsiteX6" fmla="*/ 430308 w 1748118"/>
                          <a:gd name="connsiteY6" fmla="*/ 1532965 h 1535737"/>
                          <a:gd name="connsiteX7" fmla="*/ 0 w 1748118"/>
                          <a:gd name="connsiteY7" fmla="*/ 1385046 h 1535737"/>
                          <a:gd name="connsiteX8" fmla="*/ 13447 w 1748118"/>
                          <a:gd name="connsiteY8" fmla="*/ 484093 h 1535737"/>
                          <a:gd name="connsiteX0" fmla="*/ 13447 w 1748118"/>
                          <a:gd name="connsiteY0" fmla="*/ 484093 h 1535737"/>
                          <a:gd name="connsiteX1" fmla="*/ 403414 w 1748118"/>
                          <a:gd name="connsiteY1" fmla="*/ 147917 h 1535737"/>
                          <a:gd name="connsiteX2" fmla="*/ 1438836 w 1748118"/>
                          <a:gd name="connsiteY2" fmla="*/ 0 h 1535737"/>
                          <a:gd name="connsiteX3" fmla="*/ 1734672 w 1748118"/>
                          <a:gd name="connsiteY3" fmla="*/ 349624 h 1535737"/>
                          <a:gd name="connsiteX4" fmla="*/ 1748118 w 1748118"/>
                          <a:gd name="connsiteY4" fmla="*/ 1223681 h 1535737"/>
                          <a:gd name="connsiteX5" fmla="*/ 1398495 w 1748118"/>
                          <a:gd name="connsiteY5" fmla="*/ 1425388 h 1535737"/>
                          <a:gd name="connsiteX6" fmla="*/ 430308 w 1748118"/>
                          <a:gd name="connsiteY6" fmla="*/ 1532965 h 1535737"/>
                          <a:gd name="connsiteX7" fmla="*/ 0 w 1748118"/>
                          <a:gd name="connsiteY7" fmla="*/ 1385046 h 1535737"/>
                          <a:gd name="connsiteX8" fmla="*/ 13447 w 1748118"/>
                          <a:gd name="connsiteY8" fmla="*/ 484093 h 1535737"/>
                          <a:gd name="connsiteX0" fmla="*/ 13447 w 1748118"/>
                          <a:gd name="connsiteY0" fmla="*/ 484093 h 1535737"/>
                          <a:gd name="connsiteX1" fmla="*/ 403414 w 1748118"/>
                          <a:gd name="connsiteY1" fmla="*/ 147917 h 1535737"/>
                          <a:gd name="connsiteX2" fmla="*/ 1438836 w 1748118"/>
                          <a:gd name="connsiteY2" fmla="*/ 0 h 1535737"/>
                          <a:gd name="connsiteX3" fmla="*/ 1734672 w 1748118"/>
                          <a:gd name="connsiteY3" fmla="*/ 349624 h 1535737"/>
                          <a:gd name="connsiteX4" fmla="*/ 1748118 w 1748118"/>
                          <a:gd name="connsiteY4" fmla="*/ 1223681 h 1535737"/>
                          <a:gd name="connsiteX5" fmla="*/ 1398495 w 1748118"/>
                          <a:gd name="connsiteY5" fmla="*/ 1425388 h 1535737"/>
                          <a:gd name="connsiteX6" fmla="*/ 430308 w 1748118"/>
                          <a:gd name="connsiteY6" fmla="*/ 1532965 h 1535737"/>
                          <a:gd name="connsiteX7" fmla="*/ 0 w 1748118"/>
                          <a:gd name="connsiteY7" fmla="*/ 1385046 h 1535737"/>
                          <a:gd name="connsiteX8" fmla="*/ 13447 w 1748118"/>
                          <a:gd name="connsiteY8" fmla="*/ 484093 h 1535737"/>
                          <a:gd name="connsiteX0" fmla="*/ 13447 w 1748118"/>
                          <a:gd name="connsiteY0" fmla="*/ 484093 h 1535737"/>
                          <a:gd name="connsiteX1" fmla="*/ 403414 w 1748118"/>
                          <a:gd name="connsiteY1" fmla="*/ 147917 h 1535737"/>
                          <a:gd name="connsiteX2" fmla="*/ 1438836 w 1748118"/>
                          <a:gd name="connsiteY2" fmla="*/ 0 h 1535737"/>
                          <a:gd name="connsiteX3" fmla="*/ 1734672 w 1748118"/>
                          <a:gd name="connsiteY3" fmla="*/ 349624 h 1535737"/>
                          <a:gd name="connsiteX4" fmla="*/ 1748118 w 1748118"/>
                          <a:gd name="connsiteY4" fmla="*/ 1223681 h 1535737"/>
                          <a:gd name="connsiteX5" fmla="*/ 1398495 w 1748118"/>
                          <a:gd name="connsiteY5" fmla="*/ 1425388 h 1535737"/>
                          <a:gd name="connsiteX6" fmla="*/ 430308 w 1748118"/>
                          <a:gd name="connsiteY6" fmla="*/ 1532965 h 1535737"/>
                          <a:gd name="connsiteX7" fmla="*/ 0 w 1748118"/>
                          <a:gd name="connsiteY7" fmla="*/ 1385046 h 1535737"/>
                          <a:gd name="connsiteX8" fmla="*/ 13447 w 1748118"/>
                          <a:gd name="connsiteY8" fmla="*/ 484093 h 1535737"/>
                          <a:gd name="connsiteX0" fmla="*/ 13447 w 1748118"/>
                          <a:gd name="connsiteY0" fmla="*/ 484093 h 1535737"/>
                          <a:gd name="connsiteX1" fmla="*/ 403414 w 1748118"/>
                          <a:gd name="connsiteY1" fmla="*/ 147917 h 1535737"/>
                          <a:gd name="connsiteX2" fmla="*/ 1438836 w 1748118"/>
                          <a:gd name="connsiteY2" fmla="*/ 0 h 1535737"/>
                          <a:gd name="connsiteX3" fmla="*/ 1734672 w 1748118"/>
                          <a:gd name="connsiteY3" fmla="*/ 349624 h 1535737"/>
                          <a:gd name="connsiteX4" fmla="*/ 1748118 w 1748118"/>
                          <a:gd name="connsiteY4" fmla="*/ 1223681 h 1535737"/>
                          <a:gd name="connsiteX5" fmla="*/ 1398495 w 1748118"/>
                          <a:gd name="connsiteY5" fmla="*/ 1425388 h 1535737"/>
                          <a:gd name="connsiteX6" fmla="*/ 430308 w 1748118"/>
                          <a:gd name="connsiteY6" fmla="*/ 1532965 h 1535737"/>
                          <a:gd name="connsiteX7" fmla="*/ 0 w 1748118"/>
                          <a:gd name="connsiteY7" fmla="*/ 1385046 h 1535737"/>
                          <a:gd name="connsiteX8" fmla="*/ 13447 w 1748118"/>
                          <a:gd name="connsiteY8" fmla="*/ 484093 h 1535737"/>
                          <a:gd name="connsiteX0" fmla="*/ 13447 w 1748118"/>
                          <a:gd name="connsiteY0" fmla="*/ 484093 h 1535737"/>
                          <a:gd name="connsiteX1" fmla="*/ 403414 w 1748118"/>
                          <a:gd name="connsiteY1" fmla="*/ 147917 h 1535737"/>
                          <a:gd name="connsiteX2" fmla="*/ 1438836 w 1748118"/>
                          <a:gd name="connsiteY2" fmla="*/ 0 h 1535737"/>
                          <a:gd name="connsiteX3" fmla="*/ 1734672 w 1748118"/>
                          <a:gd name="connsiteY3" fmla="*/ 349624 h 1535737"/>
                          <a:gd name="connsiteX4" fmla="*/ 1748118 w 1748118"/>
                          <a:gd name="connsiteY4" fmla="*/ 1223681 h 1535737"/>
                          <a:gd name="connsiteX5" fmla="*/ 1398495 w 1748118"/>
                          <a:gd name="connsiteY5" fmla="*/ 1425388 h 1535737"/>
                          <a:gd name="connsiteX6" fmla="*/ 430308 w 1748118"/>
                          <a:gd name="connsiteY6" fmla="*/ 1532965 h 1535737"/>
                          <a:gd name="connsiteX7" fmla="*/ 0 w 1748118"/>
                          <a:gd name="connsiteY7" fmla="*/ 1385046 h 1535737"/>
                          <a:gd name="connsiteX8" fmla="*/ 13447 w 1748118"/>
                          <a:gd name="connsiteY8" fmla="*/ 484093 h 1535737"/>
                          <a:gd name="connsiteX0" fmla="*/ 13447 w 1748118"/>
                          <a:gd name="connsiteY0" fmla="*/ 484093 h 1535737"/>
                          <a:gd name="connsiteX1" fmla="*/ 403414 w 1748118"/>
                          <a:gd name="connsiteY1" fmla="*/ 147917 h 1535737"/>
                          <a:gd name="connsiteX2" fmla="*/ 1438836 w 1748118"/>
                          <a:gd name="connsiteY2" fmla="*/ 0 h 1535737"/>
                          <a:gd name="connsiteX3" fmla="*/ 1734672 w 1748118"/>
                          <a:gd name="connsiteY3" fmla="*/ 349624 h 1535737"/>
                          <a:gd name="connsiteX4" fmla="*/ 1748118 w 1748118"/>
                          <a:gd name="connsiteY4" fmla="*/ 1223681 h 1535737"/>
                          <a:gd name="connsiteX5" fmla="*/ 1398495 w 1748118"/>
                          <a:gd name="connsiteY5" fmla="*/ 1425388 h 1535737"/>
                          <a:gd name="connsiteX6" fmla="*/ 430308 w 1748118"/>
                          <a:gd name="connsiteY6" fmla="*/ 1532965 h 1535737"/>
                          <a:gd name="connsiteX7" fmla="*/ 0 w 1748118"/>
                          <a:gd name="connsiteY7" fmla="*/ 1385046 h 1535737"/>
                          <a:gd name="connsiteX8" fmla="*/ 13447 w 1748118"/>
                          <a:gd name="connsiteY8" fmla="*/ 484093 h 1535737"/>
                          <a:gd name="connsiteX0" fmla="*/ 13447 w 1748118"/>
                          <a:gd name="connsiteY0" fmla="*/ 484093 h 1540435"/>
                          <a:gd name="connsiteX1" fmla="*/ 403414 w 1748118"/>
                          <a:gd name="connsiteY1" fmla="*/ 147917 h 1540435"/>
                          <a:gd name="connsiteX2" fmla="*/ 1438836 w 1748118"/>
                          <a:gd name="connsiteY2" fmla="*/ 0 h 1540435"/>
                          <a:gd name="connsiteX3" fmla="*/ 1734672 w 1748118"/>
                          <a:gd name="connsiteY3" fmla="*/ 349624 h 1540435"/>
                          <a:gd name="connsiteX4" fmla="*/ 1748118 w 1748118"/>
                          <a:gd name="connsiteY4" fmla="*/ 1223681 h 1540435"/>
                          <a:gd name="connsiteX5" fmla="*/ 1398495 w 1748118"/>
                          <a:gd name="connsiteY5" fmla="*/ 1425388 h 1540435"/>
                          <a:gd name="connsiteX6" fmla="*/ 430308 w 1748118"/>
                          <a:gd name="connsiteY6" fmla="*/ 1532965 h 1540435"/>
                          <a:gd name="connsiteX7" fmla="*/ 0 w 1748118"/>
                          <a:gd name="connsiteY7" fmla="*/ 1385046 h 1540435"/>
                          <a:gd name="connsiteX8" fmla="*/ 13447 w 1748118"/>
                          <a:gd name="connsiteY8" fmla="*/ 484093 h 1540435"/>
                          <a:gd name="connsiteX0" fmla="*/ 13447 w 1748118"/>
                          <a:gd name="connsiteY0" fmla="*/ 484093 h 1540435"/>
                          <a:gd name="connsiteX1" fmla="*/ 403414 w 1748118"/>
                          <a:gd name="connsiteY1" fmla="*/ 147917 h 1540435"/>
                          <a:gd name="connsiteX2" fmla="*/ 1438836 w 1748118"/>
                          <a:gd name="connsiteY2" fmla="*/ 0 h 1540435"/>
                          <a:gd name="connsiteX3" fmla="*/ 1734672 w 1748118"/>
                          <a:gd name="connsiteY3" fmla="*/ 349624 h 1540435"/>
                          <a:gd name="connsiteX4" fmla="*/ 1748118 w 1748118"/>
                          <a:gd name="connsiteY4" fmla="*/ 1223681 h 1540435"/>
                          <a:gd name="connsiteX5" fmla="*/ 1398495 w 1748118"/>
                          <a:gd name="connsiteY5" fmla="*/ 1425388 h 1540435"/>
                          <a:gd name="connsiteX6" fmla="*/ 430308 w 1748118"/>
                          <a:gd name="connsiteY6" fmla="*/ 1532965 h 1540435"/>
                          <a:gd name="connsiteX7" fmla="*/ 0 w 1748118"/>
                          <a:gd name="connsiteY7" fmla="*/ 1385046 h 1540435"/>
                          <a:gd name="connsiteX8" fmla="*/ 13447 w 1748118"/>
                          <a:gd name="connsiteY8" fmla="*/ 484093 h 1540435"/>
                          <a:gd name="connsiteX0" fmla="*/ 13447 w 1748118"/>
                          <a:gd name="connsiteY0" fmla="*/ 484093 h 1540435"/>
                          <a:gd name="connsiteX1" fmla="*/ 403414 w 1748118"/>
                          <a:gd name="connsiteY1" fmla="*/ 147917 h 1540435"/>
                          <a:gd name="connsiteX2" fmla="*/ 1438836 w 1748118"/>
                          <a:gd name="connsiteY2" fmla="*/ 0 h 1540435"/>
                          <a:gd name="connsiteX3" fmla="*/ 1734672 w 1748118"/>
                          <a:gd name="connsiteY3" fmla="*/ 349624 h 1540435"/>
                          <a:gd name="connsiteX4" fmla="*/ 1748118 w 1748118"/>
                          <a:gd name="connsiteY4" fmla="*/ 1223681 h 1540435"/>
                          <a:gd name="connsiteX5" fmla="*/ 1398495 w 1748118"/>
                          <a:gd name="connsiteY5" fmla="*/ 1425388 h 1540435"/>
                          <a:gd name="connsiteX6" fmla="*/ 430308 w 1748118"/>
                          <a:gd name="connsiteY6" fmla="*/ 1532965 h 1540435"/>
                          <a:gd name="connsiteX7" fmla="*/ 0 w 1748118"/>
                          <a:gd name="connsiteY7" fmla="*/ 1385046 h 1540435"/>
                          <a:gd name="connsiteX8" fmla="*/ 13447 w 1748118"/>
                          <a:gd name="connsiteY8" fmla="*/ 484093 h 1540435"/>
                          <a:gd name="connsiteX0" fmla="*/ 13447 w 1748118"/>
                          <a:gd name="connsiteY0" fmla="*/ 484093 h 1540435"/>
                          <a:gd name="connsiteX1" fmla="*/ 403414 w 1748118"/>
                          <a:gd name="connsiteY1" fmla="*/ 147917 h 1540435"/>
                          <a:gd name="connsiteX2" fmla="*/ 1438836 w 1748118"/>
                          <a:gd name="connsiteY2" fmla="*/ 0 h 1540435"/>
                          <a:gd name="connsiteX3" fmla="*/ 1734672 w 1748118"/>
                          <a:gd name="connsiteY3" fmla="*/ 349624 h 1540435"/>
                          <a:gd name="connsiteX4" fmla="*/ 1748118 w 1748118"/>
                          <a:gd name="connsiteY4" fmla="*/ 1223681 h 1540435"/>
                          <a:gd name="connsiteX5" fmla="*/ 1398495 w 1748118"/>
                          <a:gd name="connsiteY5" fmla="*/ 1425388 h 1540435"/>
                          <a:gd name="connsiteX6" fmla="*/ 430308 w 1748118"/>
                          <a:gd name="connsiteY6" fmla="*/ 1532965 h 1540435"/>
                          <a:gd name="connsiteX7" fmla="*/ 0 w 1748118"/>
                          <a:gd name="connsiteY7" fmla="*/ 1385046 h 1540435"/>
                          <a:gd name="connsiteX8" fmla="*/ 13447 w 1748118"/>
                          <a:gd name="connsiteY8" fmla="*/ 484093 h 1540435"/>
                          <a:gd name="connsiteX0" fmla="*/ 13447 w 1748118"/>
                          <a:gd name="connsiteY0" fmla="*/ 484217 h 1540559"/>
                          <a:gd name="connsiteX1" fmla="*/ 403414 w 1748118"/>
                          <a:gd name="connsiteY1" fmla="*/ 148041 h 1540559"/>
                          <a:gd name="connsiteX2" fmla="*/ 1438836 w 1748118"/>
                          <a:gd name="connsiteY2" fmla="*/ 124 h 1540559"/>
                          <a:gd name="connsiteX3" fmla="*/ 1734672 w 1748118"/>
                          <a:gd name="connsiteY3" fmla="*/ 349748 h 1540559"/>
                          <a:gd name="connsiteX4" fmla="*/ 1748118 w 1748118"/>
                          <a:gd name="connsiteY4" fmla="*/ 1223805 h 1540559"/>
                          <a:gd name="connsiteX5" fmla="*/ 1398495 w 1748118"/>
                          <a:gd name="connsiteY5" fmla="*/ 1425512 h 1540559"/>
                          <a:gd name="connsiteX6" fmla="*/ 430308 w 1748118"/>
                          <a:gd name="connsiteY6" fmla="*/ 1533089 h 1540559"/>
                          <a:gd name="connsiteX7" fmla="*/ 0 w 1748118"/>
                          <a:gd name="connsiteY7" fmla="*/ 1385170 h 1540559"/>
                          <a:gd name="connsiteX8" fmla="*/ 13447 w 1748118"/>
                          <a:gd name="connsiteY8" fmla="*/ 484217 h 1540559"/>
                          <a:gd name="connsiteX0" fmla="*/ 13447 w 1748118"/>
                          <a:gd name="connsiteY0" fmla="*/ 484217 h 1540559"/>
                          <a:gd name="connsiteX1" fmla="*/ 403414 w 1748118"/>
                          <a:gd name="connsiteY1" fmla="*/ 148041 h 1540559"/>
                          <a:gd name="connsiteX2" fmla="*/ 1438836 w 1748118"/>
                          <a:gd name="connsiteY2" fmla="*/ 124 h 1540559"/>
                          <a:gd name="connsiteX3" fmla="*/ 1734672 w 1748118"/>
                          <a:gd name="connsiteY3" fmla="*/ 349748 h 1540559"/>
                          <a:gd name="connsiteX4" fmla="*/ 1748118 w 1748118"/>
                          <a:gd name="connsiteY4" fmla="*/ 1223805 h 1540559"/>
                          <a:gd name="connsiteX5" fmla="*/ 1398495 w 1748118"/>
                          <a:gd name="connsiteY5" fmla="*/ 1425512 h 1540559"/>
                          <a:gd name="connsiteX6" fmla="*/ 430308 w 1748118"/>
                          <a:gd name="connsiteY6" fmla="*/ 1533089 h 1540559"/>
                          <a:gd name="connsiteX7" fmla="*/ 0 w 1748118"/>
                          <a:gd name="connsiteY7" fmla="*/ 1385170 h 1540559"/>
                          <a:gd name="connsiteX8" fmla="*/ 13447 w 1748118"/>
                          <a:gd name="connsiteY8" fmla="*/ 484217 h 1540559"/>
                          <a:gd name="connsiteX0" fmla="*/ 13447 w 1739153"/>
                          <a:gd name="connsiteY0" fmla="*/ 484217 h 1540559"/>
                          <a:gd name="connsiteX1" fmla="*/ 403414 w 1739153"/>
                          <a:gd name="connsiteY1" fmla="*/ 148041 h 1540559"/>
                          <a:gd name="connsiteX2" fmla="*/ 1438836 w 1739153"/>
                          <a:gd name="connsiteY2" fmla="*/ 124 h 1540559"/>
                          <a:gd name="connsiteX3" fmla="*/ 1734672 w 1739153"/>
                          <a:gd name="connsiteY3" fmla="*/ 349748 h 1540559"/>
                          <a:gd name="connsiteX4" fmla="*/ 1739153 w 1739153"/>
                          <a:gd name="connsiteY4" fmla="*/ 1223805 h 1540559"/>
                          <a:gd name="connsiteX5" fmla="*/ 1398495 w 1739153"/>
                          <a:gd name="connsiteY5" fmla="*/ 1425512 h 1540559"/>
                          <a:gd name="connsiteX6" fmla="*/ 430308 w 1739153"/>
                          <a:gd name="connsiteY6" fmla="*/ 1533089 h 1540559"/>
                          <a:gd name="connsiteX7" fmla="*/ 0 w 1739153"/>
                          <a:gd name="connsiteY7" fmla="*/ 1385170 h 1540559"/>
                          <a:gd name="connsiteX8" fmla="*/ 13447 w 1739153"/>
                          <a:gd name="connsiteY8" fmla="*/ 484217 h 1540559"/>
                          <a:gd name="connsiteX0" fmla="*/ 13447 w 1739153"/>
                          <a:gd name="connsiteY0" fmla="*/ 484217 h 1540559"/>
                          <a:gd name="connsiteX1" fmla="*/ 403414 w 1739153"/>
                          <a:gd name="connsiteY1" fmla="*/ 148041 h 1540559"/>
                          <a:gd name="connsiteX2" fmla="*/ 1438836 w 1739153"/>
                          <a:gd name="connsiteY2" fmla="*/ 124 h 1540559"/>
                          <a:gd name="connsiteX3" fmla="*/ 1734672 w 1739153"/>
                          <a:gd name="connsiteY3" fmla="*/ 349748 h 1540559"/>
                          <a:gd name="connsiteX4" fmla="*/ 1739153 w 1739153"/>
                          <a:gd name="connsiteY4" fmla="*/ 1223805 h 1540559"/>
                          <a:gd name="connsiteX5" fmla="*/ 1398495 w 1739153"/>
                          <a:gd name="connsiteY5" fmla="*/ 1425512 h 1540559"/>
                          <a:gd name="connsiteX6" fmla="*/ 430308 w 1739153"/>
                          <a:gd name="connsiteY6" fmla="*/ 1533089 h 1540559"/>
                          <a:gd name="connsiteX7" fmla="*/ 0 w 1739153"/>
                          <a:gd name="connsiteY7" fmla="*/ 1385170 h 1540559"/>
                          <a:gd name="connsiteX8" fmla="*/ 13447 w 1739153"/>
                          <a:gd name="connsiteY8" fmla="*/ 484217 h 154055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</a:cxnLst>
                        <a:rect l="l" t="t" r="r" b="b"/>
                        <a:pathLst>
                          <a:path w="1739153" h="1540559">
                            <a:moveTo>
                              <a:pt x="13447" y="484217"/>
                            </a:moveTo>
                            <a:cubicBezTo>
                              <a:pt x="35860" y="264581"/>
                              <a:pt x="107577" y="174936"/>
                              <a:pt x="403414" y="148041"/>
                            </a:cubicBezTo>
                            <a:lnTo>
                              <a:pt x="1438836" y="124"/>
                            </a:lnTo>
                            <a:cubicBezTo>
                              <a:pt x="1779494" y="-4359"/>
                              <a:pt x="1730191" y="112183"/>
                              <a:pt x="1734672" y="349748"/>
                            </a:cubicBezTo>
                            <a:cubicBezTo>
                              <a:pt x="1736166" y="641100"/>
                              <a:pt x="1737659" y="932453"/>
                              <a:pt x="1739153" y="1223805"/>
                            </a:cubicBezTo>
                            <a:cubicBezTo>
                              <a:pt x="1694329" y="1367240"/>
                              <a:pt x="1582272" y="1425512"/>
                              <a:pt x="1398495" y="1425512"/>
                            </a:cubicBezTo>
                            <a:lnTo>
                              <a:pt x="430308" y="1533089"/>
                            </a:lnTo>
                            <a:cubicBezTo>
                              <a:pt x="206190" y="1537571"/>
                              <a:pt x="67236" y="1582394"/>
                              <a:pt x="0" y="1385170"/>
                            </a:cubicBezTo>
                            <a:lnTo>
                              <a:pt x="13447" y="484217"/>
                            </a:lnTo>
                            <a:close/>
                          </a:path>
                        </a:pathLst>
                      </a:custGeom>
                      <a:solidFill>
                        <a:schemeClr val="accent2"/>
                      </a:solidFill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</p:grpSp>
            </p:grpSp>
            <p:grpSp>
              <p:nvGrpSpPr>
                <p:cNvPr id="447" name="Group 446"/>
                <p:cNvGrpSpPr/>
                <p:nvPr/>
              </p:nvGrpSpPr>
              <p:grpSpPr>
                <a:xfrm>
                  <a:off x="1409504" y="2570753"/>
                  <a:ext cx="735163" cy="180145"/>
                  <a:chOff x="1745375" y="3849919"/>
                  <a:chExt cx="5070566" cy="1242509"/>
                </a:xfrm>
              </p:grpSpPr>
              <p:pic>
                <p:nvPicPr>
                  <p:cNvPr id="448" name="Picture 447"/>
                  <p:cNvPicPr>
                    <a:picLocks noChangeAspect="1"/>
                  </p:cNvPicPr>
                  <p:nvPr/>
                </p:nvPicPr>
                <p:blipFill rotWithShape="1">
                  <a:blip r:embed="rId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5977" t="31018" r="6715" b="32803"/>
                  <a:stretch/>
                </p:blipFill>
                <p:spPr>
                  <a:xfrm rot="20950256">
                    <a:off x="1745375" y="4185920"/>
                    <a:ext cx="5070566" cy="755161"/>
                  </a:xfrm>
                  <a:prstGeom prst="rect">
                    <a:avLst/>
                  </a:prstGeom>
                </p:spPr>
              </p:pic>
              <p:grpSp>
                <p:nvGrpSpPr>
                  <p:cNvPr id="449" name="Group 448"/>
                  <p:cNvGrpSpPr/>
                  <p:nvPr/>
                </p:nvGrpSpPr>
                <p:grpSpPr>
                  <a:xfrm>
                    <a:off x="1900850" y="3849919"/>
                    <a:ext cx="4397829" cy="1242509"/>
                    <a:chOff x="1492937" y="5079505"/>
                    <a:chExt cx="5883825" cy="1828585"/>
                  </a:xfrm>
                </p:grpSpPr>
                <p:grpSp>
                  <p:nvGrpSpPr>
                    <p:cNvPr id="450" name="Group 449"/>
                    <p:cNvGrpSpPr/>
                    <p:nvPr/>
                  </p:nvGrpSpPr>
                  <p:grpSpPr>
                    <a:xfrm>
                      <a:off x="1492937" y="5152191"/>
                      <a:ext cx="5883825" cy="1755899"/>
                      <a:chOff x="3650326" y="4822150"/>
                      <a:chExt cx="7511796" cy="2191636"/>
                    </a:xfrm>
                  </p:grpSpPr>
                  <p:sp>
                    <p:nvSpPr>
                      <p:cNvPr id="767" name="Rectangle 1"/>
                      <p:cNvSpPr/>
                      <p:nvPr/>
                    </p:nvSpPr>
                    <p:spPr>
                      <a:xfrm rot="20844084">
                        <a:off x="3650326" y="4822150"/>
                        <a:ext cx="7336966" cy="1316390"/>
                      </a:xfrm>
                      <a:custGeom>
                        <a:avLst/>
                        <a:gdLst>
                          <a:gd name="connsiteX0" fmla="*/ 0 w 7437710"/>
                          <a:gd name="connsiteY0" fmla="*/ 0 h 1579521"/>
                          <a:gd name="connsiteX1" fmla="*/ 7437710 w 7437710"/>
                          <a:gd name="connsiteY1" fmla="*/ 0 h 1579521"/>
                          <a:gd name="connsiteX2" fmla="*/ 7437710 w 7437710"/>
                          <a:gd name="connsiteY2" fmla="*/ 1579521 h 1579521"/>
                          <a:gd name="connsiteX3" fmla="*/ 0 w 7437710"/>
                          <a:gd name="connsiteY3" fmla="*/ 1579521 h 1579521"/>
                          <a:gd name="connsiteX4" fmla="*/ 0 w 7437710"/>
                          <a:gd name="connsiteY4" fmla="*/ 0 h 1579521"/>
                          <a:gd name="connsiteX0" fmla="*/ 0 w 7437710"/>
                          <a:gd name="connsiteY0" fmla="*/ 0 h 1579521"/>
                          <a:gd name="connsiteX1" fmla="*/ 6187599 w 7437710"/>
                          <a:gd name="connsiteY1" fmla="*/ 649155 h 1579521"/>
                          <a:gd name="connsiteX2" fmla="*/ 7437710 w 7437710"/>
                          <a:gd name="connsiteY2" fmla="*/ 1579521 h 1579521"/>
                          <a:gd name="connsiteX3" fmla="*/ 0 w 7437710"/>
                          <a:gd name="connsiteY3" fmla="*/ 1579521 h 1579521"/>
                          <a:gd name="connsiteX4" fmla="*/ 0 w 7437710"/>
                          <a:gd name="connsiteY4" fmla="*/ 0 h 1579521"/>
                          <a:gd name="connsiteX0" fmla="*/ 0 w 7443500"/>
                          <a:gd name="connsiteY0" fmla="*/ 0 h 1579521"/>
                          <a:gd name="connsiteX1" fmla="*/ 6187599 w 7443500"/>
                          <a:gd name="connsiteY1" fmla="*/ 649155 h 1579521"/>
                          <a:gd name="connsiteX2" fmla="*/ 7443500 w 7443500"/>
                          <a:gd name="connsiteY2" fmla="*/ 1572412 h 1579521"/>
                          <a:gd name="connsiteX3" fmla="*/ 0 w 7443500"/>
                          <a:gd name="connsiteY3" fmla="*/ 1579521 h 1579521"/>
                          <a:gd name="connsiteX4" fmla="*/ 0 w 7443500"/>
                          <a:gd name="connsiteY4" fmla="*/ 0 h 1579521"/>
                          <a:gd name="connsiteX0" fmla="*/ 38376 w 7443500"/>
                          <a:gd name="connsiteY0" fmla="*/ 0 h 1318847"/>
                          <a:gd name="connsiteX1" fmla="*/ 6187599 w 7443500"/>
                          <a:gd name="connsiteY1" fmla="*/ 388481 h 1318847"/>
                          <a:gd name="connsiteX2" fmla="*/ 7443500 w 7443500"/>
                          <a:gd name="connsiteY2" fmla="*/ 1311738 h 1318847"/>
                          <a:gd name="connsiteX3" fmla="*/ 0 w 7443500"/>
                          <a:gd name="connsiteY3" fmla="*/ 1318847 h 1318847"/>
                          <a:gd name="connsiteX4" fmla="*/ 38376 w 7443500"/>
                          <a:gd name="connsiteY4" fmla="*/ 0 h 1318847"/>
                          <a:gd name="connsiteX0" fmla="*/ 0 w 7405124"/>
                          <a:gd name="connsiteY0" fmla="*/ 0 h 1311738"/>
                          <a:gd name="connsiteX1" fmla="*/ 6149223 w 7405124"/>
                          <a:gd name="connsiteY1" fmla="*/ 388481 h 1311738"/>
                          <a:gd name="connsiteX2" fmla="*/ 7405124 w 7405124"/>
                          <a:gd name="connsiteY2" fmla="*/ 1311738 h 1311738"/>
                          <a:gd name="connsiteX3" fmla="*/ 640118 w 7405124"/>
                          <a:gd name="connsiteY3" fmla="*/ 1121756 h 1311738"/>
                          <a:gd name="connsiteX4" fmla="*/ 0 w 7405124"/>
                          <a:gd name="connsiteY4" fmla="*/ 0 h 1311738"/>
                          <a:gd name="connsiteX0" fmla="*/ 0 w 7342931"/>
                          <a:gd name="connsiteY0" fmla="*/ 0 h 1251619"/>
                          <a:gd name="connsiteX1" fmla="*/ 6149223 w 7342931"/>
                          <a:gd name="connsiteY1" fmla="*/ 388481 h 1251619"/>
                          <a:gd name="connsiteX2" fmla="*/ 7342931 w 7342931"/>
                          <a:gd name="connsiteY2" fmla="*/ 1251619 h 1251619"/>
                          <a:gd name="connsiteX3" fmla="*/ 640118 w 7342931"/>
                          <a:gd name="connsiteY3" fmla="*/ 1121756 h 1251619"/>
                          <a:gd name="connsiteX4" fmla="*/ 0 w 7342931"/>
                          <a:gd name="connsiteY4" fmla="*/ 0 h 1251619"/>
                          <a:gd name="connsiteX0" fmla="*/ 0 w 7387797"/>
                          <a:gd name="connsiteY0" fmla="*/ 0 h 1295259"/>
                          <a:gd name="connsiteX1" fmla="*/ 6149223 w 7387797"/>
                          <a:gd name="connsiteY1" fmla="*/ 388481 h 1295259"/>
                          <a:gd name="connsiteX2" fmla="*/ 7387797 w 7387797"/>
                          <a:gd name="connsiteY2" fmla="*/ 1295259 h 1295259"/>
                          <a:gd name="connsiteX3" fmla="*/ 640118 w 7387797"/>
                          <a:gd name="connsiteY3" fmla="*/ 1121756 h 1295259"/>
                          <a:gd name="connsiteX4" fmla="*/ 0 w 7387797"/>
                          <a:gd name="connsiteY4" fmla="*/ 0 h 1295259"/>
                          <a:gd name="connsiteX0" fmla="*/ 0 w 7385436"/>
                          <a:gd name="connsiteY0" fmla="*/ 0 h 1294732"/>
                          <a:gd name="connsiteX1" fmla="*/ 6146862 w 7385436"/>
                          <a:gd name="connsiteY1" fmla="*/ 387954 h 1294732"/>
                          <a:gd name="connsiteX2" fmla="*/ 7385436 w 7385436"/>
                          <a:gd name="connsiteY2" fmla="*/ 1294732 h 1294732"/>
                          <a:gd name="connsiteX3" fmla="*/ 637757 w 7385436"/>
                          <a:gd name="connsiteY3" fmla="*/ 1121229 h 1294732"/>
                          <a:gd name="connsiteX4" fmla="*/ 0 w 7385436"/>
                          <a:gd name="connsiteY4" fmla="*/ 0 h 1294732"/>
                          <a:gd name="connsiteX0" fmla="*/ 0 w 7382712"/>
                          <a:gd name="connsiteY0" fmla="*/ 0 h 1306646"/>
                          <a:gd name="connsiteX1" fmla="*/ 6146862 w 7382712"/>
                          <a:gd name="connsiteY1" fmla="*/ 387954 h 1306646"/>
                          <a:gd name="connsiteX2" fmla="*/ 7382713 w 7382712"/>
                          <a:gd name="connsiteY2" fmla="*/ 1306646 h 1306646"/>
                          <a:gd name="connsiteX3" fmla="*/ 637757 w 7382712"/>
                          <a:gd name="connsiteY3" fmla="*/ 1121229 h 1306646"/>
                          <a:gd name="connsiteX4" fmla="*/ 0 w 7382712"/>
                          <a:gd name="connsiteY4" fmla="*/ 0 h 1306646"/>
                          <a:gd name="connsiteX0" fmla="*/ 0 w 7382714"/>
                          <a:gd name="connsiteY0" fmla="*/ 0 h 1306646"/>
                          <a:gd name="connsiteX1" fmla="*/ 6149586 w 7382714"/>
                          <a:gd name="connsiteY1" fmla="*/ 376041 h 1306646"/>
                          <a:gd name="connsiteX2" fmla="*/ 7382713 w 7382714"/>
                          <a:gd name="connsiteY2" fmla="*/ 1306646 h 1306646"/>
                          <a:gd name="connsiteX3" fmla="*/ 637757 w 7382714"/>
                          <a:gd name="connsiteY3" fmla="*/ 1121229 h 1306646"/>
                          <a:gd name="connsiteX4" fmla="*/ 0 w 7382714"/>
                          <a:gd name="connsiteY4" fmla="*/ 0 h 1306646"/>
                          <a:gd name="connsiteX0" fmla="*/ 0 w 7382712"/>
                          <a:gd name="connsiteY0" fmla="*/ 0 h 1306646"/>
                          <a:gd name="connsiteX1" fmla="*/ 6176680 w 7382712"/>
                          <a:gd name="connsiteY1" fmla="*/ 369453 h 1306646"/>
                          <a:gd name="connsiteX2" fmla="*/ 7382713 w 7382712"/>
                          <a:gd name="connsiteY2" fmla="*/ 1306646 h 1306646"/>
                          <a:gd name="connsiteX3" fmla="*/ 637757 w 7382712"/>
                          <a:gd name="connsiteY3" fmla="*/ 1121229 h 1306646"/>
                          <a:gd name="connsiteX4" fmla="*/ 0 w 7382712"/>
                          <a:gd name="connsiteY4" fmla="*/ 0 h 1306646"/>
                          <a:gd name="connsiteX0" fmla="*/ 0 w 7375259"/>
                          <a:gd name="connsiteY0" fmla="*/ 0 h 1311272"/>
                          <a:gd name="connsiteX1" fmla="*/ 6176680 w 7375259"/>
                          <a:gd name="connsiteY1" fmla="*/ 369453 h 1311272"/>
                          <a:gd name="connsiteX2" fmla="*/ 7375260 w 7375259"/>
                          <a:gd name="connsiteY2" fmla="*/ 1311272 h 1311272"/>
                          <a:gd name="connsiteX3" fmla="*/ 637757 w 7375259"/>
                          <a:gd name="connsiteY3" fmla="*/ 1121229 h 1311272"/>
                          <a:gd name="connsiteX4" fmla="*/ 0 w 7375259"/>
                          <a:gd name="connsiteY4" fmla="*/ 0 h 1311272"/>
                          <a:gd name="connsiteX0" fmla="*/ 0 w 7376622"/>
                          <a:gd name="connsiteY0" fmla="*/ 0 h 1305315"/>
                          <a:gd name="connsiteX1" fmla="*/ 6178041 w 7376622"/>
                          <a:gd name="connsiteY1" fmla="*/ 363496 h 1305315"/>
                          <a:gd name="connsiteX2" fmla="*/ 7376621 w 7376622"/>
                          <a:gd name="connsiteY2" fmla="*/ 1305315 h 1305315"/>
                          <a:gd name="connsiteX3" fmla="*/ 639118 w 7376622"/>
                          <a:gd name="connsiteY3" fmla="*/ 1115272 h 1305315"/>
                          <a:gd name="connsiteX4" fmla="*/ 0 w 7376622"/>
                          <a:gd name="connsiteY4" fmla="*/ 0 h 1305315"/>
                          <a:gd name="connsiteX0" fmla="*/ 0 w 7371887"/>
                          <a:gd name="connsiteY0" fmla="*/ 0 h 1298027"/>
                          <a:gd name="connsiteX1" fmla="*/ 6173308 w 7371887"/>
                          <a:gd name="connsiteY1" fmla="*/ 356208 h 1298027"/>
                          <a:gd name="connsiteX2" fmla="*/ 7371888 w 7371887"/>
                          <a:gd name="connsiteY2" fmla="*/ 1298027 h 1298027"/>
                          <a:gd name="connsiteX3" fmla="*/ 634385 w 7371887"/>
                          <a:gd name="connsiteY3" fmla="*/ 1107984 h 1298027"/>
                          <a:gd name="connsiteX4" fmla="*/ 0 w 7371887"/>
                          <a:gd name="connsiteY4" fmla="*/ 0 h 1298027"/>
                          <a:gd name="connsiteX0" fmla="*/ 1 w 7377983"/>
                          <a:gd name="connsiteY0" fmla="*/ 0 h 1299358"/>
                          <a:gd name="connsiteX1" fmla="*/ 6179403 w 7377983"/>
                          <a:gd name="connsiteY1" fmla="*/ 357539 h 1299358"/>
                          <a:gd name="connsiteX2" fmla="*/ 7377983 w 7377983"/>
                          <a:gd name="connsiteY2" fmla="*/ 1299358 h 1299358"/>
                          <a:gd name="connsiteX3" fmla="*/ 640480 w 7377983"/>
                          <a:gd name="connsiteY3" fmla="*/ 1109315 h 1299358"/>
                          <a:gd name="connsiteX4" fmla="*/ 1 w 7377983"/>
                          <a:gd name="connsiteY4" fmla="*/ 0 h 1299358"/>
                          <a:gd name="connsiteX0" fmla="*/ 0 w 7340016"/>
                          <a:gd name="connsiteY0" fmla="*/ -1 h 1321608"/>
                          <a:gd name="connsiteX1" fmla="*/ 6141436 w 7340016"/>
                          <a:gd name="connsiteY1" fmla="*/ 379789 h 1321608"/>
                          <a:gd name="connsiteX2" fmla="*/ 7340016 w 7340016"/>
                          <a:gd name="connsiteY2" fmla="*/ 1321608 h 1321608"/>
                          <a:gd name="connsiteX3" fmla="*/ 602513 w 7340016"/>
                          <a:gd name="connsiteY3" fmla="*/ 1131565 h 1321608"/>
                          <a:gd name="connsiteX4" fmla="*/ 0 w 7340016"/>
                          <a:gd name="connsiteY4" fmla="*/ -1 h 1321608"/>
                          <a:gd name="connsiteX0" fmla="*/ 0 w 7336935"/>
                          <a:gd name="connsiteY0" fmla="*/ 1 h 1316388"/>
                          <a:gd name="connsiteX1" fmla="*/ 6138355 w 7336935"/>
                          <a:gd name="connsiteY1" fmla="*/ 374569 h 1316388"/>
                          <a:gd name="connsiteX2" fmla="*/ 7336935 w 7336935"/>
                          <a:gd name="connsiteY2" fmla="*/ 1316388 h 1316388"/>
                          <a:gd name="connsiteX3" fmla="*/ 599432 w 7336935"/>
                          <a:gd name="connsiteY3" fmla="*/ 1126345 h 1316388"/>
                          <a:gd name="connsiteX4" fmla="*/ 0 w 7336935"/>
                          <a:gd name="connsiteY4" fmla="*/ 1 h 1316388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7336935" h="1316388">
                            <a:moveTo>
                              <a:pt x="0" y="1"/>
                            </a:moveTo>
                            <a:lnTo>
                              <a:pt x="6138355" y="374569"/>
                            </a:lnTo>
                            <a:lnTo>
                              <a:pt x="7336935" y="1316388"/>
                            </a:lnTo>
                            <a:lnTo>
                              <a:pt x="599432" y="1126345"/>
                            </a:lnTo>
                            <a:lnTo>
                              <a:pt x="0" y="1"/>
                            </a:lnTo>
                            <a:close/>
                          </a:path>
                        </a:pathLst>
                      </a:custGeom>
                      <a:gradFill flip="none" rotWithShape="1">
                        <a:gsLst>
                          <a:gs pos="0">
                            <a:schemeClr val="accent2">
                              <a:lumMod val="75000"/>
                            </a:schemeClr>
                          </a:gs>
                          <a:gs pos="100000">
                            <a:schemeClr val="accent2">
                              <a:lumMod val="75000"/>
                            </a:schemeClr>
                          </a:gs>
                        </a:gsLst>
                        <a:lin ang="5400000" scaled="1"/>
                        <a:tileRect/>
                      </a:gradFill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sp>
                    <p:nvSpPr>
                      <p:cNvPr id="768" name="Rectangle 2"/>
                      <p:cNvSpPr/>
                      <p:nvPr/>
                    </p:nvSpPr>
                    <p:spPr>
                      <a:xfrm rot="20879885">
                        <a:off x="4294982" y="5901064"/>
                        <a:ext cx="6867140" cy="281976"/>
                      </a:xfrm>
                      <a:custGeom>
                        <a:avLst/>
                        <a:gdLst>
                          <a:gd name="connsiteX0" fmla="*/ 0 w 3383556"/>
                          <a:gd name="connsiteY0" fmla="*/ 0 h 194006"/>
                          <a:gd name="connsiteX1" fmla="*/ 3383556 w 3383556"/>
                          <a:gd name="connsiteY1" fmla="*/ 0 h 194006"/>
                          <a:gd name="connsiteX2" fmla="*/ 3383556 w 3383556"/>
                          <a:gd name="connsiteY2" fmla="*/ 194006 h 194006"/>
                          <a:gd name="connsiteX3" fmla="*/ 0 w 3383556"/>
                          <a:gd name="connsiteY3" fmla="*/ 194006 h 194006"/>
                          <a:gd name="connsiteX4" fmla="*/ 0 w 3383556"/>
                          <a:gd name="connsiteY4" fmla="*/ 0 h 194006"/>
                          <a:gd name="connsiteX0" fmla="*/ 0 w 3383556"/>
                          <a:gd name="connsiteY0" fmla="*/ 0 h 206040"/>
                          <a:gd name="connsiteX1" fmla="*/ 3383556 w 3383556"/>
                          <a:gd name="connsiteY1" fmla="*/ 0 h 206040"/>
                          <a:gd name="connsiteX2" fmla="*/ 3380998 w 3383556"/>
                          <a:gd name="connsiteY2" fmla="*/ 206040 h 206040"/>
                          <a:gd name="connsiteX3" fmla="*/ 0 w 3383556"/>
                          <a:gd name="connsiteY3" fmla="*/ 194006 h 206040"/>
                          <a:gd name="connsiteX4" fmla="*/ 0 w 3383556"/>
                          <a:gd name="connsiteY4" fmla="*/ 0 h 206040"/>
                          <a:gd name="connsiteX0" fmla="*/ 0 w 3404210"/>
                          <a:gd name="connsiteY0" fmla="*/ 0 h 206040"/>
                          <a:gd name="connsiteX1" fmla="*/ 3404210 w 3404210"/>
                          <a:gd name="connsiteY1" fmla="*/ 21160 h 206040"/>
                          <a:gd name="connsiteX2" fmla="*/ 3380998 w 3404210"/>
                          <a:gd name="connsiteY2" fmla="*/ 206040 h 206040"/>
                          <a:gd name="connsiteX3" fmla="*/ 0 w 3404210"/>
                          <a:gd name="connsiteY3" fmla="*/ 194006 h 206040"/>
                          <a:gd name="connsiteX4" fmla="*/ 0 w 3404210"/>
                          <a:gd name="connsiteY4" fmla="*/ 0 h 206040"/>
                          <a:gd name="connsiteX0" fmla="*/ 0 w 3435588"/>
                          <a:gd name="connsiteY0" fmla="*/ 0 h 206040"/>
                          <a:gd name="connsiteX1" fmla="*/ 3404210 w 3435588"/>
                          <a:gd name="connsiteY1" fmla="*/ 21160 h 206040"/>
                          <a:gd name="connsiteX2" fmla="*/ 3380998 w 3435588"/>
                          <a:gd name="connsiteY2" fmla="*/ 206040 h 206040"/>
                          <a:gd name="connsiteX3" fmla="*/ 0 w 3435588"/>
                          <a:gd name="connsiteY3" fmla="*/ 194006 h 206040"/>
                          <a:gd name="connsiteX4" fmla="*/ 0 w 3435588"/>
                          <a:gd name="connsiteY4" fmla="*/ 0 h 206040"/>
                          <a:gd name="connsiteX0" fmla="*/ 0 w 3452186"/>
                          <a:gd name="connsiteY0" fmla="*/ 0 h 206040"/>
                          <a:gd name="connsiteX1" fmla="*/ 3404210 w 3452186"/>
                          <a:gd name="connsiteY1" fmla="*/ 21160 h 206040"/>
                          <a:gd name="connsiteX2" fmla="*/ 3380998 w 3452186"/>
                          <a:gd name="connsiteY2" fmla="*/ 206040 h 206040"/>
                          <a:gd name="connsiteX3" fmla="*/ 0 w 3452186"/>
                          <a:gd name="connsiteY3" fmla="*/ 194006 h 206040"/>
                          <a:gd name="connsiteX4" fmla="*/ 0 w 3452186"/>
                          <a:gd name="connsiteY4" fmla="*/ 0 h 206040"/>
                          <a:gd name="connsiteX0" fmla="*/ 0 w 3452541"/>
                          <a:gd name="connsiteY0" fmla="*/ 0 h 281645"/>
                          <a:gd name="connsiteX1" fmla="*/ 3404565 w 3452541"/>
                          <a:gd name="connsiteY1" fmla="*/ 96765 h 281645"/>
                          <a:gd name="connsiteX2" fmla="*/ 3381353 w 3452541"/>
                          <a:gd name="connsiteY2" fmla="*/ 281645 h 281645"/>
                          <a:gd name="connsiteX3" fmla="*/ 355 w 3452541"/>
                          <a:gd name="connsiteY3" fmla="*/ 269611 h 281645"/>
                          <a:gd name="connsiteX4" fmla="*/ 0 w 3452541"/>
                          <a:gd name="connsiteY4" fmla="*/ 0 h 281645"/>
                          <a:gd name="connsiteX0" fmla="*/ 0 w 3452541"/>
                          <a:gd name="connsiteY0" fmla="*/ 0 h 281645"/>
                          <a:gd name="connsiteX1" fmla="*/ 3404565 w 3452541"/>
                          <a:gd name="connsiteY1" fmla="*/ 96765 h 281645"/>
                          <a:gd name="connsiteX2" fmla="*/ 3381353 w 3452541"/>
                          <a:gd name="connsiteY2" fmla="*/ 281645 h 281645"/>
                          <a:gd name="connsiteX3" fmla="*/ 3969 w 3452541"/>
                          <a:gd name="connsiteY3" fmla="*/ 216619 h 281645"/>
                          <a:gd name="connsiteX4" fmla="*/ 0 w 3452541"/>
                          <a:gd name="connsiteY4" fmla="*/ 0 h 281645"/>
                          <a:gd name="connsiteX0" fmla="*/ 26013 w 3478554"/>
                          <a:gd name="connsiteY0" fmla="*/ 0 h 281645"/>
                          <a:gd name="connsiteX1" fmla="*/ 3430578 w 3478554"/>
                          <a:gd name="connsiteY1" fmla="*/ 96765 h 281645"/>
                          <a:gd name="connsiteX2" fmla="*/ 3407366 w 3478554"/>
                          <a:gd name="connsiteY2" fmla="*/ 281645 h 281645"/>
                          <a:gd name="connsiteX3" fmla="*/ 29982 w 3478554"/>
                          <a:gd name="connsiteY3" fmla="*/ 216619 h 281645"/>
                          <a:gd name="connsiteX4" fmla="*/ 26013 w 3478554"/>
                          <a:gd name="connsiteY4" fmla="*/ 0 h 281645"/>
                          <a:gd name="connsiteX0" fmla="*/ 46075 w 3498616"/>
                          <a:gd name="connsiteY0" fmla="*/ 0 h 281645"/>
                          <a:gd name="connsiteX1" fmla="*/ 3450640 w 3498616"/>
                          <a:gd name="connsiteY1" fmla="*/ 96765 h 281645"/>
                          <a:gd name="connsiteX2" fmla="*/ 3427428 w 3498616"/>
                          <a:gd name="connsiteY2" fmla="*/ 281645 h 281645"/>
                          <a:gd name="connsiteX3" fmla="*/ 50044 w 3498616"/>
                          <a:gd name="connsiteY3" fmla="*/ 216619 h 281645"/>
                          <a:gd name="connsiteX4" fmla="*/ 46075 w 3498616"/>
                          <a:gd name="connsiteY4" fmla="*/ 0 h 281645"/>
                          <a:gd name="connsiteX0" fmla="*/ 55794 w 3508335"/>
                          <a:gd name="connsiteY0" fmla="*/ 0 h 281645"/>
                          <a:gd name="connsiteX1" fmla="*/ 3460359 w 3508335"/>
                          <a:gd name="connsiteY1" fmla="*/ 96765 h 281645"/>
                          <a:gd name="connsiteX2" fmla="*/ 3437147 w 3508335"/>
                          <a:gd name="connsiteY2" fmla="*/ 281645 h 281645"/>
                          <a:gd name="connsiteX3" fmla="*/ 59763 w 3508335"/>
                          <a:gd name="connsiteY3" fmla="*/ 216619 h 281645"/>
                          <a:gd name="connsiteX4" fmla="*/ 55794 w 3508335"/>
                          <a:gd name="connsiteY4" fmla="*/ 0 h 281645"/>
                          <a:gd name="connsiteX0" fmla="*/ 52974 w 3505515"/>
                          <a:gd name="connsiteY0" fmla="*/ 0 h 281645"/>
                          <a:gd name="connsiteX1" fmla="*/ 3457539 w 3505515"/>
                          <a:gd name="connsiteY1" fmla="*/ 96765 h 281645"/>
                          <a:gd name="connsiteX2" fmla="*/ 3434327 w 3505515"/>
                          <a:gd name="connsiteY2" fmla="*/ 281645 h 281645"/>
                          <a:gd name="connsiteX3" fmla="*/ 62219 w 3505515"/>
                          <a:gd name="connsiteY3" fmla="*/ 227199 h 281645"/>
                          <a:gd name="connsiteX4" fmla="*/ 52974 w 3505515"/>
                          <a:gd name="connsiteY4" fmla="*/ 0 h 281645"/>
                          <a:gd name="connsiteX0" fmla="*/ 56103 w 3508644"/>
                          <a:gd name="connsiteY0" fmla="*/ 0 h 281645"/>
                          <a:gd name="connsiteX1" fmla="*/ 3460668 w 3508644"/>
                          <a:gd name="connsiteY1" fmla="*/ 96765 h 281645"/>
                          <a:gd name="connsiteX2" fmla="*/ 3437456 w 3508644"/>
                          <a:gd name="connsiteY2" fmla="*/ 281645 h 281645"/>
                          <a:gd name="connsiteX3" fmla="*/ 59507 w 3508644"/>
                          <a:gd name="connsiteY3" fmla="*/ 241537 h 281645"/>
                          <a:gd name="connsiteX4" fmla="*/ 56103 w 3508644"/>
                          <a:gd name="connsiteY4" fmla="*/ 0 h 281645"/>
                          <a:gd name="connsiteX0" fmla="*/ 57037 w 3509578"/>
                          <a:gd name="connsiteY0" fmla="*/ 0 h 281645"/>
                          <a:gd name="connsiteX1" fmla="*/ 3461602 w 3509578"/>
                          <a:gd name="connsiteY1" fmla="*/ 96765 h 281645"/>
                          <a:gd name="connsiteX2" fmla="*/ 3438390 w 3509578"/>
                          <a:gd name="connsiteY2" fmla="*/ 281645 h 281645"/>
                          <a:gd name="connsiteX3" fmla="*/ 60441 w 3509578"/>
                          <a:gd name="connsiteY3" fmla="*/ 241537 h 281645"/>
                          <a:gd name="connsiteX4" fmla="*/ 57037 w 3509578"/>
                          <a:gd name="connsiteY4" fmla="*/ 0 h 281645"/>
                          <a:gd name="connsiteX0" fmla="*/ 57037 w 3508400"/>
                          <a:gd name="connsiteY0" fmla="*/ 0 h 281975"/>
                          <a:gd name="connsiteX1" fmla="*/ 3461602 w 3508400"/>
                          <a:gd name="connsiteY1" fmla="*/ 96765 h 281975"/>
                          <a:gd name="connsiteX2" fmla="*/ 3438390 w 3508400"/>
                          <a:gd name="connsiteY2" fmla="*/ 281645 h 281975"/>
                          <a:gd name="connsiteX3" fmla="*/ 60441 w 3508400"/>
                          <a:gd name="connsiteY3" fmla="*/ 241537 h 281975"/>
                          <a:gd name="connsiteX4" fmla="*/ 57037 w 3508400"/>
                          <a:gd name="connsiteY4" fmla="*/ 0 h 28197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3508400" h="281975">
                            <a:moveTo>
                              <a:pt x="57037" y="0"/>
                            </a:moveTo>
                            <a:lnTo>
                              <a:pt x="3461602" y="96765"/>
                            </a:lnTo>
                            <a:cubicBezTo>
                              <a:pt x="3543524" y="170465"/>
                              <a:pt x="3506354" y="289052"/>
                              <a:pt x="3438390" y="281645"/>
                            </a:cubicBezTo>
                            <a:lnTo>
                              <a:pt x="60441" y="241537"/>
                            </a:lnTo>
                            <a:cubicBezTo>
                              <a:pt x="-30048" y="214672"/>
                              <a:pt x="-8595" y="24781"/>
                              <a:pt x="57037" y="0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2">
                          <a:lumMod val="50000"/>
                        </a:schemeClr>
                      </a:solidFill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69" name="Rectangle 3"/>
                      <p:cNvSpPr/>
                      <p:nvPr/>
                    </p:nvSpPr>
                    <p:spPr>
                      <a:xfrm rot="19146721">
                        <a:off x="3951054" y="5528033"/>
                        <a:ext cx="164940" cy="1485753"/>
                      </a:xfrm>
                      <a:custGeom>
                        <a:avLst/>
                        <a:gdLst>
                          <a:gd name="connsiteX0" fmla="*/ 0 w 149096"/>
                          <a:gd name="connsiteY0" fmla="*/ 0 h 1279654"/>
                          <a:gd name="connsiteX1" fmla="*/ 149096 w 149096"/>
                          <a:gd name="connsiteY1" fmla="*/ 0 h 1279654"/>
                          <a:gd name="connsiteX2" fmla="*/ 149096 w 149096"/>
                          <a:gd name="connsiteY2" fmla="*/ 1279654 h 1279654"/>
                          <a:gd name="connsiteX3" fmla="*/ 0 w 149096"/>
                          <a:gd name="connsiteY3" fmla="*/ 1279654 h 1279654"/>
                          <a:gd name="connsiteX4" fmla="*/ 0 w 149096"/>
                          <a:gd name="connsiteY4" fmla="*/ 0 h 1279654"/>
                          <a:gd name="connsiteX0" fmla="*/ 0 w 149096"/>
                          <a:gd name="connsiteY0" fmla="*/ 0 h 1281587"/>
                          <a:gd name="connsiteX1" fmla="*/ 149096 w 149096"/>
                          <a:gd name="connsiteY1" fmla="*/ 0 h 1281587"/>
                          <a:gd name="connsiteX2" fmla="*/ 149096 w 149096"/>
                          <a:gd name="connsiteY2" fmla="*/ 1279654 h 1281587"/>
                          <a:gd name="connsiteX3" fmla="*/ 0 w 149096"/>
                          <a:gd name="connsiteY3" fmla="*/ 1279654 h 1281587"/>
                          <a:gd name="connsiteX4" fmla="*/ 65537 w 149096"/>
                          <a:gd name="connsiteY4" fmla="*/ 1281587 h 1281587"/>
                          <a:gd name="connsiteX5" fmla="*/ 0 w 149096"/>
                          <a:gd name="connsiteY5" fmla="*/ 0 h 1281587"/>
                          <a:gd name="connsiteX0" fmla="*/ 0 w 149096"/>
                          <a:gd name="connsiteY0" fmla="*/ 0 h 1476093"/>
                          <a:gd name="connsiteX1" fmla="*/ 149096 w 149096"/>
                          <a:gd name="connsiteY1" fmla="*/ 0 h 1476093"/>
                          <a:gd name="connsiteX2" fmla="*/ 149096 w 149096"/>
                          <a:gd name="connsiteY2" fmla="*/ 1279654 h 1476093"/>
                          <a:gd name="connsiteX3" fmla="*/ 34701 w 149096"/>
                          <a:gd name="connsiteY3" fmla="*/ 1476093 h 1476093"/>
                          <a:gd name="connsiteX4" fmla="*/ 65537 w 149096"/>
                          <a:gd name="connsiteY4" fmla="*/ 1281587 h 1476093"/>
                          <a:gd name="connsiteX5" fmla="*/ 0 w 149096"/>
                          <a:gd name="connsiteY5" fmla="*/ 0 h 1476093"/>
                          <a:gd name="connsiteX0" fmla="*/ 8796 w 157892"/>
                          <a:gd name="connsiteY0" fmla="*/ 0 h 1476093"/>
                          <a:gd name="connsiteX1" fmla="*/ 157892 w 157892"/>
                          <a:gd name="connsiteY1" fmla="*/ 0 h 1476093"/>
                          <a:gd name="connsiteX2" fmla="*/ 157892 w 157892"/>
                          <a:gd name="connsiteY2" fmla="*/ 1279654 h 1476093"/>
                          <a:gd name="connsiteX3" fmla="*/ 43497 w 157892"/>
                          <a:gd name="connsiteY3" fmla="*/ 1476093 h 1476093"/>
                          <a:gd name="connsiteX4" fmla="*/ 0 w 157892"/>
                          <a:gd name="connsiteY4" fmla="*/ 1297221 h 1476093"/>
                          <a:gd name="connsiteX5" fmla="*/ 8796 w 157892"/>
                          <a:gd name="connsiteY5" fmla="*/ 0 h 1476093"/>
                          <a:gd name="connsiteX0" fmla="*/ 8796 w 157892"/>
                          <a:gd name="connsiteY0" fmla="*/ 0 h 1444535"/>
                          <a:gd name="connsiteX1" fmla="*/ 157892 w 157892"/>
                          <a:gd name="connsiteY1" fmla="*/ 0 h 1444535"/>
                          <a:gd name="connsiteX2" fmla="*/ 157892 w 157892"/>
                          <a:gd name="connsiteY2" fmla="*/ 1279654 h 1444535"/>
                          <a:gd name="connsiteX3" fmla="*/ 29223 w 157892"/>
                          <a:gd name="connsiteY3" fmla="*/ 1444535 h 1444535"/>
                          <a:gd name="connsiteX4" fmla="*/ 0 w 157892"/>
                          <a:gd name="connsiteY4" fmla="*/ 1297221 h 1444535"/>
                          <a:gd name="connsiteX5" fmla="*/ 8796 w 157892"/>
                          <a:gd name="connsiteY5" fmla="*/ 0 h 1444535"/>
                          <a:gd name="connsiteX0" fmla="*/ 2216 w 151312"/>
                          <a:gd name="connsiteY0" fmla="*/ 0 h 1444535"/>
                          <a:gd name="connsiteX1" fmla="*/ 151312 w 151312"/>
                          <a:gd name="connsiteY1" fmla="*/ 0 h 1444535"/>
                          <a:gd name="connsiteX2" fmla="*/ 151312 w 151312"/>
                          <a:gd name="connsiteY2" fmla="*/ 1279654 h 1444535"/>
                          <a:gd name="connsiteX3" fmla="*/ 22643 w 151312"/>
                          <a:gd name="connsiteY3" fmla="*/ 1444535 h 1444535"/>
                          <a:gd name="connsiteX4" fmla="*/ 0 w 151312"/>
                          <a:gd name="connsiteY4" fmla="*/ 1293317 h 1444535"/>
                          <a:gd name="connsiteX5" fmla="*/ 2216 w 151312"/>
                          <a:gd name="connsiteY5" fmla="*/ 0 h 1444535"/>
                          <a:gd name="connsiteX0" fmla="*/ 2216 w 151312"/>
                          <a:gd name="connsiteY0" fmla="*/ 0 h 1444535"/>
                          <a:gd name="connsiteX1" fmla="*/ 151312 w 151312"/>
                          <a:gd name="connsiteY1" fmla="*/ 0 h 1444535"/>
                          <a:gd name="connsiteX2" fmla="*/ 151312 w 151312"/>
                          <a:gd name="connsiteY2" fmla="*/ 1279654 h 1444535"/>
                          <a:gd name="connsiteX3" fmla="*/ 22643 w 151312"/>
                          <a:gd name="connsiteY3" fmla="*/ 1444535 h 1444535"/>
                          <a:gd name="connsiteX4" fmla="*/ 0 w 151312"/>
                          <a:gd name="connsiteY4" fmla="*/ 1293317 h 1444535"/>
                          <a:gd name="connsiteX5" fmla="*/ 2216 w 151312"/>
                          <a:gd name="connsiteY5" fmla="*/ 0 h 1444535"/>
                          <a:gd name="connsiteX0" fmla="*/ 7413 w 156509"/>
                          <a:gd name="connsiteY0" fmla="*/ 0 h 1444535"/>
                          <a:gd name="connsiteX1" fmla="*/ 156509 w 156509"/>
                          <a:gd name="connsiteY1" fmla="*/ 0 h 1444535"/>
                          <a:gd name="connsiteX2" fmla="*/ 156509 w 156509"/>
                          <a:gd name="connsiteY2" fmla="*/ 1279654 h 1444535"/>
                          <a:gd name="connsiteX3" fmla="*/ 27840 w 156509"/>
                          <a:gd name="connsiteY3" fmla="*/ 1444535 h 1444535"/>
                          <a:gd name="connsiteX4" fmla="*/ 5197 w 156509"/>
                          <a:gd name="connsiteY4" fmla="*/ 1293317 h 1444535"/>
                          <a:gd name="connsiteX5" fmla="*/ 7413 w 156509"/>
                          <a:gd name="connsiteY5" fmla="*/ 0 h 1444535"/>
                          <a:gd name="connsiteX0" fmla="*/ 7413 w 156509"/>
                          <a:gd name="connsiteY0" fmla="*/ 0 h 1444535"/>
                          <a:gd name="connsiteX1" fmla="*/ 156509 w 156509"/>
                          <a:gd name="connsiteY1" fmla="*/ 0 h 1444535"/>
                          <a:gd name="connsiteX2" fmla="*/ 156509 w 156509"/>
                          <a:gd name="connsiteY2" fmla="*/ 1279654 h 1444535"/>
                          <a:gd name="connsiteX3" fmla="*/ 27840 w 156509"/>
                          <a:gd name="connsiteY3" fmla="*/ 1444535 h 1444535"/>
                          <a:gd name="connsiteX4" fmla="*/ 5197 w 156509"/>
                          <a:gd name="connsiteY4" fmla="*/ 1293317 h 1444535"/>
                          <a:gd name="connsiteX5" fmla="*/ 7413 w 156509"/>
                          <a:gd name="connsiteY5" fmla="*/ 0 h 1444535"/>
                          <a:gd name="connsiteX0" fmla="*/ 7413 w 156509"/>
                          <a:gd name="connsiteY0" fmla="*/ 0 h 1444535"/>
                          <a:gd name="connsiteX1" fmla="*/ 156509 w 156509"/>
                          <a:gd name="connsiteY1" fmla="*/ 0 h 1444535"/>
                          <a:gd name="connsiteX2" fmla="*/ 156509 w 156509"/>
                          <a:gd name="connsiteY2" fmla="*/ 1279654 h 1444535"/>
                          <a:gd name="connsiteX3" fmla="*/ 27840 w 156509"/>
                          <a:gd name="connsiteY3" fmla="*/ 1444535 h 1444535"/>
                          <a:gd name="connsiteX4" fmla="*/ 5197 w 156509"/>
                          <a:gd name="connsiteY4" fmla="*/ 1293317 h 1444535"/>
                          <a:gd name="connsiteX5" fmla="*/ 7413 w 156509"/>
                          <a:gd name="connsiteY5" fmla="*/ 0 h 1444535"/>
                          <a:gd name="connsiteX0" fmla="*/ 7413 w 168329"/>
                          <a:gd name="connsiteY0" fmla="*/ 0 h 1444535"/>
                          <a:gd name="connsiteX1" fmla="*/ 156509 w 168329"/>
                          <a:gd name="connsiteY1" fmla="*/ 0 h 1444535"/>
                          <a:gd name="connsiteX2" fmla="*/ 168329 w 168329"/>
                          <a:gd name="connsiteY2" fmla="*/ 1277090 h 1444535"/>
                          <a:gd name="connsiteX3" fmla="*/ 27840 w 168329"/>
                          <a:gd name="connsiteY3" fmla="*/ 1444535 h 1444535"/>
                          <a:gd name="connsiteX4" fmla="*/ 5197 w 168329"/>
                          <a:gd name="connsiteY4" fmla="*/ 1293317 h 1444535"/>
                          <a:gd name="connsiteX5" fmla="*/ 7413 w 168329"/>
                          <a:gd name="connsiteY5" fmla="*/ 0 h 1444535"/>
                          <a:gd name="connsiteX0" fmla="*/ 5781 w 166697"/>
                          <a:gd name="connsiteY0" fmla="*/ 0 h 1444535"/>
                          <a:gd name="connsiteX1" fmla="*/ 154877 w 166697"/>
                          <a:gd name="connsiteY1" fmla="*/ 0 h 1444535"/>
                          <a:gd name="connsiteX2" fmla="*/ 166697 w 166697"/>
                          <a:gd name="connsiteY2" fmla="*/ 1277090 h 1444535"/>
                          <a:gd name="connsiteX3" fmla="*/ 26208 w 166697"/>
                          <a:gd name="connsiteY3" fmla="*/ 1444535 h 1444535"/>
                          <a:gd name="connsiteX4" fmla="*/ 3565 w 166697"/>
                          <a:gd name="connsiteY4" fmla="*/ 1293317 h 1444535"/>
                          <a:gd name="connsiteX5" fmla="*/ 5781 w 166697"/>
                          <a:gd name="connsiteY5" fmla="*/ 0 h 1444535"/>
                          <a:gd name="connsiteX0" fmla="*/ 5781 w 166697"/>
                          <a:gd name="connsiteY0" fmla="*/ 0 h 1444535"/>
                          <a:gd name="connsiteX1" fmla="*/ 154877 w 166697"/>
                          <a:gd name="connsiteY1" fmla="*/ 0 h 1444535"/>
                          <a:gd name="connsiteX2" fmla="*/ 166697 w 166697"/>
                          <a:gd name="connsiteY2" fmla="*/ 1277090 h 1444535"/>
                          <a:gd name="connsiteX3" fmla="*/ 26208 w 166697"/>
                          <a:gd name="connsiteY3" fmla="*/ 1444535 h 1444535"/>
                          <a:gd name="connsiteX4" fmla="*/ 3565 w 166697"/>
                          <a:gd name="connsiteY4" fmla="*/ 1293317 h 1444535"/>
                          <a:gd name="connsiteX5" fmla="*/ 5781 w 166697"/>
                          <a:gd name="connsiteY5" fmla="*/ 0 h 1444535"/>
                          <a:gd name="connsiteX0" fmla="*/ 22262 w 166697"/>
                          <a:gd name="connsiteY0" fmla="*/ 62268 h 1444535"/>
                          <a:gd name="connsiteX1" fmla="*/ 154877 w 166697"/>
                          <a:gd name="connsiteY1" fmla="*/ 0 h 1444535"/>
                          <a:gd name="connsiteX2" fmla="*/ 166697 w 166697"/>
                          <a:gd name="connsiteY2" fmla="*/ 1277090 h 1444535"/>
                          <a:gd name="connsiteX3" fmla="*/ 26208 w 166697"/>
                          <a:gd name="connsiteY3" fmla="*/ 1444535 h 1444535"/>
                          <a:gd name="connsiteX4" fmla="*/ 3565 w 166697"/>
                          <a:gd name="connsiteY4" fmla="*/ 1293317 h 1444535"/>
                          <a:gd name="connsiteX5" fmla="*/ 22262 w 166697"/>
                          <a:gd name="connsiteY5" fmla="*/ 62268 h 1444535"/>
                          <a:gd name="connsiteX0" fmla="*/ 15572 w 166697"/>
                          <a:gd name="connsiteY0" fmla="*/ 88474 h 1444535"/>
                          <a:gd name="connsiteX1" fmla="*/ 154877 w 166697"/>
                          <a:gd name="connsiteY1" fmla="*/ 0 h 1444535"/>
                          <a:gd name="connsiteX2" fmla="*/ 166697 w 166697"/>
                          <a:gd name="connsiteY2" fmla="*/ 1277090 h 1444535"/>
                          <a:gd name="connsiteX3" fmla="*/ 26208 w 166697"/>
                          <a:gd name="connsiteY3" fmla="*/ 1444535 h 1444535"/>
                          <a:gd name="connsiteX4" fmla="*/ 3565 w 166697"/>
                          <a:gd name="connsiteY4" fmla="*/ 1293317 h 1444535"/>
                          <a:gd name="connsiteX5" fmla="*/ 15572 w 166697"/>
                          <a:gd name="connsiteY5" fmla="*/ 88474 h 1444535"/>
                          <a:gd name="connsiteX0" fmla="*/ 15572 w 166697"/>
                          <a:gd name="connsiteY0" fmla="*/ 94072 h 1450133"/>
                          <a:gd name="connsiteX1" fmla="*/ 137325 w 166697"/>
                          <a:gd name="connsiteY1" fmla="*/ 0 h 1450133"/>
                          <a:gd name="connsiteX2" fmla="*/ 166697 w 166697"/>
                          <a:gd name="connsiteY2" fmla="*/ 1282688 h 1450133"/>
                          <a:gd name="connsiteX3" fmla="*/ 26208 w 166697"/>
                          <a:gd name="connsiteY3" fmla="*/ 1450133 h 1450133"/>
                          <a:gd name="connsiteX4" fmla="*/ 3565 w 166697"/>
                          <a:gd name="connsiteY4" fmla="*/ 1298915 h 1450133"/>
                          <a:gd name="connsiteX5" fmla="*/ 15572 w 166697"/>
                          <a:gd name="connsiteY5" fmla="*/ 94072 h 1450133"/>
                          <a:gd name="connsiteX0" fmla="*/ 15572 w 166697"/>
                          <a:gd name="connsiteY0" fmla="*/ 94283 h 1450344"/>
                          <a:gd name="connsiteX1" fmla="*/ 137325 w 166697"/>
                          <a:gd name="connsiteY1" fmla="*/ 211 h 1450344"/>
                          <a:gd name="connsiteX2" fmla="*/ 166697 w 166697"/>
                          <a:gd name="connsiteY2" fmla="*/ 1282899 h 1450344"/>
                          <a:gd name="connsiteX3" fmla="*/ 26208 w 166697"/>
                          <a:gd name="connsiteY3" fmla="*/ 1450344 h 1450344"/>
                          <a:gd name="connsiteX4" fmla="*/ 3565 w 166697"/>
                          <a:gd name="connsiteY4" fmla="*/ 1299126 h 1450344"/>
                          <a:gd name="connsiteX5" fmla="*/ 15572 w 166697"/>
                          <a:gd name="connsiteY5" fmla="*/ 94283 h 1450344"/>
                          <a:gd name="connsiteX0" fmla="*/ 15572 w 166697"/>
                          <a:gd name="connsiteY0" fmla="*/ 94371 h 1450432"/>
                          <a:gd name="connsiteX1" fmla="*/ 137325 w 166697"/>
                          <a:gd name="connsiteY1" fmla="*/ 299 h 1450432"/>
                          <a:gd name="connsiteX2" fmla="*/ 166697 w 166697"/>
                          <a:gd name="connsiteY2" fmla="*/ 1282987 h 1450432"/>
                          <a:gd name="connsiteX3" fmla="*/ 26208 w 166697"/>
                          <a:gd name="connsiteY3" fmla="*/ 1450432 h 1450432"/>
                          <a:gd name="connsiteX4" fmla="*/ 3565 w 166697"/>
                          <a:gd name="connsiteY4" fmla="*/ 1299214 h 1450432"/>
                          <a:gd name="connsiteX5" fmla="*/ 15572 w 166697"/>
                          <a:gd name="connsiteY5" fmla="*/ 94371 h 1450432"/>
                          <a:gd name="connsiteX0" fmla="*/ 15572 w 166697"/>
                          <a:gd name="connsiteY0" fmla="*/ 89293 h 1445354"/>
                          <a:gd name="connsiteX1" fmla="*/ 137700 w 166697"/>
                          <a:gd name="connsiteY1" fmla="*/ 333 h 1445354"/>
                          <a:gd name="connsiteX2" fmla="*/ 166697 w 166697"/>
                          <a:gd name="connsiteY2" fmla="*/ 1277909 h 1445354"/>
                          <a:gd name="connsiteX3" fmla="*/ 26208 w 166697"/>
                          <a:gd name="connsiteY3" fmla="*/ 1445354 h 1445354"/>
                          <a:gd name="connsiteX4" fmla="*/ 3565 w 166697"/>
                          <a:gd name="connsiteY4" fmla="*/ 1294136 h 1445354"/>
                          <a:gd name="connsiteX5" fmla="*/ 15572 w 166697"/>
                          <a:gd name="connsiteY5" fmla="*/ 89293 h 1445354"/>
                          <a:gd name="connsiteX0" fmla="*/ 15572 w 164072"/>
                          <a:gd name="connsiteY0" fmla="*/ 89293 h 1445354"/>
                          <a:gd name="connsiteX1" fmla="*/ 137700 w 164072"/>
                          <a:gd name="connsiteY1" fmla="*/ 333 h 1445354"/>
                          <a:gd name="connsiteX2" fmla="*/ 164071 w 164072"/>
                          <a:gd name="connsiteY2" fmla="*/ 1368038 h 1445354"/>
                          <a:gd name="connsiteX3" fmla="*/ 26208 w 164072"/>
                          <a:gd name="connsiteY3" fmla="*/ 1445354 h 1445354"/>
                          <a:gd name="connsiteX4" fmla="*/ 3565 w 164072"/>
                          <a:gd name="connsiteY4" fmla="*/ 1294136 h 1445354"/>
                          <a:gd name="connsiteX5" fmla="*/ 15572 w 164072"/>
                          <a:gd name="connsiteY5" fmla="*/ 89293 h 1445354"/>
                          <a:gd name="connsiteX0" fmla="*/ 22326 w 170824"/>
                          <a:gd name="connsiteY0" fmla="*/ 89293 h 1465196"/>
                          <a:gd name="connsiteX1" fmla="*/ 144454 w 170824"/>
                          <a:gd name="connsiteY1" fmla="*/ 333 h 1465196"/>
                          <a:gd name="connsiteX2" fmla="*/ 170825 w 170824"/>
                          <a:gd name="connsiteY2" fmla="*/ 1368038 h 1465196"/>
                          <a:gd name="connsiteX3" fmla="*/ 16988 w 170824"/>
                          <a:gd name="connsiteY3" fmla="*/ 1465196 h 1465196"/>
                          <a:gd name="connsiteX4" fmla="*/ 10319 w 170824"/>
                          <a:gd name="connsiteY4" fmla="*/ 1294136 h 1465196"/>
                          <a:gd name="connsiteX5" fmla="*/ 22326 w 170824"/>
                          <a:gd name="connsiteY5" fmla="*/ 89293 h 1465196"/>
                          <a:gd name="connsiteX0" fmla="*/ 17976 w 166475"/>
                          <a:gd name="connsiteY0" fmla="*/ 89293 h 1465196"/>
                          <a:gd name="connsiteX1" fmla="*/ 140104 w 166475"/>
                          <a:gd name="connsiteY1" fmla="*/ 333 h 1465196"/>
                          <a:gd name="connsiteX2" fmla="*/ 166475 w 166475"/>
                          <a:gd name="connsiteY2" fmla="*/ 1368038 h 1465196"/>
                          <a:gd name="connsiteX3" fmla="*/ 12638 w 166475"/>
                          <a:gd name="connsiteY3" fmla="*/ 1465196 h 1465196"/>
                          <a:gd name="connsiteX4" fmla="*/ 5969 w 166475"/>
                          <a:gd name="connsiteY4" fmla="*/ 1294136 h 1465196"/>
                          <a:gd name="connsiteX5" fmla="*/ 17976 w 166475"/>
                          <a:gd name="connsiteY5" fmla="*/ 89293 h 1465196"/>
                          <a:gd name="connsiteX0" fmla="*/ 14961 w 163460"/>
                          <a:gd name="connsiteY0" fmla="*/ 89293 h 1514111"/>
                          <a:gd name="connsiteX1" fmla="*/ 137089 w 163460"/>
                          <a:gd name="connsiteY1" fmla="*/ 333 h 1514111"/>
                          <a:gd name="connsiteX2" fmla="*/ 163460 w 163460"/>
                          <a:gd name="connsiteY2" fmla="*/ 1368038 h 1514111"/>
                          <a:gd name="connsiteX3" fmla="*/ 18659 w 163460"/>
                          <a:gd name="connsiteY3" fmla="*/ 1514111 h 1514111"/>
                          <a:gd name="connsiteX4" fmla="*/ 2954 w 163460"/>
                          <a:gd name="connsiteY4" fmla="*/ 1294136 h 1514111"/>
                          <a:gd name="connsiteX5" fmla="*/ 14961 w 163460"/>
                          <a:gd name="connsiteY5" fmla="*/ 89293 h 1514111"/>
                          <a:gd name="connsiteX0" fmla="*/ 16438 w 164937"/>
                          <a:gd name="connsiteY0" fmla="*/ 89293 h 1520724"/>
                          <a:gd name="connsiteX1" fmla="*/ 138566 w 164937"/>
                          <a:gd name="connsiteY1" fmla="*/ 333 h 1520724"/>
                          <a:gd name="connsiteX2" fmla="*/ 164937 w 164937"/>
                          <a:gd name="connsiteY2" fmla="*/ 1368038 h 1520724"/>
                          <a:gd name="connsiteX3" fmla="*/ 14812 w 164937"/>
                          <a:gd name="connsiteY3" fmla="*/ 1520724 h 1520724"/>
                          <a:gd name="connsiteX4" fmla="*/ 4431 w 164937"/>
                          <a:gd name="connsiteY4" fmla="*/ 1294136 h 1520724"/>
                          <a:gd name="connsiteX5" fmla="*/ 16438 w 164937"/>
                          <a:gd name="connsiteY5" fmla="*/ 89293 h 1520724"/>
                          <a:gd name="connsiteX0" fmla="*/ 16438 w 164937"/>
                          <a:gd name="connsiteY0" fmla="*/ 26627 h 1458058"/>
                          <a:gd name="connsiteX1" fmla="*/ 126717 w 164937"/>
                          <a:gd name="connsiteY1" fmla="*/ 19206 h 1458058"/>
                          <a:gd name="connsiteX2" fmla="*/ 164937 w 164937"/>
                          <a:gd name="connsiteY2" fmla="*/ 1305372 h 1458058"/>
                          <a:gd name="connsiteX3" fmla="*/ 14812 w 164937"/>
                          <a:gd name="connsiteY3" fmla="*/ 1458058 h 1458058"/>
                          <a:gd name="connsiteX4" fmla="*/ 4431 w 164937"/>
                          <a:gd name="connsiteY4" fmla="*/ 1231470 h 1458058"/>
                          <a:gd name="connsiteX5" fmla="*/ 16438 w 164937"/>
                          <a:gd name="connsiteY5" fmla="*/ 26627 h 1458058"/>
                          <a:gd name="connsiteX0" fmla="*/ 16438 w 164937"/>
                          <a:gd name="connsiteY0" fmla="*/ 41697 h 1473128"/>
                          <a:gd name="connsiteX1" fmla="*/ 118917 w 164937"/>
                          <a:gd name="connsiteY1" fmla="*/ 3873 h 1473128"/>
                          <a:gd name="connsiteX2" fmla="*/ 164937 w 164937"/>
                          <a:gd name="connsiteY2" fmla="*/ 1320442 h 1473128"/>
                          <a:gd name="connsiteX3" fmla="*/ 14812 w 164937"/>
                          <a:gd name="connsiteY3" fmla="*/ 1473128 h 1473128"/>
                          <a:gd name="connsiteX4" fmla="*/ 4431 w 164937"/>
                          <a:gd name="connsiteY4" fmla="*/ 1246540 h 1473128"/>
                          <a:gd name="connsiteX5" fmla="*/ 16438 w 164937"/>
                          <a:gd name="connsiteY5" fmla="*/ 41697 h 1473128"/>
                          <a:gd name="connsiteX0" fmla="*/ 16438 w 164937"/>
                          <a:gd name="connsiteY0" fmla="*/ 54320 h 1485751"/>
                          <a:gd name="connsiteX1" fmla="*/ 118917 w 164937"/>
                          <a:gd name="connsiteY1" fmla="*/ 16496 h 1485751"/>
                          <a:gd name="connsiteX2" fmla="*/ 164937 w 164937"/>
                          <a:gd name="connsiteY2" fmla="*/ 1333065 h 1485751"/>
                          <a:gd name="connsiteX3" fmla="*/ 14812 w 164937"/>
                          <a:gd name="connsiteY3" fmla="*/ 1485751 h 1485751"/>
                          <a:gd name="connsiteX4" fmla="*/ 4431 w 164937"/>
                          <a:gd name="connsiteY4" fmla="*/ 1259163 h 1485751"/>
                          <a:gd name="connsiteX5" fmla="*/ 16438 w 164937"/>
                          <a:gd name="connsiteY5" fmla="*/ 54320 h 1485751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</a:cxnLst>
                        <a:rect l="l" t="t" r="r" b="b"/>
                        <a:pathLst>
                          <a:path w="164937" h="1485751">
                            <a:moveTo>
                              <a:pt x="16438" y="54320"/>
                            </a:moveTo>
                            <a:cubicBezTo>
                              <a:pt x="17770" y="1775"/>
                              <a:pt x="58496" y="-16395"/>
                              <a:pt x="118917" y="16496"/>
                            </a:cubicBezTo>
                            <a:cubicBezTo>
                              <a:pt x="128708" y="444059"/>
                              <a:pt x="155146" y="905502"/>
                              <a:pt x="164937" y="1333065"/>
                            </a:cubicBezTo>
                            <a:cubicBezTo>
                              <a:pt x="48294" y="1340164"/>
                              <a:pt x="5292" y="1417409"/>
                              <a:pt x="14812" y="1485751"/>
                            </a:cubicBezTo>
                            <a:cubicBezTo>
                              <a:pt x="-3374" y="1412696"/>
                              <a:pt x="-2161" y="1303725"/>
                              <a:pt x="4431" y="1259163"/>
                            </a:cubicBezTo>
                            <a:cubicBezTo>
                              <a:pt x="5170" y="828057"/>
                              <a:pt x="15699" y="485426"/>
                              <a:pt x="16438" y="54320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2">
                          <a:lumMod val="50000"/>
                        </a:schemeClr>
                      </a:solidFill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451" name="Group 450"/>
                    <p:cNvGrpSpPr/>
                    <p:nvPr/>
                  </p:nvGrpSpPr>
                  <p:grpSpPr>
                    <a:xfrm>
                      <a:off x="1702612" y="5094412"/>
                      <a:ext cx="5199714" cy="1403981"/>
                      <a:chOff x="1702611" y="5094407"/>
                      <a:chExt cx="5199711" cy="1403980"/>
                    </a:xfrm>
                  </p:grpSpPr>
                  <p:sp>
                    <p:nvSpPr>
                      <p:cNvPr id="653" name="Rectangle 22"/>
                      <p:cNvSpPr/>
                      <p:nvPr/>
                    </p:nvSpPr>
                    <p:spPr>
                      <a:xfrm>
                        <a:off x="5208616" y="5226251"/>
                        <a:ext cx="223606" cy="135146"/>
                      </a:xfrm>
                      <a:custGeom>
                        <a:avLst/>
                        <a:gdLst>
                          <a:gd name="connsiteX0" fmla="*/ 0 w 301834"/>
                          <a:gd name="connsiteY0" fmla="*/ 0 h 233897"/>
                          <a:gd name="connsiteX1" fmla="*/ 301834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96137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301834" h="233897">
                            <a:moveTo>
                              <a:pt x="0" y="0"/>
                            </a:moveTo>
                            <a:lnTo>
                              <a:pt x="284742" y="22788"/>
                            </a:lnTo>
                            <a:lnTo>
                              <a:pt x="301834" y="233897"/>
                            </a:lnTo>
                            <a:lnTo>
                              <a:pt x="0" y="233897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chemeClr val="accent3">
                          <a:lumMod val="75000"/>
                        </a:schemeClr>
                      </a:solidFill>
                      <a:ln>
                        <a:noFill/>
                      </a:ln>
                      <a:effectLst/>
                      <a:scene3d>
                        <a:camera prst="isometricOffAxis1Top">
                          <a:rot lat="18026365" lon="19232775" rev="2738236"/>
                        </a:camera>
                        <a:lightRig rig="harsh" dir="t">
                          <a:rot lat="0" lon="0" rev="3600000"/>
                        </a:lightRig>
                      </a:scene3d>
                      <a:sp3d prstMaterial="matte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654" name="Rectangle 22"/>
                      <p:cNvSpPr/>
                      <p:nvPr/>
                    </p:nvSpPr>
                    <p:spPr>
                      <a:xfrm>
                        <a:off x="5522864" y="5179314"/>
                        <a:ext cx="133991" cy="135146"/>
                      </a:xfrm>
                      <a:custGeom>
                        <a:avLst/>
                        <a:gdLst>
                          <a:gd name="connsiteX0" fmla="*/ 0 w 301834"/>
                          <a:gd name="connsiteY0" fmla="*/ 0 h 233897"/>
                          <a:gd name="connsiteX1" fmla="*/ 301834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96137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301834" h="233897">
                            <a:moveTo>
                              <a:pt x="0" y="0"/>
                            </a:moveTo>
                            <a:lnTo>
                              <a:pt x="284742" y="22788"/>
                            </a:lnTo>
                            <a:lnTo>
                              <a:pt x="301834" y="233897"/>
                            </a:lnTo>
                            <a:lnTo>
                              <a:pt x="0" y="233897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chemeClr val="accent3">
                          <a:lumMod val="75000"/>
                        </a:schemeClr>
                      </a:solidFill>
                      <a:ln>
                        <a:noFill/>
                      </a:ln>
                      <a:effectLst/>
                      <a:scene3d>
                        <a:camera prst="isometricOffAxis1Top">
                          <a:rot lat="18026365" lon="19232775" rev="2738236"/>
                        </a:camera>
                        <a:lightRig rig="harsh" dir="t">
                          <a:rot lat="0" lon="0" rev="3600000"/>
                        </a:lightRig>
                      </a:scene3d>
                      <a:sp3d prstMaterial="matte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655" name="Rectangle 22"/>
                      <p:cNvSpPr/>
                      <p:nvPr/>
                    </p:nvSpPr>
                    <p:spPr>
                      <a:xfrm rot="60000">
                        <a:off x="1702611" y="5784400"/>
                        <a:ext cx="315360" cy="154861"/>
                      </a:xfrm>
                      <a:custGeom>
                        <a:avLst/>
                        <a:gdLst>
                          <a:gd name="connsiteX0" fmla="*/ 0 w 301834"/>
                          <a:gd name="connsiteY0" fmla="*/ 0 h 233897"/>
                          <a:gd name="connsiteX1" fmla="*/ 301834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96137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301834" h="233897">
                            <a:moveTo>
                              <a:pt x="0" y="0"/>
                            </a:moveTo>
                            <a:lnTo>
                              <a:pt x="284742" y="22788"/>
                            </a:lnTo>
                            <a:lnTo>
                              <a:pt x="301834" y="233897"/>
                            </a:lnTo>
                            <a:lnTo>
                              <a:pt x="0" y="233897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chemeClr val="accent3">
                          <a:lumMod val="75000"/>
                        </a:schemeClr>
                      </a:solidFill>
                      <a:ln>
                        <a:noFill/>
                      </a:ln>
                      <a:effectLst/>
                      <a:scene3d>
                        <a:camera prst="isometricOffAxis1Top">
                          <a:rot lat="18026365" lon="19232775" rev="2738236"/>
                        </a:camera>
                        <a:lightRig rig="harsh" dir="t">
                          <a:rot lat="0" lon="0" rev="3600000"/>
                        </a:lightRig>
                      </a:scene3d>
                      <a:sp3d prstMaterial="matte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656" name="Rectangle 22"/>
                      <p:cNvSpPr/>
                      <p:nvPr/>
                    </p:nvSpPr>
                    <p:spPr>
                      <a:xfrm rot="60000">
                        <a:off x="2168969" y="5721817"/>
                        <a:ext cx="215280" cy="145614"/>
                      </a:xfrm>
                      <a:custGeom>
                        <a:avLst/>
                        <a:gdLst>
                          <a:gd name="connsiteX0" fmla="*/ 0 w 301834"/>
                          <a:gd name="connsiteY0" fmla="*/ 0 h 233897"/>
                          <a:gd name="connsiteX1" fmla="*/ 301834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96137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301834" h="233897">
                            <a:moveTo>
                              <a:pt x="0" y="0"/>
                            </a:moveTo>
                            <a:lnTo>
                              <a:pt x="284742" y="22788"/>
                            </a:lnTo>
                            <a:lnTo>
                              <a:pt x="301834" y="233897"/>
                            </a:lnTo>
                            <a:lnTo>
                              <a:pt x="0" y="233897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chemeClr val="accent3">
                          <a:lumMod val="75000"/>
                        </a:schemeClr>
                      </a:solidFill>
                      <a:ln>
                        <a:noFill/>
                      </a:ln>
                      <a:effectLst/>
                      <a:scene3d>
                        <a:camera prst="isometricOffAxis1Top">
                          <a:rot lat="18026365" lon="19232775" rev="2738236"/>
                        </a:camera>
                        <a:lightRig rig="harsh" dir="t">
                          <a:rot lat="0" lon="0" rev="3600000"/>
                        </a:lightRig>
                      </a:scene3d>
                      <a:sp3d prstMaterial="matte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657" name="Rectangle 22"/>
                      <p:cNvSpPr/>
                      <p:nvPr/>
                    </p:nvSpPr>
                    <p:spPr>
                      <a:xfrm rot="60000">
                        <a:off x="2412966" y="5681225"/>
                        <a:ext cx="215280" cy="145614"/>
                      </a:xfrm>
                      <a:custGeom>
                        <a:avLst/>
                        <a:gdLst>
                          <a:gd name="connsiteX0" fmla="*/ 0 w 301834"/>
                          <a:gd name="connsiteY0" fmla="*/ 0 h 233897"/>
                          <a:gd name="connsiteX1" fmla="*/ 301834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96137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301834" h="233897">
                            <a:moveTo>
                              <a:pt x="0" y="0"/>
                            </a:moveTo>
                            <a:lnTo>
                              <a:pt x="284742" y="22788"/>
                            </a:lnTo>
                            <a:lnTo>
                              <a:pt x="301834" y="233897"/>
                            </a:lnTo>
                            <a:lnTo>
                              <a:pt x="0" y="233897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chemeClr val="accent3">
                          <a:lumMod val="75000"/>
                        </a:schemeClr>
                      </a:solidFill>
                      <a:ln>
                        <a:noFill/>
                      </a:ln>
                      <a:effectLst/>
                      <a:scene3d>
                        <a:camera prst="isometricOffAxis1Top">
                          <a:rot lat="18026365" lon="19232775" rev="2738236"/>
                        </a:camera>
                        <a:lightRig rig="harsh" dir="t">
                          <a:rot lat="0" lon="0" rev="3600000"/>
                        </a:lightRig>
                      </a:scene3d>
                      <a:sp3d prstMaterial="matte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658" name="Rectangle 22"/>
                      <p:cNvSpPr/>
                      <p:nvPr/>
                    </p:nvSpPr>
                    <p:spPr>
                      <a:xfrm rot="60000">
                        <a:off x="2662759" y="5640638"/>
                        <a:ext cx="215280" cy="145614"/>
                      </a:xfrm>
                      <a:custGeom>
                        <a:avLst/>
                        <a:gdLst>
                          <a:gd name="connsiteX0" fmla="*/ 0 w 301834"/>
                          <a:gd name="connsiteY0" fmla="*/ 0 h 233897"/>
                          <a:gd name="connsiteX1" fmla="*/ 301834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96137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301834" h="233897">
                            <a:moveTo>
                              <a:pt x="0" y="0"/>
                            </a:moveTo>
                            <a:lnTo>
                              <a:pt x="284742" y="22788"/>
                            </a:lnTo>
                            <a:lnTo>
                              <a:pt x="301834" y="233897"/>
                            </a:lnTo>
                            <a:lnTo>
                              <a:pt x="0" y="233897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chemeClr val="accent3">
                          <a:lumMod val="75000"/>
                        </a:schemeClr>
                      </a:solidFill>
                      <a:ln>
                        <a:noFill/>
                      </a:ln>
                      <a:effectLst/>
                      <a:scene3d>
                        <a:camera prst="isometricOffAxis1Top">
                          <a:rot lat="18026365" lon="19232775" rev="2738236"/>
                        </a:camera>
                        <a:lightRig rig="harsh" dir="t">
                          <a:rot lat="0" lon="0" rev="3600000"/>
                        </a:lightRig>
                      </a:scene3d>
                      <a:sp3d prstMaterial="matte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659" name="Rectangle 22"/>
                      <p:cNvSpPr/>
                      <p:nvPr/>
                    </p:nvSpPr>
                    <p:spPr>
                      <a:xfrm rot="60000">
                        <a:off x="2904493" y="5599580"/>
                        <a:ext cx="215280" cy="145614"/>
                      </a:xfrm>
                      <a:custGeom>
                        <a:avLst/>
                        <a:gdLst>
                          <a:gd name="connsiteX0" fmla="*/ 0 w 301834"/>
                          <a:gd name="connsiteY0" fmla="*/ 0 h 233897"/>
                          <a:gd name="connsiteX1" fmla="*/ 301834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96137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301834" h="233897">
                            <a:moveTo>
                              <a:pt x="0" y="0"/>
                            </a:moveTo>
                            <a:lnTo>
                              <a:pt x="284742" y="22788"/>
                            </a:lnTo>
                            <a:lnTo>
                              <a:pt x="301834" y="233897"/>
                            </a:lnTo>
                            <a:lnTo>
                              <a:pt x="0" y="233897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chemeClr val="accent3">
                          <a:lumMod val="75000"/>
                        </a:schemeClr>
                      </a:solidFill>
                      <a:ln>
                        <a:noFill/>
                      </a:ln>
                      <a:effectLst/>
                      <a:scene3d>
                        <a:camera prst="isometricOffAxis1Top">
                          <a:rot lat="18026365" lon="19232775" rev="2738236"/>
                        </a:camera>
                        <a:lightRig rig="harsh" dir="t">
                          <a:rot lat="0" lon="0" rev="3600000"/>
                        </a:lightRig>
                      </a:scene3d>
                      <a:sp3d prstMaterial="matte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660" name="Rectangle 22"/>
                      <p:cNvSpPr/>
                      <p:nvPr/>
                    </p:nvSpPr>
                    <p:spPr>
                      <a:xfrm rot="60000">
                        <a:off x="3261070" y="5538955"/>
                        <a:ext cx="215280" cy="145614"/>
                      </a:xfrm>
                      <a:custGeom>
                        <a:avLst/>
                        <a:gdLst>
                          <a:gd name="connsiteX0" fmla="*/ 0 w 301834"/>
                          <a:gd name="connsiteY0" fmla="*/ 0 h 233897"/>
                          <a:gd name="connsiteX1" fmla="*/ 301834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96137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301834" h="233897">
                            <a:moveTo>
                              <a:pt x="0" y="0"/>
                            </a:moveTo>
                            <a:lnTo>
                              <a:pt x="284742" y="22788"/>
                            </a:lnTo>
                            <a:lnTo>
                              <a:pt x="301834" y="233897"/>
                            </a:lnTo>
                            <a:lnTo>
                              <a:pt x="0" y="233897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chemeClr val="accent3">
                          <a:lumMod val="75000"/>
                        </a:schemeClr>
                      </a:solidFill>
                      <a:ln>
                        <a:noFill/>
                      </a:ln>
                      <a:effectLst/>
                      <a:scene3d>
                        <a:camera prst="isometricOffAxis1Top">
                          <a:rot lat="18026365" lon="19232775" rev="2738236"/>
                        </a:camera>
                        <a:lightRig rig="harsh" dir="t">
                          <a:rot lat="0" lon="0" rev="3600000"/>
                        </a:lightRig>
                      </a:scene3d>
                      <a:sp3d prstMaterial="matte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661" name="Rectangle 22"/>
                      <p:cNvSpPr/>
                      <p:nvPr/>
                    </p:nvSpPr>
                    <p:spPr>
                      <a:xfrm rot="60000">
                        <a:off x="3502634" y="5502228"/>
                        <a:ext cx="201347" cy="135146"/>
                      </a:xfrm>
                      <a:custGeom>
                        <a:avLst/>
                        <a:gdLst>
                          <a:gd name="connsiteX0" fmla="*/ 0 w 301834"/>
                          <a:gd name="connsiteY0" fmla="*/ 0 h 233897"/>
                          <a:gd name="connsiteX1" fmla="*/ 301834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96137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301834" h="233897">
                            <a:moveTo>
                              <a:pt x="0" y="0"/>
                            </a:moveTo>
                            <a:lnTo>
                              <a:pt x="284742" y="22788"/>
                            </a:lnTo>
                            <a:lnTo>
                              <a:pt x="301834" y="233897"/>
                            </a:lnTo>
                            <a:lnTo>
                              <a:pt x="0" y="233897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chemeClr val="accent3">
                          <a:lumMod val="75000"/>
                        </a:schemeClr>
                      </a:solidFill>
                      <a:ln>
                        <a:noFill/>
                      </a:ln>
                      <a:effectLst/>
                      <a:scene3d>
                        <a:camera prst="isometricOffAxis1Top">
                          <a:rot lat="18026365" lon="19232775" rev="2738236"/>
                        </a:camera>
                        <a:lightRig rig="harsh" dir="t">
                          <a:rot lat="0" lon="0" rev="3600000"/>
                        </a:lightRig>
                      </a:scene3d>
                      <a:sp3d prstMaterial="matte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662" name="Rectangle 22"/>
                      <p:cNvSpPr/>
                      <p:nvPr/>
                    </p:nvSpPr>
                    <p:spPr>
                      <a:xfrm rot="60000">
                        <a:off x="3718606" y="5467747"/>
                        <a:ext cx="201347" cy="135146"/>
                      </a:xfrm>
                      <a:custGeom>
                        <a:avLst/>
                        <a:gdLst>
                          <a:gd name="connsiteX0" fmla="*/ 0 w 301834"/>
                          <a:gd name="connsiteY0" fmla="*/ 0 h 233897"/>
                          <a:gd name="connsiteX1" fmla="*/ 301834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96137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301834" h="233897">
                            <a:moveTo>
                              <a:pt x="0" y="0"/>
                            </a:moveTo>
                            <a:lnTo>
                              <a:pt x="284742" y="22788"/>
                            </a:lnTo>
                            <a:lnTo>
                              <a:pt x="301834" y="233897"/>
                            </a:lnTo>
                            <a:lnTo>
                              <a:pt x="0" y="233897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chemeClr val="accent3">
                          <a:lumMod val="75000"/>
                        </a:schemeClr>
                      </a:solidFill>
                      <a:ln>
                        <a:noFill/>
                      </a:ln>
                      <a:effectLst/>
                      <a:scene3d>
                        <a:camera prst="isometricOffAxis1Top">
                          <a:rot lat="18026365" lon="19232775" rev="2738236"/>
                        </a:camera>
                        <a:lightRig rig="harsh" dir="t">
                          <a:rot lat="0" lon="0" rev="3600000"/>
                        </a:lightRig>
                      </a:scene3d>
                      <a:sp3d prstMaterial="matte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663" name="Rectangle 22"/>
                      <p:cNvSpPr/>
                      <p:nvPr/>
                    </p:nvSpPr>
                    <p:spPr>
                      <a:xfrm rot="60000">
                        <a:off x="3934573" y="5436172"/>
                        <a:ext cx="201347" cy="135146"/>
                      </a:xfrm>
                      <a:custGeom>
                        <a:avLst/>
                        <a:gdLst>
                          <a:gd name="connsiteX0" fmla="*/ 0 w 301834"/>
                          <a:gd name="connsiteY0" fmla="*/ 0 h 233897"/>
                          <a:gd name="connsiteX1" fmla="*/ 301834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96137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301834" h="233897">
                            <a:moveTo>
                              <a:pt x="0" y="0"/>
                            </a:moveTo>
                            <a:lnTo>
                              <a:pt x="284742" y="22788"/>
                            </a:lnTo>
                            <a:lnTo>
                              <a:pt x="301834" y="233897"/>
                            </a:lnTo>
                            <a:lnTo>
                              <a:pt x="0" y="233897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chemeClr val="accent3">
                          <a:lumMod val="75000"/>
                        </a:schemeClr>
                      </a:solidFill>
                      <a:ln>
                        <a:noFill/>
                      </a:ln>
                      <a:effectLst/>
                      <a:scene3d>
                        <a:camera prst="isometricOffAxis1Top">
                          <a:rot lat="18026365" lon="19232775" rev="2738236"/>
                        </a:camera>
                        <a:lightRig rig="harsh" dir="t">
                          <a:rot lat="0" lon="0" rev="3600000"/>
                        </a:lightRig>
                      </a:scene3d>
                      <a:sp3d prstMaterial="matte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664" name="Rectangle 22"/>
                      <p:cNvSpPr/>
                      <p:nvPr/>
                    </p:nvSpPr>
                    <p:spPr>
                      <a:xfrm rot="60000">
                        <a:off x="4239255" y="5383507"/>
                        <a:ext cx="201347" cy="135146"/>
                      </a:xfrm>
                      <a:custGeom>
                        <a:avLst/>
                        <a:gdLst>
                          <a:gd name="connsiteX0" fmla="*/ 0 w 301834"/>
                          <a:gd name="connsiteY0" fmla="*/ 0 h 233897"/>
                          <a:gd name="connsiteX1" fmla="*/ 301834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96137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301834" h="233897">
                            <a:moveTo>
                              <a:pt x="0" y="0"/>
                            </a:moveTo>
                            <a:lnTo>
                              <a:pt x="284742" y="22788"/>
                            </a:lnTo>
                            <a:lnTo>
                              <a:pt x="301834" y="233897"/>
                            </a:lnTo>
                            <a:lnTo>
                              <a:pt x="0" y="233897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chemeClr val="accent3">
                          <a:lumMod val="75000"/>
                        </a:schemeClr>
                      </a:solidFill>
                      <a:ln>
                        <a:noFill/>
                      </a:ln>
                      <a:effectLst/>
                      <a:scene3d>
                        <a:camera prst="isometricOffAxis1Top">
                          <a:rot lat="18026365" lon="19232775" rev="2738236"/>
                        </a:camera>
                        <a:lightRig rig="harsh" dir="t">
                          <a:rot lat="0" lon="0" rev="3600000"/>
                        </a:lightRig>
                      </a:scene3d>
                      <a:sp3d prstMaterial="matte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665" name="Rectangle 22"/>
                      <p:cNvSpPr/>
                      <p:nvPr/>
                    </p:nvSpPr>
                    <p:spPr>
                      <a:xfrm rot="60000">
                        <a:off x="4460714" y="5348374"/>
                        <a:ext cx="201347" cy="135146"/>
                      </a:xfrm>
                      <a:custGeom>
                        <a:avLst/>
                        <a:gdLst>
                          <a:gd name="connsiteX0" fmla="*/ 0 w 301834"/>
                          <a:gd name="connsiteY0" fmla="*/ 0 h 233897"/>
                          <a:gd name="connsiteX1" fmla="*/ 301834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96137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301834" h="233897">
                            <a:moveTo>
                              <a:pt x="0" y="0"/>
                            </a:moveTo>
                            <a:lnTo>
                              <a:pt x="284742" y="22788"/>
                            </a:lnTo>
                            <a:lnTo>
                              <a:pt x="301834" y="233897"/>
                            </a:lnTo>
                            <a:lnTo>
                              <a:pt x="0" y="233897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chemeClr val="accent3">
                          <a:lumMod val="75000"/>
                        </a:schemeClr>
                      </a:solidFill>
                      <a:ln>
                        <a:noFill/>
                      </a:ln>
                      <a:effectLst/>
                      <a:scene3d>
                        <a:camera prst="isometricOffAxis1Top">
                          <a:rot lat="18026365" lon="19232775" rev="2738236"/>
                        </a:camera>
                        <a:lightRig rig="harsh" dir="t">
                          <a:rot lat="0" lon="0" rev="3600000"/>
                        </a:lightRig>
                      </a:scene3d>
                      <a:sp3d prstMaterial="matte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666" name="Rectangle 22"/>
                      <p:cNvSpPr/>
                      <p:nvPr/>
                    </p:nvSpPr>
                    <p:spPr>
                      <a:xfrm>
                        <a:off x="1792501" y="5866861"/>
                        <a:ext cx="231704" cy="174686"/>
                      </a:xfrm>
                      <a:custGeom>
                        <a:avLst/>
                        <a:gdLst>
                          <a:gd name="connsiteX0" fmla="*/ 0 w 301834"/>
                          <a:gd name="connsiteY0" fmla="*/ 0 h 233897"/>
                          <a:gd name="connsiteX1" fmla="*/ 301834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96137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301834" h="233897">
                            <a:moveTo>
                              <a:pt x="0" y="0"/>
                            </a:moveTo>
                            <a:lnTo>
                              <a:pt x="284742" y="22788"/>
                            </a:lnTo>
                            <a:lnTo>
                              <a:pt x="301834" y="233897"/>
                            </a:lnTo>
                            <a:lnTo>
                              <a:pt x="0" y="233897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chemeClr val="accent3">
                          <a:lumMod val="75000"/>
                        </a:schemeClr>
                      </a:solidFill>
                      <a:ln>
                        <a:noFill/>
                      </a:ln>
                      <a:effectLst/>
                      <a:scene3d>
                        <a:camera prst="isometricOffAxis1Top">
                          <a:rot lat="18026365" lon="19232775" rev="2738236"/>
                        </a:camera>
                        <a:lightRig rig="harsh" dir="t">
                          <a:rot lat="0" lon="0" rev="3600000"/>
                        </a:lightRig>
                      </a:scene3d>
                      <a:sp3d prstMaterial="matte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667" name="Rectangle 22"/>
                      <p:cNvSpPr/>
                      <p:nvPr/>
                    </p:nvSpPr>
                    <p:spPr>
                      <a:xfrm>
                        <a:off x="2315306" y="5795861"/>
                        <a:ext cx="231704" cy="174686"/>
                      </a:xfrm>
                      <a:custGeom>
                        <a:avLst/>
                        <a:gdLst>
                          <a:gd name="connsiteX0" fmla="*/ 0 w 301834"/>
                          <a:gd name="connsiteY0" fmla="*/ 0 h 233897"/>
                          <a:gd name="connsiteX1" fmla="*/ 301834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96137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301834" h="233897">
                            <a:moveTo>
                              <a:pt x="0" y="0"/>
                            </a:moveTo>
                            <a:lnTo>
                              <a:pt x="284742" y="22788"/>
                            </a:lnTo>
                            <a:lnTo>
                              <a:pt x="301834" y="233897"/>
                            </a:lnTo>
                            <a:lnTo>
                              <a:pt x="0" y="233897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chemeClr val="accent3">
                          <a:lumMod val="75000"/>
                        </a:schemeClr>
                      </a:solidFill>
                      <a:ln>
                        <a:noFill/>
                      </a:ln>
                      <a:effectLst/>
                      <a:scene3d>
                        <a:camera prst="isometricOffAxis1Top">
                          <a:rot lat="18026365" lon="19232775" rev="2738236"/>
                        </a:camera>
                        <a:lightRig rig="harsh" dir="t">
                          <a:rot lat="0" lon="0" rev="3600000"/>
                        </a:lightRig>
                      </a:scene3d>
                      <a:sp3d prstMaterial="matte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668" name="Rectangle 22"/>
                      <p:cNvSpPr/>
                      <p:nvPr/>
                    </p:nvSpPr>
                    <p:spPr>
                      <a:xfrm>
                        <a:off x="4765413" y="5360108"/>
                        <a:ext cx="408734" cy="174686"/>
                      </a:xfrm>
                      <a:custGeom>
                        <a:avLst/>
                        <a:gdLst>
                          <a:gd name="connsiteX0" fmla="*/ 0 w 301834"/>
                          <a:gd name="connsiteY0" fmla="*/ 0 h 233897"/>
                          <a:gd name="connsiteX1" fmla="*/ 301834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96137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301834" h="233897">
                            <a:moveTo>
                              <a:pt x="0" y="0"/>
                            </a:moveTo>
                            <a:lnTo>
                              <a:pt x="284742" y="22788"/>
                            </a:lnTo>
                            <a:lnTo>
                              <a:pt x="301834" y="233897"/>
                            </a:lnTo>
                            <a:lnTo>
                              <a:pt x="0" y="233897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chemeClr val="accent3">
                          <a:lumMod val="75000"/>
                        </a:schemeClr>
                      </a:solidFill>
                      <a:ln>
                        <a:noFill/>
                      </a:ln>
                      <a:effectLst/>
                      <a:scene3d>
                        <a:camera prst="isometricOffAxis1Top">
                          <a:rot lat="18026365" lon="19232775" rev="2738236"/>
                        </a:camera>
                        <a:lightRig rig="harsh" dir="t">
                          <a:rot lat="0" lon="0" rev="3600000"/>
                        </a:lightRig>
                      </a:scene3d>
                      <a:sp3d prstMaterial="matte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669" name="Rectangle 22"/>
                      <p:cNvSpPr/>
                      <p:nvPr/>
                    </p:nvSpPr>
                    <p:spPr>
                      <a:xfrm>
                        <a:off x="6245456" y="5143882"/>
                        <a:ext cx="152279" cy="154965"/>
                      </a:xfrm>
                      <a:custGeom>
                        <a:avLst/>
                        <a:gdLst>
                          <a:gd name="connsiteX0" fmla="*/ 0 w 301834"/>
                          <a:gd name="connsiteY0" fmla="*/ 0 h 233897"/>
                          <a:gd name="connsiteX1" fmla="*/ 301834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96137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301834" h="233897">
                            <a:moveTo>
                              <a:pt x="0" y="0"/>
                            </a:moveTo>
                            <a:lnTo>
                              <a:pt x="284742" y="22788"/>
                            </a:lnTo>
                            <a:lnTo>
                              <a:pt x="301834" y="233897"/>
                            </a:lnTo>
                            <a:lnTo>
                              <a:pt x="0" y="233897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chemeClr val="accent3">
                          <a:lumMod val="75000"/>
                        </a:schemeClr>
                      </a:solidFill>
                      <a:ln>
                        <a:noFill/>
                      </a:ln>
                      <a:effectLst/>
                      <a:scene3d>
                        <a:camera prst="isometricOffAxis1Top">
                          <a:rot lat="18076056" lon="18407019" rev="3487262"/>
                        </a:camera>
                        <a:lightRig rig="harsh" dir="t">
                          <a:rot lat="0" lon="0" rev="3600000"/>
                        </a:lightRig>
                      </a:scene3d>
                      <a:sp3d prstMaterial="matte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670" name="Rectangle 669"/>
                      <p:cNvSpPr/>
                      <p:nvPr/>
                    </p:nvSpPr>
                    <p:spPr>
                      <a:xfrm>
                        <a:off x="1868354" y="5934426"/>
                        <a:ext cx="489586" cy="221886"/>
                      </a:xfrm>
                      <a:prstGeom prst="rect">
                        <a:avLst/>
                      </a:prstGeom>
                      <a:solidFill>
                        <a:schemeClr val="accent3">
                          <a:lumMod val="75000"/>
                        </a:schemeClr>
                      </a:solidFill>
                      <a:ln>
                        <a:noFill/>
                      </a:ln>
                      <a:effectLst/>
                      <a:scene3d>
                        <a:camera prst="isometricOffAxis1Top">
                          <a:rot lat="18026365" lon="19232775" rev="2738236"/>
                        </a:camera>
                        <a:lightRig rig="harsh" dir="t">
                          <a:rot lat="0" lon="0" rev="3600000"/>
                        </a:lightRig>
                      </a:scene3d>
                      <a:sp3d prstMaterial="matte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671" name="Rectangle 22"/>
                      <p:cNvSpPr/>
                      <p:nvPr/>
                    </p:nvSpPr>
                    <p:spPr>
                      <a:xfrm rot="21360000">
                        <a:off x="6406906" y="5094407"/>
                        <a:ext cx="182404" cy="475235"/>
                      </a:xfrm>
                      <a:custGeom>
                        <a:avLst/>
                        <a:gdLst>
                          <a:gd name="connsiteX0" fmla="*/ 0 w 301834"/>
                          <a:gd name="connsiteY0" fmla="*/ 0 h 233897"/>
                          <a:gd name="connsiteX1" fmla="*/ 301834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96137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4578"/>
                          <a:gd name="connsiteY0" fmla="*/ 0 h 224424"/>
                          <a:gd name="connsiteX1" fmla="*/ 287486 w 304578"/>
                          <a:gd name="connsiteY1" fmla="*/ 13315 h 224424"/>
                          <a:gd name="connsiteX2" fmla="*/ 304578 w 304578"/>
                          <a:gd name="connsiteY2" fmla="*/ 224424 h 224424"/>
                          <a:gd name="connsiteX3" fmla="*/ 2744 w 304578"/>
                          <a:gd name="connsiteY3" fmla="*/ 224424 h 224424"/>
                          <a:gd name="connsiteX4" fmla="*/ 0 w 304578"/>
                          <a:gd name="connsiteY4" fmla="*/ 0 h 224424"/>
                          <a:gd name="connsiteX0" fmla="*/ 0 w 304578"/>
                          <a:gd name="connsiteY0" fmla="*/ 0 h 224424"/>
                          <a:gd name="connsiteX1" fmla="*/ 287486 w 304578"/>
                          <a:gd name="connsiteY1" fmla="*/ 13315 h 224424"/>
                          <a:gd name="connsiteX2" fmla="*/ 304578 w 304578"/>
                          <a:gd name="connsiteY2" fmla="*/ 224424 h 224424"/>
                          <a:gd name="connsiteX3" fmla="*/ 5487 w 304578"/>
                          <a:gd name="connsiteY3" fmla="*/ 214951 h 224424"/>
                          <a:gd name="connsiteX4" fmla="*/ 0 w 304578"/>
                          <a:gd name="connsiteY4" fmla="*/ 0 h 224424"/>
                          <a:gd name="connsiteX0" fmla="*/ 0 w 301717"/>
                          <a:gd name="connsiteY0" fmla="*/ 0 h 214951"/>
                          <a:gd name="connsiteX1" fmla="*/ 287486 w 301717"/>
                          <a:gd name="connsiteY1" fmla="*/ 13315 h 214951"/>
                          <a:gd name="connsiteX2" fmla="*/ 301717 w 301717"/>
                          <a:gd name="connsiteY2" fmla="*/ 214856 h 214951"/>
                          <a:gd name="connsiteX3" fmla="*/ 5487 w 301717"/>
                          <a:gd name="connsiteY3" fmla="*/ 214951 h 214951"/>
                          <a:gd name="connsiteX4" fmla="*/ 0 w 301717"/>
                          <a:gd name="connsiteY4" fmla="*/ 0 h 214951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301717" h="214951">
                            <a:moveTo>
                              <a:pt x="0" y="0"/>
                            </a:moveTo>
                            <a:lnTo>
                              <a:pt x="287486" y="13315"/>
                            </a:lnTo>
                            <a:lnTo>
                              <a:pt x="301717" y="214856"/>
                            </a:lnTo>
                            <a:lnTo>
                              <a:pt x="5487" y="214951"/>
                            </a:lnTo>
                            <a:cubicBezTo>
                              <a:pt x="4572" y="140143"/>
                              <a:pt x="915" y="74808"/>
                              <a:pt x="0" y="0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3">
                          <a:lumMod val="75000"/>
                        </a:schemeClr>
                      </a:solidFill>
                      <a:ln>
                        <a:noFill/>
                      </a:ln>
                      <a:effectLst/>
                      <a:scene3d>
                        <a:camera prst="isometricOffAxis1Top">
                          <a:rot lat="18076056" lon="18407019" rev="3487262"/>
                        </a:camera>
                        <a:lightRig rig="harsh" dir="t">
                          <a:rot lat="0" lon="0" rev="3600000"/>
                        </a:lightRig>
                      </a:scene3d>
                      <a:sp3d prstMaterial="matte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672" name="Rectangle 22"/>
                      <p:cNvSpPr/>
                      <p:nvPr/>
                    </p:nvSpPr>
                    <p:spPr>
                      <a:xfrm rot="21540000">
                        <a:off x="5417467" y="5329704"/>
                        <a:ext cx="168604" cy="356312"/>
                      </a:xfrm>
                      <a:custGeom>
                        <a:avLst/>
                        <a:gdLst>
                          <a:gd name="connsiteX0" fmla="*/ 0 w 301834"/>
                          <a:gd name="connsiteY0" fmla="*/ 0 h 233897"/>
                          <a:gd name="connsiteX1" fmla="*/ 301834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96137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-1 w 302548"/>
                          <a:gd name="connsiteY0" fmla="*/ 0 h 219660"/>
                          <a:gd name="connsiteX1" fmla="*/ 285456 w 302548"/>
                          <a:gd name="connsiteY1" fmla="*/ 8551 h 219660"/>
                          <a:gd name="connsiteX2" fmla="*/ 302548 w 302548"/>
                          <a:gd name="connsiteY2" fmla="*/ 219660 h 219660"/>
                          <a:gd name="connsiteX3" fmla="*/ 714 w 302548"/>
                          <a:gd name="connsiteY3" fmla="*/ 219660 h 219660"/>
                          <a:gd name="connsiteX4" fmla="*/ -1 w 302548"/>
                          <a:gd name="connsiteY4" fmla="*/ 0 h 219660"/>
                          <a:gd name="connsiteX0" fmla="*/ 13044 w 301837"/>
                          <a:gd name="connsiteY0" fmla="*/ 0 h 221950"/>
                          <a:gd name="connsiteX1" fmla="*/ 284745 w 301837"/>
                          <a:gd name="connsiteY1" fmla="*/ 10841 h 221950"/>
                          <a:gd name="connsiteX2" fmla="*/ 301837 w 301837"/>
                          <a:gd name="connsiteY2" fmla="*/ 221950 h 221950"/>
                          <a:gd name="connsiteX3" fmla="*/ 3 w 301837"/>
                          <a:gd name="connsiteY3" fmla="*/ 221950 h 221950"/>
                          <a:gd name="connsiteX4" fmla="*/ 13044 w 301837"/>
                          <a:gd name="connsiteY4" fmla="*/ 0 h 221950"/>
                          <a:gd name="connsiteX0" fmla="*/ 13043 w 301837"/>
                          <a:gd name="connsiteY0" fmla="*/ 0 h 221950"/>
                          <a:gd name="connsiteX1" fmla="*/ 284745 w 301837"/>
                          <a:gd name="connsiteY1" fmla="*/ 10841 h 221950"/>
                          <a:gd name="connsiteX2" fmla="*/ 301837 w 301837"/>
                          <a:gd name="connsiteY2" fmla="*/ 221950 h 221950"/>
                          <a:gd name="connsiteX3" fmla="*/ 3 w 301837"/>
                          <a:gd name="connsiteY3" fmla="*/ 221950 h 221950"/>
                          <a:gd name="connsiteX4" fmla="*/ 13043 w 301837"/>
                          <a:gd name="connsiteY4" fmla="*/ 0 h 22195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301837" h="221950">
                            <a:moveTo>
                              <a:pt x="13043" y="0"/>
                            </a:moveTo>
                            <a:lnTo>
                              <a:pt x="284745" y="10841"/>
                            </a:lnTo>
                            <a:lnTo>
                              <a:pt x="301837" y="221950"/>
                            </a:lnTo>
                            <a:lnTo>
                              <a:pt x="3" y="221950"/>
                            </a:lnTo>
                            <a:cubicBezTo>
                              <a:pt x="-235" y="148730"/>
                              <a:pt x="13281" y="73220"/>
                              <a:pt x="13043" y="0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3">
                          <a:lumMod val="75000"/>
                        </a:schemeClr>
                      </a:solidFill>
                      <a:ln>
                        <a:noFill/>
                      </a:ln>
                      <a:effectLst/>
                      <a:scene3d>
                        <a:camera prst="isometricOffAxis1Top">
                          <a:rot lat="17829407" lon="18761985" rev="3151112"/>
                        </a:camera>
                        <a:lightRig rig="harsh" dir="t">
                          <a:rot lat="0" lon="0" rev="3600000"/>
                        </a:lightRig>
                      </a:scene3d>
                      <a:sp3d prstMaterial="matte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673" name="Rectangle 672"/>
                      <p:cNvSpPr/>
                      <p:nvPr/>
                    </p:nvSpPr>
                    <p:spPr>
                      <a:xfrm>
                        <a:off x="1954170" y="6040083"/>
                        <a:ext cx="521880" cy="190442"/>
                      </a:xfrm>
                      <a:prstGeom prst="rect">
                        <a:avLst/>
                      </a:prstGeom>
                      <a:solidFill>
                        <a:schemeClr val="accent3">
                          <a:lumMod val="75000"/>
                        </a:schemeClr>
                      </a:solidFill>
                      <a:ln>
                        <a:noFill/>
                      </a:ln>
                      <a:effectLst/>
                      <a:scene3d>
                        <a:camera prst="isometricOffAxis1Top">
                          <a:rot lat="18026365" lon="19232775" rev="2738236"/>
                        </a:camera>
                        <a:lightRig rig="harsh" dir="t">
                          <a:rot lat="0" lon="0" rev="3600000"/>
                        </a:lightRig>
                      </a:scene3d>
                      <a:sp3d prstMaterial="matte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674" name="Rectangle 673"/>
                      <p:cNvSpPr/>
                      <p:nvPr/>
                    </p:nvSpPr>
                    <p:spPr>
                      <a:xfrm>
                        <a:off x="2050964" y="6135245"/>
                        <a:ext cx="321257" cy="221886"/>
                      </a:xfrm>
                      <a:prstGeom prst="rect">
                        <a:avLst/>
                      </a:prstGeom>
                      <a:solidFill>
                        <a:schemeClr val="accent3">
                          <a:lumMod val="75000"/>
                        </a:schemeClr>
                      </a:solidFill>
                      <a:ln>
                        <a:noFill/>
                      </a:ln>
                      <a:effectLst/>
                      <a:scene3d>
                        <a:camera prst="isometricOffAxis1Top">
                          <a:rot lat="18026365" lon="19232775" rev="2738236"/>
                        </a:camera>
                        <a:lightRig rig="harsh" dir="t">
                          <a:rot lat="0" lon="0" rev="3600000"/>
                        </a:lightRig>
                      </a:scene3d>
                      <a:sp3d prstMaterial="matte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675" name="Rectangle 22"/>
                      <p:cNvSpPr/>
                      <p:nvPr/>
                    </p:nvSpPr>
                    <p:spPr>
                      <a:xfrm rot="21360000">
                        <a:off x="6710866" y="5191283"/>
                        <a:ext cx="191456" cy="554342"/>
                      </a:xfrm>
                      <a:custGeom>
                        <a:avLst/>
                        <a:gdLst>
                          <a:gd name="connsiteX0" fmla="*/ 0 w 301834"/>
                          <a:gd name="connsiteY0" fmla="*/ 0 h 233897"/>
                          <a:gd name="connsiteX1" fmla="*/ 301834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96137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4498"/>
                          <a:gd name="connsiteY0" fmla="*/ 0 h 224144"/>
                          <a:gd name="connsiteX1" fmla="*/ 287406 w 304498"/>
                          <a:gd name="connsiteY1" fmla="*/ 13035 h 224144"/>
                          <a:gd name="connsiteX2" fmla="*/ 304498 w 304498"/>
                          <a:gd name="connsiteY2" fmla="*/ 224144 h 224144"/>
                          <a:gd name="connsiteX3" fmla="*/ 2664 w 304498"/>
                          <a:gd name="connsiteY3" fmla="*/ 224144 h 224144"/>
                          <a:gd name="connsiteX4" fmla="*/ 0 w 304498"/>
                          <a:gd name="connsiteY4" fmla="*/ 0 h 224144"/>
                          <a:gd name="connsiteX0" fmla="*/ 0 w 304498"/>
                          <a:gd name="connsiteY0" fmla="*/ 0 h 224144"/>
                          <a:gd name="connsiteX1" fmla="*/ 287406 w 304498"/>
                          <a:gd name="connsiteY1" fmla="*/ 13035 h 224144"/>
                          <a:gd name="connsiteX2" fmla="*/ 304498 w 304498"/>
                          <a:gd name="connsiteY2" fmla="*/ 224144 h 224144"/>
                          <a:gd name="connsiteX3" fmla="*/ 13187 w 304498"/>
                          <a:gd name="connsiteY3" fmla="*/ 220657 h 224144"/>
                          <a:gd name="connsiteX4" fmla="*/ 0 w 304498"/>
                          <a:gd name="connsiteY4" fmla="*/ 0 h 224144"/>
                          <a:gd name="connsiteX0" fmla="*/ 22026 w 291311"/>
                          <a:gd name="connsiteY0" fmla="*/ 0 h 223632"/>
                          <a:gd name="connsiteX1" fmla="*/ 274219 w 291311"/>
                          <a:gd name="connsiteY1" fmla="*/ 12523 h 223632"/>
                          <a:gd name="connsiteX2" fmla="*/ 291311 w 291311"/>
                          <a:gd name="connsiteY2" fmla="*/ 223632 h 223632"/>
                          <a:gd name="connsiteX3" fmla="*/ 0 w 291311"/>
                          <a:gd name="connsiteY3" fmla="*/ 220145 h 223632"/>
                          <a:gd name="connsiteX4" fmla="*/ 22026 w 291311"/>
                          <a:gd name="connsiteY4" fmla="*/ 0 h 22363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291311" h="223632">
                            <a:moveTo>
                              <a:pt x="22026" y="0"/>
                            </a:moveTo>
                            <a:lnTo>
                              <a:pt x="274219" y="12523"/>
                            </a:lnTo>
                            <a:lnTo>
                              <a:pt x="291311" y="223632"/>
                            </a:lnTo>
                            <a:lnTo>
                              <a:pt x="0" y="220145"/>
                            </a:lnTo>
                            <a:lnTo>
                              <a:pt x="22026" y="0"/>
                            </a:lnTo>
                            <a:close/>
                          </a:path>
                        </a:pathLst>
                      </a:custGeom>
                      <a:solidFill>
                        <a:schemeClr val="accent3">
                          <a:lumMod val="75000"/>
                        </a:schemeClr>
                      </a:solidFill>
                      <a:ln>
                        <a:noFill/>
                      </a:ln>
                      <a:effectLst/>
                      <a:scene3d>
                        <a:camera prst="isometricOffAxis1Top">
                          <a:rot lat="18076056" lon="18407019" rev="3487262"/>
                        </a:camera>
                        <a:lightRig rig="harsh" dir="t">
                          <a:rot lat="0" lon="0" rev="3600000"/>
                        </a:lightRig>
                      </a:scene3d>
                      <a:sp3d prstMaterial="matte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676" name="Rectangle 675"/>
                      <p:cNvSpPr/>
                      <p:nvPr/>
                    </p:nvSpPr>
                    <p:spPr>
                      <a:xfrm>
                        <a:off x="2960794" y="6080807"/>
                        <a:ext cx="278284" cy="284553"/>
                      </a:xfrm>
                      <a:prstGeom prst="rect">
                        <a:avLst/>
                      </a:prstGeom>
                      <a:solidFill>
                        <a:schemeClr val="accent3">
                          <a:lumMod val="75000"/>
                        </a:schemeClr>
                      </a:solidFill>
                      <a:ln>
                        <a:noFill/>
                      </a:ln>
                      <a:effectLst/>
                      <a:scene3d>
                        <a:camera prst="isometricOffAxis1Top">
                          <a:rot lat="18026365" lon="19232775" rev="2738236"/>
                        </a:camera>
                        <a:lightRig rig="harsh" dir="t">
                          <a:rot lat="0" lon="0" rev="3600000"/>
                        </a:lightRig>
                      </a:scene3d>
                      <a:sp3d prstMaterial="matte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677" name="Rectangle 676"/>
                      <p:cNvSpPr/>
                      <p:nvPr/>
                    </p:nvSpPr>
                    <p:spPr>
                      <a:xfrm>
                        <a:off x="2665672" y="6136518"/>
                        <a:ext cx="278284" cy="284553"/>
                      </a:xfrm>
                      <a:prstGeom prst="rect">
                        <a:avLst/>
                      </a:prstGeom>
                      <a:solidFill>
                        <a:schemeClr val="accent3">
                          <a:lumMod val="75000"/>
                        </a:schemeClr>
                      </a:solidFill>
                      <a:ln>
                        <a:noFill/>
                      </a:ln>
                      <a:effectLst/>
                      <a:scene3d>
                        <a:camera prst="isometricOffAxis1Top">
                          <a:rot lat="18026365" lon="19232775" rev="2738236"/>
                        </a:camera>
                        <a:lightRig rig="harsh" dir="t">
                          <a:rot lat="0" lon="0" rev="3600000"/>
                        </a:lightRig>
                      </a:scene3d>
                      <a:sp3d prstMaterial="matte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678" name="Rectangle 677"/>
                      <p:cNvSpPr/>
                      <p:nvPr/>
                    </p:nvSpPr>
                    <p:spPr>
                      <a:xfrm>
                        <a:off x="2151570" y="6213834"/>
                        <a:ext cx="485830" cy="284553"/>
                      </a:xfrm>
                      <a:prstGeom prst="rect">
                        <a:avLst/>
                      </a:prstGeom>
                      <a:solidFill>
                        <a:schemeClr val="accent3">
                          <a:lumMod val="75000"/>
                        </a:schemeClr>
                      </a:solidFill>
                      <a:ln>
                        <a:noFill/>
                      </a:ln>
                      <a:effectLst/>
                      <a:scene3d>
                        <a:camera prst="isometricOffAxis1Top">
                          <a:rot lat="18026365" lon="19232775" rev="2738236"/>
                        </a:camera>
                        <a:lightRig rig="harsh" dir="t">
                          <a:rot lat="0" lon="0" rev="3600000"/>
                        </a:lightRig>
                      </a:scene3d>
                      <a:sp3d prstMaterial="matte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679" name="Rectangle 678"/>
                      <p:cNvSpPr/>
                      <p:nvPr/>
                    </p:nvSpPr>
                    <p:spPr>
                      <a:xfrm>
                        <a:off x="3217662" y="5919627"/>
                        <a:ext cx="1477557" cy="284553"/>
                      </a:xfrm>
                      <a:prstGeom prst="rect">
                        <a:avLst/>
                      </a:prstGeom>
                      <a:solidFill>
                        <a:schemeClr val="accent3">
                          <a:lumMod val="75000"/>
                        </a:schemeClr>
                      </a:solidFill>
                      <a:ln>
                        <a:noFill/>
                      </a:ln>
                      <a:effectLst/>
                      <a:scene3d>
                        <a:camera prst="isometricOffAxis1Top">
                          <a:rot lat="18026365" lon="19232775" rev="2738236"/>
                        </a:camera>
                        <a:lightRig rig="harsh" dir="t">
                          <a:rot lat="0" lon="0" rev="3600000"/>
                        </a:lightRig>
                      </a:scene3d>
                      <a:sp3d prstMaterial="matte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680" name="Rectangle 679"/>
                      <p:cNvSpPr/>
                      <p:nvPr/>
                    </p:nvSpPr>
                    <p:spPr>
                      <a:xfrm>
                        <a:off x="4668812" y="5791128"/>
                        <a:ext cx="231704" cy="236925"/>
                      </a:xfrm>
                      <a:prstGeom prst="rect">
                        <a:avLst/>
                      </a:prstGeom>
                      <a:solidFill>
                        <a:schemeClr val="accent3">
                          <a:lumMod val="75000"/>
                        </a:schemeClr>
                      </a:solidFill>
                      <a:ln>
                        <a:noFill/>
                      </a:ln>
                      <a:effectLst/>
                      <a:scene3d>
                        <a:camera prst="isometricOffAxis1Top">
                          <a:rot lat="18026365" lon="19232775" rev="2738236"/>
                        </a:camera>
                        <a:lightRig rig="harsh" dir="t">
                          <a:rot lat="0" lon="0" rev="3600000"/>
                        </a:lightRig>
                      </a:scene3d>
                      <a:sp3d prstMaterial="matte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681" name="Rectangle 680"/>
                      <p:cNvSpPr/>
                      <p:nvPr/>
                    </p:nvSpPr>
                    <p:spPr>
                      <a:xfrm>
                        <a:off x="4925495" y="5743577"/>
                        <a:ext cx="231704" cy="236925"/>
                      </a:xfrm>
                      <a:prstGeom prst="rect">
                        <a:avLst/>
                      </a:prstGeom>
                      <a:solidFill>
                        <a:schemeClr val="accent3">
                          <a:lumMod val="75000"/>
                        </a:schemeClr>
                      </a:solidFill>
                      <a:ln>
                        <a:noFill/>
                      </a:ln>
                      <a:effectLst/>
                      <a:scene3d>
                        <a:camera prst="isometricOffAxis1Top">
                          <a:rot lat="18026365" lon="19232775" rev="2738236"/>
                        </a:camera>
                        <a:lightRig rig="harsh" dir="t">
                          <a:rot lat="0" lon="0" rev="3600000"/>
                        </a:lightRig>
                      </a:scene3d>
                      <a:sp3d prstMaterial="matte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682" name="Rectangle 681"/>
                      <p:cNvSpPr/>
                      <p:nvPr/>
                    </p:nvSpPr>
                    <p:spPr>
                      <a:xfrm>
                        <a:off x="5179446" y="5687403"/>
                        <a:ext cx="360729" cy="236925"/>
                      </a:xfrm>
                      <a:prstGeom prst="rect">
                        <a:avLst/>
                      </a:prstGeom>
                      <a:solidFill>
                        <a:schemeClr val="accent3">
                          <a:lumMod val="75000"/>
                        </a:schemeClr>
                      </a:solidFill>
                      <a:ln>
                        <a:noFill/>
                      </a:ln>
                      <a:effectLst/>
                      <a:scene3d>
                        <a:camera prst="isometricOffAxis1Top">
                          <a:rot lat="18026365" lon="19232775" rev="2738236"/>
                        </a:camera>
                        <a:lightRig rig="harsh" dir="t">
                          <a:rot lat="0" lon="0" rev="3600000"/>
                        </a:lightRig>
                      </a:scene3d>
                      <a:sp3d prstMaterial="matte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683" name="Rectangle 22"/>
                      <p:cNvSpPr/>
                      <p:nvPr/>
                    </p:nvSpPr>
                    <p:spPr>
                      <a:xfrm>
                        <a:off x="6084761" y="5173976"/>
                        <a:ext cx="152279" cy="154965"/>
                      </a:xfrm>
                      <a:custGeom>
                        <a:avLst/>
                        <a:gdLst>
                          <a:gd name="connsiteX0" fmla="*/ 0 w 301834"/>
                          <a:gd name="connsiteY0" fmla="*/ 0 h 233897"/>
                          <a:gd name="connsiteX1" fmla="*/ 301834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96137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301834" h="233897">
                            <a:moveTo>
                              <a:pt x="0" y="0"/>
                            </a:moveTo>
                            <a:lnTo>
                              <a:pt x="284742" y="22788"/>
                            </a:lnTo>
                            <a:lnTo>
                              <a:pt x="301834" y="233897"/>
                            </a:lnTo>
                            <a:lnTo>
                              <a:pt x="0" y="233897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chemeClr val="accent3">
                          <a:lumMod val="75000"/>
                        </a:schemeClr>
                      </a:solidFill>
                      <a:ln>
                        <a:noFill/>
                      </a:ln>
                      <a:effectLst/>
                      <a:scene3d>
                        <a:camera prst="isometricOffAxis1Top">
                          <a:rot lat="18076056" lon="18407019" rev="3487262"/>
                        </a:camera>
                        <a:lightRig rig="harsh" dir="t">
                          <a:rot lat="0" lon="0" rev="3600000"/>
                        </a:lightRig>
                      </a:scene3d>
                      <a:sp3d prstMaterial="matte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684" name="Rectangle 22"/>
                      <p:cNvSpPr/>
                      <p:nvPr/>
                    </p:nvSpPr>
                    <p:spPr>
                      <a:xfrm rot="60000">
                        <a:off x="6167958" y="5262008"/>
                        <a:ext cx="148820" cy="179855"/>
                      </a:xfrm>
                      <a:custGeom>
                        <a:avLst/>
                        <a:gdLst>
                          <a:gd name="connsiteX0" fmla="*/ 0 w 301834"/>
                          <a:gd name="connsiteY0" fmla="*/ 0 h 233897"/>
                          <a:gd name="connsiteX1" fmla="*/ 301834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96137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301834" h="233897">
                            <a:moveTo>
                              <a:pt x="0" y="0"/>
                            </a:moveTo>
                            <a:lnTo>
                              <a:pt x="284742" y="22788"/>
                            </a:lnTo>
                            <a:lnTo>
                              <a:pt x="301834" y="233897"/>
                            </a:lnTo>
                            <a:lnTo>
                              <a:pt x="0" y="233897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chemeClr val="accent3">
                          <a:lumMod val="75000"/>
                        </a:schemeClr>
                      </a:solidFill>
                      <a:ln>
                        <a:noFill/>
                      </a:ln>
                      <a:effectLst/>
                      <a:scene3d>
                        <a:camera prst="isometricOffAxis1Top">
                          <a:rot lat="18076056" lon="18407019" rev="3487262"/>
                        </a:camera>
                        <a:lightRig rig="harsh" dir="t">
                          <a:rot lat="0" lon="0" rev="3600000"/>
                        </a:lightRig>
                      </a:scene3d>
                      <a:sp3d prstMaterial="matte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685" name="Rectangle 22"/>
                      <p:cNvSpPr/>
                      <p:nvPr/>
                    </p:nvSpPr>
                    <p:spPr>
                      <a:xfrm rot="60000">
                        <a:off x="6274064" y="5333335"/>
                        <a:ext cx="154861" cy="167751"/>
                      </a:xfrm>
                      <a:custGeom>
                        <a:avLst/>
                        <a:gdLst>
                          <a:gd name="connsiteX0" fmla="*/ 0 w 301834"/>
                          <a:gd name="connsiteY0" fmla="*/ 0 h 233897"/>
                          <a:gd name="connsiteX1" fmla="*/ 301834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96137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301834" h="233897">
                            <a:moveTo>
                              <a:pt x="0" y="0"/>
                            </a:moveTo>
                            <a:lnTo>
                              <a:pt x="284742" y="22788"/>
                            </a:lnTo>
                            <a:lnTo>
                              <a:pt x="301834" y="233897"/>
                            </a:lnTo>
                            <a:lnTo>
                              <a:pt x="0" y="233897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chemeClr val="accent3">
                          <a:lumMod val="75000"/>
                        </a:schemeClr>
                      </a:solidFill>
                      <a:ln>
                        <a:noFill/>
                      </a:ln>
                      <a:effectLst/>
                      <a:scene3d>
                        <a:camera prst="isometricOffAxis1Top">
                          <a:rot lat="18076056" lon="18407019" rev="3487262"/>
                        </a:camera>
                        <a:lightRig rig="harsh" dir="t">
                          <a:rot lat="0" lon="0" rev="3600000"/>
                        </a:lightRig>
                      </a:scene3d>
                      <a:sp3d prstMaterial="matte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686" name="Rectangle 22"/>
                      <p:cNvSpPr/>
                      <p:nvPr/>
                    </p:nvSpPr>
                    <p:spPr>
                      <a:xfrm>
                        <a:off x="6371310" y="5389752"/>
                        <a:ext cx="160605" cy="179855"/>
                      </a:xfrm>
                      <a:custGeom>
                        <a:avLst/>
                        <a:gdLst>
                          <a:gd name="connsiteX0" fmla="*/ 0 w 301834"/>
                          <a:gd name="connsiteY0" fmla="*/ 0 h 233897"/>
                          <a:gd name="connsiteX1" fmla="*/ 301834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96137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301834" h="233897">
                            <a:moveTo>
                              <a:pt x="0" y="0"/>
                            </a:moveTo>
                            <a:lnTo>
                              <a:pt x="284742" y="22788"/>
                            </a:lnTo>
                            <a:lnTo>
                              <a:pt x="301834" y="233897"/>
                            </a:lnTo>
                            <a:lnTo>
                              <a:pt x="0" y="233897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chemeClr val="accent3">
                          <a:lumMod val="75000"/>
                        </a:schemeClr>
                      </a:solidFill>
                      <a:ln>
                        <a:noFill/>
                      </a:ln>
                      <a:effectLst/>
                      <a:scene3d>
                        <a:camera prst="isometricOffAxis1Top">
                          <a:rot lat="18076056" lon="18407019" rev="3487262"/>
                        </a:camera>
                        <a:lightRig rig="harsh" dir="t">
                          <a:rot lat="0" lon="0" rev="3600000"/>
                        </a:lightRig>
                      </a:scene3d>
                      <a:sp3d prstMaterial="matte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687" name="Rectangle 22"/>
                      <p:cNvSpPr/>
                      <p:nvPr/>
                    </p:nvSpPr>
                    <p:spPr>
                      <a:xfrm>
                        <a:off x="6274396" y="5513364"/>
                        <a:ext cx="362824" cy="189894"/>
                      </a:xfrm>
                      <a:custGeom>
                        <a:avLst/>
                        <a:gdLst>
                          <a:gd name="connsiteX0" fmla="*/ 0 w 301834"/>
                          <a:gd name="connsiteY0" fmla="*/ 0 h 233897"/>
                          <a:gd name="connsiteX1" fmla="*/ 301834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96137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301834" h="233897">
                            <a:moveTo>
                              <a:pt x="0" y="0"/>
                            </a:moveTo>
                            <a:lnTo>
                              <a:pt x="284742" y="22788"/>
                            </a:lnTo>
                            <a:lnTo>
                              <a:pt x="301834" y="233897"/>
                            </a:lnTo>
                            <a:lnTo>
                              <a:pt x="0" y="233897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chemeClr val="accent3">
                          <a:lumMod val="75000"/>
                        </a:schemeClr>
                      </a:solidFill>
                      <a:ln>
                        <a:noFill/>
                      </a:ln>
                      <a:effectLst/>
                      <a:scene3d>
                        <a:camera prst="isometricOffAxis1Top">
                          <a:rot lat="18248767" lon="18861620" rev="3104457"/>
                        </a:camera>
                        <a:lightRig rig="harsh" dir="t">
                          <a:rot lat="0" lon="0" rev="3600000"/>
                        </a:lightRig>
                      </a:scene3d>
                      <a:sp3d prstMaterial="matte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688" name="Rectangle 22"/>
                      <p:cNvSpPr/>
                      <p:nvPr/>
                    </p:nvSpPr>
                    <p:spPr>
                      <a:xfrm>
                        <a:off x="5890830" y="5208216"/>
                        <a:ext cx="190667" cy="154965"/>
                      </a:xfrm>
                      <a:custGeom>
                        <a:avLst/>
                        <a:gdLst>
                          <a:gd name="connsiteX0" fmla="*/ 0 w 301834"/>
                          <a:gd name="connsiteY0" fmla="*/ 0 h 233897"/>
                          <a:gd name="connsiteX1" fmla="*/ 301834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96137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301834" h="233897">
                            <a:moveTo>
                              <a:pt x="0" y="0"/>
                            </a:moveTo>
                            <a:lnTo>
                              <a:pt x="284742" y="22788"/>
                            </a:lnTo>
                            <a:lnTo>
                              <a:pt x="301834" y="233897"/>
                            </a:lnTo>
                            <a:lnTo>
                              <a:pt x="0" y="233897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chemeClr val="accent3">
                          <a:lumMod val="75000"/>
                        </a:schemeClr>
                      </a:solidFill>
                      <a:ln>
                        <a:noFill/>
                      </a:ln>
                      <a:effectLst/>
                      <a:scene3d>
                        <a:camera prst="isometricOffAxis1Top">
                          <a:rot lat="18076056" lon="18407019" rev="3487262"/>
                        </a:camera>
                        <a:lightRig rig="harsh" dir="t">
                          <a:rot lat="0" lon="0" rev="3600000"/>
                        </a:lightRig>
                      </a:scene3d>
                      <a:sp3d prstMaterial="matte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689" name="Rectangle 22"/>
                      <p:cNvSpPr/>
                      <p:nvPr/>
                    </p:nvSpPr>
                    <p:spPr>
                      <a:xfrm rot="60000">
                        <a:off x="5992569" y="5288785"/>
                        <a:ext cx="148820" cy="179855"/>
                      </a:xfrm>
                      <a:custGeom>
                        <a:avLst/>
                        <a:gdLst>
                          <a:gd name="connsiteX0" fmla="*/ 0 w 301834"/>
                          <a:gd name="connsiteY0" fmla="*/ 0 h 233897"/>
                          <a:gd name="connsiteX1" fmla="*/ 301834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96137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301834" h="233897">
                            <a:moveTo>
                              <a:pt x="0" y="0"/>
                            </a:moveTo>
                            <a:lnTo>
                              <a:pt x="284742" y="22788"/>
                            </a:lnTo>
                            <a:lnTo>
                              <a:pt x="301834" y="233897"/>
                            </a:lnTo>
                            <a:lnTo>
                              <a:pt x="0" y="233897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chemeClr val="accent3">
                          <a:lumMod val="75000"/>
                        </a:schemeClr>
                      </a:solidFill>
                      <a:ln>
                        <a:noFill/>
                      </a:ln>
                      <a:effectLst/>
                      <a:scene3d>
                        <a:camera prst="isometricOffAxis1Top">
                          <a:rot lat="18076056" lon="18407019" rev="3487262"/>
                        </a:camera>
                        <a:lightRig rig="harsh" dir="t">
                          <a:rot lat="0" lon="0" rev="3600000"/>
                        </a:lightRig>
                      </a:scene3d>
                      <a:sp3d prstMaterial="matte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690" name="Rectangle 22"/>
                      <p:cNvSpPr/>
                      <p:nvPr/>
                    </p:nvSpPr>
                    <p:spPr>
                      <a:xfrm rot="60000">
                        <a:off x="6106900" y="5360075"/>
                        <a:ext cx="162764" cy="179855"/>
                      </a:xfrm>
                      <a:custGeom>
                        <a:avLst/>
                        <a:gdLst>
                          <a:gd name="connsiteX0" fmla="*/ 0 w 301834"/>
                          <a:gd name="connsiteY0" fmla="*/ 0 h 233897"/>
                          <a:gd name="connsiteX1" fmla="*/ 301834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96137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301834" h="233897">
                            <a:moveTo>
                              <a:pt x="0" y="0"/>
                            </a:moveTo>
                            <a:lnTo>
                              <a:pt x="284742" y="22788"/>
                            </a:lnTo>
                            <a:lnTo>
                              <a:pt x="301834" y="233897"/>
                            </a:lnTo>
                            <a:lnTo>
                              <a:pt x="0" y="233897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chemeClr val="accent3">
                          <a:lumMod val="75000"/>
                        </a:schemeClr>
                      </a:solidFill>
                      <a:ln>
                        <a:noFill/>
                      </a:ln>
                      <a:effectLst/>
                      <a:scene3d>
                        <a:camera prst="isometricOffAxis1Top">
                          <a:rot lat="18076056" lon="18407019" rev="3487262"/>
                        </a:camera>
                        <a:lightRig rig="harsh" dir="t">
                          <a:rot lat="0" lon="0" rev="3600000"/>
                        </a:lightRig>
                      </a:scene3d>
                      <a:sp3d prstMaterial="matte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691" name="Rectangle 22"/>
                      <p:cNvSpPr/>
                      <p:nvPr/>
                    </p:nvSpPr>
                    <p:spPr>
                      <a:xfrm>
                        <a:off x="5733046" y="5240418"/>
                        <a:ext cx="147673" cy="168492"/>
                      </a:xfrm>
                      <a:custGeom>
                        <a:avLst/>
                        <a:gdLst>
                          <a:gd name="connsiteX0" fmla="*/ 0 w 301834"/>
                          <a:gd name="connsiteY0" fmla="*/ 0 h 233897"/>
                          <a:gd name="connsiteX1" fmla="*/ 301834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96137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17414 w 301834"/>
                          <a:gd name="connsiteY0" fmla="*/ 0 h 219125"/>
                          <a:gd name="connsiteX1" fmla="*/ 284742 w 301834"/>
                          <a:gd name="connsiteY1" fmla="*/ 8016 h 219125"/>
                          <a:gd name="connsiteX2" fmla="*/ 301834 w 301834"/>
                          <a:gd name="connsiteY2" fmla="*/ 219125 h 219125"/>
                          <a:gd name="connsiteX3" fmla="*/ 0 w 301834"/>
                          <a:gd name="connsiteY3" fmla="*/ 219125 h 219125"/>
                          <a:gd name="connsiteX4" fmla="*/ 17414 w 301834"/>
                          <a:gd name="connsiteY4" fmla="*/ 0 h 21912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301834" h="219125">
                            <a:moveTo>
                              <a:pt x="17414" y="0"/>
                            </a:moveTo>
                            <a:lnTo>
                              <a:pt x="284742" y="8016"/>
                            </a:lnTo>
                            <a:lnTo>
                              <a:pt x="301834" y="219125"/>
                            </a:lnTo>
                            <a:lnTo>
                              <a:pt x="0" y="219125"/>
                            </a:lnTo>
                            <a:lnTo>
                              <a:pt x="17414" y="0"/>
                            </a:lnTo>
                            <a:close/>
                          </a:path>
                        </a:pathLst>
                      </a:custGeom>
                      <a:solidFill>
                        <a:schemeClr val="accent3">
                          <a:lumMod val="75000"/>
                        </a:schemeClr>
                      </a:solidFill>
                      <a:ln>
                        <a:noFill/>
                      </a:ln>
                      <a:effectLst/>
                      <a:scene3d>
                        <a:camera prst="isometricOffAxis1Top">
                          <a:rot lat="18076056" lon="18407019" rev="3487262"/>
                        </a:camera>
                        <a:lightRig rig="harsh" dir="t">
                          <a:rot lat="0" lon="0" rev="3600000"/>
                        </a:lightRig>
                      </a:scene3d>
                      <a:sp3d prstMaterial="matte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692" name="Rectangle 22"/>
                      <p:cNvSpPr/>
                      <p:nvPr/>
                    </p:nvSpPr>
                    <p:spPr>
                      <a:xfrm>
                        <a:off x="5845969" y="5326485"/>
                        <a:ext cx="135019" cy="179855"/>
                      </a:xfrm>
                      <a:custGeom>
                        <a:avLst/>
                        <a:gdLst>
                          <a:gd name="connsiteX0" fmla="*/ 0 w 301834"/>
                          <a:gd name="connsiteY0" fmla="*/ 0 h 233897"/>
                          <a:gd name="connsiteX1" fmla="*/ 301834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96137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301834" h="233897">
                            <a:moveTo>
                              <a:pt x="0" y="0"/>
                            </a:moveTo>
                            <a:lnTo>
                              <a:pt x="284742" y="22788"/>
                            </a:lnTo>
                            <a:lnTo>
                              <a:pt x="301834" y="233897"/>
                            </a:lnTo>
                            <a:lnTo>
                              <a:pt x="0" y="233897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chemeClr val="accent3">
                          <a:lumMod val="75000"/>
                        </a:schemeClr>
                      </a:solidFill>
                      <a:ln>
                        <a:noFill/>
                      </a:ln>
                      <a:effectLst/>
                      <a:scene3d>
                        <a:camera prst="isometricOffAxis1Top">
                          <a:rot lat="18076056" lon="18407019" rev="3487262"/>
                        </a:camera>
                        <a:lightRig rig="harsh" dir="t">
                          <a:rot lat="0" lon="0" rev="3600000"/>
                        </a:lightRig>
                      </a:scene3d>
                      <a:sp3d prstMaterial="matte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693" name="Rectangle 22"/>
                      <p:cNvSpPr/>
                      <p:nvPr/>
                    </p:nvSpPr>
                    <p:spPr>
                      <a:xfrm>
                        <a:off x="5951435" y="5393810"/>
                        <a:ext cx="147673" cy="179855"/>
                      </a:xfrm>
                      <a:custGeom>
                        <a:avLst/>
                        <a:gdLst>
                          <a:gd name="connsiteX0" fmla="*/ 0 w 301834"/>
                          <a:gd name="connsiteY0" fmla="*/ 0 h 233897"/>
                          <a:gd name="connsiteX1" fmla="*/ 301834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96137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301834" h="233897">
                            <a:moveTo>
                              <a:pt x="0" y="0"/>
                            </a:moveTo>
                            <a:lnTo>
                              <a:pt x="284742" y="22788"/>
                            </a:lnTo>
                            <a:lnTo>
                              <a:pt x="301834" y="233897"/>
                            </a:lnTo>
                            <a:lnTo>
                              <a:pt x="0" y="233897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chemeClr val="accent3">
                          <a:lumMod val="75000"/>
                        </a:schemeClr>
                      </a:solidFill>
                      <a:ln>
                        <a:noFill/>
                      </a:ln>
                      <a:effectLst/>
                      <a:scene3d>
                        <a:camera prst="isometricOffAxis1Top">
                          <a:rot lat="18076056" lon="18407019" rev="3487262"/>
                        </a:camera>
                        <a:lightRig rig="harsh" dir="t">
                          <a:rot lat="0" lon="0" rev="3600000"/>
                        </a:lightRig>
                      </a:scene3d>
                      <a:sp3d prstMaterial="matte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694" name="Rectangle 22"/>
                      <p:cNvSpPr/>
                      <p:nvPr/>
                    </p:nvSpPr>
                    <p:spPr>
                      <a:xfrm>
                        <a:off x="6070692" y="5464233"/>
                        <a:ext cx="139113" cy="179855"/>
                      </a:xfrm>
                      <a:custGeom>
                        <a:avLst/>
                        <a:gdLst>
                          <a:gd name="connsiteX0" fmla="*/ 0 w 301834"/>
                          <a:gd name="connsiteY0" fmla="*/ 0 h 233897"/>
                          <a:gd name="connsiteX1" fmla="*/ 301834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96137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301834" h="233897">
                            <a:moveTo>
                              <a:pt x="0" y="0"/>
                            </a:moveTo>
                            <a:lnTo>
                              <a:pt x="284742" y="22788"/>
                            </a:lnTo>
                            <a:lnTo>
                              <a:pt x="301834" y="233897"/>
                            </a:lnTo>
                            <a:lnTo>
                              <a:pt x="0" y="233897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chemeClr val="accent3">
                          <a:lumMod val="75000"/>
                        </a:schemeClr>
                      </a:solidFill>
                      <a:ln>
                        <a:noFill/>
                      </a:ln>
                      <a:effectLst/>
                      <a:scene3d>
                        <a:camera prst="isometricOffAxis1Top">
                          <a:rot lat="18076056" lon="18407019" rev="3487262"/>
                        </a:camera>
                        <a:lightRig rig="harsh" dir="t">
                          <a:rot lat="0" lon="0" rev="3600000"/>
                        </a:lightRig>
                      </a:scene3d>
                      <a:sp3d prstMaterial="matte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695" name="Rectangle 22"/>
                      <p:cNvSpPr/>
                      <p:nvPr/>
                    </p:nvSpPr>
                    <p:spPr>
                      <a:xfrm>
                        <a:off x="5721636" y="5532755"/>
                        <a:ext cx="204154" cy="202031"/>
                      </a:xfrm>
                      <a:custGeom>
                        <a:avLst/>
                        <a:gdLst>
                          <a:gd name="connsiteX0" fmla="*/ 0 w 301834"/>
                          <a:gd name="connsiteY0" fmla="*/ 0 h 233897"/>
                          <a:gd name="connsiteX1" fmla="*/ 301834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96137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39430 w 301834"/>
                          <a:gd name="connsiteY0" fmla="*/ 0 h 247963"/>
                          <a:gd name="connsiteX1" fmla="*/ 284742 w 301834"/>
                          <a:gd name="connsiteY1" fmla="*/ 36854 h 247963"/>
                          <a:gd name="connsiteX2" fmla="*/ 301834 w 301834"/>
                          <a:gd name="connsiteY2" fmla="*/ 247963 h 247963"/>
                          <a:gd name="connsiteX3" fmla="*/ 0 w 301834"/>
                          <a:gd name="connsiteY3" fmla="*/ 247963 h 247963"/>
                          <a:gd name="connsiteX4" fmla="*/ 39430 w 301834"/>
                          <a:gd name="connsiteY4" fmla="*/ 0 h 247963"/>
                          <a:gd name="connsiteX0" fmla="*/ 39430 w 301834"/>
                          <a:gd name="connsiteY0" fmla="*/ 0 h 247963"/>
                          <a:gd name="connsiteX1" fmla="*/ 301640 w 301834"/>
                          <a:gd name="connsiteY1" fmla="*/ 18100 h 247963"/>
                          <a:gd name="connsiteX2" fmla="*/ 301834 w 301834"/>
                          <a:gd name="connsiteY2" fmla="*/ 247963 h 247963"/>
                          <a:gd name="connsiteX3" fmla="*/ 0 w 301834"/>
                          <a:gd name="connsiteY3" fmla="*/ 247963 h 247963"/>
                          <a:gd name="connsiteX4" fmla="*/ 39430 w 301834"/>
                          <a:gd name="connsiteY4" fmla="*/ 0 h 247963"/>
                          <a:gd name="connsiteX0" fmla="*/ 39430 w 301834"/>
                          <a:gd name="connsiteY0" fmla="*/ 655 h 248618"/>
                          <a:gd name="connsiteX1" fmla="*/ 301640 w 301834"/>
                          <a:gd name="connsiteY1" fmla="*/ 0 h 248618"/>
                          <a:gd name="connsiteX2" fmla="*/ 301834 w 301834"/>
                          <a:gd name="connsiteY2" fmla="*/ 248618 h 248618"/>
                          <a:gd name="connsiteX3" fmla="*/ 0 w 301834"/>
                          <a:gd name="connsiteY3" fmla="*/ 248618 h 248618"/>
                          <a:gd name="connsiteX4" fmla="*/ 39430 w 301834"/>
                          <a:gd name="connsiteY4" fmla="*/ 655 h 248618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301834" h="248618">
                            <a:moveTo>
                              <a:pt x="39430" y="655"/>
                            </a:moveTo>
                            <a:lnTo>
                              <a:pt x="301640" y="0"/>
                            </a:lnTo>
                            <a:cubicBezTo>
                              <a:pt x="301705" y="76621"/>
                              <a:pt x="301769" y="171997"/>
                              <a:pt x="301834" y="248618"/>
                            </a:cubicBezTo>
                            <a:lnTo>
                              <a:pt x="0" y="248618"/>
                            </a:lnTo>
                            <a:lnTo>
                              <a:pt x="39430" y="655"/>
                            </a:lnTo>
                            <a:close/>
                          </a:path>
                        </a:pathLst>
                      </a:custGeom>
                      <a:solidFill>
                        <a:schemeClr val="accent3">
                          <a:lumMod val="75000"/>
                        </a:schemeClr>
                      </a:solidFill>
                      <a:ln>
                        <a:noFill/>
                      </a:ln>
                      <a:effectLst/>
                      <a:scene3d>
                        <a:camera prst="isometricOffAxis1Top">
                          <a:rot lat="18334547" lon="18134128" rev="3689064"/>
                        </a:camera>
                        <a:lightRig rig="harsh" dir="t">
                          <a:rot lat="0" lon="0" rev="3600000"/>
                        </a:lightRig>
                      </a:scene3d>
                      <a:sp3d prstMaterial="matte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696" name="Rectangle 22"/>
                      <p:cNvSpPr/>
                      <p:nvPr/>
                    </p:nvSpPr>
                    <p:spPr>
                      <a:xfrm>
                        <a:off x="5618141" y="5665739"/>
                        <a:ext cx="214788" cy="216533"/>
                      </a:xfrm>
                      <a:custGeom>
                        <a:avLst/>
                        <a:gdLst>
                          <a:gd name="connsiteX0" fmla="*/ 0 w 301834"/>
                          <a:gd name="connsiteY0" fmla="*/ 0 h 233897"/>
                          <a:gd name="connsiteX1" fmla="*/ 301834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96137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301834" h="233897">
                            <a:moveTo>
                              <a:pt x="0" y="0"/>
                            </a:moveTo>
                            <a:lnTo>
                              <a:pt x="284742" y="22788"/>
                            </a:lnTo>
                            <a:lnTo>
                              <a:pt x="301834" y="233897"/>
                            </a:lnTo>
                            <a:lnTo>
                              <a:pt x="0" y="233897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chemeClr val="accent3">
                          <a:lumMod val="75000"/>
                        </a:schemeClr>
                      </a:solidFill>
                      <a:ln>
                        <a:noFill/>
                      </a:ln>
                      <a:effectLst/>
                      <a:scene3d>
                        <a:camera prst="isometricOffAxis1Top">
                          <a:rot lat="18248767" lon="18861620" rev="3104457"/>
                        </a:camera>
                        <a:lightRig rig="harsh" dir="t">
                          <a:rot lat="0" lon="0" rev="3600000"/>
                        </a:lightRig>
                      </a:scene3d>
                      <a:sp3d prstMaterial="matte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697" name="Rectangle 22"/>
                      <p:cNvSpPr/>
                      <p:nvPr/>
                    </p:nvSpPr>
                    <p:spPr>
                      <a:xfrm>
                        <a:off x="5490631" y="5277549"/>
                        <a:ext cx="189017" cy="179855"/>
                      </a:xfrm>
                      <a:custGeom>
                        <a:avLst/>
                        <a:gdLst>
                          <a:gd name="connsiteX0" fmla="*/ 0 w 301834"/>
                          <a:gd name="connsiteY0" fmla="*/ 0 h 233897"/>
                          <a:gd name="connsiteX1" fmla="*/ 301834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96137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301834" h="233897">
                            <a:moveTo>
                              <a:pt x="0" y="0"/>
                            </a:moveTo>
                            <a:lnTo>
                              <a:pt x="284742" y="22788"/>
                            </a:lnTo>
                            <a:lnTo>
                              <a:pt x="301834" y="233897"/>
                            </a:lnTo>
                            <a:lnTo>
                              <a:pt x="0" y="233897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chemeClr val="accent3">
                          <a:lumMod val="75000"/>
                        </a:schemeClr>
                      </a:solidFill>
                      <a:ln>
                        <a:noFill/>
                      </a:ln>
                      <a:effectLst/>
                      <a:scene3d>
                        <a:camera prst="isometricOffAxis1Top">
                          <a:rot lat="17828249" lon="18754518" rev="3183672"/>
                        </a:camera>
                        <a:lightRig rig="harsh" dir="t">
                          <a:rot lat="0" lon="0" rev="3600000"/>
                        </a:lightRig>
                      </a:scene3d>
                      <a:sp3d prstMaterial="matte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698" name="Rectangle 22"/>
                      <p:cNvSpPr/>
                      <p:nvPr/>
                    </p:nvSpPr>
                    <p:spPr>
                      <a:xfrm>
                        <a:off x="5286230" y="5312339"/>
                        <a:ext cx="195394" cy="174445"/>
                      </a:xfrm>
                      <a:custGeom>
                        <a:avLst/>
                        <a:gdLst>
                          <a:gd name="connsiteX0" fmla="*/ 0 w 301834"/>
                          <a:gd name="connsiteY0" fmla="*/ 0 h 233897"/>
                          <a:gd name="connsiteX1" fmla="*/ 301834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96137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23654 w 301834"/>
                          <a:gd name="connsiteY0" fmla="*/ 0 h 237416"/>
                          <a:gd name="connsiteX1" fmla="*/ 284742 w 301834"/>
                          <a:gd name="connsiteY1" fmla="*/ 26307 h 237416"/>
                          <a:gd name="connsiteX2" fmla="*/ 301834 w 301834"/>
                          <a:gd name="connsiteY2" fmla="*/ 237416 h 237416"/>
                          <a:gd name="connsiteX3" fmla="*/ 0 w 301834"/>
                          <a:gd name="connsiteY3" fmla="*/ 237416 h 237416"/>
                          <a:gd name="connsiteX4" fmla="*/ 23654 w 301834"/>
                          <a:gd name="connsiteY4" fmla="*/ 0 h 237416"/>
                          <a:gd name="connsiteX0" fmla="*/ 27596 w 301834"/>
                          <a:gd name="connsiteY0" fmla="*/ 0 h 226861"/>
                          <a:gd name="connsiteX1" fmla="*/ 284742 w 301834"/>
                          <a:gd name="connsiteY1" fmla="*/ 15752 h 226861"/>
                          <a:gd name="connsiteX2" fmla="*/ 301834 w 301834"/>
                          <a:gd name="connsiteY2" fmla="*/ 226861 h 226861"/>
                          <a:gd name="connsiteX3" fmla="*/ 0 w 301834"/>
                          <a:gd name="connsiteY3" fmla="*/ 226861 h 226861"/>
                          <a:gd name="connsiteX4" fmla="*/ 27596 w 301834"/>
                          <a:gd name="connsiteY4" fmla="*/ 0 h 226861"/>
                          <a:gd name="connsiteX0" fmla="*/ 27596 w 284742"/>
                          <a:gd name="connsiteY0" fmla="*/ 0 h 226861"/>
                          <a:gd name="connsiteX1" fmla="*/ 284742 w 284742"/>
                          <a:gd name="connsiteY1" fmla="*/ 15752 h 226861"/>
                          <a:gd name="connsiteX2" fmla="*/ 278180 w 284742"/>
                          <a:gd name="connsiteY2" fmla="*/ 226861 h 226861"/>
                          <a:gd name="connsiteX3" fmla="*/ 0 w 284742"/>
                          <a:gd name="connsiteY3" fmla="*/ 226861 h 226861"/>
                          <a:gd name="connsiteX4" fmla="*/ 27596 w 284742"/>
                          <a:gd name="connsiteY4" fmla="*/ 0 h 226861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284742" h="226861">
                            <a:moveTo>
                              <a:pt x="27596" y="0"/>
                            </a:moveTo>
                            <a:lnTo>
                              <a:pt x="284742" y="15752"/>
                            </a:lnTo>
                            <a:lnTo>
                              <a:pt x="278180" y="226861"/>
                            </a:lnTo>
                            <a:lnTo>
                              <a:pt x="0" y="226861"/>
                            </a:lnTo>
                            <a:lnTo>
                              <a:pt x="27596" y="0"/>
                            </a:lnTo>
                            <a:close/>
                          </a:path>
                        </a:pathLst>
                      </a:custGeom>
                      <a:solidFill>
                        <a:schemeClr val="accent3">
                          <a:lumMod val="75000"/>
                        </a:schemeClr>
                      </a:solidFill>
                      <a:ln>
                        <a:noFill/>
                      </a:ln>
                      <a:effectLst/>
                      <a:scene3d>
                        <a:camera prst="isometricOffAxis1Top">
                          <a:rot lat="18076056" lon="18407019" rev="3487262"/>
                        </a:camera>
                        <a:lightRig rig="harsh" dir="t">
                          <a:rot lat="0" lon="0" rev="3600000"/>
                        </a:lightRig>
                      </a:scene3d>
                      <a:sp3d prstMaterial="matte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699" name="Freeform 698"/>
                      <p:cNvSpPr/>
                      <p:nvPr/>
                    </p:nvSpPr>
                    <p:spPr>
                      <a:xfrm rot="60000">
                        <a:off x="5027448" y="5362864"/>
                        <a:ext cx="381116" cy="376741"/>
                      </a:xfrm>
                      <a:custGeom>
                        <a:avLst/>
                        <a:gdLst>
                          <a:gd name="connsiteX0" fmla="*/ 0 w 564076"/>
                          <a:gd name="connsiteY0" fmla="*/ 0 h 305412"/>
                          <a:gd name="connsiteX1" fmla="*/ 350915 w 564076"/>
                          <a:gd name="connsiteY1" fmla="*/ 19873 h 305412"/>
                          <a:gd name="connsiteX2" fmla="*/ 357830 w 564076"/>
                          <a:gd name="connsiteY2" fmla="*/ 41915 h 305412"/>
                          <a:gd name="connsiteX3" fmla="*/ 545433 w 564076"/>
                          <a:gd name="connsiteY3" fmla="*/ 58044 h 305412"/>
                          <a:gd name="connsiteX4" fmla="*/ 564076 w 564076"/>
                          <a:gd name="connsiteY4" fmla="*/ 305412 h 305412"/>
                          <a:gd name="connsiteX5" fmla="*/ 234859 w 564076"/>
                          <a:gd name="connsiteY5" fmla="*/ 305412 h 305412"/>
                          <a:gd name="connsiteX6" fmla="*/ 234859 w 564076"/>
                          <a:gd name="connsiteY6" fmla="*/ 194032 h 305412"/>
                          <a:gd name="connsiteX7" fmla="*/ 0 w 564076"/>
                          <a:gd name="connsiteY7" fmla="*/ 203984 h 305412"/>
                          <a:gd name="connsiteX0" fmla="*/ 0 w 564076"/>
                          <a:gd name="connsiteY0" fmla="*/ 0 h 305412"/>
                          <a:gd name="connsiteX1" fmla="*/ 350915 w 564076"/>
                          <a:gd name="connsiteY1" fmla="*/ 19873 h 305412"/>
                          <a:gd name="connsiteX2" fmla="*/ 545433 w 564076"/>
                          <a:gd name="connsiteY2" fmla="*/ 58044 h 305412"/>
                          <a:gd name="connsiteX3" fmla="*/ 564076 w 564076"/>
                          <a:gd name="connsiteY3" fmla="*/ 305412 h 305412"/>
                          <a:gd name="connsiteX4" fmla="*/ 234859 w 564076"/>
                          <a:gd name="connsiteY4" fmla="*/ 305412 h 305412"/>
                          <a:gd name="connsiteX5" fmla="*/ 234859 w 564076"/>
                          <a:gd name="connsiteY5" fmla="*/ 194032 h 305412"/>
                          <a:gd name="connsiteX6" fmla="*/ 0 w 564076"/>
                          <a:gd name="connsiteY6" fmla="*/ 203984 h 305412"/>
                          <a:gd name="connsiteX7" fmla="*/ 0 w 564076"/>
                          <a:gd name="connsiteY7" fmla="*/ 0 h 305412"/>
                          <a:gd name="connsiteX0" fmla="*/ 0 w 564076"/>
                          <a:gd name="connsiteY0" fmla="*/ 0 h 305412"/>
                          <a:gd name="connsiteX1" fmla="*/ 350915 w 564076"/>
                          <a:gd name="connsiteY1" fmla="*/ 19873 h 305412"/>
                          <a:gd name="connsiteX2" fmla="*/ 540671 w 564076"/>
                          <a:gd name="connsiteY2" fmla="*/ 22325 h 305412"/>
                          <a:gd name="connsiteX3" fmla="*/ 564076 w 564076"/>
                          <a:gd name="connsiteY3" fmla="*/ 305412 h 305412"/>
                          <a:gd name="connsiteX4" fmla="*/ 234859 w 564076"/>
                          <a:gd name="connsiteY4" fmla="*/ 305412 h 305412"/>
                          <a:gd name="connsiteX5" fmla="*/ 234859 w 564076"/>
                          <a:gd name="connsiteY5" fmla="*/ 194032 h 305412"/>
                          <a:gd name="connsiteX6" fmla="*/ 0 w 564076"/>
                          <a:gd name="connsiteY6" fmla="*/ 203984 h 305412"/>
                          <a:gd name="connsiteX7" fmla="*/ 0 w 564076"/>
                          <a:gd name="connsiteY7" fmla="*/ 0 h 305412"/>
                          <a:gd name="connsiteX0" fmla="*/ 0 w 564076"/>
                          <a:gd name="connsiteY0" fmla="*/ 0 h 305412"/>
                          <a:gd name="connsiteX1" fmla="*/ 350915 w 564076"/>
                          <a:gd name="connsiteY1" fmla="*/ 19873 h 305412"/>
                          <a:gd name="connsiteX2" fmla="*/ 540671 w 564076"/>
                          <a:gd name="connsiteY2" fmla="*/ 22325 h 305412"/>
                          <a:gd name="connsiteX3" fmla="*/ 564076 w 564076"/>
                          <a:gd name="connsiteY3" fmla="*/ 305412 h 305412"/>
                          <a:gd name="connsiteX4" fmla="*/ 234859 w 564076"/>
                          <a:gd name="connsiteY4" fmla="*/ 305412 h 305412"/>
                          <a:gd name="connsiteX5" fmla="*/ 234859 w 564076"/>
                          <a:gd name="connsiteY5" fmla="*/ 204117 h 305412"/>
                          <a:gd name="connsiteX6" fmla="*/ 0 w 564076"/>
                          <a:gd name="connsiteY6" fmla="*/ 203984 h 305412"/>
                          <a:gd name="connsiteX7" fmla="*/ 0 w 564076"/>
                          <a:gd name="connsiteY7" fmla="*/ 0 h 305412"/>
                          <a:gd name="connsiteX0" fmla="*/ 0 w 564076"/>
                          <a:gd name="connsiteY0" fmla="*/ 0 h 305412"/>
                          <a:gd name="connsiteX1" fmla="*/ 350915 w 564076"/>
                          <a:gd name="connsiteY1" fmla="*/ 19873 h 305412"/>
                          <a:gd name="connsiteX2" fmla="*/ 540671 w 564076"/>
                          <a:gd name="connsiteY2" fmla="*/ 22325 h 305412"/>
                          <a:gd name="connsiteX3" fmla="*/ 564076 w 564076"/>
                          <a:gd name="connsiteY3" fmla="*/ 305412 h 305412"/>
                          <a:gd name="connsiteX4" fmla="*/ 240498 w 564076"/>
                          <a:gd name="connsiteY4" fmla="*/ 303731 h 305412"/>
                          <a:gd name="connsiteX5" fmla="*/ 234859 w 564076"/>
                          <a:gd name="connsiteY5" fmla="*/ 204117 h 305412"/>
                          <a:gd name="connsiteX6" fmla="*/ 0 w 564076"/>
                          <a:gd name="connsiteY6" fmla="*/ 203984 h 305412"/>
                          <a:gd name="connsiteX7" fmla="*/ 0 w 564076"/>
                          <a:gd name="connsiteY7" fmla="*/ 0 h 305412"/>
                          <a:gd name="connsiteX0" fmla="*/ 0 w 564076"/>
                          <a:gd name="connsiteY0" fmla="*/ 0 h 305412"/>
                          <a:gd name="connsiteX1" fmla="*/ 348094 w 564076"/>
                          <a:gd name="connsiteY1" fmla="*/ 1382 h 305412"/>
                          <a:gd name="connsiteX2" fmla="*/ 540671 w 564076"/>
                          <a:gd name="connsiteY2" fmla="*/ 22325 h 305412"/>
                          <a:gd name="connsiteX3" fmla="*/ 564076 w 564076"/>
                          <a:gd name="connsiteY3" fmla="*/ 305412 h 305412"/>
                          <a:gd name="connsiteX4" fmla="*/ 240498 w 564076"/>
                          <a:gd name="connsiteY4" fmla="*/ 303731 h 305412"/>
                          <a:gd name="connsiteX5" fmla="*/ 234859 w 564076"/>
                          <a:gd name="connsiteY5" fmla="*/ 204117 h 305412"/>
                          <a:gd name="connsiteX6" fmla="*/ 0 w 564076"/>
                          <a:gd name="connsiteY6" fmla="*/ 203984 h 305412"/>
                          <a:gd name="connsiteX7" fmla="*/ 0 w 564076"/>
                          <a:gd name="connsiteY7" fmla="*/ 0 h 305412"/>
                          <a:gd name="connsiteX0" fmla="*/ 0 w 564076"/>
                          <a:gd name="connsiteY0" fmla="*/ 0 h 305412"/>
                          <a:gd name="connsiteX1" fmla="*/ 540671 w 564076"/>
                          <a:gd name="connsiteY1" fmla="*/ 22325 h 305412"/>
                          <a:gd name="connsiteX2" fmla="*/ 564076 w 564076"/>
                          <a:gd name="connsiteY2" fmla="*/ 305412 h 305412"/>
                          <a:gd name="connsiteX3" fmla="*/ 240498 w 564076"/>
                          <a:gd name="connsiteY3" fmla="*/ 303731 h 305412"/>
                          <a:gd name="connsiteX4" fmla="*/ 234859 w 564076"/>
                          <a:gd name="connsiteY4" fmla="*/ 204117 h 305412"/>
                          <a:gd name="connsiteX5" fmla="*/ 0 w 564076"/>
                          <a:gd name="connsiteY5" fmla="*/ 203984 h 305412"/>
                          <a:gd name="connsiteX6" fmla="*/ 0 w 564076"/>
                          <a:gd name="connsiteY6" fmla="*/ 0 h 305412"/>
                          <a:gd name="connsiteX0" fmla="*/ 0 w 564076"/>
                          <a:gd name="connsiteY0" fmla="*/ 4570 h 309982"/>
                          <a:gd name="connsiteX1" fmla="*/ 554771 w 564076"/>
                          <a:gd name="connsiteY1" fmla="*/ 0 h 309982"/>
                          <a:gd name="connsiteX2" fmla="*/ 564076 w 564076"/>
                          <a:gd name="connsiteY2" fmla="*/ 309982 h 309982"/>
                          <a:gd name="connsiteX3" fmla="*/ 240498 w 564076"/>
                          <a:gd name="connsiteY3" fmla="*/ 308301 h 309982"/>
                          <a:gd name="connsiteX4" fmla="*/ 234859 w 564076"/>
                          <a:gd name="connsiteY4" fmla="*/ 208687 h 309982"/>
                          <a:gd name="connsiteX5" fmla="*/ 0 w 564076"/>
                          <a:gd name="connsiteY5" fmla="*/ 208554 h 309982"/>
                          <a:gd name="connsiteX6" fmla="*/ 0 w 564076"/>
                          <a:gd name="connsiteY6" fmla="*/ 4570 h 309982"/>
                          <a:gd name="connsiteX0" fmla="*/ 0 w 564076"/>
                          <a:gd name="connsiteY0" fmla="*/ 2889 h 308301"/>
                          <a:gd name="connsiteX1" fmla="*/ 554771 w 564076"/>
                          <a:gd name="connsiteY1" fmla="*/ 0 h 308301"/>
                          <a:gd name="connsiteX2" fmla="*/ 564076 w 564076"/>
                          <a:gd name="connsiteY2" fmla="*/ 308301 h 308301"/>
                          <a:gd name="connsiteX3" fmla="*/ 240498 w 564076"/>
                          <a:gd name="connsiteY3" fmla="*/ 306620 h 308301"/>
                          <a:gd name="connsiteX4" fmla="*/ 234859 w 564076"/>
                          <a:gd name="connsiteY4" fmla="*/ 207006 h 308301"/>
                          <a:gd name="connsiteX5" fmla="*/ 0 w 564076"/>
                          <a:gd name="connsiteY5" fmla="*/ 206873 h 308301"/>
                          <a:gd name="connsiteX6" fmla="*/ 0 w 564076"/>
                          <a:gd name="connsiteY6" fmla="*/ 2889 h 308301"/>
                          <a:gd name="connsiteX0" fmla="*/ 0 w 564076"/>
                          <a:gd name="connsiteY0" fmla="*/ 1208 h 306620"/>
                          <a:gd name="connsiteX1" fmla="*/ 554771 w 564076"/>
                          <a:gd name="connsiteY1" fmla="*/ 0 h 306620"/>
                          <a:gd name="connsiteX2" fmla="*/ 564076 w 564076"/>
                          <a:gd name="connsiteY2" fmla="*/ 306620 h 306620"/>
                          <a:gd name="connsiteX3" fmla="*/ 240498 w 564076"/>
                          <a:gd name="connsiteY3" fmla="*/ 304939 h 306620"/>
                          <a:gd name="connsiteX4" fmla="*/ 234859 w 564076"/>
                          <a:gd name="connsiteY4" fmla="*/ 205325 h 306620"/>
                          <a:gd name="connsiteX5" fmla="*/ 0 w 564076"/>
                          <a:gd name="connsiteY5" fmla="*/ 205192 h 306620"/>
                          <a:gd name="connsiteX6" fmla="*/ 0 w 564076"/>
                          <a:gd name="connsiteY6" fmla="*/ 1208 h 306620"/>
                          <a:gd name="connsiteX0" fmla="*/ 0 w 554771"/>
                          <a:gd name="connsiteY0" fmla="*/ 1208 h 306620"/>
                          <a:gd name="connsiteX1" fmla="*/ 554771 w 554771"/>
                          <a:gd name="connsiteY1" fmla="*/ 0 h 306620"/>
                          <a:gd name="connsiteX2" fmla="*/ 552795 w 554771"/>
                          <a:gd name="connsiteY2" fmla="*/ 306620 h 306620"/>
                          <a:gd name="connsiteX3" fmla="*/ 240498 w 554771"/>
                          <a:gd name="connsiteY3" fmla="*/ 304939 h 306620"/>
                          <a:gd name="connsiteX4" fmla="*/ 234859 w 554771"/>
                          <a:gd name="connsiteY4" fmla="*/ 205325 h 306620"/>
                          <a:gd name="connsiteX5" fmla="*/ 0 w 554771"/>
                          <a:gd name="connsiteY5" fmla="*/ 205192 h 306620"/>
                          <a:gd name="connsiteX6" fmla="*/ 0 w 554771"/>
                          <a:gd name="connsiteY6" fmla="*/ 1208 h 306620"/>
                          <a:gd name="connsiteX0" fmla="*/ 0 w 554771"/>
                          <a:gd name="connsiteY0" fmla="*/ 1208 h 306620"/>
                          <a:gd name="connsiteX1" fmla="*/ 554771 w 554771"/>
                          <a:gd name="connsiteY1" fmla="*/ 0 h 306620"/>
                          <a:gd name="connsiteX2" fmla="*/ 552795 w 554771"/>
                          <a:gd name="connsiteY2" fmla="*/ 306620 h 306620"/>
                          <a:gd name="connsiteX3" fmla="*/ 240498 w 554771"/>
                          <a:gd name="connsiteY3" fmla="*/ 304939 h 306620"/>
                          <a:gd name="connsiteX4" fmla="*/ 246139 w 554771"/>
                          <a:gd name="connsiteY4" fmla="*/ 203643 h 306620"/>
                          <a:gd name="connsiteX5" fmla="*/ 0 w 554771"/>
                          <a:gd name="connsiteY5" fmla="*/ 205192 h 306620"/>
                          <a:gd name="connsiteX6" fmla="*/ 0 w 554771"/>
                          <a:gd name="connsiteY6" fmla="*/ 1208 h 306620"/>
                          <a:gd name="connsiteX0" fmla="*/ 0 w 554771"/>
                          <a:gd name="connsiteY0" fmla="*/ 1208 h 306620"/>
                          <a:gd name="connsiteX1" fmla="*/ 554771 w 554771"/>
                          <a:gd name="connsiteY1" fmla="*/ 0 h 306620"/>
                          <a:gd name="connsiteX2" fmla="*/ 552795 w 554771"/>
                          <a:gd name="connsiteY2" fmla="*/ 306620 h 306620"/>
                          <a:gd name="connsiteX3" fmla="*/ 240498 w 554771"/>
                          <a:gd name="connsiteY3" fmla="*/ 304939 h 306620"/>
                          <a:gd name="connsiteX4" fmla="*/ 246139 w 554771"/>
                          <a:gd name="connsiteY4" fmla="*/ 203643 h 306620"/>
                          <a:gd name="connsiteX5" fmla="*/ 0 w 554771"/>
                          <a:gd name="connsiteY5" fmla="*/ 205192 h 306620"/>
                          <a:gd name="connsiteX6" fmla="*/ 0 w 554771"/>
                          <a:gd name="connsiteY6" fmla="*/ 1208 h 306620"/>
                          <a:gd name="connsiteX0" fmla="*/ 0 w 554771"/>
                          <a:gd name="connsiteY0" fmla="*/ 1208 h 308301"/>
                          <a:gd name="connsiteX1" fmla="*/ 554771 w 554771"/>
                          <a:gd name="connsiteY1" fmla="*/ 0 h 308301"/>
                          <a:gd name="connsiteX2" fmla="*/ 552795 w 554771"/>
                          <a:gd name="connsiteY2" fmla="*/ 306620 h 308301"/>
                          <a:gd name="connsiteX3" fmla="*/ 240498 w 554771"/>
                          <a:gd name="connsiteY3" fmla="*/ 308301 h 308301"/>
                          <a:gd name="connsiteX4" fmla="*/ 246139 w 554771"/>
                          <a:gd name="connsiteY4" fmla="*/ 203643 h 308301"/>
                          <a:gd name="connsiteX5" fmla="*/ 0 w 554771"/>
                          <a:gd name="connsiteY5" fmla="*/ 205192 h 308301"/>
                          <a:gd name="connsiteX6" fmla="*/ 0 w 554771"/>
                          <a:gd name="connsiteY6" fmla="*/ 1208 h 308301"/>
                          <a:gd name="connsiteX0" fmla="*/ 0 w 554771"/>
                          <a:gd name="connsiteY0" fmla="*/ 1208 h 308301"/>
                          <a:gd name="connsiteX1" fmla="*/ 554771 w 554771"/>
                          <a:gd name="connsiteY1" fmla="*/ 0 h 308301"/>
                          <a:gd name="connsiteX2" fmla="*/ 552795 w 554771"/>
                          <a:gd name="connsiteY2" fmla="*/ 306620 h 308301"/>
                          <a:gd name="connsiteX3" fmla="*/ 240498 w 554771"/>
                          <a:gd name="connsiteY3" fmla="*/ 308301 h 308301"/>
                          <a:gd name="connsiteX4" fmla="*/ 246139 w 554771"/>
                          <a:gd name="connsiteY4" fmla="*/ 148172 h 308301"/>
                          <a:gd name="connsiteX5" fmla="*/ 0 w 554771"/>
                          <a:gd name="connsiteY5" fmla="*/ 205192 h 308301"/>
                          <a:gd name="connsiteX6" fmla="*/ 0 w 554771"/>
                          <a:gd name="connsiteY6" fmla="*/ 1208 h 308301"/>
                          <a:gd name="connsiteX0" fmla="*/ 0 w 554771"/>
                          <a:gd name="connsiteY0" fmla="*/ 1208 h 308301"/>
                          <a:gd name="connsiteX1" fmla="*/ 554771 w 554771"/>
                          <a:gd name="connsiteY1" fmla="*/ 0 h 308301"/>
                          <a:gd name="connsiteX2" fmla="*/ 552795 w 554771"/>
                          <a:gd name="connsiteY2" fmla="*/ 306620 h 308301"/>
                          <a:gd name="connsiteX3" fmla="*/ 240498 w 554771"/>
                          <a:gd name="connsiteY3" fmla="*/ 308301 h 308301"/>
                          <a:gd name="connsiteX4" fmla="*/ 246139 w 554771"/>
                          <a:gd name="connsiteY4" fmla="*/ 148172 h 308301"/>
                          <a:gd name="connsiteX5" fmla="*/ 0 w 554771"/>
                          <a:gd name="connsiteY5" fmla="*/ 158126 h 308301"/>
                          <a:gd name="connsiteX6" fmla="*/ 0 w 554771"/>
                          <a:gd name="connsiteY6" fmla="*/ 1208 h 308301"/>
                          <a:gd name="connsiteX0" fmla="*/ 0 w 554771"/>
                          <a:gd name="connsiteY0" fmla="*/ 1208 h 308301"/>
                          <a:gd name="connsiteX1" fmla="*/ 554771 w 554771"/>
                          <a:gd name="connsiteY1" fmla="*/ 0 h 308301"/>
                          <a:gd name="connsiteX2" fmla="*/ 552795 w 554771"/>
                          <a:gd name="connsiteY2" fmla="*/ 306620 h 308301"/>
                          <a:gd name="connsiteX3" fmla="*/ 240498 w 554771"/>
                          <a:gd name="connsiteY3" fmla="*/ 308301 h 308301"/>
                          <a:gd name="connsiteX4" fmla="*/ 246139 w 554771"/>
                          <a:gd name="connsiteY4" fmla="*/ 148172 h 308301"/>
                          <a:gd name="connsiteX5" fmla="*/ 0 w 554771"/>
                          <a:gd name="connsiteY5" fmla="*/ 142997 h 308301"/>
                          <a:gd name="connsiteX6" fmla="*/ 0 w 554771"/>
                          <a:gd name="connsiteY6" fmla="*/ 1208 h 308301"/>
                          <a:gd name="connsiteX0" fmla="*/ 0 w 554771"/>
                          <a:gd name="connsiteY0" fmla="*/ 1208 h 308301"/>
                          <a:gd name="connsiteX1" fmla="*/ 554771 w 554771"/>
                          <a:gd name="connsiteY1" fmla="*/ 0 h 308301"/>
                          <a:gd name="connsiteX2" fmla="*/ 552795 w 554771"/>
                          <a:gd name="connsiteY2" fmla="*/ 306620 h 308301"/>
                          <a:gd name="connsiteX3" fmla="*/ 240498 w 554771"/>
                          <a:gd name="connsiteY3" fmla="*/ 308301 h 308301"/>
                          <a:gd name="connsiteX4" fmla="*/ 172815 w 554771"/>
                          <a:gd name="connsiteY4" fmla="*/ 144810 h 308301"/>
                          <a:gd name="connsiteX5" fmla="*/ 0 w 554771"/>
                          <a:gd name="connsiteY5" fmla="*/ 142997 h 308301"/>
                          <a:gd name="connsiteX6" fmla="*/ 0 w 554771"/>
                          <a:gd name="connsiteY6" fmla="*/ 1208 h 308301"/>
                          <a:gd name="connsiteX0" fmla="*/ 0 w 554771"/>
                          <a:gd name="connsiteY0" fmla="*/ 1208 h 309982"/>
                          <a:gd name="connsiteX1" fmla="*/ 554771 w 554771"/>
                          <a:gd name="connsiteY1" fmla="*/ 0 h 309982"/>
                          <a:gd name="connsiteX2" fmla="*/ 552795 w 554771"/>
                          <a:gd name="connsiteY2" fmla="*/ 306620 h 309982"/>
                          <a:gd name="connsiteX3" fmla="*/ 184096 w 554771"/>
                          <a:gd name="connsiteY3" fmla="*/ 309982 h 309982"/>
                          <a:gd name="connsiteX4" fmla="*/ 172815 w 554771"/>
                          <a:gd name="connsiteY4" fmla="*/ 144810 h 309982"/>
                          <a:gd name="connsiteX5" fmla="*/ 0 w 554771"/>
                          <a:gd name="connsiteY5" fmla="*/ 142997 h 309982"/>
                          <a:gd name="connsiteX6" fmla="*/ 0 w 554771"/>
                          <a:gd name="connsiteY6" fmla="*/ 1208 h 309982"/>
                          <a:gd name="connsiteX0" fmla="*/ 0 w 554771"/>
                          <a:gd name="connsiteY0" fmla="*/ 1208 h 309982"/>
                          <a:gd name="connsiteX1" fmla="*/ 554771 w 554771"/>
                          <a:gd name="connsiteY1" fmla="*/ 0 h 309982"/>
                          <a:gd name="connsiteX2" fmla="*/ 552795 w 554771"/>
                          <a:gd name="connsiteY2" fmla="*/ 306620 h 309982"/>
                          <a:gd name="connsiteX3" fmla="*/ 184096 w 554771"/>
                          <a:gd name="connsiteY3" fmla="*/ 309982 h 309982"/>
                          <a:gd name="connsiteX4" fmla="*/ 175635 w 554771"/>
                          <a:gd name="connsiteY4" fmla="*/ 141448 h 309982"/>
                          <a:gd name="connsiteX5" fmla="*/ 0 w 554771"/>
                          <a:gd name="connsiteY5" fmla="*/ 142997 h 309982"/>
                          <a:gd name="connsiteX6" fmla="*/ 0 w 554771"/>
                          <a:gd name="connsiteY6" fmla="*/ 1208 h 309982"/>
                          <a:gd name="connsiteX0" fmla="*/ 0 w 554771"/>
                          <a:gd name="connsiteY0" fmla="*/ 1208 h 309982"/>
                          <a:gd name="connsiteX1" fmla="*/ 554771 w 554771"/>
                          <a:gd name="connsiteY1" fmla="*/ 0 h 309982"/>
                          <a:gd name="connsiteX2" fmla="*/ 552795 w 554771"/>
                          <a:gd name="connsiteY2" fmla="*/ 306620 h 309982"/>
                          <a:gd name="connsiteX3" fmla="*/ 169995 w 554771"/>
                          <a:gd name="connsiteY3" fmla="*/ 309982 h 309982"/>
                          <a:gd name="connsiteX4" fmla="*/ 175635 w 554771"/>
                          <a:gd name="connsiteY4" fmla="*/ 141448 h 309982"/>
                          <a:gd name="connsiteX5" fmla="*/ 0 w 554771"/>
                          <a:gd name="connsiteY5" fmla="*/ 142997 h 309982"/>
                          <a:gd name="connsiteX6" fmla="*/ 0 w 554771"/>
                          <a:gd name="connsiteY6" fmla="*/ 1208 h 309982"/>
                          <a:gd name="connsiteX0" fmla="*/ 0 w 561003"/>
                          <a:gd name="connsiteY0" fmla="*/ 11 h 319468"/>
                          <a:gd name="connsiteX1" fmla="*/ 561003 w 561003"/>
                          <a:gd name="connsiteY1" fmla="*/ 9486 h 319468"/>
                          <a:gd name="connsiteX2" fmla="*/ 559027 w 561003"/>
                          <a:gd name="connsiteY2" fmla="*/ 316106 h 319468"/>
                          <a:gd name="connsiteX3" fmla="*/ 176227 w 561003"/>
                          <a:gd name="connsiteY3" fmla="*/ 319468 h 319468"/>
                          <a:gd name="connsiteX4" fmla="*/ 181867 w 561003"/>
                          <a:gd name="connsiteY4" fmla="*/ 150934 h 319468"/>
                          <a:gd name="connsiteX5" fmla="*/ 6232 w 561003"/>
                          <a:gd name="connsiteY5" fmla="*/ 152483 h 319468"/>
                          <a:gd name="connsiteX6" fmla="*/ 0 w 561003"/>
                          <a:gd name="connsiteY6" fmla="*/ 11 h 319468"/>
                          <a:gd name="connsiteX0" fmla="*/ 0 w 561003"/>
                          <a:gd name="connsiteY0" fmla="*/ 11 h 319468"/>
                          <a:gd name="connsiteX1" fmla="*/ 561003 w 561003"/>
                          <a:gd name="connsiteY1" fmla="*/ 9486 h 319468"/>
                          <a:gd name="connsiteX2" fmla="*/ 559027 w 561003"/>
                          <a:gd name="connsiteY2" fmla="*/ 316106 h 319468"/>
                          <a:gd name="connsiteX3" fmla="*/ 176227 w 561003"/>
                          <a:gd name="connsiteY3" fmla="*/ 319468 h 319468"/>
                          <a:gd name="connsiteX4" fmla="*/ 181867 w 561003"/>
                          <a:gd name="connsiteY4" fmla="*/ 150934 h 319468"/>
                          <a:gd name="connsiteX5" fmla="*/ 0 w 561003"/>
                          <a:gd name="connsiteY5" fmla="*/ 150702 h 319468"/>
                          <a:gd name="connsiteX6" fmla="*/ 0 w 561003"/>
                          <a:gd name="connsiteY6" fmla="*/ 11 h 319468"/>
                          <a:gd name="connsiteX0" fmla="*/ 0 w 561003"/>
                          <a:gd name="connsiteY0" fmla="*/ 11 h 319468"/>
                          <a:gd name="connsiteX1" fmla="*/ 561003 w 561003"/>
                          <a:gd name="connsiteY1" fmla="*/ 9486 h 319468"/>
                          <a:gd name="connsiteX2" fmla="*/ 559027 w 561003"/>
                          <a:gd name="connsiteY2" fmla="*/ 316106 h 319468"/>
                          <a:gd name="connsiteX3" fmla="*/ 176227 w 561003"/>
                          <a:gd name="connsiteY3" fmla="*/ 319468 h 319468"/>
                          <a:gd name="connsiteX4" fmla="*/ 191214 w 561003"/>
                          <a:gd name="connsiteY4" fmla="*/ 150934 h 319468"/>
                          <a:gd name="connsiteX5" fmla="*/ 0 w 561003"/>
                          <a:gd name="connsiteY5" fmla="*/ 150702 h 319468"/>
                          <a:gd name="connsiteX6" fmla="*/ 0 w 561003"/>
                          <a:gd name="connsiteY6" fmla="*/ 11 h 319468"/>
                          <a:gd name="connsiteX0" fmla="*/ 0 w 561003"/>
                          <a:gd name="connsiteY0" fmla="*/ 0 h 319457"/>
                          <a:gd name="connsiteX1" fmla="*/ 561003 w 561003"/>
                          <a:gd name="connsiteY1" fmla="*/ 572 h 319457"/>
                          <a:gd name="connsiteX2" fmla="*/ 559027 w 561003"/>
                          <a:gd name="connsiteY2" fmla="*/ 316095 h 319457"/>
                          <a:gd name="connsiteX3" fmla="*/ 176227 w 561003"/>
                          <a:gd name="connsiteY3" fmla="*/ 319457 h 319457"/>
                          <a:gd name="connsiteX4" fmla="*/ 191214 w 561003"/>
                          <a:gd name="connsiteY4" fmla="*/ 150923 h 319457"/>
                          <a:gd name="connsiteX5" fmla="*/ 0 w 561003"/>
                          <a:gd name="connsiteY5" fmla="*/ 150691 h 319457"/>
                          <a:gd name="connsiteX6" fmla="*/ 0 w 561003"/>
                          <a:gd name="connsiteY6" fmla="*/ 0 h 319457"/>
                          <a:gd name="connsiteX0" fmla="*/ 0 w 564119"/>
                          <a:gd name="connsiteY0" fmla="*/ 0 h 319457"/>
                          <a:gd name="connsiteX1" fmla="*/ 564119 w 564119"/>
                          <a:gd name="connsiteY1" fmla="*/ 20157 h 319457"/>
                          <a:gd name="connsiteX2" fmla="*/ 559027 w 564119"/>
                          <a:gd name="connsiteY2" fmla="*/ 316095 h 319457"/>
                          <a:gd name="connsiteX3" fmla="*/ 176227 w 564119"/>
                          <a:gd name="connsiteY3" fmla="*/ 319457 h 319457"/>
                          <a:gd name="connsiteX4" fmla="*/ 191214 w 564119"/>
                          <a:gd name="connsiteY4" fmla="*/ 150923 h 319457"/>
                          <a:gd name="connsiteX5" fmla="*/ 0 w 564119"/>
                          <a:gd name="connsiteY5" fmla="*/ 150691 h 319457"/>
                          <a:gd name="connsiteX6" fmla="*/ 0 w 564119"/>
                          <a:gd name="connsiteY6" fmla="*/ 0 h 319457"/>
                          <a:gd name="connsiteX0" fmla="*/ 0 w 564119"/>
                          <a:gd name="connsiteY0" fmla="*/ 0 h 316216"/>
                          <a:gd name="connsiteX1" fmla="*/ 564119 w 564119"/>
                          <a:gd name="connsiteY1" fmla="*/ 20157 h 316216"/>
                          <a:gd name="connsiteX2" fmla="*/ 559027 w 564119"/>
                          <a:gd name="connsiteY2" fmla="*/ 316095 h 316216"/>
                          <a:gd name="connsiteX3" fmla="*/ 164696 w 564119"/>
                          <a:gd name="connsiteY3" fmla="*/ 316216 h 316216"/>
                          <a:gd name="connsiteX4" fmla="*/ 191214 w 564119"/>
                          <a:gd name="connsiteY4" fmla="*/ 150923 h 316216"/>
                          <a:gd name="connsiteX5" fmla="*/ 0 w 564119"/>
                          <a:gd name="connsiteY5" fmla="*/ 150691 h 316216"/>
                          <a:gd name="connsiteX6" fmla="*/ 0 w 564119"/>
                          <a:gd name="connsiteY6" fmla="*/ 0 h 316216"/>
                          <a:gd name="connsiteX0" fmla="*/ 0 w 564119"/>
                          <a:gd name="connsiteY0" fmla="*/ 0 h 316216"/>
                          <a:gd name="connsiteX1" fmla="*/ 564119 w 564119"/>
                          <a:gd name="connsiteY1" fmla="*/ 20157 h 316216"/>
                          <a:gd name="connsiteX2" fmla="*/ 559027 w 564119"/>
                          <a:gd name="connsiteY2" fmla="*/ 316095 h 316216"/>
                          <a:gd name="connsiteX3" fmla="*/ 164696 w 564119"/>
                          <a:gd name="connsiteY3" fmla="*/ 316216 h 316216"/>
                          <a:gd name="connsiteX4" fmla="*/ 162641 w 564119"/>
                          <a:gd name="connsiteY4" fmla="*/ 151215 h 316216"/>
                          <a:gd name="connsiteX5" fmla="*/ 0 w 564119"/>
                          <a:gd name="connsiteY5" fmla="*/ 150691 h 316216"/>
                          <a:gd name="connsiteX6" fmla="*/ 0 w 564119"/>
                          <a:gd name="connsiteY6" fmla="*/ 0 h 316216"/>
                          <a:gd name="connsiteX0" fmla="*/ 0 w 564119"/>
                          <a:gd name="connsiteY0" fmla="*/ 0 h 316333"/>
                          <a:gd name="connsiteX1" fmla="*/ 564119 w 564119"/>
                          <a:gd name="connsiteY1" fmla="*/ 20157 h 316333"/>
                          <a:gd name="connsiteX2" fmla="*/ 559027 w 564119"/>
                          <a:gd name="connsiteY2" fmla="*/ 316095 h 316333"/>
                          <a:gd name="connsiteX3" fmla="*/ 153267 w 564119"/>
                          <a:gd name="connsiteY3" fmla="*/ 316333 h 316333"/>
                          <a:gd name="connsiteX4" fmla="*/ 162641 w 564119"/>
                          <a:gd name="connsiteY4" fmla="*/ 151215 h 316333"/>
                          <a:gd name="connsiteX5" fmla="*/ 0 w 564119"/>
                          <a:gd name="connsiteY5" fmla="*/ 150691 h 316333"/>
                          <a:gd name="connsiteX6" fmla="*/ 0 w 564119"/>
                          <a:gd name="connsiteY6" fmla="*/ 0 h 316333"/>
                          <a:gd name="connsiteX0" fmla="*/ 0 w 564119"/>
                          <a:gd name="connsiteY0" fmla="*/ 0 h 316333"/>
                          <a:gd name="connsiteX1" fmla="*/ 564119 w 564119"/>
                          <a:gd name="connsiteY1" fmla="*/ 20157 h 316333"/>
                          <a:gd name="connsiteX2" fmla="*/ 559027 w 564119"/>
                          <a:gd name="connsiteY2" fmla="*/ 316095 h 316333"/>
                          <a:gd name="connsiteX3" fmla="*/ 153267 w 564119"/>
                          <a:gd name="connsiteY3" fmla="*/ 316333 h 316333"/>
                          <a:gd name="connsiteX4" fmla="*/ 122738 w 564119"/>
                          <a:gd name="connsiteY4" fmla="*/ 154984 h 316333"/>
                          <a:gd name="connsiteX5" fmla="*/ 0 w 564119"/>
                          <a:gd name="connsiteY5" fmla="*/ 150691 h 316333"/>
                          <a:gd name="connsiteX6" fmla="*/ 0 w 564119"/>
                          <a:gd name="connsiteY6" fmla="*/ 0 h 316333"/>
                          <a:gd name="connsiteX0" fmla="*/ 0 w 564119"/>
                          <a:gd name="connsiteY0" fmla="*/ 0 h 316627"/>
                          <a:gd name="connsiteX1" fmla="*/ 564119 w 564119"/>
                          <a:gd name="connsiteY1" fmla="*/ 20157 h 316627"/>
                          <a:gd name="connsiteX2" fmla="*/ 559027 w 564119"/>
                          <a:gd name="connsiteY2" fmla="*/ 316095 h 316627"/>
                          <a:gd name="connsiteX3" fmla="*/ 124693 w 564119"/>
                          <a:gd name="connsiteY3" fmla="*/ 316627 h 316627"/>
                          <a:gd name="connsiteX4" fmla="*/ 122738 w 564119"/>
                          <a:gd name="connsiteY4" fmla="*/ 154984 h 316627"/>
                          <a:gd name="connsiteX5" fmla="*/ 0 w 564119"/>
                          <a:gd name="connsiteY5" fmla="*/ 150691 h 316627"/>
                          <a:gd name="connsiteX6" fmla="*/ 0 w 564119"/>
                          <a:gd name="connsiteY6" fmla="*/ 0 h 316627"/>
                          <a:gd name="connsiteX0" fmla="*/ 0 w 564119"/>
                          <a:gd name="connsiteY0" fmla="*/ 0 h 316095"/>
                          <a:gd name="connsiteX1" fmla="*/ 564119 w 564119"/>
                          <a:gd name="connsiteY1" fmla="*/ 20157 h 316095"/>
                          <a:gd name="connsiteX2" fmla="*/ 559027 w 564119"/>
                          <a:gd name="connsiteY2" fmla="*/ 316095 h 316095"/>
                          <a:gd name="connsiteX3" fmla="*/ 118878 w 564119"/>
                          <a:gd name="connsiteY3" fmla="*/ 313327 h 316095"/>
                          <a:gd name="connsiteX4" fmla="*/ 122738 w 564119"/>
                          <a:gd name="connsiteY4" fmla="*/ 154984 h 316095"/>
                          <a:gd name="connsiteX5" fmla="*/ 0 w 564119"/>
                          <a:gd name="connsiteY5" fmla="*/ 150691 h 316095"/>
                          <a:gd name="connsiteX6" fmla="*/ 0 w 564119"/>
                          <a:gd name="connsiteY6" fmla="*/ 0 h 316095"/>
                          <a:gd name="connsiteX0" fmla="*/ 0 w 564119"/>
                          <a:gd name="connsiteY0" fmla="*/ 0 h 320044"/>
                          <a:gd name="connsiteX1" fmla="*/ 564119 w 564119"/>
                          <a:gd name="connsiteY1" fmla="*/ 20157 h 320044"/>
                          <a:gd name="connsiteX2" fmla="*/ 559027 w 564119"/>
                          <a:gd name="connsiteY2" fmla="*/ 316095 h 320044"/>
                          <a:gd name="connsiteX3" fmla="*/ 119078 w 564119"/>
                          <a:gd name="connsiteY3" fmla="*/ 320044 h 320044"/>
                          <a:gd name="connsiteX4" fmla="*/ 122738 w 564119"/>
                          <a:gd name="connsiteY4" fmla="*/ 154984 h 320044"/>
                          <a:gd name="connsiteX5" fmla="*/ 0 w 564119"/>
                          <a:gd name="connsiteY5" fmla="*/ 150691 h 320044"/>
                          <a:gd name="connsiteX6" fmla="*/ 0 w 564119"/>
                          <a:gd name="connsiteY6" fmla="*/ 0 h 320044"/>
                          <a:gd name="connsiteX0" fmla="*/ 0 w 564119"/>
                          <a:gd name="connsiteY0" fmla="*/ 0 h 320161"/>
                          <a:gd name="connsiteX1" fmla="*/ 564119 w 564119"/>
                          <a:gd name="connsiteY1" fmla="*/ 20157 h 320161"/>
                          <a:gd name="connsiteX2" fmla="*/ 559027 w 564119"/>
                          <a:gd name="connsiteY2" fmla="*/ 316095 h 320161"/>
                          <a:gd name="connsiteX3" fmla="*/ 107647 w 564119"/>
                          <a:gd name="connsiteY3" fmla="*/ 320161 h 320161"/>
                          <a:gd name="connsiteX4" fmla="*/ 122738 w 564119"/>
                          <a:gd name="connsiteY4" fmla="*/ 154984 h 320161"/>
                          <a:gd name="connsiteX5" fmla="*/ 0 w 564119"/>
                          <a:gd name="connsiteY5" fmla="*/ 150691 h 320161"/>
                          <a:gd name="connsiteX6" fmla="*/ 0 w 564119"/>
                          <a:gd name="connsiteY6" fmla="*/ 0 h 320161"/>
                          <a:gd name="connsiteX0" fmla="*/ 0 w 564119"/>
                          <a:gd name="connsiteY0" fmla="*/ 0 h 327356"/>
                          <a:gd name="connsiteX1" fmla="*/ 564119 w 564119"/>
                          <a:gd name="connsiteY1" fmla="*/ 20157 h 327356"/>
                          <a:gd name="connsiteX2" fmla="*/ 559027 w 564119"/>
                          <a:gd name="connsiteY2" fmla="*/ 316095 h 327356"/>
                          <a:gd name="connsiteX3" fmla="*/ 103802 w 564119"/>
                          <a:gd name="connsiteY3" fmla="*/ 327356 h 327356"/>
                          <a:gd name="connsiteX4" fmla="*/ 122738 w 564119"/>
                          <a:gd name="connsiteY4" fmla="*/ 154984 h 327356"/>
                          <a:gd name="connsiteX5" fmla="*/ 0 w 564119"/>
                          <a:gd name="connsiteY5" fmla="*/ 150691 h 327356"/>
                          <a:gd name="connsiteX6" fmla="*/ 0 w 564119"/>
                          <a:gd name="connsiteY6" fmla="*/ 0 h 327356"/>
                          <a:gd name="connsiteX0" fmla="*/ 0 w 563978"/>
                          <a:gd name="connsiteY0" fmla="*/ 0 h 327356"/>
                          <a:gd name="connsiteX1" fmla="*/ 563978 w 563978"/>
                          <a:gd name="connsiteY1" fmla="*/ 15388 h 327356"/>
                          <a:gd name="connsiteX2" fmla="*/ 559027 w 563978"/>
                          <a:gd name="connsiteY2" fmla="*/ 316095 h 327356"/>
                          <a:gd name="connsiteX3" fmla="*/ 103802 w 563978"/>
                          <a:gd name="connsiteY3" fmla="*/ 327356 h 327356"/>
                          <a:gd name="connsiteX4" fmla="*/ 122738 w 563978"/>
                          <a:gd name="connsiteY4" fmla="*/ 154984 h 327356"/>
                          <a:gd name="connsiteX5" fmla="*/ 0 w 563978"/>
                          <a:gd name="connsiteY5" fmla="*/ 150691 h 327356"/>
                          <a:gd name="connsiteX6" fmla="*/ 0 w 563978"/>
                          <a:gd name="connsiteY6" fmla="*/ 0 h 327356"/>
                          <a:gd name="connsiteX0" fmla="*/ 0 w 563978"/>
                          <a:gd name="connsiteY0" fmla="*/ 0 h 327356"/>
                          <a:gd name="connsiteX1" fmla="*/ 563978 w 563978"/>
                          <a:gd name="connsiteY1" fmla="*/ 15388 h 327356"/>
                          <a:gd name="connsiteX2" fmla="*/ 559027 w 563978"/>
                          <a:gd name="connsiteY2" fmla="*/ 316095 h 327356"/>
                          <a:gd name="connsiteX3" fmla="*/ 103802 w 563978"/>
                          <a:gd name="connsiteY3" fmla="*/ 327356 h 327356"/>
                          <a:gd name="connsiteX4" fmla="*/ 122738 w 563978"/>
                          <a:gd name="connsiteY4" fmla="*/ 154984 h 327356"/>
                          <a:gd name="connsiteX5" fmla="*/ 0 w 563978"/>
                          <a:gd name="connsiteY5" fmla="*/ 150691 h 327356"/>
                          <a:gd name="connsiteX6" fmla="*/ 0 w 563978"/>
                          <a:gd name="connsiteY6" fmla="*/ 0 h 327356"/>
                          <a:gd name="connsiteX0" fmla="*/ 0 w 563907"/>
                          <a:gd name="connsiteY0" fmla="*/ 0 h 327356"/>
                          <a:gd name="connsiteX1" fmla="*/ 563907 w 563907"/>
                          <a:gd name="connsiteY1" fmla="*/ 13004 h 327356"/>
                          <a:gd name="connsiteX2" fmla="*/ 559027 w 563907"/>
                          <a:gd name="connsiteY2" fmla="*/ 316095 h 327356"/>
                          <a:gd name="connsiteX3" fmla="*/ 103802 w 563907"/>
                          <a:gd name="connsiteY3" fmla="*/ 327356 h 327356"/>
                          <a:gd name="connsiteX4" fmla="*/ 122738 w 563907"/>
                          <a:gd name="connsiteY4" fmla="*/ 154984 h 327356"/>
                          <a:gd name="connsiteX5" fmla="*/ 0 w 563907"/>
                          <a:gd name="connsiteY5" fmla="*/ 150691 h 327356"/>
                          <a:gd name="connsiteX6" fmla="*/ 0 w 563907"/>
                          <a:gd name="connsiteY6" fmla="*/ 0 h 327356"/>
                          <a:gd name="connsiteX0" fmla="*/ 0 w 563907"/>
                          <a:gd name="connsiteY0" fmla="*/ 0 h 327356"/>
                          <a:gd name="connsiteX1" fmla="*/ 563907 w 563907"/>
                          <a:gd name="connsiteY1" fmla="*/ 13004 h 327356"/>
                          <a:gd name="connsiteX2" fmla="*/ 559311 w 563907"/>
                          <a:gd name="connsiteY2" fmla="*/ 325634 h 327356"/>
                          <a:gd name="connsiteX3" fmla="*/ 103802 w 563907"/>
                          <a:gd name="connsiteY3" fmla="*/ 327356 h 327356"/>
                          <a:gd name="connsiteX4" fmla="*/ 122738 w 563907"/>
                          <a:gd name="connsiteY4" fmla="*/ 154984 h 327356"/>
                          <a:gd name="connsiteX5" fmla="*/ 0 w 563907"/>
                          <a:gd name="connsiteY5" fmla="*/ 150691 h 327356"/>
                          <a:gd name="connsiteX6" fmla="*/ 0 w 563907"/>
                          <a:gd name="connsiteY6" fmla="*/ 0 h 327356"/>
                          <a:gd name="connsiteX0" fmla="*/ 0 w 563907"/>
                          <a:gd name="connsiteY0" fmla="*/ 0 h 334469"/>
                          <a:gd name="connsiteX1" fmla="*/ 563907 w 563907"/>
                          <a:gd name="connsiteY1" fmla="*/ 13004 h 334469"/>
                          <a:gd name="connsiteX2" fmla="*/ 559311 w 563907"/>
                          <a:gd name="connsiteY2" fmla="*/ 325634 h 334469"/>
                          <a:gd name="connsiteX3" fmla="*/ 108074 w 563907"/>
                          <a:gd name="connsiteY3" fmla="*/ 334469 h 334469"/>
                          <a:gd name="connsiteX4" fmla="*/ 122738 w 563907"/>
                          <a:gd name="connsiteY4" fmla="*/ 154984 h 334469"/>
                          <a:gd name="connsiteX5" fmla="*/ 0 w 563907"/>
                          <a:gd name="connsiteY5" fmla="*/ 150691 h 334469"/>
                          <a:gd name="connsiteX6" fmla="*/ 0 w 563907"/>
                          <a:gd name="connsiteY6" fmla="*/ 0 h 334469"/>
                          <a:gd name="connsiteX0" fmla="*/ 0 w 563553"/>
                          <a:gd name="connsiteY0" fmla="*/ 0 h 334469"/>
                          <a:gd name="connsiteX1" fmla="*/ 563553 w 563553"/>
                          <a:gd name="connsiteY1" fmla="*/ 1082 h 334469"/>
                          <a:gd name="connsiteX2" fmla="*/ 559311 w 563553"/>
                          <a:gd name="connsiteY2" fmla="*/ 325634 h 334469"/>
                          <a:gd name="connsiteX3" fmla="*/ 108074 w 563553"/>
                          <a:gd name="connsiteY3" fmla="*/ 334469 h 334469"/>
                          <a:gd name="connsiteX4" fmla="*/ 122738 w 563553"/>
                          <a:gd name="connsiteY4" fmla="*/ 154984 h 334469"/>
                          <a:gd name="connsiteX5" fmla="*/ 0 w 563553"/>
                          <a:gd name="connsiteY5" fmla="*/ 150691 h 334469"/>
                          <a:gd name="connsiteX6" fmla="*/ 0 w 563553"/>
                          <a:gd name="connsiteY6" fmla="*/ 0 h 334469"/>
                          <a:gd name="connsiteX0" fmla="*/ 0 w 563553"/>
                          <a:gd name="connsiteY0" fmla="*/ 0 h 334469"/>
                          <a:gd name="connsiteX1" fmla="*/ 563553 w 563553"/>
                          <a:gd name="connsiteY1" fmla="*/ 1082 h 334469"/>
                          <a:gd name="connsiteX2" fmla="*/ 559311 w 563553"/>
                          <a:gd name="connsiteY2" fmla="*/ 325634 h 334469"/>
                          <a:gd name="connsiteX3" fmla="*/ 108074 w 563553"/>
                          <a:gd name="connsiteY3" fmla="*/ 334469 h 334469"/>
                          <a:gd name="connsiteX4" fmla="*/ 122738 w 563553"/>
                          <a:gd name="connsiteY4" fmla="*/ 154984 h 334469"/>
                          <a:gd name="connsiteX5" fmla="*/ 0 w 563553"/>
                          <a:gd name="connsiteY5" fmla="*/ 150691 h 334469"/>
                          <a:gd name="connsiteX6" fmla="*/ 0 w 563553"/>
                          <a:gd name="connsiteY6" fmla="*/ 0 h 334469"/>
                          <a:gd name="connsiteX0" fmla="*/ 0 w 563624"/>
                          <a:gd name="connsiteY0" fmla="*/ 0 h 334469"/>
                          <a:gd name="connsiteX1" fmla="*/ 563624 w 563624"/>
                          <a:gd name="connsiteY1" fmla="*/ 3467 h 334469"/>
                          <a:gd name="connsiteX2" fmla="*/ 559311 w 563624"/>
                          <a:gd name="connsiteY2" fmla="*/ 325634 h 334469"/>
                          <a:gd name="connsiteX3" fmla="*/ 108074 w 563624"/>
                          <a:gd name="connsiteY3" fmla="*/ 334469 h 334469"/>
                          <a:gd name="connsiteX4" fmla="*/ 122738 w 563624"/>
                          <a:gd name="connsiteY4" fmla="*/ 154984 h 334469"/>
                          <a:gd name="connsiteX5" fmla="*/ 0 w 563624"/>
                          <a:gd name="connsiteY5" fmla="*/ 150691 h 334469"/>
                          <a:gd name="connsiteX6" fmla="*/ 0 w 563624"/>
                          <a:gd name="connsiteY6" fmla="*/ 0 h 334469"/>
                          <a:gd name="connsiteX0" fmla="*/ 8114 w 571738"/>
                          <a:gd name="connsiteY0" fmla="*/ 0 h 334469"/>
                          <a:gd name="connsiteX1" fmla="*/ 571738 w 571738"/>
                          <a:gd name="connsiteY1" fmla="*/ 3467 h 334469"/>
                          <a:gd name="connsiteX2" fmla="*/ 567425 w 571738"/>
                          <a:gd name="connsiteY2" fmla="*/ 325634 h 334469"/>
                          <a:gd name="connsiteX3" fmla="*/ 116188 w 571738"/>
                          <a:gd name="connsiteY3" fmla="*/ 334469 h 334469"/>
                          <a:gd name="connsiteX4" fmla="*/ 130852 w 571738"/>
                          <a:gd name="connsiteY4" fmla="*/ 154984 h 334469"/>
                          <a:gd name="connsiteX5" fmla="*/ -1 w 571738"/>
                          <a:gd name="connsiteY5" fmla="*/ 150774 h 334469"/>
                          <a:gd name="connsiteX6" fmla="*/ 8114 w 571738"/>
                          <a:gd name="connsiteY6" fmla="*/ 0 h 334469"/>
                          <a:gd name="connsiteX0" fmla="*/ 8116 w 571740"/>
                          <a:gd name="connsiteY0" fmla="*/ 0 h 334469"/>
                          <a:gd name="connsiteX1" fmla="*/ 571740 w 571740"/>
                          <a:gd name="connsiteY1" fmla="*/ 3467 h 334469"/>
                          <a:gd name="connsiteX2" fmla="*/ 567427 w 571740"/>
                          <a:gd name="connsiteY2" fmla="*/ 325634 h 334469"/>
                          <a:gd name="connsiteX3" fmla="*/ 116190 w 571740"/>
                          <a:gd name="connsiteY3" fmla="*/ 334469 h 334469"/>
                          <a:gd name="connsiteX4" fmla="*/ 118680 w 571740"/>
                          <a:gd name="connsiteY4" fmla="*/ 155108 h 334469"/>
                          <a:gd name="connsiteX5" fmla="*/ 1 w 571740"/>
                          <a:gd name="connsiteY5" fmla="*/ 150774 h 334469"/>
                          <a:gd name="connsiteX6" fmla="*/ 8116 w 571740"/>
                          <a:gd name="connsiteY6" fmla="*/ 0 h 334469"/>
                          <a:gd name="connsiteX0" fmla="*/ 8114 w 571738"/>
                          <a:gd name="connsiteY0" fmla="*/ 0 h 334511"/>
                          <a:gd name="connsiteX1" fmla="*/ 571738 w 571738"/>
                          <a:gd name="connsiteY1" fmla="*/ 3467 h 334511"/>
                          <a:gd name="connsiteX2" fmla="*/ 567425 w 571738"/>
                          <a:gd name="connsiteY2" fmla="*/ 325634 h 334511"/>
                          <a:gd name="connsiteX3" fmla="*/ 112131 w 571738"/>
                          <a:gd name="connsiteY3" fmla="*/ 334511 h 334511"/>
                          <a:gd name="connsiteX4" fmla="*/ 118678 w 571738"/>
                          <a:gd name="connsiteY4" fmla="*/ 155108 h 334511"/>
                          <a:gd name="connsiteX5" fmla="*/ -1 w 571738"/>
                          <a:gd name="connsiteY5" fmla="*/ 150774 h 334511"/>
                          <a:gd name="connsiteX6" fmla="*/ 8114 w 571738"/>
                          <a:gd name="connsiteY6" fmla="*/ 0 h 334511"/>
                          <a:gd name="connsiteX0" fmla="*/ 8116 w 571740"/>
                          <a:gd name="connsiteY0" fmla="*/ 0 h 332210"/>
                          <a:gd name="connsiteX1" fmla="*/ 571740 w 571740"/>
                          <a:gd name="connsiteY1" fmla="*/ 3467 h 332210"/>
                          <a:gd name="connsiteX2" fmla="*/ 567427 w 571740"/>
                          <a:gd name="connsiteY2" fmla="*/ 325634 h 332210"/>
                          <a:gd name="connsiteX3" fmla="*/ 103947 w 571740"/>
                          <a:gd name="connsiteY3" fmla="*/ 332210 h 332210"/>
                          <a:gd name="connsiteX4" fmla="*/ 118680 w 571740"/>
                          <a:gd name="connsiteY4" fmla="*/ 155108 h 332210"/>
                          <a:gd name="connsiteX5" fmla="*/ 1 w 571740"/>
                          <a:gd name="connsiteY5" fmla="*/ 150774 h 332210"/>
                          <a:gd name="connsiteX6" fmla="*/ 8116 w 571740"/>
                          <a:gd name="connsiteY6" fmla="*/ 0 h 332210"/>
                          <a:gd name="connsiteX0" fmla="*/ 8114 w 571738"/>
                          <a:gd name="connsiteY0" fmla="*/ 0 h 332127"/>
                          <a:gd name="connsiteX1" fmla="*/ 571738 w 571738"/>
                          <a:gd name="connsiteY1" fmla="*/ 3467 h 332127"/>
                          <a:gd name="connsiteX2" fmla="*/ 567425 w 571738"/>
                          <a:gd name="connsiteY2" fmla="*/ 325634 h 332127"/>
                          <a:gd name="connsiteX3" fmla="*/ 112061 w 571738"/>
                          <a:gd name="connsiteY3" fmla="*/ 332127 h 332127"/>
                          <a:gd name="connsiteX4" fmla="*/ 118678 w 571738"/>
                          <a:gd name="connsiteY4" fmla="*/ 155108 h 332127"/>
                          <a:gd name="connsiteX5" fmla="*/ -1 w 571738"/>
                          <a:gd name="connsiteY5" fmla="*/ 150774 h 332127"/>
                          <a:gd name="connsiteX6" fmla="*/ 8114 w 571738"/>
                          <a:gd name="connsiteY6" fmla="*/ 0 h 33212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</a:cxnLst>
                        <a:rect l="l" t="t" r="r" b="b"/>
                        <a:pathLst>
                          <a:path w="571738" h="332127">
                            <a:moveTo>
                              <a:pt x="8114" y="0"/>
                            </a:moveTo>
                            <a:lnTo>
                              <a:pt x="571738" y="3467"/>
                            </a:lnTo>
                            <a:cubicBezTo>
                              <a:pt x="571079" y="105674"/>
                              <a:pt x="568084" y="223427"/>
                              <a:pt x="567425" y="325634"/>
                            </a:cubicBezTo>
                            <a:lnTo>
                              <a:pt x="112061" y="332127"/>
                            </a:lnTo>
                            <a:cubicBezTo>
                              <a:pt x="111409" y="278246"/>
                              <a:pt x="119330" y="208989"/>
                              <a:pt x="118678" y="155108"/>
                            </a:cubicBezTo>
                            <a:lnTo>
                              <a:pt x="-1" y="150774"/>
                            </a:lnTo>
                            <a:lnTo>
                              <a:pt x="8114" y="0"/>
                            </a:lnTo>
                            <a:close/>
                          </a:path>
                        </a:pathLst>
                      </a:custGeom>
                      <a:solidFill>
                        <a:schemeClr val="accent3">
                          <a:lumMod val="75000"/>
                        </a:schemeClr>
                      </a:solidFill>
                      <a:ln>
                        <a:noFill/>
                      </a:ln>
                      <a:effectLst/>
                      <a:scene3d>
                        <a:camera prst="isometricOffAxis1Top">
                          <a:rot lat="18248762" lon="18861620" rev="3104456"/>
                        </a:camera>
                        <a:lightRig rig="harsh" dir="t">
                          <a:rot lat="0" lon="0" rev="3600000"/>
                        </a:lightRig>
                      </a:scene3d>
                      <a:sp3d prstMaterial="matte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wrap="square" rtlCol="0" anchor="ctr">
                        <a:noAutofit/>
                      </a:bodyPr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sp>
                    <p:nvSpPr>
                      <p:cNvPr id="700" name="Rectangle 22"/>
                      <p:cNvSpPr/>
                      <p:nvPr/>
                    </p:nvSpPr>
                    <p:spPr>
                      <a:xfrm>
                        <a:off x="5044459" y="5584530"/>
                        <a:ext cx="578574" cy="192539"/>
                      </a:xfrm>
                      <a:custGeom>
                        <a:avLst/>
                        <a:gdLst>
                          <a:gd name="connsiteX0" fmla="*/ 0 w 301834"/>
                          <a:gd name="connsiteY0" fmla="*/ 0 h 233897"/>
                          <a:gd name="connsiteX1" fmla="*/ 301834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96137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301834" h="233897">
                            <a:moveTo>
                              <a:pt x="0" y="0"/>
                            </a:moveTo>
                            <a:lnTo>
                              <a:pt x="284742" y="22788"/>
                            </a:lnTo>
                            <a:lnTo>
                              <a:pt x="301834" y="233897"/>
                            </a:lnTo>
                            <a:lnTo>
                              <a:pt x="0" y="233897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chemeClr val="accent3">
                          <a:lumMod val="75000"/>
                        </a:schemeClr>
                      </a:solidFill>
                      <a:ln>
                        <a:noFill/>
                      </a:ln>
                      <a:effectLst/>
                      <a:scene3d>
                        <a:camera prst="isometricOffAxis1Top">
                          <a:rot lat="18026365" lon="19232775" rev="2738236"/>
                        </a:camera>
                        <a:lightRig rig="harsh" dir="t">
                          <a:rot lat="0" lon="0" rev="3600000"/>
                        </a:lightRig>
                      </a:scene3d>
                      <a:sp3d prstMaterial="matte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01" name="Rectangle 22"/>
                      <p:cNvSpPr/>
                      <p:nvPr/>
                    </p:nvSpPr>
                    <p:spPr>
                      <a:xfrm rot="60000">
                        <a:off x="4679038" y="5315293"/>
                        <a:ext cx="201347" cy="135146"/>
                      </a:xfrm>
                      <a:custGeom>
                        <a:avLst/>
                        <a:gdLst>
                          <a:gd name="connsiteX0" fmla="*/ 0 w 301834"/>
                          <a:gd name="connsiteY0" fmla="*/ 0 h 233897"/>
                          <a:gd name="connsiteX1" fmla="*/ 301834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96137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301834" h="233897">
                            <a:moveTo>
                              <a:pt x="0" y="0"/>
                            </a:moveTo>
                            <a:lnTo>
                              <a:pt x="284742" y="22788"/>
                            </a:lnTo>
                            <a:lnTo>
                              <a:pt x="301834" y="233897"/>
                            </a:lnTo>
                            <a:lnTo>
                              <a:pt x="0" y="233897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chemeClr val="accent3">
                          <a:lumMod val="75000"/>
                        </a:schemeClr>
                      </a:solidFill>
                      <a:ln>
                        <a:noFill/>
                      </a:ln>
                      <a:effectLst/>
                      <a:scene3d>
                        <a:camera prst="isometricOffAxis1Top">
                          <a:rot lat="18026365" lon="19232775" rev="2738236"/>
                        </a:camera>
                        <a:lightRig rig="harsh" dir="t">
                          <a:rot lat="0" lon="0" rev="3600000"/>
                        </a:lightRig>
                      </a:scene3d>
                      <a:sp3d prstMaterial="matte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02" name="Rectangle 22"/>
                      <p:cNvSpPr/>
                      <p:nvPr/>
                    </p:nvSpPr>
                    <p:spPr>
                      <a:xfrm rot="60000">
                        <a:off x="4900496" y="5280160"/>
                        <a:ext cx="201347" cy="135146"/>
                      </a:xfrm>
                      <a:custGeom>
                        <a:avLst/>
                        <a:gdLst>
                          <a:gd name="connsiteX0" fmla="*/ 0 w 301834"/>
                          <a:gd name="connsiteY0" fmla="*/ 0 h 233897"/>
                          <a:gd name="connsiteX1" fmla="*/ 301834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96137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301834" h="233897">
                            <a:moveTo>
                              <a:pt x="0" y="0"/>
                            </a:moveTo>
                            <a:lnTo>
                              <a:pt x="284742" y="22788"/>
                            </a:lnTo>
                            <a:lnTo>
                              <a:pt x="301834" y="233897"/>
                            </a:lnTo>
                            <a:lnTo>
                              <a:pt x="0" y="233897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chemeClr val="accent3">
                          <a:lumMod val="75000"/>
                        </a:schemeClr>
                      </a:solidFill>
                      <a:ln>
                        <a:noFill/>
                      </a:ln>
                      <a:effectLst/>
                      <a:scene3d>
                        <a:camera prst="isometricOffAxis1Top">
                          <a:rot lat="18026365" lon="19232775" rev="2738236"/>
                        </a:camera>
                        <a:lightRig rig="harsh" dir="t">
                          <a:rot lat="0" lon="0" rev="3600000"/>
                        </a:lightRig>
                      </a:scene3d>
                      <a:sp3d prstMaterial="matte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03" name="Rectangle 22"/>
                      <p:cNvSpPr/>
                      <p:nvPr/>
                    </p:nvSpPr>
                    <p:spPr>
                      <a:xfrm>
                        <a:off x="5683973" y="5154643"/>
                        <a:ext cx="133991" cy="135146"/>
                      </a:xfrm>
                      <a:custGeom>
                        <a:avLst/>
                        <a:gdLst>
                          <a:gd name="connsiteX0" fmla="*/ 0 w 301834"/>
                          <a:gd name="connsiteY0" fmla="*/ 0 h 233897"/>
                          <a:gd name="connsiteX1" fmla="*/ 301834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96137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301834" h="233897">
                            <a:moveTo>
                              <a:pt x="0" y="0"/>
                            </a:moveTo>
                            <a:lnTo>
                              <a:pt x="284742" y="22788"/>
                            </a:lnTo>
                            <a:lnTo>
                              <a:pt x="301834" y="233897"/>
                            </a:lnTo>
                            <a:lnTo>
                              <a:pt x="0" y="233897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chemeClr val="accent3">
                          <a:lumMod val="75000"/>
                        </a:schemeClr>
                      </a:solidFill>
                      <a:ln>
                        <a:noFill/>
                      </a:ln>
                      <a:effectLst/>
                      <a:scene3d>
                        <a:camera prst="isometricOffAxis1Top">
                          <a:rot lat="18026365" lon="19232775" rev="2738236"/>
                        </a:camera>
                        <a:lightRig rig="harsh" dir="t">
                          <a:rot lat="0" lon="0" rev="3600000"/>
                        </a:lightRig>
                      </a:scene3d>
                      <a:sp3d prstMaterial="matte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04" name="Rectangle 22"/>
                      <p:cNvSpPr/>
                      <p:nvPr/>
                    </p:nvSpPr>
                    <p:spPr>
                      <a:xfrm>
                        <a:off x="5840726" y="5128519"/>
                        <a:ext cx="133991" cy="135146"/>
                      </a:xfrm>
                      <a:custGeom>
                        <a:avLst/>
                        <a:gdLst>
                          <a:gd name="connsiteX0" fmla="*/ 0 w 301834"/>
                          <a:gd name="connsiteY0" fmla="*/ 0 h 233897"/>
                          <a:gd name="connsiteX1" fmla="*/ 301834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96137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301834" h="233897">
                            <a:moveTo>
                              <a:pt x="0" y="0"/>
                            </a:moveTo>
                            <a:lnTo>
                              <a:pt x="284742" y="22788"/>
                            </a:lnTo>
                            <a:lnTo>
                              <a:pt x="301834" y="233897"/>
                            </a:lnTo>
                            <a:lnTo>
                              <a:pt x="0" y="233897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chemeClr val="accent3">
                          <a:lumMod val="75000"/>
                        </a:schemeClr>
                      </a:solidFill>
                      <a:ln>
                        <a:noFill/>
                      </a:ln>
                      <a:effectLst/>
                      <a:scene3d>
                        <a:camera prst="isometricOffAxis1Top">
                          <a:rot lat="18026365" lon="19232775" rev="2738236"/>
                        </a:camera>
                        <a:lightRig rig="harsh" dir="t">
                          <a:rot lat="0" lon="0" rev="3600000"/>
                        </a:lightRig>
                      </a:scene3d>
                      <a:sp3d prstMaterial="matte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05" name="Rectangle 22"/>
                      <p:cNvSpPr/>
                      <p:nvPr/>
                    </p:nvSpPr>
                    <p:spPr>
                      <a:xfrm>
                        <a:off x="6001835" y="5103843"/>
                        <a:ext cx="133991" cy="135146"/>
                      </a:xfrm>
                      <a:custGeom>
                        <a:avLst/>
                        <a:gdLst>
                          <a:gd name="connsiteX0" fmla="*/ 0 w 301834"/>
                          <a:gd name="connsiteY0" fmla="*/ 0 h 233897"/>
                          <a:gd name="connsiteX1" fmla="*/ 301834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96137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301834" h="233897">
                            <a:moveTo>
                              <a:pt x="0" y="0"/>
                            </a:moveTo>
                            <a:lnTo>
                              <a:pt x="284742" y="22788"/>
                            </a:lnTo>
                            <a:lnTo>
                              <a:pt x="301834" y="233897"/>
                            </a:lnTo>
                            <a:lnTo>
                              <a:pt x="0" y="233897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chemeClr val="accent3">
                          <a:lumMod val="75000"/>
                        </a:schemeClr>
                      </a:solidFill>
                      <a:ln>
                        <a:noFill/>
                      </a:ln>
                      <a:effectLst/>
                      <a:scene3d>
                        <a:camera prst="isometricOffAxis1Top">
                          <a:rot lat="18026365" lon="19232775" rev="2738236"/>
                        </a:camera>
                        <a:lightRig rig="harsh" dir="t">
                          <a:rot lat="0" lon="0" rev="3600000"/>
                        </a:lightRig>
                      </a:scene3d>
                      <a:sp3d prstMaterial="matte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06" name="Rectangle 22"/>
                      <p:cNvSpPr/>
                      <p:nvPr/>
                    </p:nvSpPr>
                    <p:spPr>
                      <a:xfrm rot="120000">
                        <a:off x="2075821" y="5836031"/>
                        <a:ext cx="231704" cy="174686"/>
                      </a:xfrm>
                      <a:custGeom>
                        <a:avLst/>
                        <a:gdLst>
                          <a:gd name="connsiteX0" fmla="*/ 0 w 301834"/>
                          <a:gd name="connsiteY0" fmla="*/ 0 h 233897"/>
                          <a:gd name="connsiteX1" fmla="*/ 301834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96137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301834" h="233897">
                            <a:moveTo>
                              <a:pt x="0" y="0"/>
                            </a:moveTo>
                            <a:lnTo>
                              <a:pt x="284742" y="22788"/>
                            </a:lnTo>
                            <a:lnTo>
                              <a:pt x="301834" y="233897"/>
                            </a:lnTo>
                            <a:lnTo>
                              <a:pt x="0" y="233897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chemeClr val="accent3">
                          <a:lumMod val="75000"/>
                        </a:schemeClr>
                      </a:solidFill>
                      <a:ln>
                        <a:noFill/>
                      </a:ln>
                      <a:effectLst/>
                      <a:scene3d>
                        <a:camera prst="isometricOffAxis1Top">
                          <a:rot lat="18026365" lon="19232775" rev="2738236"/>
                        </a:camera>
                        <a:lightRig rig="harsh" dir="t">
                          <a:rot lat="0" lon="0" rev="3600000"/>
                        </a:lightRig>
                      </a:scene3d>
                      <a:sp3d prstMaterial="matte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07" name="Rectangle 22"/>
                      <p:cNvSpPr/>
                      <p:nvPr/>
                    </p:nvSpPr>
                    <p:spPr>
                      <a:xfrm>
                        <a:off x="2794828" y="5708716"/>
                        <a:ext cx="231704" cy="174686"/>
                      </a:xfrm>
                      <a:custGeom>
                        <a:avLst/>
                        <a:gdLst>
                          <a:gd name="connsiteX0" fmla="*/ 0 w 301834"/>
                          <a:gd name="connsiteY0" fmla="*/ 0 h 233897"/>
                          <a:gd name="connsiteX1" fmla="*/ 301834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96137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301834" h="233897">
                            <a:moveTo>
                              <a:pt x="0" y="0"/>
                            </a:moveTo>
                            <a:lnTo>
                              <a:pt x="284742" y="22788"/>
                            </a:lnTo>
                            <a:lnTo>
                              <a:pt x="301834" y="233897"/>
                            </a:lnTo>
                            <a:lnTo>
                              <a:pt x="0" y="233897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chemeClr val="accent3">
                          <a:lumMod val="75000"/>
                        </a:schemeClr>
                      </a:solidFill>
                      <a:ln>
                        <a:noFill/>
                      </a:ln>
                      <a:effectLst/>
                      <a:scene3d>
                        <a:camera prst="isometricOffAxis1Top">
                          <a:rot lat="18026365" lon="19232775" rev="2738236"/>
                        </a:camera>
                        <a:lightRig rig="harsh" dir="t">
                          <a:rot lat="0" lon="0" rev="3600000"/>
                        </a:lightRig>
                      </a:scene3d>
                      <a:sp3d prstMaterial="matte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08" name="Rectangle 22"/>
                      <p:cNvSpPr/>
                      <p:nvPr/>
                    </p:nvSpPr>
                    <p:spPr>
                      <a:xfrm>
                        <a:off x="2555343" y="5751461"/>
                        <a:ext cx="231704" cy="174686"/>
                      </a:xfrm>
                      <a:custGeom>
                        <a:avLst/>
                        <a:gdLst>
                          <a:gd name="connsiteX0" fmla="*/ 0 w 301834"/>
                          <a:gd name="connsiteY0" fmla="*/ 0 h 233897"/>
                          <a:gd name="connsiteX1" fmla="*/ 301834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96137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301834" h="233897">
                            <a:moveTo>
                              <a:pt x="0" y="0"/>
                            </a:moveTo>
                            <a:lnTo>
                              <a:pt x="284742" y="22788"/>
                            </a:lnTo>
                            <a:lnTo>
                              <a:pt x="301834" y="233897"/>
                            </a:lnTo>
                            <a:lnTo>
                              <a:pt x="0" y="233897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chemeClr val="accent3">
                          <a:lumMod val="75000"/>
                        </a:schemeClr>
                      </a:solidFill>
                      <a:ln>
                        <a:noFill/>
                      </a:ln>
                      <a:effectLst/>
                      <a:scene3d>
                        <a:camera prst="isometricOffAxis1Top">
                          <a:rot lat="18026365" lon="19232775" rev="2738236"/>
                        </a:camera>
                        <a:lightRig rig="harsh" dir="t">
                          <a:rot lat="0" lon="0" rev="3600000"/>
                        </a:lightRig>
                      </a:scene3d>
                      <a:sp3d prstMaterial="matte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09" name="Rectangle 22"/>
                      <p:cNvSpPr/>
                      <p:nvPr/>
                    </p:nvSpPr>
                    <p:spPr>
                      <a:xfrm>
                        <a:off x="3273924" y="5626291"/>
                        <a:ext cx="231704" cy="174686"/>
                      </a:xfrm>
                      <a:custGeom>
                        <a:avLst/>
                        <a:gdLst>
                          <a:gd name="connsiteX0" fmla="*/ 0 w 301834"/>
                          <a:gd name="connsiteY0" fmla="*/ 0 h 233897"/>
                          <a:gd name="connsiteX1" fmla="*/ 301834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96137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301834" h="233897">
                            <a:moveTo>
                              <a:pt x="0" y="0"/>
                            </a:moveTo>
                            <a:lnTo>
                              <a:pt x="284742" y="22788"/>
                            </a:lnTo>
                            <a:lnTo>
                              <a:pt x="301834" y="233897"/>
                            </a:lnTo>
                            <a:lnTo>
                              <a:pt x="0" y="233897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chemeClr val="accent3">
                          <a:lumMod val="75000"/>
                        </a:schemeClr>
                      </a:solidFill>
                      <a:ln>
                        <a:noFill/>
                      </a:ln>
                      <a:effectLst/>
                      <a:scene3d>
                        <a:camera prst="isometricOffAxis1Top">
                          <a:rot lat="18026365" lon="19232775" rev="2738236"/>
                        </a:camera>
                        <a:lightRig rig="harsh" dir="t">
                          <a:rot lat="0" lon="0" rev="3600000"/>
                        </a:lightRig>
                      </a:scene3d>
                      <a:sp3d prstMaterial="matte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10" name="Rectangle 22"/>
                      <p:cNvSpPr/>
                      <p:nvPr/>
                    </p:nvSpPr>
                    <p:spPr>
                      <a:xfrm>
                        <a:off x="3029286" y="5666461"/>
                        <a:ext cx="231704" cy="174686"/>
                      </a:xfrm>
                      <a:custGeom>
                        <a:avLst/>
                        <a:gdLst>
                          <a:gd name="connsiteX0" fmla="*/ 0 w 301834"/>
                          <a:gd name="connsiteY0" fmla="*/ 0 h 233897"/>
                          <a:gd name="connsiteX1" fmla="*/ 301834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96137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301834" h="233897">
                            <a:moveTo>
                              <a:pt x="0" y="0"/>
                            </a:moveTo>
                            <a:lnTo>
                              <a:pt x="284742" y="22788"/>
                            </a:lnTo>
                            <a:lnTo>
                              <a:pt x="301834" y="233897"/>
                            </a:lnTo>
                            <a:lnTo>
                              <a:pt x="0" y="233897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chemeClr val="accent3">
                          <a:lumMod val="75000"/>
                        </a:schemeClr>
                      </a:solidFill>
                      <a:ln>
                        <a:noFill/>
                      </a:ln>
                      <a:effectLst/>
                      <a:scene3d>
                        <a:camera prst="isometricOffAxis1Top">
                          <a:rot lat="18026365" lon="19232775" rev="2738236"/>
                        </a:camera>
                        <a:lightRig rig="harsh" dir="t">
                          <a:rot lat="0" lon="0" rev="3600000"/>
                        </a:lightRig>
                      </a:scene3d>
                      <a:sp3d prstMaterial="matte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11" name="Rectangle 22"/>
                      <p:cNvSpPr/>
                      <p:nvPr/>
                    </p:nvSpPr>
                    <p:spPr>
                      <a:xfrm>
                        <a:off x="3516474" y="5582931"/>
                        <a:ext cx="231704" cy="174686"/>
                      </a:xfrm>
                      <a:custGeom>
                        <a:avLst/>
                        <a:gdLst>
                          <a:gd name="connsiteX0" fmla="*/ 0 w 301834"/>
                          <a:gd name="connsiteY0" fmla="*/ 0 h 233897"/>
                          <a:gd name="connsiteX1" fmla="*/ 301834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96137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301834" h="233897">
                            <a:moveTo>
                              <a:pt x="0" y="0"/>
                            </a:moveTo>
                            <a:lnTo>
                              <a:pt x="284742" y="22788"/>
                            </a:lnTo>
                            <a:lnTo>
                              <a:pt x="301834" y="233897"/>
                            </a:lnTo>
                            <a:lnTo>
                              <a:pt x="0" y="233897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chemeClr val="accent3">
                          <a:lumMod val="75000"/>
                        </a:schemeClr>
                      </a:solidFill>
                      <a:ln>
                        <a:noFill/>
                      </a:ln>
                      <a:effectLst/>
                      <a:scene3d>
                        <a:camera prst="isometricOffAxis1Top">
                          <a:rot lat="18026365" lon="19232775" rev="2738236"/>
                        </a:camera>
                        <a:lightRig rig="harsh" dir="t">
                          <a:rot lat="0" lon="0" rev="3600000"/>
                        </a:lightRig>
                      </a:scene3d>
                      <a:sp3d prstMaterial="matte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12" name="Rectangle 22"/>
                      <p:cNvSpPr/>
                      <p:nvPr/>
                    </p:nvSpPr>
                    <p:spPr>
                      <a:xfrm>
                        <a:off x="4003297" y="5503083"/>
                        <a:ext cx="231704" cy="174686"/>
                      </a:xfrm>
                      <a:custGeom>
                        <a:avLst/>
                        <a:gdLst>
                          <a:gd name="connsiteX0" fmla="*/ 0 w 301834"/>
                          <a:gd name="connsiteY0" fmla="*/ 0 h 233897"/>
                          <a:gd name="connsiteX1" fmla="*/ 301834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96137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301834" h="233897">
                            <a:moveTo>
                              <a:pt x="0" y="0"/>
                            </a:moveTo>
                            <a:lnTo>
                              <a:pt x="284742" y="22788"/>
                            </a:lnTo>
                            <a:lnTo>
                              <a:pt x="301834" y="233897"/>
                            </a:lnTo>
                            <a:lnTo>
                              <a:pt x="0" y="233897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chemeClr val="accent3">
                          <a:lumMod val="75000"/>
                        </a:schemeClr>
                      </a:solidFill>
                      <a:ln>
                        <a:noFill/>
                      </a:ln>
                      <a:effectLst/>
                      <a:scene3d>
                        <a:camera prst="isometricOffAxis1Top">
                          <a:rot lat="18026365" lon="19232775" rev="2738236"/>
                        </a:camera>
                        <a:lightRig rig="harsh" dir="t">
                          <a:rot lat="0" lon="0" rev="3600000"/>
                        </a:lightRig>
                      </a:scene3d>
                      <a:sp3d prstMaterial="matte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13" name="Rectangle 22"/>
                      <p:cNvSpPr/>
                      <p:nvPr/>
                    </p:nvSpPr>
                    <p:spPr>
                      <a:xfrm>
                        <a:off x="3758660" y="5540676"/>
                        <a:ext cx="231704" cy="174686"/>
                      </a:xfrm>
                      <a:custGeom>
                        <a:avLst/>
                        <a:gdLst>
                          <a:gd name="connsiteX0" fmla="*/ 0 w 301834"/>
                          <a:gd name="connsiteY0" fmla="*/ 0 h 233897"/>
                          <a:gd name="connsiteX1" fmla="*/ 301834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96137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301834" h="233897">
                            <a:moveTo>
                              <a:pt x="0" y="0"/>
                            </a:moveTo>
                            <a:lnTo>
                              <a:pt x="284742" y="22788"/>
                            </a:lnTo>
                            <a:lnTo>
                              <a:pt x="301834" y="233897"/>
                            </a:lnTo>
                            <a:lnTo>
                              <a:pt x="0" y="233897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chemeClr val="accent3">
                          <a:lumMod val="75000"/>
                        </a:schemeClr>
                      </a:solidFill>
                      <a:ln>
                        <a:noFill/>
                      </a:ln>
                      <a:effectLst/>
                      <a:scene3d>
                        <a:camera prst="isometricOffAxis1Top">
                          <a:rot lat="18026365" lon="19232775" rev="2738236"/>
                        </a:camera>
                        <a:lightRig rig="harsh" dir="t">
                          <a:rot lat="0" lon="0" rev="3600000"/>
                        </a:lightRig>
                      </a:scene3d>
                      <a:sp3d prstMaterial="matte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14" name="Rectangle 22"/>
                      <p:cNvSpPr/>
                      <p:nvPr/>
                    </p:nvSpPr>
                    <p:spPr>
                      <a:xfrm>
                        <a:off x="4245848" y="5462298"/>
                        <a:ext cx="231704" cy="174686"/>
                      </a:xfrm>
                      <a:custGeom>
                        <a:avLst/>
                        <a:gdLst>
                          <a:gd name="connsiteX0" fmla="*/ 0 w 301834"/>
                          <a:gd name="connsiteY0" fmla="*/ 0 h 233897"/>
                          <a:gd name="connsiteX1" fmla="*/ 301834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96137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301834" h="233897">
                            <a:moveTo>
                              <a:pt x="0" y="0"/>
                            </a:moveTo>
                            <a:lnTo>
                              <a:pt x="284742" y="22788"/>
                            </a:lnTo>
                            <a:lnTo>
                              <a:pt x="301834" y="233897"/>
                            </a:lnTo>
                            <a:lnTo>
                              <a:pt x="0" y="233897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chemeClr val="accent3">
                          <a:lumMod val="75000"/>
                        </a:schemeClr>
                      </a:solidFill>
                      <a:ln>
                        <a:noFill/>
                      </a:ln>
                      <a:effectLst/>
                      <a:scene3d>
                        <a:camera prst="isometricOffAxis1Top">
                          <a:rot lat="18026365" lon="19232775" rev="2738236"/>
                        </a:camera>
                        <a:lightRig rig="harsh" dir="t">
                          <a:rot lat="0" lon="0" rev="3600000"/>
                        </a:lightRig>
                      </a:scene3d>
                      <a:sp3d prstMaterial="matte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15" name="Rectangle 22"/>
                      <p:cNvSpPr/>
                      <p:nvPr/>
                    </p:nvSpPr>
                    <p:spPr>
                      <a:xfrm>
                        <a:off x="4494787" y="5426882"/>
                        <a:ext cx="231704" cy="174686"/>
                      </a:xfrm>
                      <a:custGeom>
                        <a:avLst/>
                        <a:gdLst>
                          <a:gd name="connsiteX0" fmla="*/ 0 w 301834"/>
                          <a:gd name="connsiteY0" fmla="*/ 0 h 233897"/>
                          <a:gd name="connsiteX1" fmla="*/ 301834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96137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301834" h="233897">
                            <a:moveTo>
                              <a:pt x="0" y="0"/>
                            </a:moveTo>
                            <a:lnTo>
                              <a:pt x="284742" y="22788"/>
                            </a:lnTo>
                            <a:lnTo>
                              <a:pt x="301834" y="233897"/>
                            </a:lnTo>
                            <a:lnTo>
                              <a:pt x="0" y="233897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chemeClr val="accent3">
                          <a:lumMod val="75000"/>
                        </a:schemeClr>
                      </a:solidFill>
                      <a:ln>
                        <a:noFill/>
                      </a:ln>
                      <a:effectLst/>
                      <a:scene3d>
                        <a:camera prst="isometricOffAxis1Top">
                          <a:rot lat="18026365" lon="19232775" rev="2738236"/>
                        </a:camera>
                        <a:lightRig rig="harsh" dir="t">
                          <a:rot lat="0" lon="0" rev="3600000"/>
                        </a:lightRig>
                      </a:scene3d>
                      <a:sp3d prstMaterial="matte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16" name="Rectangle 22"/>
                      <p:cNvSpPr/>
                      <p:nvPr/>
                    </p:nvSpPr>
                    <p:spPr>
                      <a:xfrm>
                        <a:off x="2623915" y="5841582"/>
                        <a:ext cx="231704" cy="174686"/>
                      </a:xfrm>
                      <a:custGeom>
                        <a:avLst/>
                        <a:gdLst>
                          <a:gd name="connsiteX0" fmla="*/ 0 w 301834"/>
                          <a:gd name="connsiteY0" fmla="*/ 0 h 233897"/>
                          <a:gd name="connsiteX1" fmla="*/ 301834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96137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301834" h="233897">
                            <a:moveTo>
                              <a:pt x="0" y="0"/>
                            </a:moveTo>
                            <a:lnTo>
                              <a:pt x="284742" y="22788"/>
                            </a:lnTo>
                            <a:lnTo>
                              <a:pt x="301834" y="233897"/>
                            </a:lnTo>
                            <a:lnTo>
                              <a:pt x="0" y="233897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chemeClr val="accent3">
                          <a:lumMod val="75000"/>
                        </a:schemeClr>
                      </a:solidFill>
                      <a:ln>
                        <a:noFill/>
                      </a:ln>
                      <a:effectLst/>
                      <a:scene3d>
                        <a:camera prst="isometricOffAxis1Top">
                          <a:rot lat="18026365" lon="19232775" rev="2738236"/>
                        </a:camera>
                        <a:lightRig rig="harsh" dir="t">
                          <a:rot lat="0" lon="0" rev="3600000"/>
                        </a:lightRig>
                      </a:scene3d>
                      <a:sp3d prstMaterial="matte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17" name="Rectangle 22"/>
                      <p:cNvSpPr/>
                      <p:nvPr/>
                    </p:nvSpPr>
                    <p:spPr>
                      <a:xfrm>
                        <a:off x="2384430" y="5881752"/>
                        <a:ext cx="231704" cy="174686"/>
                      </a:xfrm>
                      <a:custGeom>
                        <a:avLst/>
                        <a:gdLst>
                          <a:gd name="connsiteX0" fmla="*/ 0 w 301834"/>
                          <a:gd name="connsiteY0" fmla="*/ 0 h 233897"/>
                          <a:gd name="connsiteX1" fmla="*/ 301834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96137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301834" h="233897">
                            <a:moveTo>
                              <a:pt x="0" y="0"/>
                            </a:moveTo>
                            <a:lnTo>
                              <a:pt x="284742" y="22788"/>
                            </a:lnTo>
                            <a:lnTo>
                              <a:pt x="301834" y="233897"/>
                            </a:lnTo>
                            <a:lnTo>
                              <a:pt x="0" y="233897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chemeClr val="accent3">
                          <a:lumMod val="75000"/>
                        </a:schemeClr>
                      </a:solidFill>
                      <a:ln>
                        <a:noFill/>
                      </a:ln>
                      <a:effectLst/>
                      <a:scene3d>
                        <a:camera prst="isometricOffAxis1Top">
                          <a:rot lat="18026365" lon="19232775" rev="2738236"/>
                        </a:camera>
                        <a:lightRig rig="harsh" dir="t">
                          <a:rot lat="0" lon="0" rev="3600000"/>
                        </a:lightRig>
                      </a:scene3d>
                      <a:sp3d prstMaterial="matte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18" name="Rectangle 22"/>
                      <p:cNvSpPr/>
                      <p:nvPr/>
                    </p:nvSpPr>
                    <p:spPr>
                      <a:xfrm>
                        <a:off x="3103439" y="5754435"/>
                        <a:ext cx="231704" cy="174686"/>
                      </a:xfrm>
                      <a:custGeom>
                        <a:avLst/>
                        <a:gdLst>
                          <a:gd name="connsiteX0" fmla="*/ 0 w 301834"/>
                          <a:gd name="connsiteY0" fmla="*/ 0 h 233897"/>
                          <a:gd name="connsiteX1" fmla="*/ 301834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96137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301834" h="233897">
                            <a:moveTo>
                              <a:pt x="0" y="0"/>
                            </a:moveTo>
                            <a:lnTo>
                              <a:pt x="284742" y="22788"/>
                            </a:lnTo>
                            <a:lnTo>
                              <a:pt x="301834" y="233897"/>
                            </a:lnTo>
                            <a:lnTo>
                              <a:pt x="0" y="233897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chemeClr val="accent3">
                          <a:lumMod val="75000"/>
                        </a:schemeClr>
                      </a:solidFill>
                      <a:ln>
                        <a:noFill/>
                      </a:ln>
                      <a:effectLst/>
                      <a:scene3d>
                        <a:camera prst="isometricOffAxis1Top">
                          <a:rot lat="18026365" lon="19232775" rev="2738236"/>
                        </a:camera>
                        <a:lightRig rig="harsh" dir="t">
                          <a:rot lat="0" lon="0" rev="3600000"/>
                        </a:lightRig>
                      </a:scene3d>
                      <a:sp3d prstMaterial="matte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19" name="Rectangle 22"/>
                      <p:cNvSpPr/>
                      <p:nvPr/>
                    </p:nvSpPr>
                    <p:spPr>
                      <a:xfrm>
                        <a:off x="2863953" y="5797180"/>
                        <a:ext cx="231704" cy="174686"/>
                      </a:xfrm>
                      <a:custGeom>
                        <a:avLst/>
                        <a:gdLst>
                          <a:gd name="connsiteX0" fmla="*/ 0 w 301834"/>
                          <a:gd name="connsiteY0" fmla="*/ 0 h 233897"/>
                          <a:gd name="connsiteX1" fmla="*/ 301834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96137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301834" h="233897">
                            <a:moveTo>
                              <a:pt x="0" y="0"/>
                            </a:moveTo>
                            <a:lnTo>
                              <a:pt x="284742" y="22788"/>
                            </a:lnTo>
                            <a:lnTo>
                              <a:pt x="301834" y="233897"/>
                            </a:lnTo>
                            <a:lnTo>
                              <a:pt x="0" y="233897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chemeClr val="accent3">
                          <a:lumMod val="75000"/>
                        </a:schemeClr>
                      </a:solidFill>
                      <a:ln>
                        <a:noFill/>
                      </a:ln>
                      <a:effectLst/>
                      <a:scene3d>
                        <a:camera prst="isometricOffAxis1Top">
                          <a:rot lat="18026365" lon="19232775" rev="2738236"/>
                        </a:camera>
                        <a:lightRig rig="harsh" dir="t">
                          <a:rot lat="0" lon="0" rev="3600000"/>
                        </a:lightRig>
                      </a:scene3d>
                      <a:sp3d prstMaterial="matte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20" name="Rectangle 22"/>
                      <p:cNvSpPr/>
                      <p:nvPr/>
                    </p:nvSpPr>
                    <p:spPr>
                      <a:xfrm>
                        <a:off x="3582534" y="5672010"/>
                        <a:ext cx="231704" cy="174686"/>
                      </a:xfrm>
                      <a:custGeom>
                        <a:avLst/>
                        <a:gdLst>
                          <a:gd name="connsiteX0" fmla="*/ 0 w 301834"/>
                          <a:gd name="connsiteY0" fmla="*/ 0 h 233897"/>
                          <a:gd name="connsiteX1" fmla="*/ 301834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96137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301834" h="233897">
                            <a:moveTo>
                              <a:pt x="0" y="0"/>
                            </a:moveTo>
                            <a:lnTo>
                              <a:pt x="284742" y="22788"/>
                            </a:lnTo>
                            <a:lnTo>
                              <a:pt x="301834" y="233897"/>
                            </a:lnTo>
                            <a:lnTo>
                              <a:pt x="0" y="233897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chemeClr val="accent3">
                          <a:lumMod val="75000"/>
                        </a:schemeClr>
                      </a:solidFill>
                      <a:ln>
                        <a:noFill/>
                      </a:ln>
                      <a:effectLst/>
                      <a:scene3d>
                        <a:camera prst="isometricOffAxis1Top">
                          <a:rot lat="18026365" lon="19232775" rev="2738236"/>
                        </a:camera>
                        <a:lightRig rig="harsh" dir="t">
                          <a:rot lat="0" lon="0" rev="3600000"/>
                        </a:lightRig>
                      </a:scene3d>
                      <a:sp3d prstMaterial="matte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21" name="Rectangle 22"/>
                      <p:cNvSpPr/>
                      <p:nvPr/>
                    </p:nvSpPr>
                    <p:spPr>
                      <a:xfrm>
                        <a:off x="3337895" y="5712180"/>
                        <a:ext cx="231704" cy="174686"/>
                      </a:xfrm>
                      <a:custGeom>
                        <a:avLst/>
                        <a:gdLst>
                          <a:gd name="connsiteX0" fmla="*/ 0 w 301834"/>
                          <a:gd name="connsiteY0" fmla="*/ 0 h 233897"/>
                          <a:gd name="connsiteX1" fmla="*/ 301834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96137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301834" h="233897">
                            <a:moveTo>
                              <a:pt x="0" y="0"/>
                            </a:moveTo>
                            <a:lnTo>
                              <a:pt x="284742" y="22788"/>
                            </a:lnTo>
                            <a:lnTo>
                              <a:pt x="301834" y="233897"/>
                            </a:lnTo>
                            <a:lnTo>
                              <a:pt x="0" y="233897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chemeClr val="accent3">
                          <a:lumMod val="75000"/>
                        </a:schemeClr>
                      </a:solidFill>
                      <a:ln>
                        <a:noFill/>
                      </a:ln>
                      <a:effectLst/>
                      <a:scene3d>
                        <a:camera prst="isometricOffAxis1Top">
                          <a:rot lat="18026365" lon="19232775" rev="2738236"/>
                        </a:camera>
                        <a:lightRig rig="harsh" dir="t">
                          <a:rot lat="0" lon="0" rev="3600000"/>
                        </a:lightRig>
                      </a:scene3d>
                      <a:sp3d prstMaterial="matte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22" name="Rectangle 22"/>
                      <p:cNvSpPr/>
                      <p:nvPr/>
                    </p:nvSpPr>
                    <p:spPr>
                      <a:xfrm>
                        <a:off x="3825085" y="5628650"/>
                        <a:ext cx="231704" cy="174686"/>
                      </a:xfrm>
                      <a:custGeom>
                        <a:avLst/>
                        <a:gdLst>
                          <a:gd name="connsiteX0" fmla="*/ 0 w 301834"/>
                          <a:gd name="connsiteY0" fmla="*/ 0 h 233897"/>
                          <a:gd name="connsiteX1" fmla="*/ 301834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96137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301834" h="233897">
                            <a:moveTo>
                              <a:pt x="0" y="0"/>
                            </a:moveTo>
                            <a:lnTo>
                              <a:pt x="284742" y="22788"/>
                            </a:lnTo>
                            <a:lnTo>
                              <a:pt x="301834" y="233897"/>
                            </a:lnTo>
                            <a:lnTo>
                              <a:pt x="0" y="233897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chemeClr val="accent3">
                          <a:lumMod val="75000"/>
                        </a:schemeClr>
                      </a:solidFill>
                      <a:ln>
                        <a:noFill/>
                      </a:ln>
                      <a:effectLst/>
                      <a:scene3d>
                        <a:camera prst="isometricOffAxis1Top">
                          <a:rot lat="18026365" lon="19232775" rev="2738236"/>
                        </a:camera>
                        <a:lightRig rig="harsh" dir="t">
                          <a:rot lat="0" lon="0" rev="3600000"/>
                        </a:lightRig>
                      </a:scene3d>
                      <a:sp3d prstMaterial="matte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23" name="Rectangle 22"/>
                      <p:cNvSpPr/>
                      <p:nvPr/>
                    </p:nvSpPr>
                    <p:spPr>
                      <a:xfrm>
                        <a:off x="4311908" y="5548802"/>
                        <a:ext cx="231704" cy="174686"/>
                      </a:xfrm>
                      <a:custGeom>
                        <a:avLst/>
                        <a:gdLst>
                          <a:gd name="connsiteX0" fmla="*/ 0 w 301834"/>
                          <a:gd name="connsiteY0" fmla="*/ 0 h 233897"/>
                          <a:gd name="connsiteX1" fmla="*/ 301834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96137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301834" h="233897">
                            <a:moveTo>
                              <a:pt x="0" y="0"/>
                            </a:moveTo>
                            <a:lnTo>
                              <a:pt x="284742" y="22788"/>
                            </a:lnTo>
                            <a:lnTo>
                              <a:pt x="301834" y="233897"/>
                            </a:lnTo>
                            <a:lnTo>
                              <a:pt x="0" y="233897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chemeClr val="accent3">
                          <a:lumMod val="75000"/>
                        </a:schemeClr>
                      </a:solidFill>
                      <a:ln>
                        <a:noFill/>
                      </a:ln>
                      <a:effectLst/>
                      <a:scene3d>
                        <a:camera prst="isometricOffAxis1Top">
                          <a:rot lat="18026365" lon="19232775" rev="2738236"/>
                        </a:camera>
                        <a:lightRig rig="harsh" dir="t">
                          <a:rot lat="0" lon="0" rev="3600000"/>
                        </a:lightRig>
                      </a:scene3d>
                      <a:sp3d prstMaterial="matte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24" name="Rectangle 22"/>
                      <p:cNvSpPr/>
                      <p:nvPr/>
                    </p:nvSpPr>
                    <p:spPr>
                      <a:xfrm>
                        <a:off x="4067269" y="5586397"/>
                        <a:ext cx="231704" cy="174686"/>
                      </a:xfrm>
                      <a:custGeom>
                        <a:avLst/>
                        <a:gdLst>
                          <a:gd name="connsiteX0" fmla="*/ 0 w 301834"/>
                          <a:gd name="connsiteY0" fmla="*/ 0 h 233897"/>
                          <a:gd name="connsiteX1" fmla="*/ 301834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96137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301834" h="233897">
                            <a:moveTo>
                              <a:pt x="0" y="0"/>
                            </a:moveTo>
                            <a:lnTo>
                              <a:pt x="284742" y="22788"/>
                            </a:lnTo>
                            <a:lnTo>
                              <a:pt x="301834" y="233897"/>
                            </a:lnTo>
                            <a:lnTo>
                              <a:pt x="0" y="233897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chemeClr val="accent3">
                          <a:lumMod val="75000"/>
                        </a:schemeClr>
                      </a:solidFill>
                      <a:ln>
                        <a:noFill/>
                      </a:ln>
                      <a:effectLst/>
                      <a:scene3d>
                        <a:camera prst="isometricOffAxis1Top">
                          <a:rot lat="18026365" lon="19232775" rev="2738236"/>
                        </a:camera>
                        <a:lightRig rig="harsh" dir="t">
                          <a:rot lat="0" lon="0" rev="3600000"/>
                        </a:lightRig>
                      </a:scene3d>
                      <a:sp3d prstMaterial="matte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25" name="Rectangle 22"/>
                      <p:cNvSpPr/>
                      <p:nvPr/>
                    </p:nvSpPr>
                    <p:spPr>
                      <a:xfrm>
                        <a:off x="4554458" y="5508019"/>
                        <a:ext cx="231704" cy="174686"/>
                      </a:xfrm>
                      <a:custGeom>
                        <a:avLst/>
                        <a:gdLst>
                          <a:gd name="connsiteX0" fmla="*/ 0 w 301834"/>
                          <a:gd name="connsiteY0" fmla="*/ 0 h 233897"/>
                          <a:gd name="connsiteX1" fmla="*/ 301834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96137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301834" h="233897">
                            <a:moveTo>
                              <a:pt x="0" y="0"/>
                            </a:moveTo>
                            <a:lnTo>
                              <a:pt x="284742" y="22788"/>
                            </a:lnTo>
                            <a:lnTo>
                              <a:pt x="301834" y="233897"/>
                            </a:lnTo>
                            <a:lnTo>
                              <a:pt x="0" y="233897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chemeClr val="accent3">
                          <a:lumMod val="75000"/>
                        </a:schemeClr>
                      </a:solidFill>
                      <a:ln>
                        <a:noFill/>
                      </a:ln>
                      <a:effectLst/>
                      <a:scene3d>
                        <a:camera prst="isometricOffAxis1Top">
                          <a:rot lat="18026365" lon="19232775" rev="2738236"/>
                        </a:camera>
                        <a:lightRig rig="harsh" dir="t">
                          <a:rot lat="0" lon="0" rev="3600000"/>
                        </a:lightRig>
                      </a:scene3d>
                      <a:sp3d prstMaterial="matte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26" name="Rectangle 22"/>
                      <p:cNvSpPr/>
                      <p:nvPr/>
                    </p:nvSpPr>
                    <p:spPr>
                      <a:xfrm>
                        <a:off x="4802108" y="5473729"/>
                        <a:ext cx="184731" cy="174686"/>
                      </a:xfrm>
                      <a:custGeom>
                        <a:avLst/>
                        <a:gdLst>
                          <a:gd name="connsiteX0" fmla="*/ 0 w 301834"/>
                          <a:gd name="connsiteY0" fmla="*/ 0 h 233897"/>
                          <a:gd name="connsiteX1" fmla="*/ 301834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96137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301834" h="233897">
                            <a:moveTo>
                              <a:pt x="0" y="0"/>
                            </a:moveTo>
                            <a:lnTo>
                              <a:pt x="284742" y="22788"/>
                            </a:lnTo>
                            <a:lnTo>
                              <a:pt x="301834" y="233897"/>
                            </a:lnTo>
                            <a:lnTo>
                              <a:pt x="0" y="233897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chemeClr val="accent3">
                          <a:lumMod val="75000"/>
                        </a:schemeClr>
                      </a:solidFill>
                      <a:ln>
                        <a:noFill/>
                      </a:ln>
                      <a:effectLst/>
                      <a:scene3d>
                        <a:camera prst="isometricOffAxis1Top">
                          <a:rot lat="18026365" lon="19232775" rev="2738236"/>
                        </a:camera>
                        <a:lightRig rig="harsh" dir="t">
                          <a:rot lat="0" lon="0" rev="3600000"/>
                        </a:lightRig>
                      </a:scene3d>
                      <a:sp3d prstMaterial="matte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27" name="Rectangle 22"/>
                      <p:cNvSpPr/>
                      <p:nvPr/>
                    </p:nvSpPr>
                    <p:spPr>
                      <a:xfrm>
                        <a:off x="2711546" y="5925402"/>
                        <a:ext cx="231704" cy="174686"/>
                      </a:xfrm>
                      <a:custGeom>
                        <a:avLst/>
                        <a:gdLst>
                          <a:gd name="connsiteX0" fmla="*/ 0 w 301834"/>
                          <a:gd name="connsiteY0" fmla="*/ 0 h 233897"/>
                          <a:gd name="connsiteX1" fmla="*/ 301834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96137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301834" h="233897">
                            <a:moveTo>
                              <a:pt x="0" y="0"/>
                            </a:moveTo>
                            <a:lnTo>
                              <a:pt x="284742" y="22788"/>
                            </a:lnTo>
                            <a:lnTo>
                              <a:pt x="301834" y="233897"/>
                            </a:lnTo>
                            <a:lnTo>
                              <a:pt x="0" y="233897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chemeClr val="accent3">
                          <a:lumMod val="75000"/>
                        </a:schemeClr>
                      </a:solidFill>
                      <a:ln>
                        <a:noFill/>
                      </a:ln>
                      <a:effectLst/>
                      <a:scene3d>
                        <a:camera prst="isometricOffAxis1Top">
                          <a:rot lat="18026365" lon="19232775" rev="2738236"/>
                        </a:camera>
                        <a:lightRig rig="harsh" dir="t">
                          <a:rot lat="0" lon="0" rev="3600000"/>
                        </a:lightRig>
                      </a:scene3d>
                      <a:sp3d prstMaterial="matte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28" name="Rectangle 22"/>
                      <p:cNvSpPr/>
                      <p:nvPr/>
                    </p:nvSpPr>
                    <p:spPr>
                      <a:xfrm>
                        <a:off x="2468250" y="5973192"/>
                        <a:ext cx="231704" cy="174686"/>
                      </a:xfrm>
                      <a:custGeom>
                        <a:avLst/>
                        <a:gdLst>
                          <a:gd name="connsiteX0" fmla="*/ 0 w 301834"/>
                          <a:gd name="connsiteY0" fmla="*/ 0 h 233897"/>
                          <a:gd name="connsiteX1" fmla="*/ 301834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96137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301834" h="233897">
                            <a:moveTo>
                              <a:pt x="0" y="0"/>
                            </a:moveTo>
                            <a:lnTo>
                              <a:pt x="284742" y="22788"/>
                            </a:lnTo>
                            <a:lnTo>
                              <a:pt x="301834" y="233897"/>
                            </a:lnTo>
                            <a:lnTo>
                              <a:pt x="0" y="233897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chemeClr val="accent3">
                          <a:lumMod val="75000"/>
                        </a:schemeClr>
                      </a:solidFill>
                      <a:ln>
                        <a:noFill/>
                      </a:ln>
                      <a:effectLst/>
                      <a:scene3d>
                        <a:camera prst="isometricOffAxis1Top">
                          <a:rot lat="18026365" lon="19232775" rev="2738236"/>
                        </a:camera>
                        <a:lightRig rig="harsh" dir="t">
                          <a:rot lat="0" lon="0" rev="3600000"/>
                        </a:lightRig>
                      </a:scene3d>
                      <a:sp3d prstMaterial="matte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29" name="Rectangle 22"/>
                      <p:cNvSpPr/>
                      <p:nvPr/>
                    </p:nvSpPr>
                    <p:spPr>
                      <a:xfrm>
                        <a:off x="3179638" y="5845875"/>
                        <a:ext cx="231704" cy="174686"/>
                      </a:xfrm>
                      <a:custGeom>
                        <a:avLst/>
                        <a:gdLst>
                          <a:gd name="connsiteX0" fmla="*/ 0 w 301834"/>
                          <a:gd name="connsiteY0" fmla="*/ 0 h 233897"/>
                          <a:gd name="connsiteX1" fmla="*/ 301834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96137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301834" h="233897">
                            <a:moveTo>
                              <a:pt x="0" y="0"/>
                            </a:moveTo>
                            <a:lnTo>
                              <a:pt x="284742" y="22788"/>
                            </a:lnTo>
                            <a:lnTo>
                              <a:pt x="301834" y="233897"/>
                            </a:lnTo>
                            <a:lnTo>
                              <a:pt x="0" y="233897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chemeClr val="accent3">
                          <a:lumMod val="75000"/>
                        </a:schemeClr>
                      </a:solidFill>
                      <a:ln>
                        <a:noFill/>
                      </a:ln>
                      <a:effectLst/>
                      <a:scene3d>
                        <a:camera prst="isometricOffAxis1Top">
                          <a:rot lat="18026365" lon="19232775" rev="2738236"/>
                        </a:camera>
                        <a:lightRig rig="harsh" dir="t">
                          <a:rot lat="0" lon="0" rev="3600000"/>
                        </a:lightRig>
                      </a:scene3d>
                      <a:sp3d prstMaterial="matte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30" name="Rectangle 22"/>
                      <p:cNvSpPr/>
                      <p:nvPr/>
                    </p:nvSpPr>
                    <p:spPr>
                      <a:xfrm rot="21540000">
                        <a:off x="2947772" y="5888620"/>
                        <a:ext cx="231704" cy="174686"/>
                      </a:xfrm>
                      <a:custGeom>
                        <a:avLst/>
                        <a:gdLst>
                          <a:gd name="connsiteX0" fmla="*/ 0 w 301834"/>
                          <a:gd name="connsiteY0" fmla="*/ 0 h 233897"/>
                          <a:gd name="connsiteX1" fmla="*/ 301834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96137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301834" h="233897">
                            <a:moveTo>
                              <a:pt x="0" y="0"/>
                            </a:moveTo>
                            <a:lnTo>
                              <a:pt x="284742" y="22788"/>
                            </a:lnTo>
                            <a:lnTo>
                              <a:pt x="301834" y="233897"/>
                            </a:lnTo>
                            <a:lnTo>
                              <a:pt x="0" y="233897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chemeClr val="accent3">
                          <a:lumMod val="75000"/>
                        </a:schemeClr>
                      </a:solidFill>
                      <a:ln>
                        <a:noFill/>
                      </a:ln>
                      <a:effectLst/>
                      <a:scene3d>
                        <a:camera prst="isometricOffAxis1Top">
                          <a:rot lat="18026365" lon="19232775" rev="2738236"/>
                        </a:camera>
                        <a:lightRig rig="harsh" dir="t">
                          <a:rot lat="0" lon="0" rev="3600000"/>
                        </a:lightRig>
                      </a:scene3d>
                      <a:sp3d prstMaterial="matte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43" name="Rectangle 22"/>
                      <p:cNvSpPr/>
                      <p:nvPr/>
                    </p:nvSpPr>
                    <p:spPr>
                      <a:xfrm>
                        <a:off x="3658734" y="5755830"/>
                        <a:ext cx="231704" cy="174686"/>
                      </a:xfrm>
                      <a:custGeom>
                        <a:avLst/>
                        <a:gdLst>
                          <a:gd name="connsiteX0" fmla="*/ 0 w 301834"/>
                          <a:gd name="connsiteY0" fmla="*/ 0 h 233897"/>
                          <a:gd name="connsiteX1" fmla="*/ 301834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96137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301834" h="233897">
                            <a:moveTo>
                              <a:pt x="0" y="0"/>
                            </a:moveTo>
                            <a:lnTo>
                              <a:pt x="284742" y="22788"/>
                            </a:lnTo>
                            <a:lnTo>
                              <a:pt x="301834" y="233897"/>
                            </a:lnTo>
                            <a:lnTo>
                              <a:pt x="0" y="233897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chemeClr val="accent3">
                          <a:lumMod val="75000"/>
                        </a:schemeClr>
                      </a:solidFill>
                      <a:ln>
                        <a:noFill/>
                      </a:ln>
                      <a:effectLst/>
                      <a:scene3d>
                        <a:camera prst="isometricOffAxis1Top">
                          <a:rot lat="18026365" lon="19232775" rev="2738236"/>
                        </a:camera>
                        <a:lightRig rig="harsh" dir="t">
                          <a:rot lat="0" lon="0" rev="3600000"/>
                        </a:lightRig>
                      </a:scene3d>
                      <a:sp3d prstMaterial="matte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44" name="Rectangle 22"/>
                      <p:cNvSpPr/>
                      <p:nvPr/>
                    </p:nvSpPr>
                    <p:spPr>
                      <a:xfrm>
                        <a:off x="3421715" y="5796000"/>
                        <a:ext cx="231704" cy="174686"/>
                      </a:xfrm>
                      <a:custGeom>
                        <a:avLst/>
                        <a:gdLst>
                          <a:gd name="connsiteX0" fmla="*/ 0 w 301834"/>
                          <a:gd name="connsiteY0" fmla="*/ 0 h 233897"/>
                          <a:gd name="connsiteX1" fmla="*/ 301834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96137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301834" h="233897">
                            <a:moveTo>
                              <a:pt x="0" y="0"/>
                            </a:moveTo>
                            <a:lnTo>
                              <a:pt x="284742" y="22788"/>
                            </a:lnTo>
                            <a:lnTo>
                              <a:pt x="301834" y="233897"/>
                            </a:lnTo>
                            <a:lnTo>
                              <a:pt x="0" y="233897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chemeClr val="accent3">
                          <a:lumMod val="75000"/>
                        </a:schemeClr>
                      </a:solidFill>
                      <a:ln>
                        <a:noFill/>
                      </a:ln>
                      <a:effectLst/>
                      <a:scene3d>
                        <a:camera prst="isometricOffAxis1Top">
                          <a:rot lat="18026365" lon="19232775" rev="2738236"/>
                        </a:camera>
                        <a:lightRig rig="harsh" dir="t">
                          <a:rot lat="0" lon="0" rev="3600000"/>
                        </a:lightRig>
                      </a:scene3d>
                      <a:sp3d prstMaterial="matte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45" name="Rectangle 22"/>
                      <p:cNvSpPr/>
                      <p:nvPr/>
                    </p:nvSpPr>
                    <p:spPr>
                      <a:xfrm>
                        <a:off x="3905095" y="5712470"/>
                        <a:ext cx="231704" cy="174686"/>
                      </a:xfrm>
                      <a:custGeom>
                        <a:avLst/>
                        <a:gdLst>
                          <a:gd name="connsiteX0" fmla="*/ 0 w 301834"/>
                          <a:gd name="connsiteY0" fmla="*/ 0 h 233897"/>
                          <a:gd name="connsiteX1" fmla="*/ 301834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96137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301834" h="233897">
                            <a:moveTo>
                              <a:pt x="0" y="0"/>
                            </a:moveTo>
                            <a:lnTo>
                              <a:pt x="284742" y="22788"/>
                            </a:lnTo>
                            <a:lnTo>
                              <a:pt x="301834" y="233897"/>
                            </a:lnTo>
                            <a:lnTo>
                              <a:pt x="0" y="233897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chemeClr val="accent3">
                          <a:lumMod val="75000"/>
                        </a:schemeClr>
                      </a:solidFill>
                      <a:ln>
                        <a:noFill/>
                      </a:ln>
                      <a:effectLst/>
                      <a:scene3d>
                        <a:camera prst="isometricOffAxis1Top">
                          <a:rot lat="18026365" lon="19232775" rev="2738236"/>
                        </a:camera>
                        <a:lightRig rig="harsh" dir="t">
                          <a:rot lat="0" lon="0" rev="3600000"/>
                        </a:lightRig>
                      </a:scene3d>
                      <a:sp3d prstMaterial="matte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46" name="Rectangle 22"/>
                      <p:cNvSpPr/>
                      <p:nvPr/>
                    </p:nvSpPr>
                    <p:spPr>
                      <a:xfrm>
                        <a:off x="4391918" y="5632622"/>
                        <a:ext cx="231704" cy="174686"/>
                      </a:xfrm>
                      <a:custGeom>
                        <a:avLst/>
                        <a:gdLst>
                          <a:gd name="connsiteX0" fmla="*/ 0 w 301834"/>
                          <a:gd name="connsiteY0" fmla="*/ 0 h 233897"/>
                          <a:gd name="connsiteX1" fmla="*/ 301834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96137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301834" h="233897">
                            <a:moveTo>
                              <a:pt x="0" y="0"/>
                            </a:moveTo>
                            <a:lnTo>
                              <a:pt x="284742" y="22788"/>
                            </a:lnTo>
                            <a:lnTo>
                              <a:pt x="301834" y="233897"/>
                            </a:lnTo>
                            <a:lnTo>
                              <a:pt x="0" y="233897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chemeClr val="accent3">
                          <a:lumMod val="75000"/>
                        </a:schemeClr>
                      </a:solidFill>
                      <a:ln>
                        <a:noFill/>
                      </a:ln>
                      <a:effectLst/>
                      <a:scene3d>
                        <a:camera prst="isometricOffAxis1Top">
                          <a:rot lat="18026365" lon="19232775" rev="2738236"/>
                        </a:camera>
                        <a:lightRig rig="harsh" dir="t">
                          <a:rot lat="0" lon="0" rev="3600000"/>
                        </a:lightRig>
                      </a:scene3d>
                      <a:sp3d prstMaterial="matte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47" name="Rectangle 22"/>
                      <p:cNvSpPr/>
                      <p:nvPr/>
                    </p:nvSpPr>
                    <p:spPr>
                      <a:xfrm>
                        <a:off x="4143470" y="5670216"/>
                        <a:ext cx="231704" cy="174686"/>
                      </a:xfrm>
                      <a:custGeom>
                        <a:avLst/>
                        <a:gdLst>
                          <a:gd name="connsiteX0" fmla="*/ 0 w 301834"/>
                          <a:gd name="connsiteY0" fmla="*/ 0 h 233897"/>
                          <a:gd name="connsiteX1" fmla="*/ 301834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96137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301834" h="233897">
                            <a:moveTo>
                              <a:pt x="0" y="0"/>
                            </a:moveTo>
                            <a:lnTo>
                              <a:pt x="284742" y="22788"/>
                            </a:lnTo>
                            <a:lnTo>
                              <a:pt x="301834" y="233897"/>
                            </a:lnTo>
                            <a:lnTo>
                              <a:pt x="0" y="233897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chemeClr val="accent3">
                          <a:lumMod val="75000"/>
                        </a:schemeClr>
                      </a:solidFill>
                      <a:ln>
                        <a:noFill/>
                      </a:ln>
                      <a:effectLst/>
                      <a:scene3d>
                        <a:camera prst="isometricOffAxis1Top">
                          <a:rot lat="18026365" lon="19232775" rev="2738236"/>
                        </a:camera>
                        <a:lightRig rig="harsh" dir="t">
                          <a:rot lat="0" lon="0" rev="3600000"/>
                        </a:lightRig>
                      </a:scene3d>
                      <a:sp3d prstMaterial="matte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48" name="Rectangle 22"/>
                      <p:cNvSpPr/>
                      <p:nvPr/>
                    </p:nvSpPr>
                    <p:spPr>
                      <a:xfrm>
                        <a:off x="4638279" y="5591839"/>
                        <a:ext cx="231704" cy="174686"/>
                      </a:xfrm>
                      <a:custGeom>
                        <a:avLst/>
                        <a:gdLst>
                          <a:gd name="connsiteX0" fmla="*/ 0 w 301834"/>
                          <a:gd name="connsiteY0" fmla="*/ 0 h 233897"/>
                          <a:gd name="connsiteX1" fmla="*/ 301834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96137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301834" h="233897">
                            <a:moveTo>
                              <a:pt x="0" y="0"/>
                            </a:moveTo>
                            <a:lnTo>
                              <a:pt x="284742" y="22788"/>
                            </a:lnTo>
                            <a:lnTo>
                              <a:pt x="301834" y="233897"/>
                            </a:lnTo>
                            <a:lnTo>
                              <a:pt x="0" y="233897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chemeClr val="accent3">
                          <a:lumMod val="75000"/>
                        </a:schemeClr>
                      </a:solidFill>
                      <a:ln>
                        <a:noFill/>
                      </a:ln>
                      <a:effectLst/>
                      <a:scene3d>
                        <a:camera prst="isometricOffAxis1Top">
                          <a:rot lat="18026365" lon="19232775" rev="2738236"/>
                        </a:camera>
                        <a:lightRig rig="harsh" dir="t">
                          <a:rot lat="0" lon="0" rev="3600000"/>
                        </a:lightRig>
                      </a:scene3d>
                      <a:sp3d prstMaterial="matte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49" name="Rectangle 22"/>
                      <p:cNvSpPr/>
                      <p:nvPr/>
                    </p:nvSpPr>
                    <p:spPr>
                      <a:xfrm>
                        <a:off x="2373000" y="6091299"/>
                        <a:ext cx="231704" cy="174686"/>
                      </a:xfrm>
                      <a:custGeom>
                        <a:avLst/>
                        <a:gdLst>
                          <a:gd name="connsiteX0" fmla="*/ 0 w 301834"/>
                          <a:gd name="connsiteY0" fmla="*/ 0 h 233897"/>
                          <a:gd name="connsiteX1" fmla="*/ 301834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96137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301834" h="233897">
                            <a:moveTo>
                              <a:pt x="0" y="0"/>
                            </a:moveTo>
                            <a:lnTo>
                              <a:pt x="284742" y="22788"/>
                            </a:lnTo>
                            <a:lnTo>
                              <a:pt x="301834" y="233897"/>
                            </a:lnTo>
                            <a:lnTo>
                              <a:pt x="0" y="233897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chemeClr val="accent3">
                          <a:lumMod val="75000"/>
                        </a:schemeClr>
                      </a:solidFill>
                      <a:ln>
                        <a:noFill/>
                      </a:ln>
                      <a:effectLst/>
                      <a:scene3d>
                        <a:camera prst="isometricOffAxis1Top">
                          <a:rot lat="18026365" lon="19232775" rev="2738236"/>
                        </a:camera>
                        <a:lightRig rig="harsh" dir="t">
                          <a:rot lat="0" lon="0" rev="3600000"/>
                        </a:lightRig>
                      </a:scene3d>
                      <a:sp3d prstMaterial="matte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50" name="Rectangle 22"/>
                      <p:cNvSpPr/>
                      <p:nvPr/>
                    </p:nvSpPr>
                    <p:spPr>
                      <a:xfrm>
                        <a:off x="2613030" y="6045581"/>
                        <a:ext cx="231704" cy="174686"/>
                      </a:xfrm>
                      <a:custGeom>
                        <a:avLst/>
                        <a:gdLst>
                          <a:gd name="connsiteX0" fmla="*/ 0 w 301834"/>
                          <a:gd name="connsiteY0" fmla="*/ 0 h 233897"/>
                          <a:gd name="connsiteX1" fmla="*/ 301834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96137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301834" h="233897">
                            <a:moveTo>
                              <a:pt x="0" y="0"/>
                            </a:moveTo>
                            <a:lnTo>
                              <a:pt x="284742" y="22788"/>
                            </a:lnTo>
                            <a:lnTo>
                              <a:pt x="301834" y="233897"/>
                            </a:lnTo>
                            <a:lnTo>
                              <a:pt x="0" y="233897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chemeClr val="accent3">
                          <a:lumMod val="75000"/>
                        </a:schemeClr>
                      </a:solidFill>
                      <a:ln>
                        <a:noFill/>
                      </a:ln>
                      <a:effectLst/>
                      <a:scene3d>
                        <a:camera prst="isometricOffAxis1Top">
                          <a:rot lat="18026365" lon="19232775" rev="2738236"/>
                        </a:camera>
                        <a:lightRig rig="harsh" dir="t">
                          <a:rot lat="0" lon="0" rev="3600000"/>
                        </a:lightRig>
                      </a:scene3d>
                      <a:sp3d prstMaterial="matte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51" name="Rectangle 22"/>
                      <p:cNvSpPr/>
                      <p:nvPr/>
                    </p:nvSpPr>
                    <p:spPr>
                      <a:xfrm>
                        <a:off x="2853060" y="5999862"/>
                        <a:ext cx="231704" cy="174686"/>
                      </a:xfrm>
                      <a:custGeom>
                        <a:avLst/>
                        <a:gdLst>
                          <a:gd name="connsiteX0" fmla="*/ 0 w 301834"/>
                          <a:gd name="connsiteY0" fmla="*/ 0 h 233897"/>
                          <a:gd name="connsiteX1" fmla="*/ 301834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96137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301834" h="233897">
                            <a:moveTo>
                              <a:pt x="0" y="0"/>
                            </a:moveTo>
                            <a:lnTo>
                              <a:pt x="284742" y="22788"/>
                            </a:lnTo>
                            <a:lnTo>
                              <a:pt x="301834" y="233897"/>
                            </a:lnTo>
                            <a:lnTo>
                              <a:pt x="0" y="233897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chemeClr val="accent3">
                          <a:lumMod val="75000"/>
                        </a:schemeClr>
                      </a:solidFill>
                      <a:ln>
                        <a:noFill/>
                      </a:ln>
                      <a:effectLst/>
                      <a:scene3d>
                        <a:camera prst="isometricOffAxis1Top">
                          <a:rot lat="18026365" lon="19232775" rev="2738236"/>
                        </a:camera>
                        <a:lightRig rig="harsh" dir="t">
                          <a:rot lat="0" lon="0" rev="3600000"/>
                        </a:lightRig>
                      </a:scene3d>
                      <a:sp3d prstMaterial="matte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52" name="Rectangle 22"/>
                      <p:cNvSpPr/>
                      <p:nvPr/>
                    </p:nvSpPr>
                    <p:spPr>
                      <a:xfrm rot="21540000">
                        <a:off x="3093090" y="5961760"/>
                        <a:ext cx="231704" cy="174686"/>
                      </a:xfrm>
                      <a:custGeom>
                        <a:avLst/>
                        <a:gdLst>
                          <a:gd name="connsiteX0" fmla="*/ 0 w 301834"/>
                          <a:gd name="connsiteY0" fmla="*/ 0 h 233897"/>
                          <a:gd name="connsiteX1" fmla="*/ 301834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96137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301834" h="233897">
                            <a:moveTo>
                              <a:pt x="0" y="0"/>
                            </a:moveTo>
                            <a:lnTo>
                              <a:pt x="284742" y="22788"/>
                            </a:lnTo>
                            <a:lnTo>
                              <a:pt x="301834" y="233897"/>
                            </a:lnTo>
                            <a:lnTo>
                              <a:pt x="0" y="233897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chemeClr val="accent3">
                          <a:lumMod val="75000"/>
                        </a:schemeClr>
                      </a:solidFill>
                      <a:ln>
                        <a:noFill/>
                      </a:ln>
                      <a:effectLst/>
                      <a:scene3d>
                        <a:camera prst="isometricOffAxis1Top">
                          <a:rot lat="18026365" lon="19232775" rev="2738236"/>
                        </a:camera>
                        <a:lightRig rig="harsh" dir="t">
                          <a:rot lat="0" lon="0" rev="3600000"/>
                        </a:lightRig>
                      </a:scene3d>
                      <a:sp3d prstMaterial="matte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53" name="Rectangle 22"/>
                      <p:cNvSpPr/>
                      <p:nvPr/>
                    </p:nvSpPr>
                    <p:spPr>
                      <a:xfrm>
                        <a:off x="3333119" y="5916042"/>
                        <a:ext cx="231704" cy="174686"/>
                      </a:xfrm>
                      <a:custGeom>
                        <a:avLst/>
                        <a:gdLst>
                          <a:gd name="connsiteX0" fmla="*/ 0 w 301834"/>
                          <a:gd name="connsiteY0" fmla="*/ 0 h 233897"/>
                          <a:gd name="connsiteX1" fmla="*/ 301834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96137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301834" h="233897">
                            <a:moveTo>
                              <a:pt x="0" y="0"/>
                            </a:moveTo>
                            <a:lnTo>
                              <a:pt x="284742" y="22788"/>
                            </a:lnTo>
                            <a:lnTo>
                              <a:pt x="301834" y="233897"/>
                            </a:lnTo>
                            <a:lnTo>
                              <a:pt x="0" y="233897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chemeClr val="accent3">
                          <a:lumMod val="75000"/>
                        </a:schemeClr>
                      </a:solidFill>
                      <a:ln>
                        <a:noFill/>
                      </a:ln>
                      <a:effectLst/>
                      <a:scene3d>
                        <a:camera prst="isometricOffAxis1Top">
                          <a:rot lat="18026365" lon="19232775" rev="2738236"/>
                        </a:camera>
                        <a:lightRig rig="harsh" dir="t">
                          <a:rot lat="0" lon="0" rev="3600000"/>
                        </a:lightRig>
                      </a:scene3d>
                      <a:sp3d prstMaterial="matte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54" name="Rectangle 22"/>
                      <p:cNvSpPr/>
                      <p:nvPr/>
                    </p:nvSpPr>
                    <p:spPr>
                      <a:xfrm>
                        <a:off x="3573148" y="5870326"/>
                        <a:ext cx="231704" cy="174686"/>
                      </a:xfrm>
                      <a:custGeom>
                        <a:avLst/>
                        <a:gdLst>
                          <a:gd name="connsiteX0" fmla="*/ 0 w 301834"/>
                          <a:gd name="connsiteY0" fmla="*/ 0 h 233897"/>
                          <a:gd name="connsiteX1" fmla="*/ 301834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96137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301834" h="233897">
                            <a:moveTo>
                              <a:pt x="0" y="0"/>
                            </a:moveTo>
                            <a:lnTo>
                              <a:pt x="284742" y="22788"/>
                            </a:lnTo>
                            <a:lnTo>
                              <a:pt x="301834" y="233897"/>
                            </a:lnTo>
                            <a:lnTo>
                              <a:pt x="0" y="233897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chemeClr val="accent3">
                          <a:lumMod val="75000"/>
                        </a:schemeClr>
                      </a:solidFill>
                      <a:ln>
                        <a:noFill/>
                      </a:ln>
                      <a:effectLst/>
                      <a:scene3d>
                        <a:camera prst="isometricOffAxis1Top">
                          <a:rot lat="18026365" lon="19232775" rev="2738236"/>
                        </a:camera>
                        <a:lightRig rig="harsh" dir="t">
                          <a:rot lat="0" lon="0" rev="3600000"/>
                        </a:lightRig>
                      </a:scene3d>
                      <a:sp3d prstMaterial="matte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55" name="Rectangle 22"/>
                      <p:cNvSpPr/>
                      <p:nvPr/>
                    </p:nvSpPr>
                    <p:spPr>
                      <a:xfrm>
                        <a:off x="3813177" y="5824607"/>
                        <a:ext cx="231704" cy="174686"/>
                      </a:xfrm>
                      <a:custGeom>
                        <a:avLst/>
                        <a:gdLst>
                          <a:gd name="connsiteX0" fmla="*/ 0 w 301834"/>
                          <a:gd name="connsiteY0" fmla="*/ 0 h 233897"/>
                          <a:gd name="connsiteX1" fmla="*/ 301834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96137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301834" h="233897">
                            <a:moveTo>
                              <a:pt x="0" y="0"/>
                            </a:moveTo>
                            <a:lnTo>
                              <a:pt x="284742" y="22788"/>
                            </a:lnTo>
                            <a:lnTo>
                              <a:pt x="301834" y="233897"/>
                            </a:lnTo>
                            <a:lnTo>
                              <a:pt x="0" y="233897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chemeClr val="accent3">
                          <a:lumMod val="75000"/>
                        </a:schemeClr>
                      </a:solidFill>
                      <a:ln>
                        <a:noFill/>
                      </a:ln>
                      <a:effectLst/>
                      <a:scene3d>
                        <a:camera prst="isometricOffAxis1Top">
                          <a:rot lat="18026365" lon="19232775" rev="2738236"/>
                        </a:camera>
                        <a:lightRig rig="harsh" dir="t">
                          <a:rot lat="0" lon="0" rev="3600000"/>
                        </a:lightRig>
                      </a:scene3d>
                      <a:sp3d prstMaterial="matte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56" name="Rectangle 22"/>
                      <p:cNvSpPr/>
                      <p:nvPr/>
                    </p:nvSpPr>
                    <p:spPr>
                      <a:xfrm>
                        <a:off x="4053208" y="5786508"/>
                        <a:ext cx="231704" cy="174686"/>
                      </a:xfrm>
                      <a:custGeom>
                        <a:avLst/>
                        <a:gdLst>
                          <a:gd name="connsiteX0" fmla="*/ 0 w 301834"/>
                          <a:gd name="connsiteY0" fmla="*/ 0 h 233897"/>
                          <a:gd name="connsiteX1" fmla="*/ 301834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96137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301834" h="233897">
                            <a:moveTo>
                              <a:pt x="0" y="0"/>
                            </a:moveTo>
                            <a:lnTo>
                              <a:pt x="284742" y="22788"/>
                            </a:lnTo>
                            <a:lnTo>
                              <a:pt x="301834" y="233897"/>
                            </a:lnTo>
                            <a:lnTo>
                              <a:pt x="0" y="233897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chemeClr val="accent3">
                          <a:lumMod val="75000"/>
                        </a:schemeClr>
                      </a:solidFill>
                      <a:ln>
                        <a:noFill/>
                      </a:ln>
                      <a:effectLst/>
                      <a:scene3d>
                        <a:camera prst="isometricOffAxis1Top">
                          <a:rot lat="18026365" lon="19232775" rev="2738236"/>
                        </a:camera>
                        <a:lightRig rig="harsh" dir="t">
                          <a:rot lat="0" lon="0" rev="3600000"/>
                        </a:lightRig>
                      </a:scene3d>
                      <a:sp3d prstMaterial="matte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57" name="Rectangle 22"/>
                      <p:cNvSpPr/>
                      <p:nvPr/>
                    </p:nvSpPr>
                    <p:spPr>
                      <a:xfrm>
                        <a:off x="4293239" y="5744599"/>
                        <a:ext cx="231704" cy="174686"/>
                      </a:xfrm>
                      <a:custGeom>
                        <a:avLst/>
                        <a:gdLst>
                          <a:gd name="connsiteX0" fmla="*/ 0 w 301834"/>
                          <a:gd name="connsiteY0" fmla="*/ 0 h 233897"/>
                          <a:gd name="connsiteX1" fmla="*/ 301834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96137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301834" h="233897">
                            <a:moveTo>
                              <a:pt x="0" y="0"/>
                            </a:moveTo>
                            <a:lnTo>
                              <a:pt x="284742" y="22788"/>
                            </a:lnTo>
                            <a:lnTo>
                              <a:pt x="301834" y="233897"/>
                            </a:lnTo>
                            <a:lnTo>
                              <a:pt x="0" y="233897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chemeClr val="accent3">
                          <a:lumMod val="75000"/>
                        </a:schemeClr>
                      </a:solidFill>
                      <a:ln>
                        <a:noFill/>
                      </a:ln>
                      <a:effectLst/>
                      <a:scene3d>
                        <a:camera prst="isometricOffAxis1Top">
                          <a:rot lat="18026365" lon="19232775" rev="2738236"/>
                        </a:camera>
                        <a:lightRig rig="harsh" dir="t">
                          <a:rot lat="0" lon="0" rev="3600000"/>
                        </a:lightRig>
                      </a:scene3d>
                      <a:sp3d prstMaterial="matte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58" name="Rectangle 22"/>
                      <p:cNvSpPr/>
                      <p:nvPr/>
                    </p:nvSpPr>
                    <p:spPr>
                      <a:xfrm>
                        <a:off x="4533270" y="5706506"/>
                        <a:ext cx="231704" cy="174686"/>
                      </a:xfrm>
                      <a:custGeom>
                        <a:avLst/>
                        <a:gdLst>
                          <a:gd name="connsiteX0" fmla="*/ 0 w 301834"/>
                          <a:gd name="connsiteY0" fmla="*/ 0 h 233897"/>
                          <a:gd name="connsiteX1" fmla="*/ 301834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96137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301834" h="233897">
                            <a:moveTo>
                              <a:pt x="0" y="0"/>
                            </a:moveTo>
                            <a:lnTo>
                              <a:pt x="284742" y="22788"/>
                            </a:lnTo>
                            <a:lnTo>
                              <a:pt x="301834" y="233897"/>
                            </a:lnTo>
                            <a:lnTo>
                              <a:pt x="0" y="233897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chemeClr val="accent3">
                          <a:lumMod val="75000"/>
                        </a:schemeClr>
                      </a:solidFill>
                      <a:ln>
                        <a:noFill/>
                      </a:ln>
                      <a:effectLst/>
                      <a:scene3d>
                        <a:camera prst="isometricOffAxis1Top">
                          <a:rot lat="18026365" lon="19232775" rev="2738236"/>
                        </a:camera>
                        <a:lightRig rig="harsh" dir="t">
                          <a:rot lat="0" lon="0" rev="3600000"/>
                        </a:lightRig>
                      </a:scene3d>
                      <a:sp3d prstMaterial="matte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59" name="Rectangle 22"/>
                      <p:cNvSpPr/>
                      <p:nvPr/>
                    </p:nvSpPr>
                    <p:spPr>
                      <a:xfrm>
                        <a:off x="4773301" y="5660785"/>
                        <a:ext cx="231704" cy="174686"/>
                      </a:xfrm>
                      <a:custGeom>
                        <a:avLst/>
                        <a:gdLst>
                          <a:gd name="connsiteX0" fmla="*/ 0 w 301834"/>
                          <a:gd name="connsiteY0" fmla="*/ 0 h 233897"/>
                          <a:gd name="connsiteX1" fmla="*/ 301834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96137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301834" h="233897">
                            <a:moveTo>
                              <a:pt x="0" y="0"/>
                            </a:moveTo>
                            <a:lnTo>
                              <a:pt x="284742" y="22788"/>
                            </a:lnTo>
                            <a:lnTo>
                              <a:pt x="301834" y="233897"/>
                            </a:lnTo>
                            <a:lnTo>
                              <a:pt x="0" y="233897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chemeClr val="accent3">
                          <a:lumMod val="75000"/>
                        </a:schemeClr>
                      </a:solidFill>
                      <a:ln>
                        <a:noFill/>
                      </a:ln>
                      <a:effectLst/>
                      <a:scene3d>
                        <a:camera prst="isometricOffAxis1Top">
                          <a:rot lat="18026365" lon="19232775" rev="2738236"/>
                        </a:camera>
                        <a:lightRig rig="harsh" dir="t">
                          <a:rot lat="0" lon="0" rev="3600000"/>
                        </a:lightRig>
                      </a:scene3d>
                      <a:sp3d prstMaterial="matte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60" name="Rectangle 22"/>
                      <p:cNvSpPr/>
                      <p:nvPr/>
                    </p:nvSpPr>
                    <p:spPr>
                      <a:xfrm>
                        <a:off x="4882121" y="5549942"/>
                        <a:ext cx="238071" cy="174686"/>
                      </a:xfrm>
                      <a:custGeom>
                        <a:avLst/>
                        <a:gdLst>
                          <a:gd name="connsiteX0" fmla="*/ 0 w 301834"/>
                          <a:gd name="connsiteY0" fmla="*/ 0 h 233897"/>
                          <a:gd name="connsiteX1" fmla="*/ 301834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96137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301834" h="233897">
                            <a:moveTo>
                              <a:pt x="0" y="0"/>
                            </a:moveTo>
                            <a:lnTo>
                              <a:pt x="284742" y="22788"/>
                            </a:lnTo>
                            <a:lnTo>
                              <a:pt x="301834" y="233897"/>
                            </a:lnTo>
                            <a:lnTo>
                              <a:pt x="0" y="233897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chemeClr val="accent3">
                          <a:lumMod val="75000"/>
                        </a:schemeClr>
                      </a:solidFill>
                      <a:ln>
                        <a:noFill/>
                      </a:ln>
                      <a:effectLst/>
                      <a:scene3d>
                        <a:camera prst="isometricOffAxis1Top">
                          <a:rot lat="18026365" lon="19232775" rev="2738236"/>
                        </a:camera>
                        <a:lightRig rig="harsh" dir="t">
                          <a:rot lat="0" lon="0" rev="3600000"/>
                        </a:lightRig>
                      </a:scene3d>
                      <a:sp3d prstMaterial="matte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61" name="Rectangle 22"/>
                      <p:cNvSpPr/>
                      <p:nvPr/>
                    </p:nvSpPr>
                    <p:spPr>
                      <a:xfrm>
                        <a:off x="5605541" y="5364087"/>
                        <a:ext cx="189018" cy="179855"/>
                      </a:xfrm>
                      <a:custGeom>
                        <a:avLst/>
                        <a:gdLst>
                          <a:gd name="connsiteX0" fmla="*/ 0 w 301834"/>
                          <a:gd name="connsiteY0" fmla="*/ 0 h 233897"/>
                          <a:gd name="connsiteX1" fmla="*/ 301834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96137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301834" h="233897">
                            <a:moveTo>
                              <a:pt x="0" y="0"/>
                            </a:moveTo>
                            <a:lnTo>
                              <a:pt x="284742" y="22788"/>
                            </a:lnTo>
                            <a:lnTo>
                              <a:pt x="301834" y="233897"/>
                            </a:lnTo>
                            <a:lnTo>
                              <a:pt x="0" y="233897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chemeClr val="accent3">
                          <a:lumMod val="75000"/>
                        </a:schemeClr>
                      </a:solidFill>
                      <a:ln>
                        <a:noFill/>
                      </a:ln>
                      <a:effectLst/>
                      <a:scene3d>
                        <a:camera prst="isometricOffAxis1Top">
                          <a:rot lat="17828249" lon="18754518" rev="3183672"/>
                        </a:camera>
                        <a:lightRig rig="harsh" dir="t">
                          <a:rot lat="0" lon="0" rev="3600000"/>
                        </a:lightRig>
                      </a:scene3d>
                      <a:sp3d prstMaterial="matte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62" name="Rectangle 22"/>
                      <p:cNvSpPr/>
                      <p:nvPr/>
                    </p:nvSpPr>
                    <p:spPr>
                      <a:xfrm>
                        <a:off x="5704603" y="5436478"/>
                        <a:ext cx="189018" cy="179855"/>
                      </a:xfrm>
                      <a:custGeom>
                        <a:avLst/>
                        <a:gdLst>
                          <a:gd name="connsiteX0" fmla="*/ 0 w 301834"/>
                          <a:gd name="connsiteY0" fmla="*/ 0 h 233897"/>
                          <a:gd name="connsiteX1" fmla="*/ 301834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96137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301834" h="233897">
                            <a:moveTo>
                              <a:pt x="0" y="0"/>
                            </a:moveTo>
                            <a:lnTo>
                              <a:pt x="284742" y="22788"/>
                            </a:lnTo>
                            <a:lnTo>
                              <a:pt x="301834" y="233897"/>
                            </a:lnTo>
                            <a:lnTo>
                              <a:pt x="0" y="233897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chemeClr val="accent3">
                          <a:lumMod val="75000"/>
                        </a:schemeClr>
                      </a:solidFill>
                      <a:ln>
                        <a:noFill/>
                      </a:ln>
                      <a:effectLst/>
                      <a:scene3d>
                        <a:camera prst="isometricOffAxis1Top">
                          <a:rot lat="17828249" lon="18754518" rev="3183672"/>
                        </a:camera>
                        <a:lightRig rig="harsh" dir="t">
                          <a:rot lat="0" lon="0" rev="3600000"/>
                        </a:lightRig>
                      </a:scene3d>
                      <a:sp3d prstMaterial="matte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63" name="Rectangle 22"/>
                      <p:cNvSpPr/>
                      <p:nvPr/>
                    </p:nvSpPr>
                    <p:spPr>
                      <a:xfrm>
                        <a:off x="5835311" y="5620034"/>
                        <a:ext cx="214788" cy="216534"/>
                      </a:xfrm>
                      <a:custGeom>
                        <a:avLst/>
                        <a:gdLst>
                          <a:gd name="connsiteX0" fmla="*/ 0 w 301834"/>
                          <a:gd name="connsiteY0" fmla="*/ 0 h 233897"/>
                          <a:gd name="connsiteX1" fmla="*/ 301834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96137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301834" h="233897">
                            <a:moveTo>
                              <a:pt x="0" y="0"/>
                            </a:moveTo>
                            <a:lnTo>
                              <a:pt x="284742" y="22788"/>
                            </a:lnTo>
                            <a:lnTo>
                              <a:pt x="301834" y="233897"/>
                            </a:lnTo>
                            <a:lnTo>
                              <a:pt x="0" y="233897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chemeClr val="accent3">
                          <a:lumMod val="75000"/>
                        </a:schemeClr>
                      </a:solidFill>
                      <a:ln>
                        <a:noFill/>
                      </a:ln>
                      <a:effectLst/>
                      <a:scene3d>
                        <a:camera prst="isometricOffAxis1Top">
                          <a:rot lat="18248767" lon="18861620" rev="3104457"/>
                        </a:camera>
                        <a:lightRig rig="harsh" dir="t">
                          <a:rot lat="0" lon="0" rev="3600000"/>
                        </a:lightRig>
                      </a:scene3d>
                      <a:sp3d prstMaterial="matte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64" name="Rectangle 22"/>
                      <p:cNvSpPr/>
                      <p:nvPr/>
                    </p:nvSpPr>
                    <p:spPr>
                      <a:xfrm rot="21480000">
                        <a:off x="6052482" y="5570500"/>
                        <a:ext cx="214788" cy="216534"/>
                      </a:xfrm>
                      <a:custGeom>
                        <a:avLst/>
                        <a:gdLst>
                          <a:gd name="connsiteX0" fmla="*/ 0 w 301834"/>
                          <a:gd name="connsiteY0" fmla="*/ 0 h 233897"/>
                          <a:gd name="connsiteX1" fmla="*/ 301834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96137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301834" h="233897">
                            <a:moveTo>
                              <a:pt x="0" y="0"/>
                            </a:moveTo>
                            <a:lnTo>
                              <a:pt x="284742" y="22788"/>
                            </a:lnTo>
                            <a:lnTo>
                              <a:pt x="301834" y="233897"/>
                            </a:lnTo>
                            <a:lnTo>
                              <a:pt x="0" y="233897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chemeClr val="accent3">
                          <a:lumMod val="75000"/>
                        </a:schemeClr>
                      </a:solidFill>
                      <a:ln>
                        <a:noFill/>
                      </a:ln>
                      <a:effectLst/>
                      <a:scene3d>
                        <a:camera prst="isometricOffAxis1Top">
                          <a:rot lat="18248767" lon="18861620" rev="3104457"/>
                        </a:camera>
                        <a:lightRig rig="harsh" dir="t">
                          <a:rot lat="0" lon="0" rev="3600000"/>
                        </a:lightRig>
                      </a:scene3d>
                      <a:sp3d prstMaterial="matte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65" name="Rectangle 22"/>
                      <p:cNvSpPr/>
                      <p:nvPr/>
                    </p:nvSpPr>
                    <p:spPr>
                      <a:xfrm rot="60000">
                        <a:off x="6213579" y="5428669"/>
                        <a:ext cx="162764" cy="179855"/>
                      </a:xfrm>
                      <a:custGeom>
                        <a:avLst/>
                        <a:gdLst>
                          <a:gd name="connsiteX0" fmla="*/ 0 w 301834"/>
                          <a:gd name="connsiteY0" fmla="*/ 0 h 233897"/>
                          <a:gd name="connsiteX1" fmla="*/ 301834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96137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301834" h="233897">
                            <a:moveTo>
                              <a:pt x="0" y="0"/>
                            </a:moveTo>
                            <a:lnTo>
                              <a:pt x="284742" y="22788"/>
                            </a:lnTo>
                            <a:lnTo>
                              <a:pt x="301834" y="233897"/>
                            </a:lnTo>
                            <a:lnTo>
                              <a:pt x="0" y="233897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chemeClr val="accent3">
                          <a:lumMod val="75000"/>
                        </a:schemeClr>
                      </a:solidFill>
                      <a:ln>
                        <a:noFill/>
                      </a:ln>
                      <a:effectLst/>
                      <a:scene3d>
                        <a:camera prst="isometricOffAxis1Top">
                          <a:rot lat="18076056" lon="18407019" rev="3487262"/>
                        </a:camera>
                        <a:lightRig rig="harsh" dir="t">
                          <a:rot lat="0" lon="0" rev="3600000"/>
                        </a:lightRig>
                      </a:scene3d>
                      <a:sp3d prstMaterial="matte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66" name="Rectangle 22"/>
                      <p:cNvSpPr/>
                      <p:nvPr/>
                    </p:nvSpPr>
                    <p:spPr>
                      <a:xfrm rot="60000">
                        <a:off x="6628873" y="5462946"/>
                        <a:ext cx="162764" cy="179855"/>
                      </a:xfrm>
                      <a:custGeom>
                        <a:avLst/>
                        <a:gdLst>
                          <a:gd name="connsiteX0" fmla="*/ 0 w 301834"/>
                          <a:gd name="connsiteY0" fmla="*/ 0 h 233897"/>
                          <a:gd name="connsiteX1" fmla="*/ 301834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96137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301834" h="233897">
                            <a:moveTo>
                              <a:pt x="0" y="0"/>
                            </a:moveTo>
                            <a:lnTo>
                              <a:pt x="284742" y="22788"/>
                            </a:lnTo>
                            <a:lnTo>
                              <a:pt x="301834" y="233897"/>
                            </a:lnTo>
                            <a:lnTo>
                              <a:pt x="0" y="233897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chemeClr val="accent3">
                          <a:lumMod val="75000"/>
                        </a:schemeClr>
                      </a:solidFill>
                      <a:ln>
                        <a:noFill/>
                      </a:ln>
                      <a:effectLst/>
                      <a:scene3d>
                        <a:camera prst="isometricOffAxis1Top">
                          <a:rot lat="18076056" lon="18407019" rev="3487262"/>
                        </a:camera>
                        <a:lightRig rig="harsh" dir="t">
                          <a:rot lat="0" lon="0" rev="3600000"/>
                        </a:lightRig>
                      </a:scene3d>
                      <a:sp3d prstMaterial="matte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452" name="Group 451"/>
                    <p:cNvGrpSpPr/>
                    <p:nvPr/>
                  </p:nvGrpSpPr>
                  <p:grpSpPr>
                    <a:xfrm>
                      <a:off x="1702612" y="5079505"/>
                      <a:ext cx="5199714" cy="1402964"/>
                      <a:chOff x="1702611" y="5024990"/>
                      <a:chExt cx="5199711" cy="1402965"/>
                    </a:xfrm>
                    <a:solidFill>
                      <a:schemeClr val="accent2"/>
                    </a:solidFill>
                  </p:grpSpPr>
                  <p:sp>
                    <p:nvSpPr>
                      <p:cNvPr id="453" name="Rectangle 22"/>
                      <p:cNvSpPr/>
                      <p:nvPr/>
                    </p:nvSpPr>
                    <p:spPr>
                      <a:xfrm>
                        <a:off x="5208616" y="5156837"/>
                        <a:ext cx="223606" cy="135146"/>
                      </a:xfrm>
                      <a:custGeom>
                        <a:avLst/>
                        <a:gdLst>
                          <a:gd name="connsiteX0" fmla="*/ 0 w 301834"/>
                          <a:gd name="connsiteY0" fmla="*/ 0 h 233897"/>
                          <a:gd name="connsiteX1" fmla="*/ 301834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96137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301834" h="233897">
                            <a:moveTo>
                              <a:pt x="0" y="0"/>
                            </a:moveTo>
                            <a:lnTo>
                              <a:pt x="284742" y="22788"/>
                            </a:lnTo>
                            <a:lnTo>
                              <a:pt x="301834" y="233897"/>
                            </a:lnTo>
                            <a:lnTo>
                              <a:pt x="0" y="233897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grpFill/>
                      <a:ln>
                        <a:noFill/>
                      </a:ln>
                      <a:effectLst/>
                      <a:scene3d>
                        <a:camera prst="isometricOffAxis1Top">
                          <a:rot lat="18026365" lon="19232775" rev="2738236"/>
                        </a:camera>
                        <a:lightRig rig="harsh" dir="t">
                          <a:rot lat="0" lon="0" rev="3600000"/>
                        </a:lightRig>
                      </a:scene3d>
                      <a:sp3d prstMaterial="matte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54" name="Rectangle 22"/>
                      <p:cNvSpPr/>
                      <p:nvPr/>
                    </p:nvSpPr>
                    <p:spPr>
                      <a:xfrm>
                        <a:off x="5522864" y="5112361"/>
                        <a:ext cx="133991" cy="135146"/>
                      </a:xfrm>
                      <a:custGeom>
                        <a:avLst/>
                        <a:gdLst>
                          <a:gd name="connsiteX0" fmla="*/ 0 w 301834"/>
                          <a:gd name="connsiteY0" fmla="*/ 0 h 233897"/>
                          <a:gd name="connsiteX1" fmla="*/ 301834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96137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301834" h="233897">
                            <a:moveTo>
                              <a:pt x="0" y="0"/>
                            </a:moveTo>
                            <a:lnTo>
                              <a:pt x="284742" y="22788"/>
                            </a:lnTo>
                            <a:lnTo>
                              <a:pt x="301834" y="233897"/>
                            </a:lnTo>
                            <a:lnTo>
                              <a:pt x="0" y="233897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grpFill/>
                      <a:ln>
                        <a:noFill/>
                      </a:ln>
                      <a:effectLst/>
                      <a:scene3d>
                        <a:camera prst="isometricOffAxis1Top">
                          <a:rot lat="18026365" lon="19232775" rev="2738236"/>
                        </a:camera>
                        <a:lightRig rig="harsh" dir="t">
                          <a:rot lat="0" lon="0" rev="3600000"/>
                        </a:lightRig>
                      </a:scene3d>
                      <a:sp3d prstMaterial="matte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55" name="Rectangle 22"/>
                      <p:cNvSpPr/>
                      <p:nvPr/>
                    </p:nvSpPr>
                    <p:spPr>
                      <a:xfrm rot="60000">
                        <a:off x="1702611" y="5713970"/>
                        <a:ext cx="315360" cy="154861"/>
                      </a:xfrm>
                      <a:custGeom>
                        <a:avLst/>
                        <a:gdLst>
                          <a:gd name="connsiteX0" fmla="*/ 0 w 301834"/>
                          <a:gd name="connsiteY0" fmla="*/ 0 h 233897"/>
                          <a:gd name="connsiteX1" fmla="*/ 301834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96137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301834" h="233897">
                            <a:moveTo>
                              <a:pt x="0" y="0"/>
                            </a:moveTo>
                            <a:lnTo>
                              <a:pt x="284742" y="22788"/>
                            </a:lnTo>
                            <a:lnTo>
                              <a:pt x="301834" y="233897"/>
                            </a:lnTo>
                            <a:lnTo>
                              <a:pt x="0" y="233897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grpFill/>
                      <a:ln>
                        <a:noFill/>
                      </a:ln>
                      <a:effectLst/>
                      <a:scene3d>
                        <a:camera prst="isometricOffAxis1Top">
                          <a:rot lat="18026365" lon="19232775" rev="2738236"/>
                        </a:camera>
                        <a:lightRig rig="harsh" dir="t">
                          <a:rot lat="0" lon="0" rev="3600000"/>
                        </a:lightRig>
                      </a:scene3d>
                      <a:sp3d prstMaterial="matte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56" name="Rectangle 22"/>
                      <p:cNvSpPr/>
                      <p:nvPr/>
                    </p:nvSpPr>
                    <p:spPr>
                      <a:xfrm rot="60000">
                        <a:off x="2168969" y="5651386"/>
                        <a:ext cx="215280" cy="145614"/>
                      </a:xfrm>
                      <a:custGeom>
                        <a:avLst/>
                        <a:gdLst>
                          <a:gd name="connsiteX0" fmla="*/ 0 w 301834"/>
                          <a:gd name="connsiteY0" fmla="*/ 0 h 233897"/>
                          <a:gd name="connsiteX1" fmla="*/ 301834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96137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301834" h="233897">
                            <a:moveTo>
                              <a:pt x="0" y="0"/>
                            </a:moveTo>
                            <a:lnTo>
                              <a:pt x="284742" y="22788"/>
                            </a:lnTo>
                            <a:lnTo>
                              <a:pt x="301834" y="233897"/>
                            </a:lnTo>
                            <a:lnTo>
                              <a:pt x="0" y="233897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grpFill/>
                      <a:ln>
                        <a:noFill/>
                      </a:ln>
                      <a:effectLst/>
                      <a:scene3d>
                        <a:camera prst="isometricOffAxis1Top">
                          <a:rot lat="18026365" lon="19232775" rev="2738236"/>
                        </a:camera>
                        <a:lightRig rig="harsh" dir="t">
                          <a:rot lat="0" lon="0" rev="3600000"/>
                        </a:lightRig>
                      </a:scene3d>
                      <a:sp3d prstMaterial="matte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57" name="Rectangle 22"/>
                      <p:cNvSpPr/>
                      <p:nvPr/>
                    </p:nvSpPr>
                    <p:spPr>
                      <a:xfrm rot="60000">
                        <a:off x="2412966" y="5610794"/>
                        <a:ext cx="215280" cy="145614"/>
                      </a:xfrm>
                      <a:custGeom>
                        <a:avLst/>
                        <a:gdLst>
                          <a:gd name="connsiteX0" fmla="*/ 0 w 301834"/>
                          <a:gd name="connsiteY0" fmla="*/ 0 h 233897"/>
                          <a:gd name="connsiteX1" fmla="*/ 301834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96137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301834" h="233897">
                            <a:moveTo>
                              <a:pt x="0" y="0"/>
                            </a:moveTo>
                            <a:lnTo>
                              <a:pt x="284742" y="22788"/>
                            </a:lnTo>
                            <a:lnTo>
                              <a:pt x="301834" y="233897"/>
                            </a:lnTo>
                            <a:lnTo>
                              <a:pt x="0" y="233897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grpFill/>
                      <a:ln>
                        <a:noFill/>
                      </a:ln>
                      <a:effectLst/>
                      <a:scene3d>
                        <a:camera prst="isometricOffAxis1Top">
                          <a:rot lat="18026365" lon="19232775" rev="2738236"/>
                        </a:camera>
                        <a:lightRig rig="harsh" dir="t">
                          <a:rot lat="0" lon="0" rev="3600000"/>
                        </a:lightRig>
                      </a:scene3d>
                      <a:sp3d prstMaterial="matte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58" name="Rectangle 22"/>
                      <p:cNvSpPr/>
                      <p:nvPr/>
                    </p:nvSpPr>
                    <p:spPr>
                      <a:xfrm rot="60000">
                        <a:off x="2662759" y="5570208"/>
                        <a:ext cx="215280" cy="145614"/>
                      </a:xfrm>
                      <a:custGeom>
                        <a:avLst/>
                        <a:gdLst>
                          <a:gd name="connsiteX0" fmla="*/ 0 w 301834"/>
                          <a:gd name="connsiteY0" fmla="*/ 0 h 233897"/>
                          <a:gd name="connsiteX1" fmla="*/ 301834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96137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301834" h="233897">
                            <a:moveTo>
                              <a:pt x="0" y="0"/>
                            </a:moveTo>
                            <a:lnTo>
                              <a:pt x="284742" y="22788"/>
                            </a:lnTo>
                            <a:lnTo>
                              <a:pt x="301834" y="233897"/>
                            </a:lnTo>
                            <a:lnTo>
                              <a:pt x="0" y="233897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grpFill/>
                      <a:ln>
                        <a:noFill/>
                      </a:ln>
                      <a:effectLst/>
                      <a:scene3d>
                        <a:camera prst="isometricOffAxis1Top">
                          <a:rot lat="18026365" lon="19232775" rev="2738236"/>
                        </a:camera>
                        <a:lightRig rig="harsh" dir="t">
                          <a:rot lat="0" lon="0" rev="3600000"/>
                        </a:lightRig>
                      </a:scene3d>
                      <a:sp3d prstMaterial="matte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59" name="Rectangle 22"/>
                      <p:cNvSpPr/>
                      <p:nvPr/>
                    </p:nvSpPr>
                    <p:spPr>
                      <a:xfrm rot="60000">
                        <a:off x="2904493" y="5529150"/>
                        <a:ext cx="215280" cy="145614"/>
                      </a:xfrm>
                      <a:custGeom>
                        <a:avLst/>
                        <a:gdLst>
                          <a:gd name="connsiteX0" fmla="*/ 0 w 301834"/>
                          <a:gd name="connsiteY0" fmla="*/ 0 h 233897"/>
                          <a:gd name="connsiteX1" fmla="*/ 301834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96137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301834" h="233897">
                            <a:moveTo>
                              <a:pt x="0" y="0"/>
                            </a:moveTo>
                            <a:lnTo>
                              <a:pt x="284742" y="22788"/>
                            </a:lnTo>
                            <a:lnTo>
                              <a:pt x="301834" y="233897"/>
                            </a:lnTo>
                            <a:lnTo>
                              <a:pt x="0" y="233897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grpFill/>
                      <a:ln>
                        <a:noFill/>
                      </a:ln>
                      <a:effectLst/>
                      <a:scene3d>
                        <a:camera prst="isometricOffAxis1Top">
                          <a:rot lat="18026365" lon="19232775" rev="2738236"/>
                        </a:camera>
                        <a:lightRig rig="harsh" dir="t">
                          <a:rot lat="0" lon="0" rev="3600000"/>
                        </a:lightRig>
                      </a:scene3d>
                      <a:sp3d prstMaterial="matte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60" name="Rectangle 22"/>
                      <p:cNvSpPr/>
                      <p:nvPr/>
                    </p:nvSpPr>
                    <p:spPr>
                      <a:xfrm rot="60000">
                        <a:off x="3261070" y="5468527"/>
                        <a:ext cx="215280" cy="145614"/>
                      </a:xfrm>
                      <a:custGeom>
                        <a:avLst/>
                        <a:gdLst>
                          <a:gd name="connsiteX0" fmla="*/ 0 w 301834"/>
                          <a:gd name="connsiteY0" fmla="*/ 0 h 233897"/>
                          <a:gd name="connsiteX1" fmla="*/ 301834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96137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301834" h="233897">
                            <a:moveTo>
                              <a:pt x="0" y="0"/>
                            </a:moveTo>
                            <a:lnTo>
                              <a:pt x="284742" y="22788"/>
                            </a:lnTo>
                            <a:lnTo>
                              <a:pt x="301834" y="233897"/>
                            </a:lnTo>
                            <a:lnTo>
                              <a:pt x="0" y="233897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grpFill/>
                      <a:ln>
                        <a:noFill/>
                      </a:ln>
                      <a:effectLst/>
                      <a:scene3d>
                        <a:camera prst="isometricOffAxis1Top">
                          <a:rot lat="18026365" lon="19232775" rev="2738236"/>
                        </a:camera>
                        <a:lightRig rig="harsh" dir="t">
                          <a:rot lat="0" lon="0" rev="3600000"/>
                        </a:lightRig>
                      </a:scene3d>
                      <a:sp3d prstMaterial="matte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61" name="Rectangle 22"/>
                      <p:cNvSpPr/>
                      <p:nvPr/>
                    </p:nvSpPr>
                    <p:spPr>
                      <a:xfrm rot="60000">
                        <a:off x="3502634" y="5431798"/>
                        <a:ext cx="201347" cy="135146"/>
                      </a:xfrm>
                      <a:custGeom>
                        <a:avLst/>
                        <a:gdLst>
                          <a:gd name="connsiteX0" fmla="*/ 0 w 301834"/>
                          <a:gd name="connsiteY0" fmla="*/ 0 h 233897"/>
                          <a:gd name="connsiteX1" fmla="*/ 301834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96137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301834" h="233897">
                            <a:moveTo>
                              <a:pt x="0" y="0"/>
                            </a:moveTo>
                            <a:lnTo>
                              <a:pt x="284742" y="22788"/>
                            </a:lnTo>
                            <a:lnTo>
                              <a:pt x="301834" y="233897"/>
                            </a:lnTo>
                            <a:lnTo>
                              <a:pt x="0" y="233897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grpFill/>
                      <a:ln>
                        <a:noFill/>
                      </a:ln>
                      <a:effectLst/>
                      <a:scene3d>
                        <a:camera prst="isometricOffAxis1Top">
                          <a:rot lat="18026365" lon="19232775" rev="2738236"/>
                        </a:camera>
                        <a:lightRig rig="harsh" dir="t">
                          <a:rot lat="0" lon="0" rev="3600000"/>
                        </a:lightRig>
                      </a:scene3d>
                      <a:sp3d prstMaterial="matte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62" name="Rectangle 22"/>
                      <p:cNvSpPr/>
                      <p:nvPr/>
                    </p:nvSpPr>
                    <p:spPr>
                      <a:xfrm rot="60000">
                        <a:off x="3718606" y="5397316"/>
                        <a:ext cx="201347" cy="135146"/>
                      </a:xfrm>
                      <a:custGeom>
                        <a:avLst/>
                        <a:gdLst>
                          <a:gd name="connsiteX0" fmla="*/ 0 w 301834"/>
                          <a:gd name="connsiteY0" fmla="*/ 0 h 233897"/>
                          <a:gd name="connsiteX1" fmla="*/ 301834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96137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301834" h="233897">
                            <a:moveTo>
                              <a:pt x="0" y="0"/>
                            </a:moveTo>
                            <a:lnTo>
                              <a:pt x="284742" y="22788"/>
                            </a:lnTo>
                            <a:lnTo>
                              <a:pt x="301834" y="233897"/>
                            </a:lnTo>
                            <a:lnTo>
                              <a:pt x="0" y="233897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grpFill/>
                      <a:ln>
                        <a:noFill/>
                      </a:ln>
                      <a:effectLst/>
                      <a:scene3d>
                        <a:camera prst="isometricOffAxis1Top">
                          <a:rot lat="18026365" lon="19232775" rev="2738236"/>
                        </a:camera>
                        <a:lightRig rig="harsh" dir="t">
                          <a:rot lat="0" lon="0" rev="3600000"/>
                        </a:lightRig>
                      </a:scene3d>
                      <a:sp3d prstMaterial="matte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63" name="Rectangle 22"/>
                      <p:cNvSpPr/>
                      <p:nvPr/>
                    </p:nvSpPr>
                    <p:spPr>
                      <a:xfrm rot="60000">
                        <a:off x="3934573" y="5365743"/>
                        <a:ext cx="201347" cy="135146"/>
                      </a:xfrm>
                      <a:custGeom>
                        <a:avLst/>
                        <a:gdLst>
                          <a:gd name="connsiteX0" fmla="*/ 0 w 301834"/>
                          <a:gd name="connsiteY0" fmla="*/ 0 h 233897"/>
                          <a:gd name="connsiteX1" fmla="*/ 301834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96137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301834" h="233897">
                            <a:moveTo>
                              <a:pt x="0" y="0"/>
                            </a:moveTo>
                            <a:lnTo>
                              <a:pt x="284742" y="22788"/>
                            </a:lnTo>
                            <a:lnTo>
                              <a:pt x="301834" y="233897"/>
                            </a:lnTo>
                            <a:lnTo>
                              <a:pt x="0" y="233897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grpFill/>
                      <a:ln>
                        <a:noFill/>
                      </a:ln>
                      <a:effectLst/>
                      <a:scene3d>
                        <a:camera prst="isometricOffAxis1Top">
                          <a:rot lat="18026365" lon="19232775" rev="2738236"/>
                        </a:camera>
                        <a:lightRig rig="harsh" dir="t">
                          <a:rot lat="0" lon="0" rev="3600000"/>
                        </a:lightRig>
                      </a:scene3d>
                      <a:sp3d prstMaterial="matte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64" name="Rectangle 22"/>
                      <p:cNvSpPr/>
                      <p:nvPr/>
                    </p:nvSpPr>
                    <p:spPr>
                      <a:xfrm rot="60000">
                        <a:off x="4239255" y="5313077"/>
                        <a:ext cx="201347" cy="135146"/>
                      </a:xfrm>
                      <a:custGeom>
                        <a:avLst/>
                        <a:gdLst>
                          <a:gd name="connsiteX0" fmla="*/ 0 w 301834"/>
                          <a:gd name="connsiteY0" fmla="*/ 0 h 233897"/>
                          <a:gd name="connsiteX1" fmla="*/ 301834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96137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301834" h="233897">
                            <a:moveTo>
                              <a:pt x="0" y="0"/>
                            </a:moveTo>
                            <a:lnTo>
                              <a:pt x="284742" y="22788"/>
                            </a:lnTo>
                            <a:lnTo>
                              <a:pt x="301834" y="233897"/>
                            </a:lnTo>
                            <a:lnTo>
                              <a:pt x="0" y="233897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grpFill/>
                      <a:ln>
                        <a:noFill/>
                      </a:ln>
                      <a:effectLst/>
                      <a:scene3d>
                        <a:camera prst="isometricOffAxis1Top">
                          <a:rot lat="18026365" lon="19232775" rev="2738236"/>
                        </a:camera>
                        <a:lightRig rig="harsh" dir="t">
                          <a:rot lat="0" lon="0" rev="3600000"/>
                        </a:lightRig>
                      </a:scene3d>
                      <a:sp3d prstMaterial="matte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65" name="Rectangle 22"/>
                      <p:cNvSpPr/>
                      <p:nvPr/>
                    </p:nvSpPr>
                    <p:spPr>
                      <a:xfrm rot="60000">
                        <a:off x="4460714" y="5277943"/>
                        <a:ext cx="201347" cy="135146"/>
                      </a:xfrm>
                      <a:custGeom>
                        <a:avLst/>
                        <a:gdLst>
                          <a:gd name="connsiteX0" fmla="*/ 0 w 301834"/>
                          <a:gd name="connsiteY0" fmla="*/ 0 h 233897"/>
                          <a:gd name="connsiteX1" fmla="*/ 301834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96137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301834" h="233897">
                            <a:moveTo>
                              <a:pt x="0" y="0"/>
                            </a:moveTo>
                            <a:lnTo>
                              <a:pt x="284742" y="22788"/>
                            </a:lnTo>
                            <a:lnTo>
                              <a:pt x="301834" y="233897"/>
                            </a:lnTo>
                            <a:lnTo>
                              <a:pt x="0" y="233897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grpFill/>
                      <a:ln>
                        <a:noFill/>
                      </a:ln>
                      <a:effectLst/>
                      <a:scene3d>
                        <a:camera prst="isometricOffAxis1Top">
                          <a:rot lat="18026365" lon="19232775" rev="2738236"/>
                        </a:camera>
                        <a:lightRig rig="harsh" dir="t">
                          <a:rot lat="0" lon="0" rev="3600000"/>
                        </a:lightRig>
                      </a:scene3d>
                      <a:sp3d prstMaterial="matte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66" name="Rectangle 22"/>
                      <p:cNvSpPr/>
                      <p:nvPr/>
                    </p:nvSpPr>
                    <p:spPr>
                      <a:xfrm>
                        <a:off x="1792501" y="5796433"/>
                        <a:ext cx="231704" cy="174686"/>
                      </a:xfrm>
                      <a:custGeom>
                        <a:avLst/>
                        <a:gdLst>
                          <a:gd name="connsiteX0" fmla="*/ 0 w 301834"/>
                          <a:gd name="connsiteY0" fmla="*/ 0 h 233897"/>
                          <a:gd name="connsiteX1" fmla="*/ 301834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96137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301834" h="233897">
                            <a:moveTo>
                              <a:pt x="0" y="0"/>
                            </a:moveTo>
                            <a:lnTo>
                              <a:pt x="284742" y="22788"/>
                            </a:lnTo>
                            <a:lnTo>
                              <a:pt x="301834" y="233897"/>
                            </a:lnTo>
                            <a:lnTo>
                              <a:pt x="0" y="233897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grpFill/>
                      <a:ln>
                        <a:noFill/>
                      </a:ln>
                      <a:effectLst/>
                      <a:scene3d>
                        <a:camera prst="isometricOffAxis1Top">
                          <a:rot lat="18026365" lon="19232775" rev="2738236"/>
                        </a:camera>
                        <a:lightRig rig="harsh" dir="t">
                          <a:rot lat="0" lon="0" rev="3600000"/>
                        </a:lightRig>
                      </a:scene3d>
                      <a:sp3d prstMaterial="matte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67" name="Rectangle 22"/>
                      <p:cNvSpPr/>
                      <p:nvPr/>
                    </p:nvSpPr>
                    <p:spPr>
                      <a:xfrm>
                        <a:off x="2315306" y="5725431"/>
                        <a:ext cx="231704" cy="174686"/>
                      </a:xfrm>
                      <a:custGeom>
                        <a:avLst/>
                        <a:gdLst>
                          <a:gd name="connsiteX0" fmla="*/ 0 w 301834"/>
                          <a:gd name="connsiteY0" fmla="*/ 0 h 233897"/>
                          <a:gd name="connsiteX1" fmla="*/ 301834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96137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301834" h="233897">
                            <a:moveTo>
                              <a:pt x="0" y="0"/>
                            </a:moveTo>
                            <a:lnTo>
                              <a:pt x="284742" y="22788"/>
                            </a:lnTo>
                            <a:lnTo>
                              <a:pt x="301834" y="233897"/>
                            </a:lnTo>
                            <a:lnTo>
                              <a:pt x="0" y="233897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grpFill/>
                      <a:ln>
                        <a:noFill/>
                      </a:ln>
                      <a:effectLst/>
                      <a:scene3d>
                        <a:camera prst="isometricOffAxis1Top">
                          <a:rot lat="18026365" lon="19232775" rev="2738236"/>
                        </a:camera>
                        <a:lightRig rig="harsh" dir="t">
                          <a:rot lat="0" lon="0" rev="3600000"/>
                        </a:lightRig>
                      </a:scene3d>
                      <a:sp3d prstMaterial="matte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68" name="Rectangle 22"/>
                      <p:cNvSpPr/>
                      <p:nvPr/>
                    </p:nvSpPr>
                    <p:spPr>
                      <a:xfrm>
                        <a:off x="4765413" y="5289678"/>
                        <a:ext cx="408734" cy="174686"/>
                      </a:xfrm>
                      <a:custGeom>
                        <a:avLst/>
                        <a:gdLst>
                          <a:gd name="connsiteX0" fmla="*/ 0 w 301834"/>
                          <a:gd name="connsiteY0" fmla="*/ 0 h 233897"/>
                          <a:gd name="connsiteX1" fmla="*/ 301834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96137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301834" h="233897">
                            <a:moveTo>
                              <a:pt x="0" y="0"/>
                            </a:moveTo>
                            <a:lnTo>
                              <a:pt x="284742" y="22788"/>
                            </a:lnTo>
                            <a:lnTo>
                              <a:pt x="301834" y="233897"/>
                            </a:lnTo>
                            <a:lnTo>
                              <a:pt x="0" y="233897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grpFill/>
                      <a:ln>
                        <a:noFill/>
                      </a:ln>
                      <a:effectLst/>
                      <a:scene3d>
                        <a:camera prst="isometricOffAxis1Top">
                          <a:rot lat="18026365" lon="19232775" rev="2738236"/>
                        </a:camera>
                        <a:lightRig rig="harsh" dir="t">
                          <a:rot lat="0" lon="0" rev="3600000"/>
                        </a:lightRig>
                      </a:scene3d>
                      <a:sp3d prstMaterial="matte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26" name="Rectangle 22"/>
                      <p:cNvSpPr/>
                      <p:nvPr/>
                    </p:nvSpPr>
                    <p:spPr>
                      <a:xfrm>
                        <a:off x="6245456" y="5074468"/>
                        <a:ext cx="152279" cy="154966"/>
                      </a:xfrm>
                      <a:custGeom>
                        <a:avLst/>
                        <a:gdLst>
                          <a:gd name="connsiteX0" fmla="*/ 0 w 301834"/>
                          <a:gd name="connsiteY0" fmla="*/ 0 h 233897"/>
                          <a:gd name="connsiteX1" fmla="*/ 301834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96137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301834" h="233897">
                            <a:moveTo>
                              <a:pt x="0" y="0"/>
                            </a:moveTo>
                            <a:lnTo>
                              <a:pt x="284742" y="22788"/>
                            </a:lnTo>
                            <a:lnTo>
                              <a:pt x="301834" y="233897"/>
                            </a:lnTo>
                            <a:lnTo>
                              <a:pt x="0" y="233897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grpFill/>
                      <a:ln>
                        <a:noFill/>
                      </a:ln>
                      <a:effectLst/>
                      <a:scene3d>
                        <a:camera prst="isometricOffAxis1Top">
                          <a:rot lat="18076056" lon="18407019" rev="3487262"/>
                        </a:camera>
                        <a:lightRig rig="harsh" dir="t">
                          <a:rot lat="0" lon="0" rev="3600000"/>
                        </a:lightRig>
                      </a:scene3d>
                      <a:sp3d prstMaterial="matte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44" name="Rectangle 543"/>
                      <p:cNvSpPr/>
                      <p:nvPr/>
                    </p:nvSpPr>
                    <p:spPr>
                      <a:xfrm>
                        <a:off x="1868354" y="5863996"/>
                        <a:ext cx="489586" cy="221886"/>
                      </a:xfrm>
                      <a:prstGeom prst="rect">
                        <a:avLst/>
                      </a:prstGeom>
                      <a:grpFill/>
                      <a:ln>
                        <a:noFill/>
                      </a:ln>
                      <a:effectLst/>
                      <a:scene3d>
                        <a:camera prst="isometricOffAxis1Top">
                          <a:rot lat="18026365" lon="19232775" rev="2738236"/>
                        </a:camera>
                        <a:lightRig rig="harsh" dir="t">
                          <a:rot lat="0" lon="0" rev="3600000"/>
                        </a:lightRig>
                      </a:scene3d>
                      <a:sp3d prstMaterial="matte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45" name="Rectangle 22"/>
                      <p:cNvSpPr/>
                      <p:nvPr/>
                    </p:nvSpPr>
                    <p:spPr>
                      <a:xfrm rot="21360000">
                        <a:off x="6406906" y="5024990"/>
                        <a:ext cx="182404" cy="475235"/>
                      </a:xfrm>
                      <a:custGeom>
                        <a:avLst/>
                        <a:gdLst>
                          <a:gd name="connsiteX0" fmla="*/ 0 w 301834"/>
                          <a:gd name="connsiteY0" fmla="*/ 0 h 233897"/>
                          <a:gd name="connsiteX1" fmla="*/ 301834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96137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4578"/>
                          <a:gd name="connsiteY0" fmla="*/ 0 h 224424"/>
                          <a:gd name="connsiteX1" fmla="*/ 287486 w 304578"/>
                          <a:gd name="connsiteY1" fmla="*/ 13315 h 224424"/>
                          <a:gd name="connsiteX2" fmla="*/ 304578 w 304578"/>
                          <a:gd name="connsiteY2" fmla="*/ 224424 h 224424"/>
                          <a:gd name="connsiteX3" fmla="*/ 2744 w 304578"/>
                          <a:gd name="connsiteY3" fmla="*/ 224424 h 224424"/>
                          <a:gd name="connsiteX4" fmla="*/ 0 w 304578"/>
                          <a:gd name="connsiteY4" fmla="*/ 0 h 224424"/>
                          <a:gd name="connsiteX0" fmla="*/ 0 w 304578"/>
                          <a:gd name="connsiteY0" fmla="*/ 0 h 224424"/>
                          <a:gd name="connsiteX1" fmla="*/ 287486 w 304578"/>
                          <a:gd name="connsiteY1" fmla="*/ 13315 h 224424"/>
                          <a:gd name="connsiteX2" fmla="*/ 304578 w 304578"/>
                          <a:gd name="connsiteY2" fmla="*/ 224424 h 224424"/>
                          <a:gd name="connsiteX3" fmla="*/ 5487 w 304578"/>
                          <a:gd name="connsiteY3" fmla="*/ 214951 h 224424"/>
                          <a:gd name="connsiteX4" fmla="*/ 0 w 304578"/>
                          <a:gd name="connsiteY4" fmla="*/ 0 h 224424"/>
                          <a:gd name="connsiteX0" fmla="*/ 0 w 301717"/>
                          <a:gd name="connsiteY0" fmla="*/ 0 h 214951"/>
                          <a:gd name="connsiteX1" fmla="*/ 287486 w 301717"/>
                          <a:gd name="connsiteY1" fmla="*/ 13315 h 214951"/>
                          <a:gd name="connsiteX2" fmla="*/ 301717 w 301717"/>
                          <a:gd name="connsiteY2" fmla="*/ 214856 h 214951"/>
                          <a:gd name="connsiteX3" fmla="*/ 5487 w 301717"/>
                          <a:gd name="connsiteY3" fmla="*/ 214951 h 214951"/>
                          <a:gd name="connsiteX4" fmla="*/ 0 w 301717"/>
                          <a:gd name="connsiteY4" fmla="*/ 0 h 214951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301717" h="214951">
                            <a:moveTo>
                              <a:pt x="0" y="0"/>
                            </a:moveTo>
                            <a:lnTo>
                              <a:pt x="287486" y="13315"/>
                            </a:lnTo>
                            <a:lnTo>
                              <a:pt x="301717" y="214856"/>
                            </a:lnTo>
                            <a:lnTo>
                              <a:pt x="5487" y="214951"/>
                            </a:lnTo>
                            <a:cubicBezTo>
                              <a:pt x="4572" y="140143"/>
                              <a:pt x="915" y="74808"/>
                              <a:pt x="0" y="0"/>
                            </a:cubicBezTo>
                            <a:close/>
                          </a:path>
                        </a:pathLst>
                      </a:custGeom>
                      <a:grpFill/>
                      <a:ln>
                        <a:noFill/>
                      </a:ln>
                      <a:effectLst/>
                      <a:scene3d>
                        <a:camera prst="isometricOffAxis1Top">
                          <a:rot lat="18076056" lon="18407019" rev="3487262"/>
                        </a:camera>
                        <a:lightRig rig="harsh" dir="t">
                          <a:rot lat="0" lon="0" rev="3600000"/>
                        </a:lightRig>
                      </a:scene3d>
                      <a:sp3d prstMaterial="matte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46" name="Rectangle 22"/>
                      <p:cNvSpPr/>
                      <p:nvPr/>
                    </p:nvSpPr>
                    <p:spPr>
                      <a:xfrm rot="21540000">
                        <a:off x="5417467" y="5259272"/>
                        <a:ext cx="168604" cy="356313"/>
                      </a:xfrm>
                      <a:custGeom>
                        <a:avLst/>
                        <a:gdLst>
                          <a:gd name="connsiteX0" fmla="*/ 0 w 301834"/>
                          <a:gd name="connsiteY0" fmla="*/ 0 h 233897"/>
                          <a:gd name="connsiteX1" fmla="*/ 301834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96137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-1 w 302548"/>
                          <a:gd name="connsiteY0" fmla="*/ 0 h 219660"/>
                          <a:gd name="connsiteX1" fmla="*/ 285456 w 302548"/>
                          <a:gd name="connsiteY1" fmla="*/ 8551 h 219660"/>
                          <a:gd name="connsiteX2" fmla="*/ 302548 w 302548"/>
                          <a:gd name="connsiteY2" fmla="*/ 219660 h 219660"/>
                          <a:gd name="connsiteX3" fmla="*/ 714 w 302548"/>
                          <a:gd name="connsiteY3" fmla="*/ 219660 h 219660"/>
                          <a:gd name="connsiteX4" fmla="*/ -1 w 302548"/>
                          <a:gd name="connsiteY4" fmla="*/ 0 h 219660"/>
                          <a:gd name="connsiteX0" fmla="*/ 13044 w 301837"/>
                          <a:gd name="connsiteY0" fmla="*/ 0 h 221950"/>
                          <a:gd name="connsiteX1" fmla="*/ 284745 w 301837"/>
                          <a:gd name="connsiteY1" fmla="*/ 10841 h 221950"/>
                          <a:gd name="connsiteX2" fmla="*/ 301837 w 301837"/>
                          <a:gd name="connsiteY2" fmla="*/ 221950 h 221950"/>
                          <a:gd name="connsiteX3" fmla="*/ 3 w 301837"/>
                          <a:gd name="connsiteY3" fmla="*/ 221950 h 221950"/>
                          <a:gd name="connsiteX4" fmla="*/ 13044 w 301837"/>
                          <a:gd name="connsiteY4" fmla="*/ 0 h 221950"/>
                          <a:gd name="connsiteX0" fmla="*/ 13043 w 301837"/>
                          <a:gd name="connsiteY0" fmla="*/ 0 h 221950"/>
                          <a:gd name="connsiteX1" fmla="*/ 284745 w 301837"/>
                          <a:gd name="connsiteY1" fmla="*/ 10841 h 221950"/>
                          <a:gd name="connsiteX2" fmla="*/ 301837 w 301837"/>
                          <a:gd name="connsiteY2" fmla="*/ 221950 h 221950"/>
                          <a:gd name="connsiteX3" fmla="*/ 3 w 301837"/>
                          <a:gd name="connsiteY3" fmla="*/ 221950 h 221950"/>
                          <a:gd name="connsiteX4" fmla="*/ 13043 w 301837"/>
                          <a:gd name="connsiteY4" fmla="*/ 0 h 22195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301837" h="221950">
                            <a:moveTo>
                              <a:pt x="13043" y="0"/>
                            </a:moveTo>
                            <a:lnTo>
                              <a:pt x="284745" y="10841"/>
                            </a:lnTo>
                            <a:lnTo>
                              <a:pt x="301837" y="221950"/>
                            </a:lnTo>
                            <a:lnTo>
                              <a:pt x="3" y="221950"/>
                            </a:lnTo>
                            <a:cubicBezTo>
                              <a:pt x="-235" y="148730"/>
                              <a:pt x="13281" y="73220"/>
                              <a:pt x="13043" y="0"/>
                            </a:cubicBezTo>
                            <a:close/>
                          </a:path>
                        </a:pathLst>
                      </a:custGeom>
                      <a:grpFill/>
                      <a:ln>
                        <a:noFill/>
                      </a:ln>
                      <a:effectLst/>
                      <a:scene3d>
                        <a:camera prst="isometricOffAxis1Top">
                          <a:rot lat="17829407" lon="18761985" rev="3151112"/>
                        </a:camera>
                        <a:lightRig rig="harsh" dir="t">
                          <a:rot lat="0" lon="0" rev="3600000"/>
                        </a:lightRig>
                      </a:scene3d>
                      <a:sp3d prstMaterial="matte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47" name="Rectangle 546"/>
                      <p:cNvSpPr/>
                      <p:nvPr/>
                    </p:nvSpPr>
                    <p:spPr>
                      <a:xfrm>
                        <a:off x="1954170" y="5969650"/>
                        <a:ext cx="521880" cy="190442"/>
                      </a:xfrm>
                      <a:prstGeom prst="rect">
                        <a:avLst/>
                      </a:prstGeom>
                      <a:grpFill/>
                      <a:ln>
                        <a:noFill/>
                      </a:ln>
                      <a:effectLst/>
                      <a:scene3d>
                        <a:camera prst="isometricOffAxis1Top">
                          <a:rot lat="18026365" lon="19232775" rev="2738236"/>
                        </a:camera>
                        <a:lightRig rig="harsh" dir="t">
                          <a:rot lat="0" lon="0" rev="3600000"/>
                        </a:lightRig>
                      </a:scene3d>
                      <a:sp3d prstMaterial="matte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48" name="Rectangle 547"/>
                      <p:cNvSpPr/>
                      <p:nvPr/>
                    </p:nvSpPr>
                    <p:spPr>
                      <a:xfrm>
                        <a:off x="2050964" y="6064812"/>
                        <a:ext cx="321257" cy="221886"/>
                      </a:xfrm>
                      <a:prstGeom prst="rect">
                        <a:avLst/>
                      </a:prstGeom>
                      <a:grpFill/>
                      <a:ln>
                        <a:noFill/>
                      </a:ln>
                      <a:effectLst/>
                      <a:scene3d>
                        <a:camera prst="isometricOffAxis1Top">
                          <a:rot lat="18026365" lon="19232775" rev="2738236"/>
                        </a:camera>
                        <a:lightRig rig="harsh" dir="t">
                          <a:rot lat="0" lon="0" rev="3600000"/>
                        </a:lightRig>
                      </a:scene3d>
                      <a:sp3d prstMaterial="matte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49" name="Rectangle 22"/>
                      <p:cNvSpPr/>
                      <p:nvPr/>
                    </p:nvSpPr>
                    <p:spPr>
                      <a:xfrm rot="21360000">
                        <a:off x="6710866" y="5120850"/>
                        <a:ext cx="191456" cy="554341"/>
                      </a:xfrm>
                      <a:custGeom>
                        <a:avLst/>
                        <a:gdLst>
                          <a:gd name="connsiteX0" fmla="*/ 0 w 301834"/>
                          <a:gd name="connsiteY0" fmla="*/ 0 h 233897"/>
                          <a:gd name="connsiteX1" fmla="*/ 301834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96137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4498"/>
                          <a:gd name="connsiteY0" fmla="*/ 0 h 224144"/>
                          <a:gd name="connsiteX1" fmla="*/ 287406 w 304498"/>
                          <a:gd name="connsiteY1" fmla="*/ 13035 h 224144"/>
                          <a:gd name="connsiteX2" fmla="*/ 304498 w 304498"/>
                          <a:gd name="connsiteY2" fmla="*/ 224144 h 224144"/>
                          <a:gd name="connsiteX3" fmla="*/ 2664 w 304498"/>
                          <a:gd name="connsiteY3" fmla="*/ 224144 h 224144"/>
                          <a:gd name="connsiteX4" fmla="*/ 0 w 304498"/>
                          <a:gd name="connsiteY4" fmla="*/ 0 h 224144"/>
                          <a:gd name="connsiteX0" fmla="*/ 0 w 304498"/>
                          <a:gd name="connsiteY0" fmla="*/ 0 h 224144"/>
                          <a:gd name="connsiteX1" fmla="*/ 287406 w 304498"/>
                          <a:gd name="connsiteY1" fmla="*/ 13035 h 224144"/>
                          <a:gd name="connsiteX2" fmla="*/ 304498 w 304498"/>
                          <a:gd name="connsiteY2" fmla="*/ 224144 h 224144"/>
                          <a:gd name="connsiteX3" fmla="*/ 13187 w 304498"/>
                          <a:gd name="connsiteY3" fmla="*/ 220657 h 224144"/>
                          <a:gd name="connsiteX4" fmla="*/ 0 w 304498"/>
                          <a:gd name="connsiteY4" fmla="*/ 0 h 224144"/>
                          <a:gd name="connsiteX0" fmla="*/ 22026 w 291311"/>
                          <a:gd name="connsiteY0" fmla="*/ 0 h 223632"/>
                          <a:gd name="connsiteX1" fmla="*/ 274219 w 291311"/>
                          <a:gd name="connsiteY1" fmla="*/ 12523 h 223632"/>
                          <a:gd name="connsiteX2" fmla="*/ 291311 w 291311"/>
                          <a:gd name="connsiteY2" fmla="*/ 223632 h 223632"/>
                          <a:gd name="connsiteX3" fmla="*/ 0 w 291311"/>
                          <a:gd name="connsiteY3" fmla="*/ 220145 h 223632"/>
                          <a:gd name="connsiteX4" fmla="*/ 22026 w 291311"/>
                          <a:gd name="connsiteY4" fmla="*/ 0 h 22363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291311" h="223632">
                            <a:moveTo>
                              <a:pt x="22026" y="0"/>
                            </a:moveTo>
                            <a:lnTo>
                              <a:pt x="274219" y="12523"/>
                            </a:lnTo>
                            <a:lnTo>
                              <a:pt x="291311" y="223632"/>
                            </a:lnTo>
                            <a:lnTo>
                              <a:pt x="0" y="220145"/>
                            </a:lnTo>
                            <a:lnTo>
                              <a:pt x="22026" y="0"/>
                            </a:lnTo>
                            <a:close/>
                          </a:path>
                        </a:pathLst>
                      </a:custGeom>
                      <a:grpFill/>
                      <a:ln>
                        <a:noFill/>
                      </a:ln>
                      <a:effectLst/>
                      <a:scene3d>
                        <a:camera prst="isometricOffAxis1Top">
                          <a:rot lat="18076056" lon="18407019" rev="3487262"/>
                        </a:camera>
                        <a:lightRig rig="harsh" dir="t">
                          <a:rot lat="0" lon="0" rev="3600000"/>
                        </a:lightRig>
                      </a:scene3d>
                      <a:sp3d prstMaterial="matte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50" name="Rectangle 549"/>
                      <p:cNvSpPr/>
                      <p:nvPr/>
                    </p:nvSpPr>
                    <p:spPr>
                      <a:xfrm>
                        <a:off x="2960794" y="6010375"/>
                        <a:ext cx="278284" cy="284553"/>
                      </a:xfrm>
                      <a:prstGeom prst="rect">
                        <a:avLst/>
                      </a:prstGeom>
                      <a:grpFill/>
                      <a:ln>
                        <a:noFill/>
                      </a:ln>
                      <a:effectLst/>
                      <a:scene3d>
                        <a:camera prst="isometricOffAxis1Top">
                          <a:rot lat="18026365" lon="19232775" rev="2738236"/>
                        </a:camera>
                        <a:lightRig rig="harsh" dir="t">
                          <a:rot lat="0" lon="0" rev="3600000"/>
                        </a:lightRig>
                      </a:scene3d>
                      <a:sp3d prstMaterial="matte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51" name="Rectangle 550"/>
                      <p:cNvSpPr/>
                      <p:nvPr/>
                    </p:nvSpPr>
                    <p:spPr>
                      <a:xfrm>
                        <a:off x="2665672" y="6066085"/>
                        <a:ext cx="278284" cy="284553"/>
                      </a:xfrm>
                      <a:prstGeom prst="rect">
                        <a:avLst/>
                      </a:prstGeom>
                      <a:grpFill/>
                      <a:ln>
                        <a:noFill/>
                      </a:ln>
                      <a:effectLst/>
                      <a:scene3d>
                        <a:camera prst="isometricOffAxis1Top">
                          <a:rot lat="18026365" lon="19232775" rev="2738236"/>
                        </a:camera>
                        <a:lightRig rig="harsh" dir="t">
                          <a:rot lat="0" lon="0" rev="3600000"/>
                        </a:lightRig>
                      </a:scene3d>
                      <a:sp3d prstMaterial="matte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52" name="Rectangle 551"/>
                      <p:cNvSpPr/>
                      <p:nvPr/>
                    </p:nvSpPr>
                    <p:spPr>
                      <a:xfrm>
                        <a:off x="2151570" y="6143402"/>
                        <a:ext cx="485830" cy="284553"/>
                      </a:xfrm>
                      <a:prstGeom prst="rect">
                        <a:avLst/>
                      </a:prstGeom>
                      <a:grpFill/>
                      <a:ln>
                        <a:noFill/>
                      </a:ln>
                      <a:effectLst/>
                      <a:scene3d>
                        <a:camera prst="isometricOffAxis1Top">
                          <a:rot lat="18026365" lon="19232775" rev="2738236"/>
                        </a:camera>
                        <a:lightRig rig="harsh" dir="t">
                          <a:rot lat="0" lon="0" rev="3600000"/>
                        </a:lightRig>
                      </a:scene3d>
                      <a:sp3d prstMaterial="matte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53" name="Rectangle 552"/>
                      <p:cNvSpPr/>
                      <p:nvPr/>
                    </p:nvSpPr>
                    <p:spPr>
                      <a:xfrm>
                        <a:off x="3217662" y="5849196"/>
                        <a:ext cx="1477557" cy="284553"/>
                      </a:xfrm>
                      <a:prstGeom prst="rect">
                        <a:avLst/>
                      </a:prstGeom>
                      <a:grpFill/>
                      <a:ln>
                        <a:noFill/>
                      </a:ln>
                      <a:effectLst/>
                      <a:scene3d>
                        <a:camera prst="isometricOffAxis1Top">
                          <a:rot lat="18026365" lon="19232775" rev="2738236"/>
                        </a:camera>
                        <a:lightRig rig="harsh" dir="t">
                          <a:rot lat="0" lon="0" rev="3600000"/>
                        </a:lightRig>
                      </a:scene3d>
                      <a:sp3d prstMaterial="matte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54" name="Rectangle 553"/>
                      <p:cNvSpPr/>
                      <p:nvPr/>
                    </p:nvSpPr>
                    <p:spPr>
                      <a:xfrm>
                        <a:off x="4668812" y="5720696"/>
                        <a:ext cx="231704" cy="236925"/>
                      </a:xfrm>
                      <a:prstGeom prst="rect">
                        <a:avLst/>
                      </a:prstGeom>
                      <a:grpFill/>
                      <a:ln>
                        <a:noFill/>
                      </a:ln>
                      <a:effectLst/>
                      <a:scene3d>
                        <a:camera prst="isometricOffAxis1Top">
                          <a:rot lat="18026365" lon="19232775" rev="2738236"/>
                        </a:camera>
                        <a:lightRig rig="harsh" dir="t">
                          <a:rot lat="0" lon="0" rev="3600000"/>
                        </a:lightRig>
                      </a:scene3d>
                      <a:sp3d prstMaterial="matte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55" name="Rectangle 554"/>
                      <p:cNvSpPr/>
                      <p:nvPr/>
                    </p:nvSpPr>
                    <p:spPr>
                      <a:xfrm>
                        <a:off x="4925495" y="5673144"/>
                        <a:ext cx="231704" cy="236925"/>
                      </a:xfrm>
                      <a:prstGeom prst="rect">
                        <a:avLst/>
                      </a:prstGeom>
                      <a:grpFill/>
                      <a:ln>
                        <a:noFill/>
                      </a:ln>
                      <a:effectLst/>
                      <a:scene3d>
                        <a:camera prst="isometricOffAxis1Top">
                          <a:rot lat="18026365" lon="19232775" rev="2738236"/>
                        </a:camera>
                        <a:lightRig rig="harsh" dir="t">
                          <a:rot lat="0" lon="0" rev="3600000"/>
                        </a:lightRig>
                      </a:scene3d>
                      <a:sp3d prstMaterial="matte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56" name="Rectangle 555"/>
                      <p:cNvSpPr/>
                      <p:nvPr/>
                    </p:nvSpPr>
                    <p:spPr>
                      <a:xfrm>
                        <a:off x="5179446" y="5616970"/>
                        <a:ext cx="360729" cy="236925"/>
                      </a:xfrm>
                      <a:prstGeom prst="rect">
                        <a:avLst/>
                      </a:prstGeom>
                      <a:grpFill/>
                      <a:ln>
                        <a:noFill/>
                      </a:ln>
                      <a:effectLst/>
                      <a:scene3d>
                        <a:camera prst="isometricOffAxis1Top">
                          <a:rot lat="18026365" lon="19232775" rev="2738236"/>
                        </a:camera>
                        <a:lightRig rig="harsh" dir="t">
                          <a:rot lat="0" lon="0" rev="3600000"/>
                        </a:lightRig>
                      </a:scene3d>
                      <a:sp3d prstMaterial="matte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57" name="Rectangle 22"/>
                      <p:cNvSpPr/>
                      <p:nvPr/>
                    </p:nvSpPr>
                    <p:spPr>
                      <a:xfrm>
                        <a:off x="6084761" y="5107021"/>
                        <a:ext cx="152279" cy="154966"/>
                      </a:xfrm>
                      <a:custGeom>
                        <a:avLst/>
                        <a:gdLst>
                          <a:gd name="connsiteX0" fmla="*/ 0 w 301834"/>
                          <a:gd name="connsiteY0" fmla="*/ 0 h 233897"/>
                          <a:gd name="connsiteX1" fmla="*/ 301834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96137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301834" h="233897">
                            <a:moveTo>
                              <a:pt x="0" y="0"/>
                            </a:moveTo>
                            <a:lnTo>
                              <a:pt x="284742" y="22788"/>
                            </a:lnTo>
                            <a:lnTo>
                              <a:pt x="301834" y="233897"/>
                            </a:lnTo>
                            <a:lnTo>
                              <a:pt x="0" y="233897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grpFill/>
                      <a:ln>
                        <a:noFill/>
                      </a:ln>
                      <a:effectLst/>
                      <a:scene3d>
                        <a:camera prst="isometricOffAxis1Top">
                          <a:rot lat="18076056" lon="18407019" rev="3487262"/>
                        </a:camera>
                        <a:lightRig rig="harsh" dir="t">
                          <a:rot lat="0" lon="0" rev="3600000"/>
                        </a:lightRig>
                      </a:scene3d>
                      <a:sp3d prstMaterial="matte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58" name="Rectangle 22"/>
                      <p:cNvSpPr/>
                      <p:nvPr/>
                    </p:nvSpPr>
                    <p:spPr>
                      <a:xfrm rot="60000">
                        <a:off x="6167958" y="5191576"/>
                        <a:ext cx="148820" cy="179855"/>
                      </a:xfrm>
                      <a:custGeom>
                        <a:avLst/>
                        <a:gdLst>
                          <a:gd name="connsiteX0" fmla="*/ 0 w 301834"/>
                          <a:gd name="connsiteY0" fmla="*/ 0 h 233897"/>
                          <a:gd name="connsiteX1" fmla="*/ 301834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96137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301834" h="233897">
                            <a:moveTo>
                              <a:pt x="0" y="0"/>
                            </a:moveTo>
                            <a:lnTo>
                              <a:pt x="284742" y="22788"/>
                            </a:lnTo>
                            <a:lnTo>
                              <a:pt x="301834" y="233897"/>
                            </a:lnTo>
                            <a:lnTo>
                              <a:pt x="0" y="233897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grpFill/>
                      <a:ln>
                        <a:noFill/>
                      </a:ln>
                      <a:effectLst/>
                      <a:scene3d>
                        <a:camera prst="isometricOffAxis1Top">
                          <a:rot lat="18076056" lon="18407019" rev="3487262"/>
                        </a:camera>
                        <a:lightRig rig="harsh" dir="t">
                          <a:rot lat="0" lon="0" rev="3600000"/>
                        </a:lightRig>
                      </a:scene3d>
                      <a:sp3d prstMaterial="matte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59" name="Rectangle 22"/>
                      <p:cNvSpPr/>
                      <p:nvPr/>
                    </p:nvSpPr>
                    <p:spPr>
                      <a:xfrm rot="60000">
                        <a:off x="6274064" y="5262902"/>
                        <a:ext cx="154861" cy="167752"/>
                      </a:xfrm>
                      <a:custGeom>
                        <a:avLst/>
                        <a:gdLst>
                          <a:gd name="connsiteX0" fmla="*/ 0 w 301834"/>
                          <a:gd name="connsiteY0" fmla="*/ 0 h 233897"/>
                          <a:gd name="connsiteX1" fmla="*/ 301834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96137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301834" h="233897">
                            <a:moveTo>
                              <a:pt x="0" y="0"/>
                            </a:moveTo>
                            <a:lnTo>
                              <a:pt x="284742" y="22788"/>
                            </a:lnTo>
                            <a:lnTo>
                              <a:pt x="301834" y="233897"/>
                            </a:lnTo>
                            <a:lnTo>
                              <a:pt x="0" y="233897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grpFill/>
                      <a:ln>
                        <a:noFill/>
                      </a:ln>
                      <a:effectLst/>
                      <a:scene3d>
                        <a:camera prst="isometricOffAxis1Top">
                          <a:rot lat="18076056" lon="18407019" rev="3487262"/>
                        </a:camera>
                        <a:lightRig rig="harsh" dir="t">
                          <a:rot lat="0" lon="0" rev="3600000"/>
                        </a:lightRig>
                      </a:scene3d>
                      <a:sp3d prstMaterial="matte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60" name="Rectangle 22"/>
                      <p:cNvSpPr/>
                      <p:nvPr/>
                    </p:nvSpPr>
                    <p:spPr>
                      <a:xfrm>
                        <a:off x="6371310" y="5319319"/>
                        <a:ext cx="160605" cy="179855"/>
                      </a:xfrm>
                      <a:custGeom>
                        <a:avLst/>
                        <a:gdLst>
                          <a:gd name="connsiteX0" fmla="*/ 0 w 301834"/>
                          <a:gd name="connsiteY0" fmla="*/ 0 h 233897"/>
                          <a:gd name="connsiteX1" fmla="*/ 301834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96137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301834" h="233897">
                            <a:moveTo>
                              <a:pt x="0" y="0"/>
                            </a:moveTo>
                            <a:lnTo>
                              <a:pt x="284742" y="22788"/>
                            </a:lnTo>
                            <a:lnTo>
                              <a:pt x="301834" y="233897"/>
                            </a:lnTo>
                            <a:lnTo>
                              <a:pt x="0" y="233897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grpFill/>
                      <a:ln>
                        <a:noFill/>
                      </a:ln>
                      <a:effectLst/>
                      <a:scene3d>
                        <a:camera prst="isometricOffAxis1Top">
                          <a:rot lat="18076056" lon="18407019" rev="3487262"/>
                        </a:camera>
                        <a:lightRig rig="harsh" dir="t">
                          <a:rot lat="0" lon="0" rev="3600000"/>
                        </a:lightRig>
                      </a:scene3d>
                      <a:sp3d prstMaterial="matte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61" name="Rectangle 22"/>
                      <p:cNvSpPr/>
                      <p:nvPr/>
                    </p:nvSpPr>
                    <p:spPr>
                      <a:xfrm>
                        <a:off x="6274396" y="5443948"/>
                        <a:ext cx="362824" cy="189894"/>
                      </a:xfrm>
                      <a:custGeom>
                        <a:avLst/>
                        <a:gdLst>
                          <a:gd name="connsiteX0" fmla="*/ 0 w 301834"/>
                          <a:gd name="connsiteY0" fmla="*/ 0 h 233897"/>
                          <a:gd name="connsiteX1" fmla="*/ 301834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96137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301834" h="233897">
                            <a:moveTo>
                              <a:pt x="0" y="0"/>
                            </a:moveTo>
                            <a:lnTo>
                              <a:pt x="284742" y="22788"/>
                            </a:lnTo>
                            <a:lnTo>
                              <a:pt x="301834" y="233897"/>
                            </a:lnTo>
                            <a:lnTo>
                              <a:pt x="0" y="233897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grpFill/>
                      <a:ln>
                        <a:noFill/>
                      </a:ln>
                      <a:effectLst/>
                      <a:scene3d>
                        <a:camera prst="isometricOffAxis1Top">
                          <a:rot lat="18248767" lon="18861620" rev="3104457"/>
                        </a:camera>
                        <a:lightRig rig="harsh" dir="t">
                          <a:rot lat="0" lon="0" rev="3600000"/>
                        </a:lightRig>
                      </a:scene3d>
                      <a:sp3d prstMaterial="matte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62" name="Rectangle 22"/>
                      <p:cNvSpPr/>
                      <p:nvPr/>
                    </p:nvSpPr>
                    <p:spPr>
                      <a:xfrm>
                        <a:off x="5890830" y="5141262"/>
                        <a:ext cx="190667" cy="154966"/>
                      </a:xfrm>
                      <a:custGeom>
                        <a:avLst/>
                        <a:gdLst>
                          <a:gd name="connsiteX0" fmla="*/ 0 w 301834"/>
                          <a:gd name="connsiteY0" fmla="*/ 0 h 233897"/>
                          <a:gd name="connsiteX1" fmla="*/ 301834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96137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301834" h="233897">
                            <a:moveTo>
                              <a:pt x="0" y="0"/>
                            </a:moveTo>
                            <a:lnTo>
                              <a:pt x="284742" y="22788"/>
                            </a:lnTo>
                            <a:lnTo>
                              <a:pt x="301834" y="233897"/>
                            </a:lnTo>
                            <a:lnTo>
                              <a:pt x="0" y="233897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grpFill/>
                      <a:ln>
                        <a:noFill/>
                      </a:ln>
                      <a:effectLst/>
                      <a:scene3d>
                        <a:camera prst="isometricOffAxis1Top">
                          <a:rot lat="18076056" lon="18407019" rev="3487262"/>
                        </a:camera>
                        <a:lightRig rig="harsh" dir="t">
                          <a:rot lat="0" lon="0" rev="3600000"/>
                        </a:lightRig>
                      </a:scene3d>
                      <a:sp3d prstMaterial="matte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63" name="Rectangle 22"/>
                      <p:cNvSpPr/>
                      <p:nvPr/>
                    </p:nvSpPr>
                    <p:spPr>
                      <a:xfrm rot="60000">
                        <a:off x="5992569" y="5218352"/>
                        <a:ext cx="148820" cy="179855"/>
                      </a:xfrm>
                      <a:custGeom>
                        <a:avLst/>
                        <a:gdLst>
                          <a:gd name="connsiteX0" fmla="*/ 0 w 301834"/>
                          <a:gd name="connsiteY0" fmla="*/ 0 h 233897"/>
                          <a:gd name="connsiteX1" fmla="*/ 301834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96137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301834" h="233897">
                            <a:moveTo>
                              <a:pt x="0" y="0"/>
                            </a:moveTo>
                            <a:lnTo>
                              <a:pt x="284742" y="22788"/>
                            </a:lnTo>
                            <a:lnTo>
                              <a:pt x="301834" y="233897"/>
                            </a:lnTo>
                            <a:lnTo>
                              <a:pt x="0" y="233897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grpFill/>
                      <a:ln>
                        <a:noFill/>
                      </a:ln>
                      <a:effectLst/>
                      <a:scene3d>
                        <a:camera prst="isometricOffAxis1Top">
                          <a:rot lat="18076056" lon="18407019" rev="3487262"/>
                        </a:camera>
                        <a:lightRig rig="harsh" dir="t">
                          <a:rot lat="0" lon="0" rev="3600000"/>
                        </a:lightRig>
                      </a:scene3d>
                      <a:sp3d prstMaterial="matte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64" name="Rectangle 22"/>
                      <p:cNvSpPr/>
                      <p:nvPr/>
                    </p:nvSpPr>
                    <p:spPr>
                      <a:xfrm rot="60000">
                        <a:off x="6106900" y="5289642"/>
                        <a:ext cx="162764" cy="179855"/>
                      </a:xfrm>
                      <a:custGeom>
                        <a:avLst/>
                        <a:gdLst>
                          <a:gd name="connsiteX0" fmla="*/ 0 w 301834"/>
                          <a:gd name="connsiteY0" fmla="*/ 0 h 233897"/>
                          <a:gd name="connsiteX1" fmla="*/ 301834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96137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301834" h="233897">
                            <a:moveTo>
                              <a:pt x="0" y="0"/>
                            </a:moveTo>
                            <a:lnTo>
                              <a:pt x="284742" y="22788"/>
                            </a:lnTo>
                            <a:lnTo>
                              <a:pt x="301834" y="233897"/>
                            </a:lnTo>
                            <a:lnTo>
                              <a:pt x="0" y="233897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grpFill/>
                      <a:ln>
                        <a:noFill/>
                      </a:ln>
                      <a:effectLst/>
                      <a:scene3d>
                        <a:camera prst="isometricOffAxis1Top">
                          <a:rot lat="18076056" lon="18407019" rev="3487262"/>
                        </a:camera>
                        <a:lightRig rig="harsh" dir="t">
                          <a:rot lat="0" lon="0" rev="3600000"/>
                        </a:lightRig>
                      </a:scene3d>
                      <a:sp3d prstMaterial="matte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65" name="Rectangle 22"/>
                      <p:cNvSpPr/>
                      <p:nvPr/>
                    </p:nvSpPr>
                    <p:spPr>
                      <a:xfrm>
                        <a:off x="5733046" y="5173463"/>
                        <a:ext cx="147673" cy="168492"/>
                      </a:xfrm>
                      <a:custGeom>
                        <a:avLst/>
                        <a:gdLst>
                          <a:gd name="connsiteX0" fmla="*/ 0 w 301834"/>
                          <a:gd name="connsiteY0" fmla="*/ 0 h 233897"/>
                          <a:gd name="connsiteX1" fmla="*/ 301834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96137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17414 w 301834"/>
                          <a:gd name="connsiteY0" fmla="*/ 0 h 219125"/>
                          <a:gd name="connsiteX1" fmla="*/ 284742 w 301834"/>
                          <a:gd name="connsiteY1" fmla="*/ 8016 h 219125"/>
                          <a:gd name="connsiteX2" fmla="*/ 301834 w 301834"/>
                          <a:gd name="connsiteY2" fmla="*/ 219125 h 219125"/>
                          <a:gd name="connsiteX3" fmla="*/ 0 w 301834"/>
                          <a:gd name="connsiteY3" fmla="*/ 219125 h 219125"/>
                          <a:gd name="connsiteX4" fmla="*/ 17414 w 301834"/>
                          <a:gd name="connsiteY4" fmla="*/ 0 h 21912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301834" h="219125">
                            <a:moveTo>
                              <a:pt x="17414" y="0"/>
                            </a:moveTo>
                            <a:lnTo>
                              <a:pt x="284742" y="8016"/>
                            </a:lnTo>
                            <a:lnTo>
                              <a:pt x="301834" y="219125"/>
                            </a:lnTo>
                            <a:lnTo>
                              <a:pt x="0" y="219125"/>
                            </a:lnTo>
                            <a:lnTo>
                              <a:pt x="17414" y="0"/>
                            </a:lnTo>
                            <a:close/>
                          </a:path>
                        </a:pathLst>
                      </a:custGeom>
                      <a:grpFill/>
                      <a:ln>
                        <a:noFill/>
                      </a:ln>
                      <a:effectLst/>
                      <a:scene3d>
                        <a:camera prst="isometricOffAxis1Top">
                          <a:rot lat="18076056" lon="18407019" rev="3487262"/>
                        </a:camera>
                        <a:lightRig rig="harsh" dir="t">
                          <a:rot lat="0" lon="0" rev="3600000"/>
                        </a:lightRig>
                      </a:scene3d>
                      <a:sp3d prstMaterial="matte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66" name="Rectangle 22"/>
                      <p:cNvSpPr/>
                      <p:nvPr/>
                    </p:nvSpPr>
                    <p:spPr>
                      <a:xfrm>
                        <a:off x="5845969" y="5256054"/>
                        <a:ext cx="135019" cy="179855"/>
                      </a:xfrm>
                      <a:custGeom>
                        <a:avLst/>
                        <a:gdLst>
                          <a:gd name="connsiteX0" fmla="*/ 0 w 301834"/>
                          <a:gd name="connsiteY0" fmla="*/ 0 h 233897"/>
                          <a:gd name="connsiteX1" fmla="*/ 301834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96137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301834" h="233897">
                            <a:moveTo>
                              <a:pt x="0" y="0"/>
                            </a:moveTo>
                            <a:lnTo>
                              <a:pt x="284742" y="22788"/>
                            </a:lnTo>
                            <a:lnTo>
                              <a:pt x="301834" y="233897"/>
                            </a:lnTo>
                            <a:lnTo>
                              <a:pt x="0" y="233897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grpFill/>
                      <a:ln>
                        <a:noFill/>
                      </a:ln>
                      <a:effectLst/>
                      <a:scene3d>
                        <a:camera prst="isometricOffAxis1Top">
                          <a:rot lat="18076056" lon="18407019" rev="3487262"/>
                        </a:camera>
                        <a:lightRig rig="harsh" dir="t">
                          <a:rot lat="0" lon="0" rev="3600000"/>
                        </a:lightRig>
                      </a:scene3d>
                      <a:sp3d prstMaterial="matte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67" name="Rectangle 22"/>
                      <p:cNvSpPr/>
                      <p:nvPr/>
                    </p:nvSpPr>
                    <p:spPr>
                      <a:xfrm>
                        <a:off x="5951435" y="5323379"/>
                        <a:ext cx="147673" cy="179855"/>
                      </a:xfrm>
                      <a:custGeom>
                        <a:avLst/>
                        <a:gdLst>
                          <a:gd name="connsiteX0" fmla="*/ 0 w 301834"/>
                          <a:gd name="connsiteY0" fmla="*/ 0 h 233897"/>
                          <a:gd name="connsiteX1" fmla="*/ 301834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96137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301834" h="233897">
                            <a:moveTo>
                              <a:pt x="0" y="0"/>
                            </a:moveTo>
                            <a:lnTo>
                              <a:pt x="284742" y="22788"/>
                            </a:lnTo>
                            <a:lnTo>
                              <a:pt x="301834" y="233897"/>
                            </a:lnTo>
                            <a:lnTo>
                              <a:pt x="0" y="233897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grpFill/>
                      <a:ln>
                        <a:noFill/>
                      </a:ln>
                      <a:effectLst/>
                      <a:scene3d>
                        <a:camera prst="isometricOffAxis1Top">
                          <a:rot lat="18076056" lon="18407019" rev="3487262"/>
                        </a:camera>
                        <a:lightRig rig="harsh" dir="t">
                          <a:rot lat="0" lon="0" rev="3600000"/>
                        </a:lightRig>
                      </a:scene3d>
                      <a:sp3d prstMaterial="matte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68" name="Rectangle 22"/>
                      <p:cNvSpPr/>
                      <p:nvPr/>
                    </p:nvSpPr>
                    <p:spPr>
                      <a:xfrm>
                        <a:off x="6070692" y="5393801"/>
                        <a:ext cx="139113" cy="179855"/>
                      </a:xfrm>
                      <a:custGeom>
                        <a:avLst/>
                        <a:gdLst>
                          <a:gd name="connsiteX0" fmla="*/ 0 w 301834"/>
                          <a:gd name="connsiteY0" fmla="*/ 0 h 233897"/>
                          <a:gd name="connsiteX1" fmla="*/ 301834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96137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301834" h="233897">
                            <a:moveTo>
                              <a:pt x="0" y="0"/>
                            </a:moveTo>
                            <a:lnTo>
                              <a:pt x="284742" y="22788"/>
                            </a:lnTo>
                            <a:lnTo>
                              <a:pt x="301834" y="233897"/>
                            </a:lnTo>
                            <a:lnTo>
                              <a:pt x="0" y="233897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grpFill/>
                      <a:ln>
                        <a:noFill/>
                      </a:ln>
                      <a:effectLst/>
                      <a:scene3d>
                        <a:camera prst="isometricOffAxis1Top">
                          <a:rot lat="18076056" lon="18407019" rev="3487262"/>
                        </a:camera>
                        <a:lightRig rig="harsh" dir="t">
                          <a:rot lat="0" lon="0" rev="3600000"/>
                        </a:lightRig>
                      </a:scene3d>
                      <a:sp3d prstMaterial="matte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69" name="Rectangle 22"/>
                      <p:cNvSpPr/>
                      <p:nvPr/>
                    </p:nvSpPr>
                    <p:spPr>
                      <a:xfrm>
                        <a:off x="5721636" y="5457401"/>
                        <a:ext cx="204154" cy="202031"/>
                      </a:xfrm>
                      <a:custGeom>
                        <a:avLst/>
                        <a:gdLst>
                          <a:gd name="connsiteX0" fmla="*/ 0 w 301834"/>
                          <a:gd name="connsiteY0" fmla="*/ 0 h 233897"/>
                          <a:gd name="connsiteX1" fmla="*/ 301834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96137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39430 w 301834"/>
                          <a:gd name="connsiteY0" fmla="*/ 0 h 247963"/>
                          <a:gd name="connsiteX1" fmla="*/ 284742 w 301834"/>
                          <a:gd name="connsiteY1" fmla="*/ 36854 h 247963"/>
                          <a:gd name="connsiteX2" fmla="*/ 301834 w 301834"/>
                          <a:gd name="connsiteY2" fmla="*/ 247963 h 247963"/>
                          <a:gd name="connsiteX3" fmla="*/ 0 w 301834"/>
                          <a:gd name="connsiteY3" fmla="*/ 247963 h 247963"/>
                          <a:gd name="connsiteX4" fmla="*/ 39430 w 301834"/>
                          <a:gd name="connsiteY4" fmla="*/ 0 h 247963"/>
                          <a:gd name="connsiteX0" fmla="*/ 39430 w 301834"/>
                          <a:gd name="connsiteY0" fmla="*/ 0 h 247963"/>
                          <a:gd name="connsiteX1" fmla="*/ 301640 w 301834"/>
                          <a:gd name="connsiteY1" fmla="*/ 18100 h 247963"/>
                          <a:gd name="connsiteX2" fmla="*/ 301834 w 301834"/>
                          <a:gd name="connsiteY2" fmla="*/ 247963 h 247963"/>
                          <a:gd name="connsiteX3" fmla="*/ 0 w 301834"/>
                          <a:gd name="connsiteY3" fmla="*/ 247963 h 247963"/>
                          <a:gd name="connsiteX4" fmla="*/ 39430 w 301834"/>
                          <a:gd name="connsiteY4" fmla="*/ 0 h 247963"/>
                          <a:gd name="connsiteX0" fmla="*/ 39430 w 301834"/>
                          <a:gd name="connsiteY0" fmla="*/ 655 h 248618"/>
                          <a:gd name="connsiteX1" fmla="*/ 301640 w 301834"/>
                          <a:gd name="connsiteY1" fmla="*/ 0 h 248618"/>
                          <a:gd name="connsiteX2" fmla="*/ 301834 w 301834"/>
                          <a:gd name="connsiteY2" fmla="*/ 248618 h 248618"/>
                          <a:gd name="connsiteX3" fmla="*/ 0 w 301834"/>
                          <a:gd name="connsiteY3" fmla="*/ 248618 h 248618"/>
                          <a:gd name="connsiteX4" fmla="*/ 39430 w 301834"/>
                          <a:gd name="connsiteY4" fmla="*/ 655 h 248618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301834" h="248618">
                            <a:moveTo>
                              <a:pt x="39430" y="655"/>
                            </a:moveTo>
                            <a:lnTo>
                              <a:pt x="301640" y="0"/>
                            </a:lnTo>
                            <a:cubicBezTo>
                              <a:pt x="301705" y="76621"/>
                              <a:pt x="301769" y="171997"/>
                              <a:pt x="301834" y="248618"/>
                            </a:cubicBezTo>
                            <a:lnTo>
                              <a:pt x="0" y="248618"/>
                            </a:lnTo>
                            <a:lnTo>
                              <a:pt x="39430" y="655"/>
                            </a:lnTo>
                            <a:close/>
                          </a:path>
                        </a:pathLst>
                      </a:custGeom>
                      <a:grpFill/>
                      <a:ln>
                        <a:noFill/>
                      </a:ln>
                      <a:effectLst/>
                      <a:scene3d>
                        <a:camera prst="isometricOffAxis1Top">
                          <a:rot lat="18334547" lon="18134128" rev="3689064"/>
                        </a:camera>
                        <a:lightRig rig="harsh" dir="t">
                          <a:rot lat="0" lon="0" rev="3600000"/>
                        </a:lightRig>
                      </a:scene3d>
                      <a:sp3d prstMaterial="matte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70" name="Rectangle 22"/>
                      <p:cNvSpPr/>
                      <p:nvPr/>
                    </p:nvSpPr>
                    <p:spPr>
                      <a:xfrm>
                        <a:off x="5618141" y="5602260"/>
                        <a:ext cx="214788" cy="216533"/>
                      </a:xfrm>
                      <a:custGeom>
                        <a:avLst/>
                        <a:gdLst>
                          <a:gd name="connsiteX0" fmla="*/ 0 w 301834"/>
                          <a:gd name="connsiteY0" fmla="*/ 0 h 233897"/>
                          <a:gd name="connsiteX1" fmla="*/ 301834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96137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301834" h="233897">
                            <a:moveTo>
                              <a:pt x="0" y="0"/>
                            </a:moveTo>
                            <a:lnTo>
                              <a:pt x="284742" y="22788"/>
                            </a:lnTo>
                            <a:lnTo>
                              <a:pt x="301834" y="233897"/>
                            </a:lnTo>
                            <a:lnTo>
                              <a:pt x="0" y="233897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grpFill/>
                      <a:ln>
                        <a:noFill/>
                      </a:ln>
                      <a:effectLst/>
                      <a:scene3d>
                        <a:camera prst="isometricOffAxis1Top">
                          <a:rot lat="18248767" lon="18861620" rev="3104457"/>
                        </a:camera>
                        <a:lightRig rig="harsh" dir="t">
                          <a:rot lat="0" lon="0" rev="3600000"/>
                        </a:lightRig>
                      </a:scene3d>
                      <a:sp3d prstMaterial="matte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71" name="Rectangle 22"/>
                      <p:cNvSpPr/>
                      <p:nvPr/>
                    </p:nvSpPr>
                    <p:spPr>
                      <a:xfrm>
                        <a:off x="5490631" y="5207117"/>
                        <a:ext cx="189017" cy="179855"/>
                      </a:xfrm>
                      <a:custGeom>
                        <a:avLst/>
                        <a:gdLst>
                          <a:gd name="connsiteX0" fmla="*/ 0 w 301834"/>
                          <a:gd name="connsiteY0" fmla="*/ 0 h 233897"/>
                          <a:gd name="connsiteX1" fmla="*/ 301834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96137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301834" h="233897">
                            <a:moveTo>
                              <a:pt x="0" y="0"/>
                            </a:moveTo>
                            <a:lnTo>
                              <a:pt x="284742" y="22788"/>
                            </a:lnTo>
                            <a:lnTo>
                              <a:pt x="301834" y="233897"/>
                            </a:lnTo>
                            <a:lnTo>
                              <a:pt x="0" y="233897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grpFill/>
                      <a:ln>
                        <a:noFill/>
                      </a:ln>
                      <a:effectLst/>
                      <a:scene3d>
                        <a:camera prst="isometricOffAxis1Top">
                          <a:rot lat="17828249" lon="18754518" rev="3183672"/>
                        </a:camera>
                        <a:lightRig rig="harsh" dir="t">
                          <a:rot lat="0" lon="0" rev="3600000"/>
                        </a:lightRig>
                      </a:scene3d>
                      <a:sp3d prstMaterial="matte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72" name="Rectangle 22"/>
                      <p:cNvSpPr/>
                      <p:nvPr/>
                    </p:nvSpPr>
                    <p:spPr>
                      <a:xfrm>
                        <a:off x="5286230" y="5248862"/>
                        <a:ext cx="195394" cy="174443"/>
                      </a:xfrm>
                      <a:custGeom>
                        <a:avLst/>
                        <a:gdLst>
                          <a:gd name="connsiteX0" fmla="*/ 0 w 301834"/>
                          <a:gd name="connsiteY0" fmla="*/ 0 h 233897"/>
                          <a:gd name="connsiteX1" fmla="*/ 301834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96137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23654 w 301834"/>
                          <a:gd name="connsiteY0" fmla="*/ 0 h 237416"/>
                          <a:gd name="connsiteX1" fmla="*/ 284742 w 301834"/>
                          <a:gd name="connsiteY1" fmla="*/ 26307 h 237416"/>
                          <a:gd name="connsiteX2" fmla="*/ 301834 w 301834"/>
                          <a:gd name="connsiteY2" fmla="*/ 237416 h 237416"/>
                          <a:gd name="connsiteX3" fmla="*/ 0 w 301834"/>
                          <a:gd name="connsiteY3" fmla="*/ 237416 h 237416"/>
                          <a:gd name="connsiteX4" fmla="*/ 23654 w 301834"/>
                          <a:gd name="connsiteY4" fmla="*/ 0 h 237416"/>
                          <a:gd name="connsiteX0" fmla="*/ 27596 w 301834"/>
                          <a:gd name="connsiteY0" fmla="*/ 0 h 226861"/>
                          <a:gd name="connsiteX1" fmla="*/ 284742 w 301834"/>
                          <a:gd name="connsiteY1" fmla="*/ 15752 h 226861"/>
                          <a:gd name="connsiteX2" fmla="*/ 301834 w 301834"/>
                          <a:gd name="connsiteY2" fmla="*/ 226861 h 226861"/>
                          <a:gd name="connsiteX3" fmla="*/ 0 w 301834"/>
                          <a:gd name="connsiteY3" fmla="*/ 226861 h 226861"/>
                          <a:gd name="connsiteX4" fmla="*/ 27596 w 301834"/>
                          <a:gd name="connsiteY4" fmla="*/ 0 h 226861"/>
                          <a:gd name="connsiteX0" fmla="*/ 27596 w 284742"/>
                          <a:gd name="connsiteY0" fmla="*/ 0 h 226861"/>
                          <a:gd name="connsiteX1" fmla="*/ 284742 w 284742"/>
                          <a:gd name="connsiteY1" fmla="*/ 15752 h 226861"/>
                          <a:gd name="connsiteX2" fmla="*/ 278180 w 284742"/>
                          <a:gd name="connsiteY2" fmla="*/ 226861 h 226861"/>
                          <a:gd name="connsiteX3" fmla="*/ 0 w 284742"/>
                          <a:gd name="connsiteY3" fmla="*/ 226861 h 226861"/>
                          <a:gd name="connsiteX4" fmla="*/ 27596 w 284742"/>
                          <a:gd name="connsiteY4" fmla="*/ 0 h 226861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284742" h="226861">
                            <a:moveTo>
                              <a:pt x="27596" y="0"/>
                            </a:moveTo>
                            <a:lnTo>
                              <a:pt x="284742" y="15752"/>
                            </a:lnTo>
                            <a:lnTo>
                              <a:pt x="278180" y="226861"/>
                            </a:lnTo>
                            <a:lnTo>
                              <a:pt x="0" y="226861"/>
                            </a:lnTo>
                            <a:lnTo>
                              <a:pt x="27596" y="0"/>
                            </a:lnTo>
                            <a:close/>
                          </a:path>
                        </a:pathLst>
                      </a:custGeom>
                      <a:grpFill/>
                      <a:ln>
                        <a:noFill/>
                      </a:ln>
                      <a:effectLst/>
                      <a:scene3d>
                        <a:camera prst="isometricOffAxis1Top">
                          <a:rot lat="18076056" lon="18407019" rev="3487262"/>
                        </a:camera>
                        <a:lightRig rig="harsh" dir="t">
                          <a:rot lat="0" lon="0" rev="3600000"/>
                        </a:lightRig>
                      </a:scene3d>
                      <a:sp3d prstMaterial="matte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73" name="Freeform 572"/>
                      <p:cNvSpPr/>
                      <p:nvPr/>
                    </p:nvSpPr>
                    <p:spPr>
                      <a:xfrm rot="60000">
                        <a:off x="5027448" y="5292432"/>
                        <a:ext cx="381116" cy="376741"/>
                      </a:xfrm>
                      <a:custGeom>
                        <a:avLst/>
                        <a:gdLst>
                          <a:gd name="connsiteX0" fmla="*/ 0 w 564076"/>
                          <a:gd name="connsiteY0" fmla="*/ 0 h 305412"/>
                          <a:gd name="connsiteX1" fmla="*/ 350915 w 564076"/>
                          <a:gd name="connsiteY1" fmla="*/ 19873 h 305412"/>
                          <a:gd name="connsiteX2" fmla="*/ 357830 w 564076"/>
                          <a:gd name="connsiteY2" fmla="*/ 41915 h 305412"/>
                          <a:gd name="connsiteX3" fmla="*/ 545433 w 564076"/>
                          <a:gd name="connsiteY3" fmla="*/ 58044 h 305412"/>
                          <a:gd name="connsiteX4" fmla="*/ 564076 w 564076"/>
                          <a:gd name="connsiteY4" fmla="*/ 305412 h 305412"/>
                          <a:gd name="connsiteX5" fmla="*/ 234859 w 564076"/>
                          <a:gd name="connsiteY5" fmla="*/ 305412 h 305412"/>
                          <a:gd name="connsiteX6" fmla="*/ 234859 w 564076"/>
                          <a:gd name="connsiteY6" fmla="*/ 194032 h 305412"/>
                          <a:gd name="connsiteX7" fmla="*/ 0 w 564076"/>
                          <a:gd name="connsiteY7" fmla="*/ 203984 h 305412"/>
                          <a:gd name="connsiteX0" fmla="*/ 0 w 564076"/>
                          <a:gd name="connsiteY0" fmla="*/ 0 h 305412"/>
                          <a:gd name="connsiteX1" fmla="*/ 350915 w 564076"/>
                          <a:gd name="connsiteY1" fmla="*/ 19873 h 305412"/>
                          <a:gd name="connsiteX2" fmla="*/ 545433 w 564076"/>
                          <a:gd name="connsiteY2" fmla="*/ 58044 h 305412"/>
                          <a:gd name="connsiteX3" fmla="*/ 564076 w 564076"/>
                          <a:gd name="connsiteY3" fmla="*/ 305412 h 305412"/>
                          <a:gd name="connsiteX4" fmla="*/ 234859 w 564076"/>
                          <a:gd name="connsiteY4" fmla="*/ 305412 h 305412"/>
                          <a:gd name="connsiteX5" fmla="*/ 234859 w 564076"/>
                          <a:gd name="connsiteY5" fmla="*/ 194032 h 305412"/>
                          <a:gd name="connsiteX6" fmla="*/ 0 w 564076"/>
                          <a:gd name="connsiteY6" fmla="*/ 203984 h 305412"/>
                          <a:gd name="connsiteX7" fmla="*/ 0 w 564076"/>
                          <a:gd name="connsiteY7" fmla="*/ 0 h 305412"/>
                          <a:gd name="connsiteX0" fmla="*/ 0 w 564076"/>
                          <a:gd name="connsiteY0" fmla="*/ 0 h 305412"/>
                          <a:gd name="connsiteX1" fmla="*/ 350915 w 564076"/>
                          <a:gd name="connsiteY1" fmla="*/ 19873 h 305412"/>
                          <a:gd name="connsiteX2" fmla="*/ 540671 w 564076"/>
                          <a:gd name="connsiteY2" fmla="*/ 22325 h 305412"/>
                          <a:gd name="connsiteX3" fmla="*/ 564076 w 564076"/>
                          <a:gd name="connsiteY3" fmla="*/ 305412 h 305412"/>
                          <a:gd name="connsiteX4" fmla="*/ 234859 w 564076"/>
                          <a:gd name="connsiteY4" fmla="*/ 305412 h 305412"/>
                          <a:gd name="connsiteX5" fmla="*/ 234859 w 564076"/>
                          <a:gd name="connsiteY5" fmla="*/ 194032 h 305412"/>
                          <a:gd name="connsiteX6" fmla="*/ 0 w 564076"/>
                          <a:gd name="connsiteY6" fmla="*/ 203984 h 305412"/>
                          <a:gd name="connsiteX7" fmla="*/ 0 w 564076"/>
                          <a:gd name="connsiteY7" fmla="*/ 0 h 305412"/>
                          <a:gd name="connsiteX0" fmla="*/ 0 w 564076"/>
                          <a:gd name="connsiteY0" fmla="*/ 0 h 305412"/>
                          <a:gd name="connsiteX1" fmla="*/ 350915 w 564076"/>
                          <a:gd name="connsiteY1" fmla="*/ 19873 h 305412"/>
                          <a:gd name="connsiteX2" fmla="*/ 540671 w 564076"/>
                          <a:gd name="connsiteY2" fmla="*/ 22325 h 305412"/>
                          <a:gd name="connsiteX3" fmla="*/ 564076 w 564076"/>
                          <a:gd name="connsiteY3" fmla="*/ 305412 h 305412"/>
                          <a:gd name="connsiteX4" fmla="*/ 234859 w 564076"/>
                          <a:gd name="connsiteY4" fmla="*/ 305412 h 305412"/>
                          <a:gd name="connsiteX5" fmla="*/ 234859 w 564076"/>
                          <a:gd name="connsiteY5" fmla="*/ 204117 h 305412"/>
                          <a:gd name="connsiteX6" fmla="*/ 0 w 564076"/>
                          <a:gd name="connsiteY6" fmla="*/ 203984 h 305412"/>
                          <a:gd name="connsiteX7" fmla="*/ 0 w 564076"/>
                          <a:gd name="connsiteY7" fmla="*/ 0 h 305412"/>
                          <a:gd name="connsiteX0" fmla="*/ 0 w 564076"/>
                          <a:gd name="connsiteY0" fmla="*/ 0 h 305412"/>
                          <a:gd name="connsiteX1" fmla="*/ 350915 w 564076"/>
                          <a:gd name="connsiteY1" fmla="*/ 19873 h 305412"/>
                          <a:gd name="connsiteX2" fmla="*/ 540671 w 564076"/>
                          <a:gd name="connsiteY2" fmla="*/ 22325 h 305412"/>
                          <a:gd name="connsiteX3" fmla="*/ 564076 w 564076"/>
                          <a:gd name="connsiteY3" fmla="*/ 305412 h 305412"/>
                          <a:gd name="connsiteX4" fmla="*/ 240498 w 564076"/>
                          <a:gd name="connsiteY4" fmla="*/ 303731 h 305412"/>
                          <a:gd name="connsiteX5" fmla="*/ 234859 w 564076"/>
                          <a:gd name="connsiteY5" fmla="*/ 204117 h 305412"/>
                          <a:gd name="connsiteX6" fmla="*/ 0 w 564076"/>
                          <a:gd name="connsiteY6" fmla="*/ 203984 h 305412"/>
                          <a:gd name="connsiteX7" fmla="*/ 0 w 564076"/>
                          <a:gd name="connsiteY7" fmla="*/ 0 h 305412"/>
                          <a:gd name="connsiteX0" fmla="*/ 0 w 564076"/>
                          <a:gd name="connsiteY0" fmla="*/ 0 h 305412"/>
                          <a:gd name="connsiteX1" fmla="*/ 348094 w 564076"/>
                          <a:gd name="connsiteY1" fmla="*/ 1382 h 305412"/>
                          <a:gd name="connsiteX2" fmla="*/ 540671 w 564076"/>
                          <a:gd name="connsiteY2" fmla="*/ 22325 h 305412"/>
                          <a:gd name="connsiteX3" fmla="*/ 564076 w 564076"/>
                          <a:gd name="connsiteY3" fmla="*/ 305412 h 305412"/>
                          <a:gd name="connsiteX4" fmla="*/ 240498 w 564076"/>
                          <a:gd name="connsiteY4" fmla="*/ 303731 h 305412"/>
                          <a:gd name="connsiteX5" fmla="*/ 234859 w 564076"/>
                          <a:gd name="connsiteY5" fmla="*/ 204117 h 305412"/>
                          <a:gd name="connsiteX6" fmla="*/ 0 w 564076"/>
                          <a:gd name="connsiteY6" fmla="*/ 203984 h 305412"/>
                          <a:gd name="connsiteX7" fmla="*/ 0 w 564076"/>
                          <a:gd name="connsiteY7" fmla="*/ 0 h 305412"/>
                          <a:gd name="connsiteX0" fmla="*/ 0 w 564076"/>
                          <a:gd name="connsiteY0" fmla="*/ 0 h 305412"/>
                          <a:gd name="connsiteX1" fmla="*/ 540671 w 564076"/>
                          <a:gd name="connsiteY1" fmla="*/ 22325 h 305412"/>
                          <a:gd name="connsiteX2" fmla="*/ 564076 w 564076"/>
                          <a:gd name="connsiteY2" fmla="*/ 305412 h 305412"/>
                          <a:gd name="connsiteX3" fmla="*/ 240498 w 564076"/>
                          <a:gd name="connsiteY3" fmla="*/ 303731 h 305412"/>
                          <a:gd name="connsiteX4" fmla="*/ 234859 w 564076"/>
                          <a:gd name="connsiteY4" fmla="*/ 204117 h 305412"/>
                          <a:gd name="connsiteX5" fmla="*/ 0 w 564076"/>
                          <a:gd name="connsiteY5" fmla="*/ 203984 h 305412"/>
                          <a:gd name="connsiteX6" fmla="*/ 0 w 564076"/>
                          <a:gd name="connsiteY6" fmla="*/ 0 h 305412"/>
                          <a:gd name="connsiteX0" fmla="*/ 0 w 564076"/>
                          <a:gd name="connsiteY0" fmla="*/ 4570 h 309982"/>
                          <a:gd name="connsiteX1" fmla="*/ 554771 w 564076"/>
                          <a:gd name="connsiteY1" fmla="*/ 0 h 309982"/>
                          <a:gd name="connsiteX2" fmla="*/ 564076 w 564076"/>
                          <a:gd name="connsiteY2" fmla="*/ 309982 h 309982"/>
                          <a:gd name="connsiteX3" fmla="*/ 240498 w 564076"/>
                          <a:gd name="connsiteY3" fmla="*/ 308301 h 309982"/>
                          <a:gd name="connsiteX4" fmla="*/ 234859 w 564076"/>
                          <a:gd name="connsiteY4" fmla="*/ 208687 h 309982"/>
                          <a:gd name="connsiteX5" fmla="*/ 0 w 564076"/>
                          <a:gd name="connsiteY5" fmla="*/ 208554 h 309982"/>
                          <a:gd name="connsiteX6" fmla="*/ 0 w 564076"/>
                          <a:gd name="connsiteY6" fmla="*/ 4570 h 309982"/>
                          <a:gd name="connsiteX0" fmla="*/ 0 w 564076"/>
                          <a:gd name="connsiteY0" fmla="*/ 2889 h 308301"/>
                          <a:gd name="connsiteX1" fmla="*/ 554771 w 564076"/>
                          <a:gd name="connsiteY1" fmla="*/ 0 h 308301"/>
                          <a:gd name="connsiteX2" fmla="*/ 564076 w 564076"/>
                          <a:gd name="connsiteY2" fmla="*/ 308301 h 308301"/>
                          <a:gd name="connsiteX3" fmla="*/ 240498 w 564076"/>
                          <a:gd name="connsiteY3" fmla="*/ 306620 h 308301"/>
                          <a:gd name="connsiteX4" fmla="*/ 234859 w 564076"/>
                          <a:gd name="connsiteY4" fmla="*/ 207006 h 308301"/>
                          <a:gd name="connsiteX5" fmla="*/ 0 w 564076"/>
                          <a:gd name="connsiteY5" fmla="*/ 206873 h 308301"/>
                          <a:gd name="connsiteX6" fmla="*/ 0 w 564076"/>
                          <a:gd name="connsiteY6" fmla="*/ 2889 h 308301"/>
                          <a:gd name="connsiteX0" fmla="*/ 0 w 564076"/>
                          <a:gd name="connsiteY0" fmla="*/ 1208 h 306620"/>
                          <a:gd name="connsiteX1" fmla="*/ 554771 w 564076"/>
                          <a:gd name="connsiteY1" fmla="*/ 0 h 306620"/>
                          <a:gd name="connsiteX2" fmla="*/ 564076 w 564076"/>
                          <a:gd name="connsiteY2" fmla="*/ 306620 h 306620"/>
                          <a:gd name="connsiteX3" fmla="*/ 240498 w 564076"/>
                          <a:gd name="connsiteY3" fmla="*/ 304939 h 306620"/>
                          <a:gd name="connsiteX4" fmla="*/ 234859 w 564076"/>
                          <a:gd name="connsiteY4" fmla="*/ 205325 h 306620"/>
                          <a:gd name="connsiteX5" fmla="*/ 0 w 564076"/>
                          <a:gd name="connsiteY5" fmla="*/ 205192 h 306620"/>
                          <a:gd name="connsiteX6" fmla="*/ 0 w 564076"/>
                          <a:gd name="connsiteY6" fmla="*/ 1208 h 306620"/>
                          <a:gd name="connsiteX0" fmla="*/ 0 w 554771"/>
                          <a:gd name="connsiteY0" fmla="*/ 1208 h 306620"/>
                          <a:gd name="connsiteX1" fmla="*/ 554771 w 554771"/>
                          <a:gd name="connsiteY1" fmla="*/ 0 h 306620"/>
                          <a:gd name="connsiteX2" fmla="*/ 552795 w 554771"/>
                          <a:gd name="connsiteY2" fmla="*/ 306620 h 306620"/>
                          <a:gd name="connsiteX3" fmla="*/ 240498 w 554771"/>
                          <a:gd name="connsiteY3" fmla="*/ 304939 h 306620"/>
                          <a:gd name="connsiteX4" fmla="*/ 234859 w 554771"/>
                          <a:gd name="connsiteY4" fmla="*/ 205325 h 306620"/>
                          <a:gd name="connsiteX5" fmla="*/ 0 w 554771"/>
                          <a:gd name="connsiteY5" fmla="*/ 205192 h 306620"/>
                          <a:gd name="connsiteX6" fmla="*/ 0 w 554771"/>
                          <a:gd name="connsiteY6" fmla="*/ 1208 h 306620"/>
                          <a:gd name="connsiteX0" fmla="*/ 0 w 554771"/>
                          <a:gd name="connsiteY0" fmla="*/ 1208 h 306620"/>
                          <a:gd name="connsiteX1" fmla="*/ 554771 w 554771"/>
                          <a:gd name="connsiteY1" fmla="*/ 0 h 306620"/>
                          <a:gd name="connsiteX2" fmla="*/ 552795 w 554771"/>
                          <a:gd name="connsiteY2" fmla="*/ 306620 h 306620"/>
                          <a:gd name="connsiteX3" fmla="*/ 240498 w 554771"/>
                          <a:gd name="connsiteY3" fmla="*/ 304939 h 306620"/>
                          <a:gd name="connsiteX4" fmla="*/ 246139 w 554771"/>
                          <a:gd name="connsiteY4" fmla="*/ 203643 h 306620"/>
                          <a:gd name="connsiteX5" fmla="*/ 0 w 554771"/>
                          <a:gd name="connsiteY5" fmla="*/ 205192 h 306620"/>
                          <a:gd name="connsiteX6" fmla="*/ 0 w 554771"/>
                          <a:gd name="connsiteY6" fmla="*/ 1208 h 306620"/>
                          <a:gd name="connsiteX0" fmla="*/ 0 w 554771"/>
                          <a:gd name="connsiteY0" fmla="*/ 1208 h 306620"/>
                          <a:gd name="connsiteX1" fmla="*/ 554771 w 554771"/>
                          <a:gd name="connsiteY1" fmla="*/ 0 h 306620"/>
                          <a:gd name="connsiteX2" fmla="*/ 552795 w 554771"/>
                          <a:gd name="connsiteY2" fmla="*/ 306620 h 306620"/>
                          <a:gd name="connsiteX3" fmla="*/ 240498 w 554771"/>
                          <a:gd name="connsiteY3" fmla="*/ 304939 h 306620"/>
                          <a:gd name="connsiteX4" fmla="*/ 246139 w 554771"/>
                          <a:gd name="connsiteY4" fmla="*/ 203643 h 306620"/>
                          <a:gd name="connsiteX5" fmla="*/ 0 w 554771"/>
                          <a:gd name="connsiteY5" fmla="*/ 205192 h 306620"/>
                          <a:gd name="connsiteX6" fmla="*/ 0 w 554771"/>
                          <a:gd name="connsiteY6" fmla="*/ 1208 h 306620"/>
                          <a:gd name="connsiteX0" fmla="*/ 0 w 554771"/>
                          <a:gd name="connsiteY0" fmla="*/ 1208 h 308301"/>
                          <a:gd name="connsiteX1" fmla="*/ 554771 w 554771"/>
                          <a:gd name="connsiteY1" fmla="*/ 0 h 308301"/>
                          <a:gd name="connsiteX2" fmla="*/ 552795 w 554771"/>
                          <a:gd name="connsiteY2" fmla="*/ 306620 h 308301"/>
                          <a:gd name="connsiteX3" fmla="*/ 240498 w 554771"/>
                          <a:gd name="connsiteY3" fmla="*/ 308301 h 308301"/>
                          <a:gd name="connsiteX4" fmla="*/ 246139 w 554771"/>
                          <a:gd name="connsiteY4" fmla="*/ 203643 h 308301"/>
                          <a:gd name="connsiteX5" fmla="*/ 0 w 554771"/>
                          <a:gd name="connsiteY5" fmla="*/ 205192 h 308301"/>
                          <a:gd name="connsiteX6" fmla="*/ 0 w 554771"/>
                          <a:gd name="connsiteY6" fmla="*/ 1208 h 308301"/>
                          <a:gd name="connsiteX0" fmla="*/ 0 w 554771"/>
                          <a:gd name="connsiteY0" fmla="*/ 1208 h 308301"/>
                          <a:gd name="connsiteX1" fmla="*/ 554771 w 554771"/>
                          <a:gd name="connsiteY1" fmla="*/ 0 h 308301"/>
                          <a:gd name="connsiteX2" fmla="*/ 552795 w 554771"/>
                          <a:gd name="connsiteY2" fmla="*/ 306620 h 308301"/>
                          <a:gd name="connsiteX3" fmla="*/ 240498 w 554771"/>
                          <a:gd name="connsiteY3" fmla="*/ 308301 h 308301"/>
                          <a:gd name="connsiteX4" fmla="*/ 246139 w 554771"/>
                          <a:gd name="connsiteY4" fmla="*/ 148172 h 308301"/>
                          <a:gd name="connsiteX5" fmla="*/ 0 w 554771"/>
                          <a:gd name="connsiteY5" fmla="*/ 205192 h 308301"/>
                          <a:gd name="connsiteX6" fmla="*/ 0 w 554771"/>
                          <a:gd name="connsiteY6" fmla="*/ 1208 h 308301"/>
                          <a:gd name="connsiteX0" fmla="*/ 0 w 554771"/>
                          <a:gd name="connsiteY0" fmla="*/ 1208 h 308301"/>
                          <a:gd name="connsiteX1" fmla="*/ 554771 w 554771"/>
                          <a:gd name="connsiteY1" fmla="*/ 0 h 308301"/>
                          <a:gd name="connsiteX2" fmla="*/ 552795 w 554771"/>
                          <a:gd name="connsiteY2" fmla="*/ 306620 h 308301"/>
                          <a:gd name="connsiteX3" fmla="*/ 240498 w 554771"/>
                          <a:gd name="connsiteY3" fmla="*/ 308301 h 308301"/>
                          <a:gd name="connsiteX4" fmla="*/ 246139 w 554771"/>
                          <a:gd name="connsiteY4" fmla="*/ 148172 h 308301"/>
                          <a:gd name="connsiteX5" fmla="*/ 0 w 554771"/>
                          <a:gd name="connsiteY5" fmla="*/ 158126 h 308301"/>
                          <a:gd name="connsiteX6" fmla="*/ 0 w 554771"/>
                          <a:gd name="connsiteY6" fmla="*/ 1208 h 308301"/>
                          <a:gd name="connsiteX0" fmla="*/ 0 w 554771"/>
                          <a:gd name="connsiteY0" fmla="*/ 1208 h 308301"/>
                          <a:gd name="connsiteX1" fmla="*/ 554771 w 554771"/>
                          <a:gd name="connsiteY1" fmla="*/ 0 h 308301"/>
                          <a:gd name="connsiteX2" fmla="*/ 552795 w 554771"/>
                          <a:gd name="connsiteY2" fmla="*/ 306620 h 308301"/>
                          <a:gd name="connsiteX3" fmla="*/ 240498 w 554771"/>
                          <a:gd name="connsiteY3" fmla="*/ 308301 h 308301"/>
                          <a:gd name="connsiteX4" fmla="*/ 246139 w 554771"/>
                          <a:gd name="connsiteY4" fmla="*/ 148172 h 308301"/>
                          <a:gd name="connsiteX5" fmla="*/ 0 w 554771"/>
                          <a:gd name="connsiteY5" fmla="*/ 142997 h 308301"/>
                          <a:gd name="connsiteX6" fmla="*/ 0 w 554771"/>
                          <a:gd name="connsiteY6" fmla="*/ 1208 h 308301"/>
                          <a:gd name="connsiteX0" fmla="*/ 0 w 554771"/>
                          <a:gd name="connsiteY0" fmla="*/ 1208 h 308301"/>
                          <a:gd name="connsiteX1" fmla="*/ 554771 w 554771"/>
                          <a:gd name="connsiteY1" fmla="*/ 0 h 308301"/>
                          <a:gd name="connsiteX2" fmla="*/ 552795 w 554771"/>
                          <a:gd name="connsiteY2" fmla="*/ 306620 h 308301"/>
                          <a:gd name="connsiteX3" fmla="*/ 240498 w 554771"/>
                          <a:gd name="connsiteY3" fmla="*/ 308301 h 308301"/>
                          <a:gd name="connsiteX4" fmla="*/ 172815 w 554771"/>
                          <a:gd name="connsiteY4" fmla="*/ 144810 h 308301"/>
                          <a:gd name="connsiteX5" fmla="*/ 0 w 554771"/>
                          <a:gd name="connsiteY5" fmla="*/ 142997 h 308301"/>
                          <a:gd name="connsiteX6" fmla="*/ 0 w 554771"/>
                          <a:gd name="connsiteY6" fmla="*/ 1208 h 308301"/>
                          <a:gd name="connsiteX0" fmla="*/ 0 w 554771"/>
                          <a:gd name="connsiteY0" fmla="*/ 1208 h 309982"/>
                          <a:gd name="connsiteX1" fmla="*/ 554771 w 554771"/>
                          <a:gd name="connsiteY1" fmla="*/ 0 h 309982"/>
                          <a:gd name="connsiteX2" fmla="*/ 552795 w 554771"/>
                          <a:gd name="connsiteY2" fmla="*/ 306620 h 309982"/>
                          <a:gd name="connsiteX3" fmla="*/ 184096 w 554771"/>
                          <a:gd name="connsiteY3" fmla="*/ 309982 h 309982"/>
                          <a:gd name="connsiteX4" fmla="*/ 172815 w 554771"/>
                          <a:gd name="connsiteY4" fmla="*/ 144810 h 309982"/>
                          <a:gd name="connsiteX5" fmla="*/ 0 w 554771"/>
                          <a:gd name="connsiteY5" fmla="*/ 142997 h 309982"/>
                          <a:gd name="connsiteX6" fmla="*/ 0 w 554771"/>
                          <a:gd name="connsiteY6" fmla="*/ 1208 h 309982"/>
                          <a:gd name="connsiteX0" fmla="*/ 0 w 554771"/>
                          <a:gd name="connsiteY0" fmla="*/ 1208 h 309982"/>
                          <a:gd name="connsiteX1" fmla="*/ 554771 w 554771"/>
                          <a:gd name="connsiteY1" fmla="*/ 0 h 309982"/>
                          <a:gd name="connsiteX2" fmla="*/ 552795 w 554771"/>
                          <a:gd name="connsiteY2" fmla="*/ 306620 h 309982"/>
                          <a:gd name="connsiteX3" fmla="*/ 184096 w 554771"/>
                          <a:gd name="connsiteY3" fmla="*/ 309982 h 309982"/>
                          <a:gd name="connsiteX4" fmla="*/ 175635 w 554771"/>
                          <a:gd name="connsiteY4" fmla="*/ 141448 h 309982"/>
                          <a:gd name="connsiteX5" fmla="*/ 0 w 554771"/>
                          <a:gd name="connsiteY5" fmla="*/ 142997 h 309982"/>
                          <a:gd name="connsiteX6" fmla="*/ 0 w 554771"/>
                          <a:gd name="connsiteY6" fmla="*/ 1208 h 309982"/>
                          <a:gd name="connsiteX0" fmla="*/ 0 w 554771"/>
                          <a:gd name="connsiteY0" fmla="*/ 1208 h 309982"/>
                          <a:gd name="connsiteX1" fmla="*/ 554771 w 554771"/>
                          <a:gd name="connsiteY1" fmla="*/ 0 h 309982"/>
                          <a:gd name="connsiteX2" fmla="*/ 552795 w 554771"/>
                          <a:gd name="connsiteY2" fmla="*/ 306620 h 309982"/>
                          <a:gd name="connsiteX3" fmla="*/ 169995 w 554771"/>
                          <a:gd name="connsiteY3" fmla="*/ 309982 h 309982"/>
                          <a:gd name="connsiteX4" fmla="*/ 175635 w 554771"/>
                          <a:gd name="connsiteY4" fmla="*/ 141448 h 309982"/>
                          <a:gd name="connsiteX5" fmla="*/ 0 w 554771"/>
                          <a:gd name="connsiteY5" fmla="*/ 142997 h 309982"/>
                          <a:gd name="connsiteX6" fmla="*/ 0 w 554771"/>
                          <a:gd name="connsiteY6" fmla="*/ 1208 h 309982"/>
                          <a:gd name="connsiteX0" fmla="*/ 0 w 561003"/>
                          <a:gd name="connsiteY0" fmla="*/ 11 h 319468"/>
                          <a:gd name="connsiteX1" fmla="*/ 561003 w 561003"/>
                          <a:gd name="connsiteY1" fmla="*/ 9486 h 319468"/>
                          <a:gd name="connsiteX2" fmla="*/ 559027 w 561003"/>
                          <a:gd name="connsiteY2" fmla="*/ 316106 h 319468"/>
                          <a:gd name="connsiteX3" fmla="*/ 176227 w 561003"/>
                          <a:gd name="connsiteY3" fmla="*/ 319468 h 319468"/>
                          <a:gd name="connsiteX4" fmla="*/ 181867 w 561003"/>
                          <a:gd name="connsiteY4" fmla="*/ 150934 h 319468"/>
                          <a:gd name="connsiteX5" fmla="*/ 6232 w 561003"/>
                          <a:gd name="connsiteY5" fmla="*/ 152483 h 319468"/>
                          <a:gd name="connsiteX6" fmla="*/ 0 w 561003"/>
                          <a:gd name="connsiteY6" fmla="*/ 11 h 319468"/>
                          <a:gd name="connsiteX0" fmla="*/ 0 w 561003"/>
                          <a:gd name="connsiteY0" fmla="*/ 11 h 319468"/>
                          <a:gd name="connsiteX1" fmla="*/ 561003 w 561003"/>
                          <a:gd name="connsiteY1" fmla="*/ 9486 h 319468"/>
                          <a:gd name="connsiteX2" fmla="*/ 559027 w 561003"/>
                          <a:gd name="connsiteY2" fmla="*/ 316106 h 319468"/>
                          <a:gd name="connsiteX3" fmla="*/ 176227 w 561003"/>
                          <a:gd name="connsiteY3" fmla="*/ 319468 h 319468"/>
                          <a:gd name="connsiteX4" fmla="*/ 181867 w 561003"/>
                          <a:gd name="connsiteY4" fmla="*/ 150934 h 319468"/>
                          <a:gd name="connsiteX5" fmla="*/ 0 w 561003"/>
                          <a:gd name="connsiteY5" fmla="*/ 150702 h 319468"/>
                          <a:gd name="connsiteX6" fmla="*/ 0 w 561003"/>
                          <a:gd name="connsiteY6" fmla="*/ 11 h 319468"/>
                          <a:gd name="connsiteX0" fmla="*/ 0 w 561003"/>
                          <a:gd name="connsiteY0" fmla="*/ 11 h 319468"/>
                          <a:gd name="connsiteX1" fmla="*/ 561003 w 561003"/>
                          <a:gd name="connsiteY1" fmla="*/ 9486 h 319468"/>
                          <a:gd name="connsiteX2" fmla="*/ 559027 w 561003"/>
                          <a:gd name="connsiteY2" fmla="*/ 316106 h 319468"/>
                          <a:gd name="connsiteX3" fmla="*/ 176227 w 561003"/>
                          <a:gd name="connsiteY3" fmla="*/ 319468 h 319468"/>
                          <a:gd name="connsiteX4" fmla="*/ 191214 w 561003"/>
                          <a:gd name="connsiteY4" fmla="*/ 150934 h 319468"/>
                          <a:gd name="connsiteX5" fmla="*/ 0 w 561003"/>
                          <a:gd name="connsiteY5" fmla="*/ 150702 h 319468"/>
                          <a:gd name="connsiteX6" fmla="*/ 0 w 561003"/>
                          <a:gd name="connsiteY6" fmla="*/ 11 h 319468"/>
                          <a:gd name="connsiteX0" fmla="*/ 0 w 561003"/>
                          <a:gd name="connsiteY0" fmla="*/ 0 h 319457"/>
                          <a:gd name="connsiteX1" fmla="*/ 561003 w 561003"/>
                          <a:gd name="connsiteY1" fmla="*/ 572 h 319457"/>
                          <a:gd name="connsiteX2" fmla="*/ 559027 w 561003"/>
                          <a:gd name="connsiteY2" fmla="*/ 316095 h 319457"/>
                          <a:gd name="connsiteX3" fmla="*/ 176227 w 561003"/>
                          <a:gd name="connsiteY3" fmla="*/ 319457 h 319457"/>
                          <a:gd name="connsiteX4" fmla="*/ 191214 w 561003"/>
                          <a:gd name="connsiteY4" fmla="*/ 150923 h 319457"/>
                          <a:gd name="connsiteX5" fmla="*/ 0 w 561003"/>
                          <a:gd name="connsiteY5" fmla="*/ 150691 h 319457"/>
                          <a:gd name="connsiteX6" fmla="*/ 0 w 561003"/>
                          <a:gd name="connsiteY6" fmla="*/ 0 h 319457"/>
                          <a:gd name="connsiteX0" fmla="*/ 0 w 564119"/>
                          <a:gd name="connsiteY0" fmla="*/ 0 h 319457"/>
                          <a:gd name="connsiteX1" fmla="*/ 564119 w 564119"/>
                          <a:gd name="connsiteY1" fmla="*/ 20157 h 319457"/>
                          <a:gd name="connsiteX2" fmla="*/ 559027 w 564119"/>
                          <a:gd name="connsiteY2" fmla="*/ 316095 h 319457"/>
                          <a:gd name="connsiteX3" fmla="*/ 176227 w 564119"/>
                          <a:gd name="connsiteY3" fmla="*/ 319457 h 319457"/>
                          <a:gd name="connsiteX4" fmla="*/ 191214 w 564119"/>
                          <a:gd name="connsiteY4" fmla="*/ 150923 h 319457"/>
                          <a:gd name="connsiteX5" fmla="*/ 0 w 564119"/>
                          <a:gd name="connsiteY5" fmla="*/ 150691 h 319457"/>
                          <a:gd name="connsiteX6" fmla="*/ 0 w 564119"/>
                          <a:gd name="connsiteY6" fmla="*/ 0 h 319457"/>
                          <a:gd name="connsiteX0" fmla="*/ 0 w 564119"/>
                          <a:gd name="connsiteY0" fmla="*/ 0 h 316216"/>
                          <a:gd name="connsiteX1" fmla="*/ 564119 w 564119"/>
                          <a:gd name="connsiteY1" fmla="*/ 20157 h 316216"/>
                          <a:gd name="connsiteX2" fmla="*/ 559027 w 564119"/>
                          <a:gd name="connsiteY2" fmla="*/ 316095 h 316216"/>
                          <a:gd name="connsiteX3" fmla="*/ 164696 w 564119"/>
                          <a:gd name="connsiteY3" fmla="*/ 316216 h 316216"/>
                          <a:gd name="connsiteX4" fmla="*/ 191214 w 564119"/>
                          <a:gd name="connsiteY4" fmla="*/ 150923 h 316216"/>
                          <a:gd name="connsiteX5" fmla="*/ 0 w 564119"/>
                          <a:gd name="connsiteY5" fmla="*/ 150691 h 316216"/>
                          <a:gd name="connsiteX6" fmla="*/ 0 w 564119"/>
                          <a:gd name="connsiteY6" fmla="*/ 0 h 316216"/>
                          <a:gd name="connsiteX0" fmla="*/ 0 w 564119"/>
                          <a:gd name="connsiteY0" fmla="*/ 0 h 316216"/>
                          <a:gd name="connsiteX1" fmla="*/ 564119 w 564119"/>
                          <a:gd name="connsiteY1" fmla="*/ 20157 h 316216"/>
                          <a:gd name="connsiteX2" fmla="*/ 559027 w 564119"/>
                          <a:gd name="connsiteY2" fmla="*/ 316095 h 316216"/>
                          <a:gd name="connsiteX3" fmla="*/ 164696 w 564119"/>
                          <a:gd name="connsiteY3" fmla="*/ 316216 h 316216"/>
                          <a:gd name="connsiteX4" fmla="*/ 162641 w 564119"/>
                          <a:gd name="connsiteY4" fmla="*/ 151215 h 316216"/>
                          <a:gd name="connsiteX5" fmla="*/ 0 w 564119"/>
                          <a:gd name="connsiteY5" fmla="*/ 150691 h 316216"/>
                          <a:gd name="connsiteX6" fmla="*/ 0 w 564119"/>
                          <a:gd name="connsiteY6" fmla="*/ 0 h 316216"/>
                          <a:gd name="connsiteX0" fmla="*/ 0 w 564119"/>
                          <a:gd name="connsiteY0" fmla="*/ 0 h 316333"/>
                          <a:gd name="connsiteX1" fmla="*/ 564119 w 564119"/>
                          <a:gd name="connsiteY1" fmla="*/ 20157 h 316333"/>
                          <a:gd name="connsiteX2" fmla="*/ 559027 w 564119"/>
                          <a:gd name="connsiteY2" fmla="*/ 316095 h 316333"/>
                          <a:gd name="connsiteX3" fmla="*/ 153267 w 564119"/>
                          <a:gd name="connsiteY3" fmla="*/ 316333 h 316333"/>
                          <a:gd name="connsiteX4" fmla="*/ 162641 w 564119"/>
                          <a:gd name="connsiteY4" fmla="*/ 151215 h 316333"/>
                          <a:gd name="connsiteX5" fmla="*/ 0 w 564119"/>
                          <a:gd name="connsiteY5" fmla="*/ 150691 h 316333"/>
                          <a:gd name="connsiteX6" fmla="*/ 0 w 564119"/>
                          <a:gd name="connsiteY6" fmla="*/ 0 h 316333"/>
                          <a:gd name="connsiteX0" fmla="*/ 0 w 564119"/>
                          <a:gd name="connsiteY0" fmla="*/ 0 h 316333"/>
                          <a:gd name="connsiteX1" fmla="*/ 564119 w 564119"/>
                          <a:gd name="connsiteY1" fmla="*/ 20157 h 316333"/>
                          <a:gd name="connsiteX2" fmla="*/ 559027 w 564119"/>
                          <a:gd name="connsiteY2" fmla="*/ 316095 h 316333"/>
                          <a:gd name="connsiteX3" fmla="*/ 153267 w 564119"/>
                          <a:gd name="connsiteY3" fmla="*/ 316333 h 316333"/>
                          <a:gd name="connsiteX4" fmla="*/ 122738 w 564119"/>
                          <a:gd name="connsiteY4" fmla="*/ 154984 h 316333"/>
                          <a:gd name="connsiteX5" fmla="*/ 0 w 564119"/>
                          <a:gd name="connsiteY5" fmla="*/ 150691 h 316333"/>
                          <a:gd name="connsiteX6" fmla="*/ 0 w 564119"/>
                          <a:gd name="connsiteY6" fmla="*/ 0 h 316333"/>
                          <a:gd name="connsiteX0" fmla="*/ 0 w 564119"/>
                          <a:gd name="connsiteY0" fmla="*/ 0 h 316627"/>
                          <a:gd name="connsiteX1" fmla="*/ 564119 w 564119"/>
                          <a:gd name="connsiteY1" fmla="*/ 20157 h 316627"/>
                          <a:gd name="connsiteX2" fmla="*/ 559027 w 564119"/>
                          <a:gd name="connsiteY2" fmla="*/ 316095 h 316627"/>
                          <a:gd name="connsiteX3" fmla="*/ 124693 w 564119"/>
                          <a:gd name="connsiteY3" fmla="*/ 316627 h 316627"/>
                          <a:gd name="connsiteX4" fmla="*/ 122738 w 564119"/>
                          <a:gd name="connsiteY4" fmla="*/ 154984 h 316627"/>
                          <a:gd name="connsiteX5" fmla="*/ 0 w 564119"/>
                          <a:gd name="connsiteY5" fmla="*/ 150691 h 316627"/>
                          <a:gd name="connsiteX6" fmla="*/ 0 w 564119"/>
                          <a:gd name="connsiteY6" fmla="*/ 0 h 316627"/>
                          <a:gd name="connsiteX0" fmla="*/ 0 w 564119"/>
                          <a:gd name="connsiteY0" fmla="*/ 0 h 316095"/>
                          <a:gd name="connsiteX1" fmla="*/ 564119 w 564119"/>
                          <a:gd name="connsiteY1" fmla="*/ 20157 h 316095"/>
                          <a:gd name="connsiteX2" fmla="*/ 559027 w 564119"/>
                          <a:gd name="connsiteY2" fmla="*/ 316095 h 316095"/>
                          <a:gd name="connsiteX3" fmla="*/ 118878 w 564119"/>
                          <a:gd name="connsiteY3" fmla="*/ 313327 h 316095"/>
                          <a:gd name="connsiteX4" fmla="*/ 122738 w 564119"/>
                          <a:gd name="connsiteY4" fmla="*/ 154984 h 316095"/>
                          <a:gd name="connsiteX5" fmla="*/ 0 w 564119"/>
                          <a:gd name="connsiteY5" fmla="*/ 150691 h 316095"/>
                          <a:gd name="connsiteX6" fmla="*/ 0 w 564119"/>
                          <a:gd name="connsiteY6" fmla="*/ 0 h 316095"/>
                          <a:gd name="connsiteX0" fmla="*/ 0 w 564119"/>
                          <a:gd name="connsiteY0" fmla="*/ 0 h 320044"/>
                          <a:gd name="connsiteX1" fmla="*/ 564119 w 564119"/>
                          <a:gd name="connsiteY1" fmla="*/ 20157 h 320044"/>
                          <a:gd name="connsiteX2" fmla="*/ 559027 w 564119"/>
                          <a:gd name="connsiteY2" fmla="*/ 316095 h 320044"/>
                          <a:gd name="connsiteX3" fmla="*/ 119078 w 564119"/>
                          <a:gd name="connsiteY3" fmla="*/ 320044 h 320044"/>
                          <a:gd name="connsiteX4" fmla="*/ 122738 w 564119"/>
                          <a:gd name="connsiteY4" fmla="*/ 154984 h 320044"/>
                          <a:gd name="connsiteX5" fmla="*/ 0 w 564119"/>
                          <a:gd name="connsiteY5" fmla="*/ 150691 h 320044"/>
                          <a:gd name="connsiteX6" fmla="*/ 0 w 564119"/>
                          <a:gd name="connsiteY6" fmla="*/ 0 h 320044"/>
                          <a:gd name="connsiteX0" fmla="*/ 0 w 564119"/>
                          <a:gd name="connsiteY0" fmla="*/ 0 h 320161"/>
                          <a:gd name="connsiteX1" fmla="*/ 564119 w 564119"/>
                          <a:gd name="connsiteY1" fmla="*/ 20157 h 320161"/>
                          <a:gd name="connsiteX2" fmla="*/ 559027 w 564119"/>
                          <a:gd name="connsiteY2" fmla="*/ 316095 h 320161"/>
                          <a:gd name="connsiteX3" fmla="*/ 107647 w 564119"/>
                          <a:gd name="connsiteY3" fmla="*/ 320161 h 320161"/>
                          <a:gd name="connsiteX4" fmla="*/ 122738 w 564119"/>
                          <a:gd name="connsiteY4" fmla="*/ 154984 h 320161"/>
                          <a:gd name="connsiteX5" fmla="*/ 0 w 564119"/>
                          <a:gd name="connsiteY5" fmla="*/ 150691 h 320161"/>
                          <a:gd name="connsiteX6" fmla="*/ 0 w 564119"/>
                          <a:gd name="connsiteY6" fmla="*/ 0 h 320161"/>
                          <a:gd name="connsiteX0" fmla="*/ 0 w 564119"/>
                          <a:gd name="connsiteY0" fmla="*/ 0 h 327356"/>
                          <a:gd name="connsiteX1" fmla="*/ 564119 w 564119"/>
                          <a:gd name="connsiteY1" fmla="*/ 20157 h 327356"/>
                          <a:gd name="connsiteX2" fmla="*/ 559027 w 564119"/>
                          <a:gd name="connsiteY2" fmla="*/ 316095 h 327356"/>
                          <a:gd name="connsiteX3" fmla="*/ 103802 w 564119"/>
                          <a:gd name="connsiteY3" fmla="*/ 327356 h 327356"/>
                          <a:gd name="connsiteX4" fmla="*/ 122738 w 564119"/>
                          <a:gd name="connsiteY4" fmla="*/ 154984 h 327356"/>
                          <a:gd name="connsiteX5" fmla="*/ 0 w 564119"/>
                          <a:gd name="connsiteY5" fmla="*/ 150691 h 327356"/>
                          <a:gd name="connsiteX6" fmla="*/ 0 w 564119"/>
                          <a:gd name="connsiteY6" fmla="*/ 0 h 327356"/>
                          <a:gd name="connsiteX0" fmla="*/ 0 w 563978"/>
                          <a:gd name="connsiteY0" fmla="*/ 0 h 327356"/>
                          <a:gd name="connsiteX1" fmla="*/ 563978 w 563978"/>
                          <a:gd name="connsiteY1" fmla="*/ 15388 h 327356"/>
                          <a:gd name="connsiteX2" fmla="*/ 559027 w 563978"/>
                          <a:gd name="connsiteY2" fmla="*/ 316095 h 327356"/>
                          <a:gd name="connsiteX3" fmla="*/ 103802 w 563978"/>
                          <a:gd name="connsiteY3" fmla="*/ 327356 h 327356"/>
                          <a:gd name="connsiteX4" fmla="*/ 122738 w 563978"/>
                          <a:gd name="connsiteY4" fmla="*/ 154984 h 327356"/>
                          <a:gd name="connsiteX5" fmla="*/ 0 w 563978"/>
                          <a:gd name="connsiteY5" fmla="*/ 150691 h 327356"/>
                          <a:gd name="connsiteX6" fmla="*/ 0 w 563978"/>
                          <a:gd name="connsiteY6" fmla="*/ 0 h 327356"/>
                          <a:gd name="connsiteX0" fmla="*/ 0 w 563978"/>
                          <a:gd name="connsiteY0" fmla="*/ 0 h 327356"/>
                          <a:gd name="connsiteX1" fmla="*/ 563978 w 563978"/>
                          <a:gd name="connsiteY1" fmla="*/ 15388 h 327356"/>
                          <a:gd name="connsiteX2" fmla="*/ 559027 w 563978"/>
                          <a:gd name="connsiteY2" fmla="*/ 316095 h 327356"/>
                          <a:gd name="connsiteX3" fmla="*/ 103802 w 563978"/>
                          <a:gd name="connsiteY3" fmla="*/ 327356 h 327356"/>
                          <a:gd name="connsiteX4" fmla="*/ 122738 w 563978"/>
                          <a:gd name="connsiteY4" fmla="*/ 154984 h 327356"/>
                          <a:gd name="connsiteX5" fmla="*/ 0 w 563978"/>
                          <a:gd name="connsiteY5" fmla="*/ 150691 h 327356"/>
                          <a:gd name="connsiteX6" fmla="*/ 0 w 563978"/>
                          <a:gd name="connsiteY6" fmla="*/ 0 h 327356"/>
                          <a:gd name="connsiteX0" fmla="*/ 0 w 563907"/>
                          <a:gd name="connsiteY0" fmla="*/ 0 h 327356"/>
                          <a:gd name="connsiteX1" fmla="*/ 563907 w 563907"/>
                          <a:gd name="connsiteY1" fmla="*/ 13004 h 327356"/>
                          <a:gd name="connsiteX2" fmla="*/ 559027 w 563907"/>
                          <a:gd name="connsiteY2" fmla="*/ 316095 h 327356"/>
                          <a:gd name="connsiteX3" fmla="*/ 103802 w 563907"/>
                          <a:gd name="connsiteY3" fmla="*/ 327356 h 327356"/>
                          <a:gd name="connsiteX4" fmla="*/ 122738 w 563907"/>
                          <a:gd name="connsiteY4" fmla="*/ 154984 h 327356"/>
                          <a:gd name="connsiteX5" fmla="*/ 0 w 563907"/>
                          <a:gd name="connsiteY5" fmla="*/ 150691 h 327356"/>
                          <a:gd name="connsiteX6" fmla="*/ 0 w 563907"/>
                          <a:gd name="connsiteY6" fmla="*/ 0 h 327356"/>
                          <a:gd name="connsiteX0" fmla="*/ 0 w 563907"/>
                          <a:gd name="connsiteY0" fmla="*/ 0 h 327356"/>
                          <a:gd name="connsiteX1" fmla="*/ 563907 w 563907"/>
                          <a:gd name="connsiteY1" fmla="*/ 13004 h 327356"/>
                          <a:gd name="connsiteX2" fmla="*/ 559311 w 563907"/>
                          <a:gd name="connsiteY2" fmla="*/ 325634 h 327356"/>
                          <a:gd name="connsiteX3" fmla="*/ 103802 w 563907"/>
                          <a:gd name="connsiteY3" fmla="*/ 327356 h 327356"/>
                          <a:gd name="connsiteX4" fmla="*/ 122738 w 563907"/>
                          <a:gd name="connsiteY4" fmla="*/ 154984 h 327356"/>
                          <a:gd name="connsiteX5" fmla="*/ 0 w 563907"/>
                          <a:gd name="connsiteY5" fmla="*/ 150691 h 327356"/>
                          <a:gd name="connsiteX6" fmla="*/ 0 w 563907"/>
                          <a:gd name="connsiteY6" fmla="*/ 0 h 327356"/>
                          <a:gd name="connsiteX0" fmla="*/ 0 w 563907"/>
                          <a:gd name="connsiteY0" fmla="*/ 0 h 334469"/>
                          <a:gd name="connsiteX1" fmla="*/ 563907 w 563907"/>
                          <a:gd name="connsiteY1" fmla="*/ 13004 h 334469"/>
                          <a:gd name="connsiteX2" fmla="*/ 559311 w 563907"/>
                          <a:gd name="connsiteY2" fmla="*/ 325634 h 334469"/>
                          <a:gd name="connsiteX3" fmla="*/ 108074 w 563907"/>
                          <a:gd name="connsiteY3" fmla="*/ 334469 h 334469"/>
                          <a:gd name="connsiteX4" fmla="*/ 122738 w 563907"/>
                          <a:gd name="connsiteY4" fmla="*/ 154984 h 334469"/>
                          <a:gd name="connsiteX5" fmla="*/ 0 w 563907"/>
                          <a:gd name="connsiteY5" fmla="*/ 150691 h 334469"/>
                          <a:gd name="connsiteX6" fmla="*/ 0 w 563907"/>
                          <a:gd name="connsiteY6" fmla="*/ 0 h 334469"/>
                          <a:gd name="connsiteX0" fmla="*/ 0 w 563553"/>
                          <a:gd name="connsiteY0" fmla="*/ 0 h 334469"/>
                          <a:gd name="connsiteX1" fmla="*/ 563553 w 563553"/>
                          <a:gd name="connsiteY1" fmla="*/ 1082 h 334469"/>
                          <a:gd name="connsiteX2" fmla="*/ 559311 w 563553"/>
                          <a:gd name="connsiteY2" fmla="*/ 325634 h 334469"/>
                          <a:gd name="connsiteX3" fmla="*/ 108074 w 563553"/>
                          <a:gd name="connsiteY3" fmla="*/ 334469 h 334469"/>
                          <a:gd name="connsiteX4" fmla="*/ 122738 w 563553"/>
                          <a:gd name="connsiteY4" fmla="*/ 154984 h 334469"/>
                          <a:gd name="connsiteX5" fmla="*/ 0 w 563553"/>
                          <a:gd name="connsiteY5" fmla="*/ 150691 h 334469"/>
                          <a:gd name="connsiteX6" fmla="*/ 0 w 563553"/>
                          <a:gd name="connsiteY6" fmla="*/ 0 h 334469"/>
                          <a:gd name="connsiteX0" fmla="*/ 0 w 563553"/>
                          <a:gd name="connsiteY0" fmla="*/ 0 h 334469"/>
                          <a:gd name="connsiteX1" fmla="*/ 563553 w 563553"/>
                          <a:gd name="connsiteY1" fmla="*/ 1082 h 334469"/>
                          <a:gd name="connsiteX2" fmla="*/ 559311 w 563553"/>
                          <a:gd name="connsiteY2" fmla="*/ 325634 h 334469"/>
                          <a:gd name="connsiteX3" fmla="*/ 108074 w 563553"/>
                          <a:gd name="connsiteY3" fmla="*/ 334469 h 334469"/>
                          <a:gd name="connsiteX4" fmla="*/ 122738 w 563553"/>
                          <a:gd name="connsiteY4" fmla="*/ 154984 h 334469"/>
                          <a:gd name="connsiteX5" fmla="*/ 0 w 563553"/>
                          <a:gd name="connsiteY5" fmla="*/ 150691 h 334469"/>
                          <a:gd name="connsiteX6" fmla="*/ 0 w 563553"/>
                          <a:gd name="connsiteY6" fmla="*/ 0 h 334469"/>
                          <a:gd name="connsiteX0" fmla="*/ 0 w 563624"/>
                          <a:gd name="connsiteY0" fmla="*/ 0 h 334469"/>
                          <a:gd name="connsiteX1" fmla="*/ 563624 w 563624"/>
                          <a:gd name="connsiteY1" fmla="*/ 3467 h 334469"/>
                          <a:gd name="connsiteX2" fmla="*/ 559311 w 563624"/>
                          <a:gd name="connsiteY2" fmla="*/ 325634 h 334469"/>
                          <a:gd name="connsiteX3" fmla="*/ 108074 w 563624"/>
                          <a:gd name="connsiteY3" fmla="*/ 334469 h 334469"/>
                          <a:gd name="connsiteX4" fmla="*/ 122738 w 563624"/>
                          <a:gd name="connsiteY4" fmla="*/ 154984 h 334469"/>
                          <a:gd name="connsiteX5" fmla="*/ 0 w 563624"/>
                          <a:gd name="connsiteY5" fmla="*/ 150691 h 334469"/>
                          <a:gd name="connsiteX6" fmla="*/ 0 w 563624"/>
                          <a:gd name="connsiteY6" fmla="*/ 0 h 334469"/>
                          <a:gd name="connsiteX0" fmla="*/ 8114 w 571738"/>
                          <a:gd name="connsiteY0" fmla="*/ 0 h 334469"/>
                          <a:gd name="connsiteX1" fmla="*/ 571738 w 571738"/>
                          <a:gd name="connsiteY1" fmla="*/ 3467 h 334469"/>
                          <a:gd name="connsiteX2" fmla="*/ 567425 w 571738"/>
                          <a:gd name="connsiteY2" fmla="*/ 325634 h 334469"/>
                          <a:gd name="connsiteX3" fmla="*/ 116188 w 571738"/>
                          <a:gd name="connsiteY3" fmla="*/ 334469 h 334469"/>
                          <a:gd name="connsiteX4" fmla="*/ 130852 w 571738"/>
                          <a:gd name="connsiteY4" fmla="*/ 154984 h 334469"/>
                          <a:gd name="connsiteX5" fmla="*/ -1 w 571738"/>
                          <a:gd name="connsiteY5" fmla="*/ 150774 h 334469"/>
                          <a:gd name="connsiteX6" fmla="*/ 8114 w 571738"/>
                          <a:gd name="connsiteY6" fmla="*/ 0 h 334469"/>
                          <a:gd name="connsiteX0" fmla="*/ 8116 w 571740"/>
                          <a:gd name="connsiteY0" fmla="*/ 0 h 334469"/>
                          <a:gd name="connsiteX1" fmla="*/ 571740 w 571740"/>
                          <a:gd name="connsiteY1" fmla="*/ 3467 h 334469"/>
                          <a:gd name="connsiteX2" fmla="*/ 567427 w 571740"/>
                          <a:gd name="connsiteY2" fmla="*/ 325634 h 334469"/>
                          <a:gd name="connsiteX3" fmla="*/ 116190 w 571740"/>
                          <a:gd name="connsiteY3" fmla="*/ 334469 h 334469"/>
                          <a:gd name="connsiteX4" fmla="*/ 118680 w 571740"/>
                          <a:gd name="connsiteY4" fmla="*/ 155108 h 334469"/>
                          <a:gd name="connsiteX5" fmla="*/ 1 w 571740"/>
                          <a:gd name="connsiteY5" fmla="*/ 150774 h 334469"/>
                          <a:gd name="connsiteX6" fmla="*/ 8116 w 571740"/>
                          <a:gd name="connsiteY6" fmla="*/ 0 h 334469"/>
                          <a:gd name="connsiteX0" fmla="*/ 8114 w 571738"/>
                          <a:gd name="connsiteY0" fmla="*/ 0 h 334511"/>
                          <a:gd name="connsiteX1" fmla="*/ 571738 w 571738"/>
                          <a:gd name="connsiteY1" fmla="*/ 3467 h 334511"/>
                          <a:gd name="connsiteX2" fmla="*/ 567425 w 571738"/>
                          <a:gd name="connsiteY2" fmla="*/ 325634 h 334511"/>
                          <a:gd name="connsiteX3" fmla="*/ 112131 w 571738"/>
                          <a:gd name="connsiteY3" fmla="*/ 334511 h 334511"/>
                          <a:gd name="connsiteX4" fmla="*/ 118678 w 571738"/>
                          <a:gd name="connsiteY4" fmla="*/ 155108 h 334511"/>
                          <a:gd name="connsiteX5" fmla="*/ -1 w 571738"/>
                          <a:gd name="connsiteY5" fmla="*/ 150774 h 334511"/>
                          <a:gd name="connsiteX6" fmla="*/ 8114 w 571738"/>
                          <a:gd name="connsiteY6" fmla="*/ 0 h 334511"/>
                          <a:gd name="connsiteX0" fmla="*/ 8116 w 571740"/>
                          <a:gd name="connsiteY0" fmla="*/ 0 h 332210"/>
                          <a:gd name="connsiteX1" fmla="*/ 571740 w 571740"/>
                          <a:gd name="connsiteY1" fmla="*/ 3467 h 332210"/>
                          <a:gd name="connsiteX2" fmla="*/ 567427 w 571740"/>
                          <a:gd name="connsiteY2" fmla="*/ 325634 h 332210"/>
                          <a:gd name="connsiteX3" fmla="*/ 103947 w 571740"/>
                          <a:gd name="connsiteY3" fmla="*/ 332210 h 332210"/>
                          <a:gd name="connsiteX4" fmla="*/ 118680 w 571740"/>
                          <a:gd name="connsiteY4" fmla="*/ 155108 h 332210"/>
                          <a:gd name="connsiteX5" fmla="*/ 1 w 571740"/>
                          <a:gd name="connsiteY5" fmla="*/ 150774 h 332210"/>
                          <a:gd name="connsiteX6" fmla="*/ 8116 w 571740"/>
                          <a:gd name="connsiteY6" fmla="*/ 0 h 332210"/>
                          <a:gd name="connsiteX0" fmla="*/ 8114 w 571738"/>
                          <a:gd name="connsiteY0" fmla="*/ 0 h 332127"/>
                          <a:gd name="connsiteX1" fmla="*/ 571738 w 571738"/>
                          <a:gd name="connsiteY1" fmla="*/ 3467 h 332127"/>
                          <a:gd name="connsiteX2" fmla="*/ 567425 w 571738"/>
                          <a:gd name="connsiteY2" fmla="*/ 325634 h 332127"/>
                          <a:gd name="connsiteX3" fmla="*/ 112061 w 571738"/>
                          <a:gd name="connsiteY3" fmla="*/ 332127 h 332127"/>
                          <a:gd name="connsiteX4" fmla="*/ 118678 w 571738"/>
                          <a:gd name="connsiteY4" fmla="*/ 155108 h 332127"/>
                          <a:gd name="connsiteX5" fmla="*/ -1 w 571738"/>
                          <a:gd name="connsiteY5" fmla="*/ 150774 h 332127"/>
                          <a:gd name="connsiteX6" fmla="*/ 8114 w 571738"/>
                          <a:gd name="connsiteY6" fmla="*/ 0 h 33212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</a:cxnLst>
                        <a:rect l="l" t="t" r="r" b="b"/>
                        <a:pathLst>
                          <a:path w="571738" h="332127">
                            <a:moveTo>
                              <a:pt x="8114" y="0"/>
                            </a:moveTo>
                            <a:lnTo>
                              <a:pt x="571738" y="3467"/>
                            </a:lnTo>
                            <a:cubicBezTo>
                              <a:pt x="571079" y="105674"/>
                              <a:pt x="568084" y="223427"/>
                              <a:pt x="567425" y="325634"/>
                            </a:cubicBezTo>
                            <a:lnTo>
                              <a:pt x="112061" y="332127"/>
                            </a:lnTo>
                            <a:cubicBezTo>
                              <a:pt x="111409" y="278246"/>
                              <a:pt x="119330" y="208989"/>
                              <a:pt x="118678" y="155108"/>
                            </a:cubicBezTo>
                            <a:lnTo>
                              <a:pt x="-1" y="150774"/>
                            </a:lnTo>
                            <a:lnTo>
                              <a:pt x="8114" y="0"/>
                            </a:lnTo>
                            <a:close/>
                          </a:path>
                        </a:pathLst>
                      </a:custGeom>
                      <a:grpFill/>
                      <a:ln>
                        <a:noFill/>
                      </a:ln>
                      <a:effectLst/>
                      <a:scene3d>
                        <a:camera prst="isometricOffAxis1Top">
                          <a:rot lat="18248762" lon="18861620" rev="3104456"/>
                        </a:camera>
                        <a:lightRig rig="harsh" dir="t">
                          <a:rot lat="0" lon="0" rev="3600000"/>
                        </a:lightRig>
                      </a:scene3d>
                      <a:sp3d prstMaterial="matte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wrap="square" rtlCol="0" anchor="ctr">
                        <a:noAutofit/>
                      </a:bodyPr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sp>
                    <p:nvSpPr>
                      <p:cNvPr id="574" name="Rectangle 22"/>
                      <p:cNvSpPr/>
                      <p:nvPr/>
                    </p:nvSpPr>
                    <p:spPr>
                      <a:xfrm>
                        <a:off x="5044459" y="5514098"/>
                        <a:ext cx="578574" cy="192539"/>
                      </a:xfrm>
                      <a:custGeom>
                        <a:avLst/>
                        <a:gdLst>
                          <a:gd name="connsiteX0" fmla="*/ 0 w 301834"/>
                          <a:gd name="connsiteY0" fmla="*/ 0 h 233897"/>
                          <a:gd name="connsiteX1" fmla="*/ 301834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96137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301834" h="233897">
                            <a:moveTo>
                              <a:pt x="0" y="0"/>
                            </a:moveTo>
                            <a:lnTo>
                              <a:pt x="284742" y="22788"/>
                            </a:lnTo>
                            <a:lnTo>
                              <a:pt x="301834" y="233897"/>
                            </a:lnTo>
                            <a:lnTo>
                              <a:pt x="0" y="233897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grpFill/>
                      <a:ln>
                        <a:noFill/>
                      </a:ln>
                      <a:effectLst/>
                      <a:scene3d>
                        <a:camera prst="isometricOffAxis1Top">
                          <a:rot lat="18026365" lon="19232775" rev="2738236"/>
                        </a:camera>
                        <a:lightRig rig="harsh" dir="t">
                          <a:rot lat="0" lon="0" rev="3600000"/>
                        </a:lightRig>
                      </a:scene3d>
                      <a:sp3d prstMaterial="matte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75" name="Rectangle 22"/>
                      <p:cNvSpPr/>
                      <p:nvPr/>
                    </p:nvSpPr>
                    <p:spPr>
                      <a:xfrm rot="60000">
                        <a:off x="4679038" y="5244860"/>
                        <a:ext cx="201347" cy="135146"/>
                      </a:xfrm>
                      <a:custGeom>
                        <a:avLst/>
                        <a:gdLst>
                          <a:gd name="connsiteX0" fmla="*/ 0 w 301834"/>
                          <a:gd name="connsiteY0" fmla="*/ 0 h 233897"/>
                          <a:gd name="connsiteX1" fmla="*/ 301834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96137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301834" h="233897">
                            <a:moveTo>
                              <a:pt x="0" y="0"/>
                            </a:moveTo>
                            <a:lnTo>
                              <a:pt x="284742" y="22788"/>
                            </a:lnTo>
                            <a:lnTo>
                              <a:pt x="301834" y="233897"/>
                            </a:lnTo>
                            <a:lnTo>
                              <a:pt x="0" y="233897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grpFill/>
                      <a:ln>
                        <a:noFill/>
                      </a:ln>
                      <a:effectLst/>
                      <a:scene3d>
                        <a:camera prst="isometricOffAxis1Top">
                          <a:rot lat="18026365" lon="19232775" rev="2738236"/>
                        </a:camera>
                        <a:lightRig rig="harsh" dir="t">
                          <a:rot lat="0" lon="0" rev="3600000"/>
                        </a:lightRig>
                      </a:scene3d>
                      <a:sp3d prstMaterial="matte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76" name="Rectangle 22"/>
                      <p:cNvSpPr/>
                      <p:nvPr/>
                    </p:nvSpPr>
                    <p:spPr>
                      <a:xfrm rot="60000">
                        <a:off x="4900496" y="5209727"/>
                        <a:ext cx="201347" cy="135146"/>
                      </a:xfrm>
                      <a:custGeom>
                        <a:avLst/>
                        <a:gdLst>
                          <a:gd name="connsiteX0" fmla="*/ 0 w 301834"/>
                          <a:gd name="connsiteY0" fmla="*/ 0 h 233897"/>
                          <a:gd name="connsiteX1" fmla="*/ 301834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96137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301834" h="233897">
                            <a:moveTo>
                              <a:pt x="0" y="0"/>
                            </a:moveTo>
                            <a:lnTo>
                              <a:pt x="284742" y="22788"/>
                            </a:lnTo>
                            <a:lnTo>
                              <a:pt x="301834" y="233897"/>
                            </a:lnTo>
                            <a:lnTo>
                              <a:pt x="0" y="233897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grpFill/>
                      <a:ln>
                        <a:noFill/>
                      </a:ln>
                      <a:effectLst/>
                      <a:scene3d>
                        <a:camera prst="isometricOffAxis1Top">
                          <a:rot lat="18026365" lon="19232775" rev="2738236"/>
                        </a:camera>
                        <a:lightRig rig="harsh" dir="t">
                          <a:rot lat="0" lon="0" rev="3600000"/>
                        </a:lightRig>
                      </a:scene3d>
                      <a:sp3d prstMaterial="matte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77" name="Rectangle 22"/>
                      <p:cNvSpPr/>
                      <p:nvPr/>
                    </p:nvSpPr>
                    <p:spPr>
                      <a:xfrm>
                        <a:off x="5683973" y="5087687"/>
                        <a:ext cx="133991" cy="135146"/>
                      </a:xfrm>
                      <a:custGeom>
                        <a:avLst/>
                        <a:gdLst>
                          <a:gd name="connsiteX0" fmla="*/ 0 w 301834"/>
                          <a:gd name="connsiteY0" fmla="*/ 0 h 233897"/>
                          <a:gd name="connsiteX1" fmla="*/ 301834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96137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301834" h="233897">
                            <a:moveTo>
                              <a:pt x="0" y="0"/>
                            </a:moveTo>
                            <a:lnTo>
                              <a:pt x="284742" y="22788"/>
                            </a:lnTo>
                            <a:lnTo>
                              <a:pt x="301834" y="233897"/>
                            </a:lnTo>
                            <a:lnTo>
                              <a:pt x="0" y="233897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grpFill/>
                      <a:ln>
                        <a:noFill/>
                      </a:ln>
                      <a:effectLst/>
                      <a:scene3d>
                        <a:camera prst="isometricOffAxis1Top">
                          <a:rot lat="18026365" lon="19232775" rev="2738236"/>
                        </a:camera>
                        <a:lightRig rig="harsh" dir="t">
                          <a:rot lat="0" lon="0" rev="3600000"/>
                        </a:lightRig>
                      </a:scene3d>
                      <a:sp3d prstMaterial="matte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78" name="Rectangle 22"/>
                      <p:cNvSpPr/>
                      <p:nvPr/>
                    </p:nvSpPr>
                    <p:spPr>
                      <a:xfrm>
                        <a:off x="5840726" y="5061563"/>
                        <a:ext cx="133991" cy="135146"/>
                      </a:xfrm>
                      <a:custGeom>
                        <a:avLst/>
                        <a:gdLst>
                          <a:gd name="connsiteX0" fmla="*/ 0 w 301834"/>
                          <a:gd name="connsiteY0" fmla="*/ 0 h 233897"/>
                          <a:gd name="connsiteX1" fmla="*/ 301834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96137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301834" h="233897">
                            <a:moveTo>
                              <a:pt x="0" y="0"/>
                            </a:moveTo>
                            <a:lnTo>
                              <a:pt x="284742" y="22788"/>
                            </a:lnTo>
                            <a:lnTo>
                              <a:pt x="301834" y="233897"/>
                            </a:lnTo>
                            <a:lnTo>
                              <a:pt x="0" y="233897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grpFill/>
                      <a:ln>
                        <a:noFill/>
                      </a:ln>
                      <a:effectLst/>
                      <a:scene3d>
                        <a:camera prst="isometricOffAxis1Top">
                          <a:rot lat="18026365" lon="19232775" rev="2738236"/>
                        </a:camera>
                        <a:lightRig rig="harsh" dir="t">
                          <a:rot lat="0" lon="0" rev="3600000"/>
                        </a:lightRig>
                      </a:scene3d>
                      <a:sp3d prstMaterial="matte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79" name="Rectangle 22"/>
                      <p:cNvSpPr/>
                      <p:nvPr/>
                    </p:nvSpPr>
                    <p:spPr>
                      <a:xfrm>
                        <a:off x="6001835" y="5036889"/>
                        <a:ext cx="133991" cy="135146"/>
                      </a:xfrm>
                      <a:custGeom>
                        <a:avLst/>
                        <a:gdLst>
                          <a:gd name="connsiteX0" fmla="*/ 0 w 301834"/>
                          <a:gd name="connsiteY0" fmla="*/ 0 h 233897"/>
                          <a:gd name="connsiteX1" fmla="*/ 301834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96137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301834" h="233897">
                            <a:moveTo>
                              <a:pt x="0" y="0"/>
                            </a:moveTo>
                            <a:lnTo>
                              <a:pt x="284742" y="22788"/>
                            </a:lnTo>
                            <a:lnTo>
                              <a:pt x="301834" y="233897"/>
                            </a:lnTo>
                            <a:lnTo>
                              <a:pt x="0" y="233897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grpFill/>
                      <a:ln>
                        <a:noFill/>
                      </a:ln>
                      <a:effectLst/>
                      <a:scene3d>
                        <a:camera prst="isometricOffAxis1Top">
                          <a:rot lat="18026365" lon="19232775" rev="2738236"/>
                        </a:camera>
                        <a:lightRig rig="harsh" dir="t">
                          <a:rot lat="0" lon="0" rev="3600000"/>
                        </a:lightRig>
                      </a:scene3d>
                      <a:sp3d prstMaterial="matte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80" name="Rectangle 22"/>
                      <p:cNvSpPr/>
                      <p:nvPr/>
                    </p:nvSpPr>
                    <p:spPr>
                      <a:xfrm rot="120000">
                        <a:off x="2075821" y="5765601"/>
                        <a:ext cx="231704" cy="174686"/>
                      </a:xfrm>
                      <a:custGeom>
                        <a:avLst/>
                        <a:gdLst>
                          <a:gd name="connsiteX0" fmla="*/ 0 w 301834"/>
                          <a:gd name="connsiteY0" fmla="*/ 0 h 233897"/>
                          <a:gd name="connsiteX1" fmla="*/ 301834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96137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301834" h="233897">
                            <a:moveTo>
                              <a:pt x="0" y="0"/>
                            </a:moveTo>
                            <a:lnTo>
                              <a:pt x="284742" y="22788"/>
                            </a:lnTo>
                            <a:lnTo>
                              <a:pt x="301834" y="233897"/>
                            </a:lnTo>
                            <a:lnTo>
                              <a:pt x="0" y="233897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grpFill/>
                      <a:ln>
                        <a:noFill/>
                      </a:ln>
                      <a:effectLst/>
                      <a:scene3d>
                        <a:camera prst="isometricOffAxis1Top">
                          <a:rot lat="18026365" lon="19232775" rev="2738236"/>
                        </a:camera>
                        <a:lightRig rig="harsh" dir="t">
                          <a:rot lat="0" lon="0" rev="3600000"/>
                        </a:lightRig>
                      </a:scene3d>
                      <a:sp3d prstMaterial="matte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81" name="Rectangle 22"/>
                      <p:cNvSpPr/>
                      <p:nvPr/>
                    </p:nvSpPr>
                    <p:spPr>
                      <a:xfrm>
                        <a:off x="2794828" y="5638284"/>
                        <a:ext cx="231704" cy="174686"/>
                      </a:xfrm>
                      <a:custGeom>
                        <a:avLst/>
                        <a:gdLst>
                          <a:gd name="connsiteX0" fmla="*/ 0 w 301834"/>
                          <a:gd name="connsiteY0" fmla="*/ 0 h 233897"/>
                          <a:gd name="connsiteX1" fmla="*/ 301834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96137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301834" h="233897">
                            <a:moveTo>
                              <a:pt x="0" y="0"/>
                            </a:moveTo>
                            <a:lnTo>
                              <a:pt x="284742" y="22788"/>
                            </a:lnTo>
                            <a:lnTo>
                              <a:pt x="301834" y="233897"/>
                            </a:lnTo>
                            <a:lnTo>
                              <a:pt x="0" y="233897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grpFill/>
                      <a:ln>
                        <a:noFill/>
                      </a:ln>
                      <a:effectLst/>
                      <a:scene3d>
                        <a:camera prst="isometricOffAxis1Top">
                          <a:rot lat="18026365" lon="19232775" rev="2738236"/>
                        </a:camera>
                        <a:lightRig rig="harsh" dir="t">
                          <a:rot lat="0" lon="0" rev="3600000"/>
                        </a:lightRig>
                      </a:scene3d>
                      <a:sp3d prstMaterial="matte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82" name="Rectangle 22"/>
                      <p:cNvSpPr/>
                      <p:nvPr/>
                    </p:nvSpPr>
                    <p:spPr>
                      <a:xfrm>
                        <a:off x="2555343" y="5681029"/>
                        <a:ext cx="231704" cy="174686"/>
                      </a:xfrm>
                      <a:custGeom>
                        <a:avLst/>
                        <a:gdLst>
                          <a:gd name="connsiteX0" fmla="*/ 0 w 301834"/>
                          <a:gd name="connsiteY0" fmla="*/ 0 h 233897"/>
                          <a:gd name="connsiteX1" fmla="*/ 301834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96137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301834" h="233897">
                            <a:moveTo>
                              <a:pt x="0" y="0"/>
                            </a:moveTo>
                            <a:lnTo>
                              <a:pt x="284742" y="22788"/>
                            </a:lnTo>
                            <a:lnTo>
                              <a:pt x="301834" y="233897"/>
                            </a:lnTo>
                            <a:lnTo>
                              <a:pt x="0" y="233897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grpFill/>
                      <a:ln>
                        <a:noFill/>
                      </a:ln>
                      <a:effectLst/>
                      <a:scene3d>
                        <a:camera prst="isometricOffAxis1Top">
                          <a:rot lat="18026365" lon="19232775" rev="2738236"/>
                        </a:camera>
                        <a:lightRig rig="harsh" dir="t">
                          <a:rot lat="0" lon="0" rev="3600000"/>
                        </a:lightRig>
                      </a:scene3d>
                      <a:sp3d prstMaterial="matte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83" name="Rectangle 22"/>
                      <p:cNvSpPr/>
                      <p:nvPr/>
                    </p:nvSpPr>
                    <p:spPr>
                      <a:xfrm>
                        <a:off x="3273924" y="5555860"/>
                        <a:ext cx="231704" cy="174686"/>
                      </a:xfrm>
                      <a:custGeom>
                        <a:avLst/>
                        <a:gdLst>
                          <a:gd name="connsiteX0" fmla="*/ 0 w 301834"/>
                          <a:gd name="connsiteY0" fmla="*/ 0 h 233897"/>
                          <a:gd name="connsiteX1" fmla="*/ 301834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96137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301834" h="233897">
                            <a:moveTo>
                              <a:pt x="0" y="0"/>
                            </a:moveTo>
                            <a:lnTo>
                              <a:pt x="284742" y="22788"/>
                            </a:lnTo>
                            <a:lnTo>
                              <a:pt x="301834" y="233897"/>
                            </a:lnTo>
                            <a:lnTo>
                              <a:pt x="0" y="233897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grpFill/>
                      <a:ln>
                        <a:noFill/>
                      </a:ln>
                      <a:effectLst/>
                      <a:scene3d>
                        <a:camera prst="isometricOffAxis1Top">
                          <a:rot lat="18026365" lon="19232775" rev="2738236"/>
                        </a:camera>
                        <a:lightRig rig="harsh" dir="t">
                          <a:rot lat="0" lon="0" rev="3600000"/>
                        </a:lightRig>
                      </a:scene3d>
                      <a:sp3d prstMaterial="matte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84" name="Rectangle 22"/>
                      <p:cNvSpPr/>
                      <p:nvPr/>
                    </p:nvSpPr>
                    <p:spPr>
                      <a:xfrm>
                        <a:off x="3029286" y="5596029"/>
                        <a:ext cx="231704" cy="174686"/>
                      </a:xfrm>
                      <a:custGeom>
                        <a:avLst/>
                        <a:gdLst>
                          <a:gd name="connsiteX0" fmla="*/ 0 w 301834"/>
                          <a:gd name="connsiteY0" fmla="*/ 0 h 233897"/>
                          <a:gd name="connsiteX1" fmla="*/ 301834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96137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301834" h="233897">
                            <a:moveTo>
                              <a:pt x="0" y="0"/>
                            </a:moveTo>
                            <a:lnTo>
                              <a:pt x="284742" y="22788"/>
                            </a:lnTo>
                            <a:lnTo>
                              <a:pt x="301834" y="233897"/>
                            </a:lnTo>
                            <a:lnTo>
                              <a:pt x="0" y="233897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grpFill/>
                      <a:ln>
                        <a:noFill/>
                      </a:ln>
                      <a:effectLst/>
                      <a:scene3d>
                        <a:camera prst="isometricOffAxis1Top">
                          <a:rot lat="18026365" lon="19232775" rev="2738236"/>
                        </a:camera>
                        <a:lightRig rig="harsh" dir="t">
                          <a:rot lat="0" lon="0" rev="3600000"/>
                        </a:lightRig>
                      </a:scene3d>
                      <a:sp3d prstMaterial="matte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85" name="Rectangle 22"/>
                      <p:cNvSpPr/>
                      <p:nvPr/>
                    </p:nvSpPr>
                    <p:spPr>
                      <a:xfrm>
                        <a:off x="3516474" y="5512499"/>
                        <a:ext cx="231704" cy="174686"/>
                      </a:xfrm>
                      <a:custGeom>
                        <a:avLst/>
                        <a:gdLst>
                          <a:gd name="connsiteX0" fmla="*/ 0 w 301834"/>
                          <a:gd name="connsiteY0" fmla="*/ 0 h 233897"/>
                          <a:gd name="connsiteX1" fmla="*/ 301834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96137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301834" h="233897">
                            <a:moveTo>
                              <a:pt x="0" y="0"/>
                            </a:moveTo>
                            <a:lnTo>
                              <a:pt x="284742" y="22788"/>
                            </a:lnTo>
                            <a:lnTo>
                              <a:pt x="301834" y="233897"/>
                            </a:lnTo>
                            <a:lnTo>
                              <a:pt x="0" y="233897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grpFill/>
                      <a:ln>
                        <a:noFill/>
                      </a:ln>
                      <a:effectLst/>
                      <a:scene3d>
                        <a:camera prst="isometricOffAxis1Top">
                          <a:rot lat="18026365" lon="19232775" rev="2738236"/>
                        </a:camera>
                        <a:lightRig rig="harsh" dir="t">
                          <a:rot lat="0" lon="0" rev="3600000"/>
                        </a:lightRig>
                      </a:scene3d>
                      <a:sp3d prstMaterial="matte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86" name="Rectangle 22"/>
                      <p:cNvSpPr/>
                      <p:nvPr/>
                    </p:nvSpPr>
                    <p:spPr>
                      <a:xfrm>
                        <a:off x="4003297" y="5432652"/>
                        <a:ext cx="231704" cy="174686"/>
                      </a:xfrm>
                      <a:custGeom>
                        <a:avLst/>
                        <a:gdLst>
                          <a:gd name="connsiteX0" fmla="*/ 0 w 301834"/>
                          <a:gd name="connsiteY0" fmla="*/ 0 h 233897"/>
                          <a:gd name="connsiteX1" fmla="*/ 301834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96137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301834" h="233897">
                            <a:moveTo>
                              <a:pt x="0" y="0"/>
                            </a:moveTo>
                            <a:lnTo>
                              <a:pt x="284742" y="22788"/>
                            </a:lnTo>
                            <a:lnTo>
                              <a:pt x="301834" y="233897"/>
                            </a:lnTo>
                            <a:lnTo>
                              <a:pt x="0" y="233897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grpFill/>
                      <a:ln>
                        <a:noFill/>
                      </a:ln>
                      <a:effectLst/>
                      <a:scene3d>
                        <a:camera prst="isometricOffAxis1Top">
                          <a:rot lat="18026365" lon="19232775" rev="2738236"/>
                        </a:camera>
                        <a:lightRig rig="harsh" dir="t">
                          <a:rot lat="0" lon="0" rev="3600000"/>
                        </a:lightRig>
                      </a:scene3d>
                      <a:sp3d prstMaterial="matte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87" name="Rectangle 22"/>
                      <p:cNvSpPr/>
                      <p:nvPr/>
                    </p:nvSpPr>
                    <p:spPr>
                      <a:xfrm>
                        <a:off x="3758660" y="5470246"/>
                        <a:ext cx="231704" cy="174686"/>
                      </a:xfrm>
                      <a:custGeom>
                        <a:avLst/>
                        <a:gdLst>
                          <a:gd name="connsiteX0" fmla="*/ 0 w 301834"/>
                          <a:gd name="connsiteY0" fmla="*/ 0 h 233897"/>
                          <a:gd name="connsiteX1" fmla="*/ 301834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96137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301834" h="233897">
                            <a:moveTo>
                              <a:pt x="0" y="0"/>
                            </a:moveTo>
                            <a:lnTo>
                              <a:pt x="284742" y="22788"/>
                            </a:lnTo>
                            <a:lnTo>
                              <a:pt x="301834" y="233897"/>
                            </a:lnTo>
                            <a:lnTo>
                              <a:pt x="0" y="233897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grpFill/>
                      <a:ln>
                        <a:noFill/>
                      </a:ln>
                      <a:effectLst/>
                      <a:scene3d>
                        <a:camera prst="isometricOffAxis1Top">
                          <a:rot lat="18026365" lon="19232775" rev="2738236"/>
                        </a:camera>
                        <a:lightRig rig="harsh" dir="t">
                          <a:rot lat="0" lon="0" rev="3600000"/>
                        </a:lightRig>
                      </a:scene3d>
                      <a:sp3d prstMaterial="matte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88" name="Rectangle 22"/>
                      <p:cNvSpPr/>
                      <p:nvPr/>
                    </p:nvSpPr>
                    <p:spPr>
                      <a:xfrm>
                        <a:off x="4245848" y="5391868"/>
                        <a:ext cx="231704" cy="174686"/>
                      </a:xfrm>
                      <a:custGeom>
                        <a:avLst/>
                        <a:gdLst>
                          <a:gd name="connsiteX0" fmla="*/ 0 w 301834"/>
                          <a:gd name="connsiteY0" fmla="*/ 0 h 233897"/>
                          <a:gd name="connsiteX1" fmla="*/ 301834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96137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301834" h="233897">
                            <a:moveTo>
                              <a:pt x="0" y="0"/>
                            </a:moveTo>
                            <a:lnTo>
                              <a:pt x="284742" y="22788"/>
                            </a:lnTo>
                            <a:lnTo>
                              <a:pt x="301834" y="233897"/>
                            </a:lnTo>
                            <a:lnTo>
                              <a:pt x="0" y="233897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grpFill/>
                      <a:ln>
                        <a:noFill/>
                      </a:ln>
                      <a:effectLst/>
                      <a:scene3d>
                        <a:camera prst="isometricOffAxis1Top">
                          <a:rot lat="18026365" lon="19232775" rev="2738236"/>
                        </a:camera>
                        <a:lightRig rig="harsh" dir="t">
                          <a:rot lat="0" lon="0" rev="3600000"/>
                        </a:lightRig>
                      </a:scene3d>
                      <a:sp3d prstMaterial="matte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89" name="Rectangle 22"/>
                      <p:cNvSpPr/>
                      <p:nvPr/>
                    </p:nvSpPr>
                    <p:spPr>
                      <a:xfrm>
                        <a:off x="4494787" y="5356452"/>
                        <a:ext cx="231704" cy="174686"/>
                      </a:xfrm>
                      <a:custGeom>
                        <a:avLst/>
                        <a:gdLst>
                          <a:gd name="connsiteX0" fmla="*/ 0 w 301834"/>
                          <a:gd name="connsiteY0" fmla="*/ 0 h 233897"/>
                          <a:gd name="connsiteX1" fmla="*/ 301834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96137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301834" h="233897">
                            <a:moveTo>
                              <a:pt x="0" y="0"/>
                            </a:moveTo>
                            <a:lnTo>
                              <a:pt x="284742" y="22788"/>
                            </a:lnTo>
                            <a:lnTo>
                              <a:pt x="301834" y="233897"/>
                            </a:lnTo>
                            <a:lnTo>
                              <a:pt x="0" y="233897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grpFill/>
                      <a:ln>
                        <a:noFill/>
                      </a:ln>
                      <a:effectLst/>
                      <a:scene3d>
                        <a:camera prst="isometricOffAxis1Top">
                          <a:rot lat="18026365" lon="19232775" rev="2738236"/>
                        </a:camera>
                        <a:lightRig rig="harsh" dir="t">
                          <a:rot lat="0" lon="0" rev="3600000"/>
                        </a:lightRig>
                      </a:scene3d>
                      <a:sp3d prstMaterial="matte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90" name="Rectangle 22"/>
                      <p:cNvSpPr/>
                      <p:nvPr/>
                    </p:nvSpPr>
                    <p:spPr>
                      <a:xfrm>
                        <a:off x="2623915" y="5771151"/>
                        <a:ext cx="231704" cy="174686"/>
                      </a:xfrm>
                      <a:custGeom>
                        <a:avLst/>
                        <a:gdLst>
                          <a:gd name="connsiteX0" fmla="*/ 0 w 301834"/>
                          <a:gd name="connsiteY0" fmla="*/ 0 h 233897"/>
                          <a:gd name="connsiteX1" fmla="*/ 301834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96137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301834" h="233897">
                            <a:moveTo>
                              <a:pt x="0" y="0"/>
                            </a:moveTo>
                            <a:lnTo>
                              <a:pt x="284742" y="22788"/>
                            </a:lnTo>
                            <a:lnTo>
                              <a:pt x="301834" y="233897"/>
                            </a:lnTo>
                            <a:lnTo>
                              <a:pt x="0" y="233897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grpFill/>
                      <a:ln>
                        <a:noFill/>
                      </a:ln>
                      <a:effectLst/>
                      <a:scene3d>
                        <a:camera prst="isometricOffAxis1Top">
                          <a:rot lat="18026365" lon="19232775" rev="2738236"/>
                        </a:camera>
                        <a:lightRig rig="harsh" dir="t">
                          <a:rot lat="0" lon="0" rev="3600000"/>
                        </a:lightRig>
                      </a:scene3d>
                      <a:sp3d prstMaterial="matte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91" name="Rectangle 22"/>
                      <p:cNvSpPr/>
                      <p:nvPr/>
                    </p:nvSpPr>
                    <p:spPr>
                      <a:xfrm>
                        <a:off x="2384430" y="5811321"/>
                        <a:ext cx="231704" cy="174686"/>
                      </a:xfrm>
                      <a:custGeom>
                        <a:avLst/>
                        <a:gdLst>
                          <a:gd name="connsiteX0" fmla="*/ 0 w 301834"/>
                          <a:gd name="connsiteY0" fmla="*/ 0 h 233897"/>
                          <a:gd name="connsiteX1" fmla="*/ 301834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96137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301834" h="233897">
                            <a:moveTo>
                              <a:pt x="0" y="0"/>
                            </a:moveTo>
                            <a:lnTo>
                              <a:pt x="284742" y="22788"/>
                            </a:lnTo>
                            <a:lnTo>
                              <a:pt x="301834" y="233897"/>
                            </a:lnTo>
                            <a:lnTo>
                              <a:pt x="0" y="233897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grpFill/>
                      <a:ln>
                        <a:noFill/>
                      </a:ln>
                      <a:effectLst/>
                      <a:scene3d>
                        <a:camera prst="isometricOffAxis1Top">
                          <a:rot lat="18026365" lon="19232775" rev="2738236"/>
                        </a:camera>
                        <a:lightRig rig="harsh" dir="t">
                          <a:rot lat="0" lon="0" rev="3600000"/>
                        </a:lightRig>
                      </a:scene3d>
                      <a:sp3d prstMaterial="matte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92" name="Rectangle 22"/>
                      <p:cNvSpPr/>
                      <p:nvPr/>
                    </p:nvSpPr>
                    <p:spPr>
                      <a:xfrm>
                        <a:off x="3103439" y="5684005"/>
                        <a:ext cx="231704" cy="174686"/>
                      </a:xfrm>
                      <a:custGeom>
                        <a:avLst/>
                        <a:gdLst>
                          <a:gd name="connsiteX0" fmla="*/ 0 w 301834"/>
                          <a:gd name="connsiteY0" fmla="*/ 0 h 233897"/>
                          <a:gd name="connsiteX1" fmla="*/ 301834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96137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301834" h="233897">
                            <a:moveTo>
                              <a:pt x="0" y="0"/>
                            </a:moveTo>
                            <a:lnTo>
                              <a:pt x="284742" y="22788"/>
                            </a:lnTo>
                            <a:lnTo>
                              <a:pt x="301834" y="233897"/>
                            </a:lnTo>
                            <a:lnTo>
                              <a:pt x="0" y="233897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grpFill/>
                      <a:ln>
                        <a:noFill/>
                      </a:ln>
                      <a:effectLst/>
                      <a:scene3d>
                        <a:camera prst="isometricOffAxis1Top">
                          <a:rot lat="18026365" lon="19232775" rev="2738236"/>
                        </a:camera>
                        <a:lightRig rig="harsh" dir="t">
                          <a:rot lat="0" lon="0" rev="3600000"/>
                        </a:lightRig>
                      </a:scene3d>
                      <a:sp3d prstMaterial="matte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93" name="Rectangle 22"/>
                      <p:cNvSpPr/>
                      <p:nvPr/>
                    </p:nvSpPr>
                    <p:spPr>
                      <a:xfrm>
                        <a:off x="2863953" y="5726750"/>
                        <a:ext cx="231704" cy="174686"/>
                      </a:xfrm>
                      <a:custGeom>
                        <a:avLst/>
                        <a:gdLst>
                          <a:gd name="connsiteX0" fmla="*/ 0 w 301834"/>
                          <a:gd name="connsiteY0" fmla="*/ 0 h 233897"/>
                          <a:gd name="connsiteX1" fmla="*/ 301834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96137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301834" h="233897">
                            <a:moveTo>
                              <a:pt x="0" y="0"/>
                            </a:moveTo>
                            <a:lnTo>
                              <a:pt x="284742" y="22788"/>
                            </a:lnTo>
                            <a:lnTo>
                              <a:pt x="301834" y="233897"/>
                            </a:lnTo>
                            <a:lnTo>
                              <a:pt x="0" y="233897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grpFill/>
                      <a:ln>
                        <a:noFill/>
                      </a:ln>
                      <a:effectLst/>
                      <a:scene3d>
                        <a:camera prst="isometricOffAxis1Top">
                          <a:rot lat="18026365" lon="19232775" rev="2738236"/>
                        </a:camera>
                        <a:lightRig rig="harsh" dir="t">
                          <a:rot lat="0" lon="0" rev="3600000"/>
                        </a:lightRig>
                      </a:scene3d>
                      <a:sp3d prstMaterial="matte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94" name="Rectangle 22"/>
                      <p:cNvSpPr/>
                      <p:nvPr/>
                    </p:nvSpPr>
                    <p:spPr>
                      <a:xfrm>
                        <a:off x="3582534" y="5601579"/>
                        <a:ext cx="231704" cy="174686"/>
                      </a:xfrm>
                      <a:custGeom>
                        <a:avLst/>
                        <a:gdLst>
                          <a:gd name="connsiteX0" fmla="*/ 0 w 301834"/>
                          <a:gd name="connsiteY0" fmla="*/ 0 h 233897"/>
                          <a:gd name="connsiteX1" fmla="*/ 301834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96137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301834" h="233897">
                            <a:moveTo>
                              <a:pt x="0" y="0"/>
                            </a:moveTo>
                            <a:lnTo>
                              <a:pt x="284742" y="22788"/>
                            </a:lnTo>
                            <a:lnTo>
                              <a:pt x="301834" y="233897"/>
                            </a:lnTo>
                            <a:lnTo>
                              <a:pt x="0" y="233897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grpFill/>
                      <a:ln>
                        <a:noFill/>
                      </a:ln>
                      <a:effectLst/>
                      <a:scene3d>
                        <a:camera prst="isometricOffAxis1Top">
                          <a:rot lat="18026365" lon="19232775" rev="2738236"/>
                        </a:camera>
                        <a:lightRig rig="harsh" dir="t">
                          <a:rot lat="0" lon="0" rev="3600000"/>
                        </a:lightRig>
                      </a:scene3d>
                      <a:sp3d prstMaterial="matte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95" name="Rectangle 22"/>
                      <p:cNvSpPr/>
                      <p:nvPr/>
                    </p:nvSpPr>
                    <p:spPr>
                      <a:xfrm>
                        <a:off x="3337895" y="5641750"/>
                        <a:ext cx="231704" cy="174686"/>
                      </a:xfrm>
                      <a:custGeom>
                        <a:avLst/>
                        <a:gdLst>
                          <a:gd name="connsiteX0" fmla="*/ 0 w 301834"/>
                          <a:gd name="connsiteY0" fmla="*/ 0 h 233897"/>
                          <a:gd name="connsiteX1" fmla="*/ 301834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96137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301834" h="233897">
                            <a:moveTo>
                              <a:pt x="0" y="0"/>
                            </a:moveTo>
                            <a:lnTo>
                              <a:pt x="284742" y="22788"/>
                            </a:lnTo>
                            <a:lnTo>
                              <a:pt x="301834" y="233897"/>
                            </a:lnTo>
                            <a:lnTo>
                              <a:pt x="0" y="233897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grpFill/>
                      <a:ln>
                        <a:noFill/>
                      </a:ln>
                      <a:effectLst/>
                      <a:scene3d>
                        <a:camera prst="isometricOffAxis1Top">
                          <a:rot lat="18026365" lon="19232775" rev="2738236"/>
                        </a:camera>
                        <a:lightRig rig="harsh" dir="t">
                          <a:rot lat="0" lon="0" rev="3600000"/>
                        </a:lightRig>
                      </a:scene3d>
                      <a:sp3d prstMaterial="matte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96" name="Rectangle 22"/>
                      <p:cNvSpPr/>
                      <p:nvPr/>
                    </p:nvSpPr>
                    <p:spPr>
                      <a:xfrm>
                        <a:off x="3825085" y="5558220"/>
                        <a:ext cx="231704" cy="174686"/>
                      </a:xfrm>
                      <a:custGeom>
                        <a:avLst/>
                        <a:gdLst>
                          <a:gd name="connsiteX0" fmla="*/ 0 w 301834"/>
                          <a:gd name="connsiteY0" fmla="*/ 0 h 233897"/>
                          <a:gd name="connsiteX1" fmla="*/ 301834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96137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301834" h="233897">
                            <a:moveTo>
                              <a:pt x="0" y="0"/>
                            </a:moveTo>
                            <a:lnTo>
                              <a:pt x="284742" y="22788"/>
                            </a:lnTo>
                            <a:lnTo>
                              <a:pt x="301834" y="233897"/>
                            </a:lnTo>
                            <a:lnTo>
                              <a:pt x="0" y="233897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grpFill/>
                      <a:ln>
                        <a:noFill/>
                      </a:ln>
                      <a:effectLst/>
                      <a:scene3d>
                        <a:camera prst="isometricOffAxis1Top">
                          <a:rot lat="18026365" lon="19232775" rev="2738236"/>
                        </a:camera>
                        <a:lightRig rig="harsh" dir="t">
                          <a:rot lat="0" lon="0" rev="3600000"/>
                        </a:lightRig>
                      </a:scene3d>
                      <a:sp3d prstMaterial="matte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97" name="Rectangle 22"/>
                      <p:cNvSpPr/>
                      <p:nvPr/>
                    </p:nvSpPr>
                    <p:spPr>
                      <a:xfrm>
                        <a:off x="4311908" y="5478371"/>
                        <a:ext cx="231704" cy="174686"/>
                      </a:xfrm>
                      <a:custGeom>
                        <a:avLst/>
                        <a:gdLst>
                          <a:gd name="connsiteX0" fmla="*/ 0 w 301834"/>
                          <a:gd name="connsiteY0" fmla="*/ 0 h 233897"/>
                          <a:gd name="connsiteX1" fmla="*/ 301834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96137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301834" h="233897">
                            <a:moveTo>
                              <a:pt x="0" y="0"/>
                            </a:moveTo>
                            <a:lnTo>
                              <a:pt x="284742" y="22788"/>
                            </a:lnTo>
                            <a:lnTo>
                              <a:pt x="301834" y="233897"/>
                            </a:lnTo>
                            <a:lnTo>
                              <a:pt x="0" y="233897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grpFill/>
                      <a:ln>
                        <a:noFill/>
                      </a:ln>
                      <a:effectLst/>
                      <a:scene3d>
                        <a:camera prst="isometricOffAxis1Top">
                          <a:rot lat="18026365" lon="19232775" rev="2738236"/>
                        </a:camera>
                        <a:lightRig rig="harsh" dir="t">
                          <a:rot lat="0" lon="0" rev="3600000"/>
                        </a:lightRig>
                      </a:scene3d>
                      <a:sp3d prstMaterial="matte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98" name="Rectangle 22"/>
                      <p:cNvSpPr/>
                      <p:nvPr/>
                    </p:nvSpPr>
                    <p:spPr>
                      <a:xfrm>
                        <a:off x="4067269" y="5515965"/>
                        <a:ext cx="231704" cy="174686"/>
                      </a:xfrm>
                      <a:custGeom>
                        <a:avLst/>
                        <a:gdLst>
                          <a:gd name="connsiteX0" fmla="*/ 0 w 301834"/>
                          <a:gd name="connsiteY0" fmla="*/ 0 h 233897"/>
                          <a:gd name="connsiteX1" fmla="*/ 301834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96137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301834" h="233897">
                            <a:moveTo>
                              <a:pt x="0" y="0"/>
                            </a:moveTo>
                            <a:lnTo>
                              <a:pt x="284742" y="22788"/>
                            </a:lnTo>
                            <a:lnTo>
                              <a:pt x="301834" y="233897"/>
                            </a:lnTo>
                            <a:lnTo>
                              <a:pt x="0" y="233897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grpFill/>
                      <a:ln>
                        <a:noFill/>
                      </a:ln>
                      <a:effectLst/>
                      <a:scene3d>
                        <a:camera prst="isometricOffAxis1Top">
                          <a:rot lat="18026365" lon="19232775" rev="2738236"/>
                        </a:camera>
                        <a:lightRig rig="harsh" dir="t">
                          <a:rot lat="0" lon="0" rev="3600000"/>
                        </a:lightRig>
                      </a:scene3d>
                      <a:sp3d prstMaterial="matte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99" name="Rectangle 22"/>
                      <p:cNvSpPr/>
                      <p:nvPr/>
                    </p:nvSpPr>
                    <p:spPr>
                      <a:xfrm>
                        <a:off x="4554458" y="5437588"/>
                        <a:ext cx="231704" cy="174686"/>
                      </a:xfrm>
                      <a:custGeom>
                        <a:avLst/>
                        <a:gdLst>
                          <a:gd name="connsiteX0" fmla="*/ 0 w 301834"/>
                          <a:gd name="connsiteY0" fmla="*/ 0 h 233897"/>
                          <a:gd name="connsiteX1" fmla="*/ 301834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96137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301834" h="233897">
                            <a:moveTo>
                              <a:pt x="0" y="0"/>
                            </a:moveTo>
                            <a:lnTo>
                              <a:pt x="284742" y="22788"/>
                            </a:lnTo>
                            <a:lnTo>
                              <a:pt x="301834" y="233897"/>
                            </a:lnTo>
                            <a:lnTo>
                              <a:pt x="0" y="233897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grpFill/>
                      <a:ln>
                        <a:noFill/>
                      </a:ln>
                      <a:effectLst/>
                      <a:scene3d>
                        <a:camera prst="isometricOffAxis1Top">
                          <a:rot lat="18026365" lon="19232775" rev="2738236"/>
                        </a:camera>
                        <a:lightRig rig="harsh" dir="t">
                          <a:rot lat="0" lon="0" rev="3600000"/>
                        </a:lightRig>
                      </a:scene3d>
                      <a:sp3d prstMaterial="matte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600" name="Rectangle 22"/>
                      <p:cNvSpPr/>
                      <p:nvPr/>
                    </p:nvSpPr>
                    <p:spPr>
                      <a:xfrm>
                        <a:off x="4802108" y="5403297"/>
                        <a:ext cx="184731" cy="174686"/>
                      </a:xfrm>
                      <a:custGeom>
                        <a:avLst/>
                        <a:gdLst>
                          <a:gd name="connsiteX0" fmla="*/ 0 w 301834"/>
                          <a:gd name="connsiteY0" fmla="*/ 0 h 233897"/>
                          <a:gd name="connsiteX1" fmla="*/ 301834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96137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301834" h="233897">
                            <a:moveTo>
                              <a:pt x="0" y="0"/>
                            </a:moveTo>
                            <a:lnTo>
                              <a:pt x="284742" y="22788"/>
                            </a:lnTo>
                            <a:lnTo>
                              <a:pt x="301834" y="233897"/>
                            </a:lnTo>
                            <a:lnTo>
                              <a:pt x="0" y="233897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grpFill/>
                      <a:ln>
                        <a:noFill/>
                      </a:ln>
                      <a:effectLst/>
                      <a:scene3d>
                        <a:camera prst="isometricOffAxis1Top">
                          <a:rot lat="18026365" lon="19232775" rev="2738236"/>
                        </a:camera>
                        <a:lightRig rig="harsh" dir="t">
                          <a:rot lat="0" lon="0" rev="3600000"/>
                        </a:lightRig>
                      </a:scene3d>
                      <a:sp3d prstMaterial="matte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601" name="Rectangle 22"/>
                      <p:cNvSpPr/>
                      <p:nvPr/>
                    </p:nvSpPr>
                    <p:spPr>
                      <a:xfrm>
                        <a:off x="2711546" y="5854971"/>
                        <a:ext cx="231704" cy="174686"/>
                      </a:xfrm>
                      <a:custGeom>
                        <a:avLst/>
                        <a:gdLst>
                          <a:gd name="connsiteX0" fmla="*/ 0 w 301834"/>
                          <a:gd name="connsiteY0" fmla="*/ 0 h 233897"/>
                          <a:gd name="connsiteX1" fmla="*/ 301834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96137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301834" h="233897">
                            <a:moveTo>
                              <a:pt x="0" y="0"/>
                            </a:moveTo>
                            <a:lnTo>
                              <a:pt x="284742" y="22788"/>
                            </a:lnTo>
                            <a:lnTo>
                              <a:pt x="301834" y="233897"/>
                            </a:lnTo>
                            <a:lnTo>
                              <a:pt x="0" y="233897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grpFill/>
                      <a:ln>
                        <a:noFill/>
                      </a:ln>
                      <a:effectLst/>
                      <a:scene3d>
                        <a:camera prst="isometricOffAxis1Top">
                          <a:rot lat="18026365" lon="19232775" rev="2738236"/>
                        </a:camera>
                        <a:lightRig rig="harsh" dir="t">
                          <a:rot lat="0" lon="0" rev="3600000"/>
                        </a:lightRig>
                      </a:scene3d>
                      <a:sp3d prstMaterial="matte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602" name="Rectangle 22"/>
                      <p:cNvSpPr/>
                      <p:nvPr/>
                    </p:nvSpPr>
                    <p:spPr>
                      <a:xfrm>
                        <a:off x="2468250" y="5902761"/>
                        <a:ext cx="231704" cy="174686"/>
                      </a:xfrm>
                      <a:custGeom>
                        <a:avLst/>
                        <a:gdLst>
                          <a:gd name="connsiteX0" fmla="*/ 0 w 301834"/>
                          <a:gd name="connsiteY0" fmla="*/ 0 h 233897"/>
                          <a:gd name="connsiteX1" fmla="*/ 301834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96137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301834" h="233897">
                            <a:moveTo>
                              <a:pt x="0" y="0"/>
                            </a:moveTo>
                            <a:lnTo>
                              <a:pt x="284742" y="22788"/>
                            </a:lnTo>
                            <a:lnTo>
                              <a:pt x="301834" y="233897"/>
                            </a:lnTo>
                            <a:lnTo>
                              <a:pt x="0" y="233897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grpFill/>
                      <a:ln>
                        <a:noFill/>
                      </a:ln>
                      <a:effectLst/>
                      <a:scene3d>
                        <a:camera prst="isometricOffAxis1Top">
                          <a:rot lat="18026365" lon="19232775" rev="2738236"/>
                        </a:camera>
                        <a:lightRig rig="harsh" dir="t">
                          <a:rot lat="0" lon="0" rev="3600000"/>
                        </a:lightRig>
                      </a:scene3d>
                      <a:sp3d prstMaterial="matte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603" name="Rectangle 22"/>
                      <p:cNvSpPr/>
                      <p:nvPr/>
                    </p:nvSpPr>
                    <p:spPr>
                      <a:xfrm>
                        <a:off x="3179638" y="5775444"/>
                        <a:ext cx="231704" cy="174686"/>
                      </a:xfrm>
                      <a:custGeom>
                        <a:avLst/>
                        <a:gdLst>
                          <a:gd name="connsiteX0" fmla="*/ 0 w 301834"/>
                          <a:gd name="connsiteY0" fmla="*/ 0 h 233897"/>
                          <a:gd name="connsiteX1" fmla="*/ 301834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96137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301834" h="233897">
                            <a:moveTo>
                              <a:pt x="0" y="0"/>
                            </a:moveTo>
                            <a:lnTo>
                              <a:pt x="284742" y="22788"/>
                            </a:lnTo>
                            <a:lnTo>
                              <a:pt x="301834" y="233897"/>
                            </a:lnTo>
                            <a:lnTo>
                              <a:pt x="0" y="233897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grpFill/>
                      <a:ln>
                        <a:noFill/>
                      </a:ln>
                      <a:effectLst/>
                      <a:scene3d>
                        <a:camera prst="isometricOffAxis1Top">
                          <a:rot lat="18026365" lon="19232775" rev="2738236"/>
                        </a:camera>
                        <a:lightRig rig="harsh" dir="t">
                          <a:rot lat="0" lon="0" rev="3600000"/>
                        </a:lightRig>
                      </a:scene3d>
                      <a:sp3d prstMaterial="matte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604" name="Rectangle 22"/>
                      <p:cNvSpPr/>
                      <p:nvPr/>
                    </p:nvSpPr>
                    <p:spPr>
                      <a:xfrm rot="21540000">
                        <a:off x="2947772" y="5818189"/>
                        <a:ext cx="231704" cy="174686"/>
                      </a:xfrm>
                      <a:custGeom>
                        <a:avLst/>
                        <a:gdLst>
                          <a:gd name="connsiteX0" fmla="*/ 0 w 301834"/>
                          <a:gd name="connsiteY0" fmla="*/ 0 h 233897"/>
                          <a:gd name="connsiteX1" fmla="*/ 301834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96137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301834" h="233897">
                            <a:moveTo>
                              <a:pt x="0" y="0"/>
                            </a:moveTo>
                            <a:lnTo>
                              <a:pt x="284742" y="22788"/>
                            </a:lnTo>
                            <a:lnTo>
                              <a:pt x="301834" y="233897"/>
                            </a:lnTo>
                            <a:lnTo>
                              <a:pt x="0" y="233897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grpFill/>
                      <a:ln>
                        <a:noFill/>
                      </a:ln>
                      <a:effectLst/>
                      <a:scene3d>
                        <a:camera prst="isometricOffAxis1Top">
                          <a:rot lat="18026365" lon="19232775" rev="2738236"/>
                        </a:camera>
                        <a:lightRig rig="harsh" dir="t">
                          <a:rot lat="0" lon="0" rev="3600000"/>
                        </a:lightRig>
                      </a:scene3d>
                      <a:sp3d prstMaterial="matte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629" name="Rectangle 22"/>
                      <p:cNvSpPr/>
                      <p:nvPr/>
                    </p:nvSpPr>
                    <p:spPr>
                      <a:xfrm>
                        <a:off x="3658734" y="5685400"/>
                        <a:ext cx="231704" cy="174686"/>
                      </a:xfrm>
                      <a:custGeom>
                        <a:avLst/>
                        <a:gdLst>
                          <a:gd name="connsiteX0" fmla="*/ 0 w 301834"/>
                          <a:gd name="connsiteY0" fmla="*/ 0 h 233897"/>
                          <a:gd name="connsiteX1" fmla="*/ 301834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96137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301834" h="233897">
                            <a:moveTo>
                              <a:pt x="0" y="0"/>
                            </a:moveTo>
                            <a:lnTo>
                              <a:pt x="284742" y="22788"/>
                            </a:lnTo>
                            <a:lnTo>
                              <a:pt x="301834" y="233897"/>
                            </a:lnTo>
                            <a:lnTo>
                              <a:pt x="0" y="233897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grpFill/>
                      <a:ln>
                        <a:noFill/>
                      </a:ln>
                      <a:effectLst/>
                      <a:scene3d>
                        <a:camera prst="isometricOffAxis1Top">
                          <a:rot lat="18026365" lon="19232775" rev="2738236"/>
                        </a:camera>
                        <a:lightRig rig="harsh" dir="t">
                          <a:rot lat="0" lon="0" rev="3600000"/>
                        </a:lightRig>
                      </a:scene3d>
                      <a:sp3d prstMaterial="matte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630" name="Rectangle 22"/>
                      <p:cNvSpPr/>
                      <p:nvPr/>
                    </p:nvSpPr>
                    <p:spPr>
                      <a:xfrm>
                        <a:off x="3421715" y="5725570"/>
                        <a:ext cx="231704" cy="174686"/>
                      </a:xfrm>
                      <a:custGeom>
                        <a:avLst/>
                        <a:gdLst>
                          <a:gd name="connsiteX0" fmla="*/ 0 w 301834"/>
                          <a:gd name="connsiteY0" fmla="*/ 0 h 233897"/>
                          <a:gd name="connsiteX1" fmla="*/ 301834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96137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301834" h="233897">
                            <a:moveTo>
                              <a:pt x="0" y="0"/>
                            </a:moveTo>
                            <a:lnTo>
                              <a:pt x="284742" y="22788"/>
                            </a:lnTo>
                            <a:lnTo>
                              <a:pt x="301834" y="233897"/>
                            </a:lnTo>
                            <a:lnTo>
                              <a:pt x="0" y="233897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grpFill/>
                      <a:ln>
                        <a:noFill/>
                      </a:ln>
                      <a:effectLst/>
                      <a:scene3d>
                        <a:camera prst="isometricOffAxis1Top">
                          <a:rot lat="18026365" lon="19232775" rev="2738236"/>
                        </a:camera>
                        <a:lightRig rig="harsh" dir="t">
                          <a:rot lat="0" lon="0" rev="3600000"/>
                        </a:lightRig>
                      </a:scene3d>
                      <a:sp3d prstMaterial="matte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631" name="Rectangle 22"/>
                      <p:cNvSpPr/>
                      <p:nvPr/>
                    </p:nvSpPr>
                    <p:spPr>
                      <a:xfrm>
                        <a:off x="3905095" y="5642040"/>
                        <a:ext cx="231704" cy="174686"/>
                      </a:xfrm>
                      <a:custGeom>
                        <a:avLst/>
                        <a:gdLst>
                          <a:gd name="connsiteX0" fmla="*/ 0 w 301834"/>
                          <a:gd name="connsiteY0" fmla="*/ 0 h 233897"/>
                          <a:gd name="connsiteX1" fmla="*/ 301834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96137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301834" h="233897">
                            <a:moveTo>
                              <a:pt x="0" y="0"/>
                            </a:moveTo>
                            <a:lnTo>
                              <a:pt x="284742" y="22788"/>
                            </a:lnTo>
                            <a:lnTo>
                              <a:pt x="301834" y="233897"/>
                            </a:lnTo>
                            <a:lnTo>
                              <a:pt x="0" y="233897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grpFill/>
                      <a:ln>
                        <a:noFill/>
                      </a:ln>
                      <a:effectLst/>
                      <a:scene3d>
                        <a:camera prst="isometricOffAxis1Top">
                          <a:rot lat="18026365" lon="19232775" rev="2738236"/>
                        </a:camera>
                        <a:lightRig rig="harsh" dir="t">
                          <a:rot lat="0" lon="0" rev="3600000"/>
                        </a:lightRig>
                      </a:scene3d>
                      <a:sp3d prstMaterial="matte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632" name="Rectangle 22"/>
                      <p:cNvSpPr/>
                      <p:nvPr/>
                    </p:nvSpPr>
                    <p:spPr>
                      <a:xfrm>
                        <a:off x="4391918" y="5562192"/>
                        <a:ext cx="231704" cy="174686"/>
                      </a:xfrm>
                      <a:custGeom>
                        <a:avLst/>
                        <a:gdLst>
                          <a:gd name="connsiteX0" fmla="*/ 0 w 301834"/>
                          <a:gd name="connsiteY0" fmla="*/ 0 h 233897"/>
                          <a:gd name="connsiteX1" fmla="*/ 301834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96137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301834" h="233897">
                            <a:moveTo>
                              <a:pt x="0" y="0"/>
                            </a:moveTo>
                            <a:lnTo>
                              <a:pt x="284742" y="22788"/>
                            </a:lnTo>
                            <a:lnTo>
                              <a:pt x="301834" y="233897"/>
                            </a:lnTo>
                            <a:lnTo>
                              <a:pt x="0" y="233897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grpFill/>
                      <a:ln>
                        <a:noFill/>
                      </a:ln>
                      <a:effectLst/>
                      <a:scene3d>
                        <a:camera prst="isometricOffAxis1Top">
                          <a:rot lat="18026365" lon="19232775" rev="2738236"/>
                        </a:camera>
                        <a:lightRig rig="harsh" dir="t">
                          <a:rot lat="0" lon="0" rev="3600000"/>
                        </a:lightRig>
                      </a:scene3d>
                      <a:sp3d prstMaterial="matte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633" name="Rectangle 22"/>
                      <p:cNvSpPr/>
                      <p:nvPr/>
                    </p:nvSpPr>
                    <p:spPr>
                      <a:xfrm>
                        <a:off x="4143470" y="5599785"/>
                        <a:ext cx="231704" cy="174686"/>
                      </a:xfrm>
                      <a:custGeom>
                        <a:avLst/>
                        <a:gdLst>
                          <a:gd name="connsiteX0" fmla="*/ 0 w 301834"/>
                          <a:gd name="connsiteY0" fmla="*/ 0 h 233897"/>
                          <a:gd name="connsiteX1" fmla="*/ 301834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96137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301834" h="233897">
                            <a:moveTo>
                              <a:pt x="0" y="0"/>
                            </a:moveTo>
                            <a:lnTo>
                              <a:pt x="284742" y="22788"/>
                            </a:lnTo>
                            <a:lnTo>
                              <a:pt x="301834" y="233897"/>
                            </a:lnTo>
                            <a:lnTo>
                              <a:pt x="0" y="233897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grpFill/>
                      <a:ln>
                        <a:noFill/>
                      </a:ln>
                      <a:effectLst/>
                      <a:scene3d>
                        <a:camera prst="isometricOffAxis1Top">
                          <a:rot lat="18026365" lon="19232775" rev="2738236"/>
                        </a:camera>
                        <a:lightRig rig="harsh" dir="t">
                          <a:rot lat="0" lon="0" rev="3600000"/>
                        </a:lightRig>
                      </a:scene3d>
                      <a:sp3d prstMaterial="matte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634" name="Rectangle 22"/>
                      <p:cNvSpPr/>
                      <p:nvPr/>
                    </p:nvSpPr>
                    <p:spPr>
                      <a:xfrm>
                        <a:off x="4638279" y="5521408"/>
                        <a:ext cx="231704" cy="174686"/>
                      </a:xfrm>
                      <a:custGeom>
                        <a:avLst/>
                        <a:gdLst>
                          <a:gd name="connsiteX0" fmla="*/ 0 w 301834"/>
                          <a:gd name="connsiteY0" fmla="*/ 0 h 233897"/>
                          <a:gd name="connsiteX1" fmla="*/ 301834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96137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301834" h="233897">
                            <a:moveTo>
                              <a:pt x="0" y="0"/>
                            </a:moveTo>
                            <a:lnTo>
                              <a:pt x="284742" y="22788"/>
                            </a:lnTo>
                            <a:lnTo>
                              <a:pt x="301834" y="233897"/>
                            </a:lnTo>
                            <a:lnTo>
                              <a:pt x="0" y="233897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grpFill/>
                      <a:ln>
                        <a:noFill/>
                      </a:ln>
                      <a:effectLst/>
                      <a:scene3d>
                        <a:camera prst="isometricOffAxis1Top">
                          <a:rot lat="18026365" lon="19232775" rev="2738236"/>
                        </a:camera>
                        <a:lightRig rig="harsh" dir="t">
                          <a:rot lat="0" lon="0" rev="3600000"/>
                        </a:lightRig>
                      </a:scene3d>
                      <a:sp3d prstMaterial="matte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635" name="Rectangle 22"/>
                      <p:cNvSpPr/>
                      <p:nvPr/>
                    </p:nvSpPr>
                    <p:spPr>
                      <a:xfrm>
                        <a:off x="2373000" y="6020874"/>
                        <a:ext cx="231704" cy="174686"/>
                      </a:xfrm>
                      <a:custGeom>
                        <a:avLst/>
                        <a:gdLst>
                          <a:gd name="connsiteX0" fmla="*/ 0 w 301834"/>
                          <a:gd name="connsiteY0" fmla="*/ 0 h 233897"/>
                          <a:gd name="connsiteX1" fmla="*/ 301834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96137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301834" h="233897">
                            <a:moveTo>
                              <a:pt x="0" y="0"/>
                            </a:moveTo>
                            <a:lnTo>
                              <a:pt x="284742" y="22788"/>
                            </a:lnTo>
                            <a:lnTo>
                              <a:pt x="301834" y="233897"/>
                            </a:lnTo>
                            <a:lnTo>
                              <a:pt x="0" y="233897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grpFill/>
                      <a:ln>
                        <a:noFill/>
                      </a:ln>
                      <a:effectLst/>
                      <a:scene3d>
                        <a:camera prst="isometricOffAxis1Top">
                          <a:rot lat="18026365" lon="19232775" rev="2738236"/>
                        </a:camera>
                        <a:lightRig rig="harsh" dir="t">
                          <a:rot lat="0" lon="0" rev="3600000"/>
                        </a:lightRig>
                      </a:scene3d>
                      <a:sp3d prstMaterial="matte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636" name="Rectangle 22"/>
                      <p:cNvSpPr/>
                      <p:nvPr/>
                    </p:nvSpPr>
                    <p:spPr>
                      <a:xfrm>
                        <a:off x="2613030" y="5975155"/>
                        <a:ext cx="231704" cy="174686"/>
                      </a:xfrm>
                      <a:custGeom>
                        <a:avLst/>
                        <a:gdLst>
                          <a:gd name="connsiteX0" fmla="*/ 0 w 301834"/>
                          <a:gd name="connsiteY0" fmla="*/ 0 h 233897"/>
                          <a:gd name="connsiteX1" fmla="*/ 301834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96137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301834" h="233897">
                            <a:moveTo>
                              <a:pt x="0" y="0"/>
                            </a:moveTo>
                            <a:lnTo>
                              <a:pt x="284742" y="22788"/>
                            </a:lnTo>
                            <a:lnTo>
                              <a:pt x="301834" y="233897"/>
                            </a:lnTo>
                            <a:lnTo>
                              <a:pt x="0" y="233897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grpFill/>
                      <a:ln>
                        <a:noFill/>
                      </a:ln>
                      <a:effectLst/>
                      <a:scene3d>
                        <a:camera prst="isometricOffAxis1Top">
                          <a:rot lat="18026365" lon="19232775" rev="2738236"/>
                        </a:camera>
                        <a:lightRig rig="harsh" dir="t">
                          <a:rot lat="0" lon="0" rev="3600000"/>
                        </a:lightRig>
                      </a:scene3d>
                      <a:sp3d prstMaterial="matte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637" name="Rectangle 22"/>
                      <p:cNvSpPr/>
                      <p:nvPr/>
                    </p:nvSpPr>
                    <p:spPr>
                      <a:xfrm>
                        <a:off x="2853060" y="5932909"/>
                        <a:ext cx="231704" cy="174686"/>
                      </a:xfrm>
                      <a:custGeom>
                        <a:avLst/>
                        <a:gdLst>
                          <a:gd name="connsiteX0" fmla="*/ 0 w 301834"/>
                          <a:gd name="connsiteY0" fmla="*/ 0 h 233897"/>
                          <a:gd name="connsiteX1" fmla="*/ 301834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96137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301834" h="233897">
                            <a:moveTo>
                              <a:pt x="0" y="0"/>
                            </a:moveTo>
                            <a:lnTo>
                              <a:pt x="284742" y="22788"/>
                            </a:lnTo>
                            <a:lnTo>
                              <a:pt x="301834" y="233897"/>
                            </a:lnTo>
                            <a:lnTo>
                              <a:pt x="0" y="233897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grpFill/>
                      <a:ln>
                        <a:noFill/>
                      </a:ln>
                      <a:effectLst/>
                      <a:scene3d>
                        <a:camera prst="isometricOffAxis1Top">
                          <a:rot lat="18026365" lon="19232775" rev="2738236"/>
                        </a:camera>
                        <a:lightRig rig="harsh" dir="t">
                          <a:rot lat="0" lon="0" rev="3600000"/>
                        </a:lightRig>
                      </a:scene3d>
                      <a:sp3d prstMaterial="matte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638" name="Rectangle 22"/>
                      <p:cNvSpPr/>
                      <p:nvPr/>
                    </p:nvSpPr>
                    <p:spPr>
                      <a:xfrm rot="21540000">
                        <a:off x="3093090" y="5891335"/>
                        <a:ext cx="231704" cy="174686"/>
                      </a:xfrm>
                      <a:custGeom>
                        <a:avLst/>
                        <a:gdLst>
                          <a:gd name="connsiteX0" fmla="*/ 0 w 301834"/>
                          <a:gd name="connsiteY0" fmla="*/ 0 h 233897"/>
                          <a:gd name="connsiteX1" fmla="*/ 301834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96137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301834" h="233897">
                            <a:moveTo>
                              <a:pt x="0" y="0"/>
                            </a:moveTo>
                            <a:lnTo>
                              <a:pt x="284742" y="22788"/>
                            </a:lnTo>
                            <a:lnTo>
                              <a:pt x="301834" y="233897"/>
                            </a:lnTo>
                            <a:lnTo>
                              <a:pt x="0" y="233897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grpFill/>
                      <a:ln>
                        <a:noFill/>
                      </a:ln>
                      <a:effectLst/>
                      <a:scene3d>
                        <a:camera prst="isometricOffAxis1Top">
                          <a:rot lat="18026365" lon="19232775" rev="2738236"/>
                        </a:camera>
                        <a:lightRig rig="harsh" dir="t">
                          <a:rot lat="0" lon="0" rev="3600000"/>
                        </a:lightRig>
                      </a:scene3d>
                      <a:sp3d prstMaterial="matte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639" name="Rectangle 22"/>
                      <p:cNvSpPr/>
                      <p:nvPr/>
                    </p:nvSpPr>
                    <p:spPr>
                      <a:xfrm>
                        <a:off x="3333119" y="5849095"/>
                        <a:ext cx="231704" cy="174686"/>
                      </a:xfrm>
                      <a:custGeom>
                        <a:avLst/>
                        <a:gdLst>
                          <a:gd name="connsiteX0" fmla="*/ 0 w 301834"/>
                          <a:gd name="connsiteY0" fmla="*/ 0 h 233897"/>
                          <a:gd name="connsiteX1" fmla="*/ 301834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96137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301834" h="233897">
                            <a:moveTo>
                              <a:pt x="0" y="0"/>
                            </a:moveTo>
                            <a:lnTo>
                              <a:pt x="284742" y="22788"/>
                            </a:lnTo>
                            <a:lnTo>
                              <a:pt x="301834" y="233897"/>
                            </a:lnTo>
                            <a:lnTo>
                              <a:pt x="0" y="233897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grpFill/>
                      <a:ln>
                        <a:noFill/>
                      </a:ln>
                      <a:effectLst/>
                      <a:scene3d>
                        <a:camera prst="isometricOffAxis1Top">
                          <a:rot lat="18026365" lon="19232775" rev="2738236"/>
                        </a:camera>
                        <a:lightRig rig="harsh" dir="t">
                          <a:rot lat="0" lon="0" rev="3600000"/>
                        </a:lightRig>
                      </a:scene3d>
                      <a:sp3d prstMaterial="matte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640" name="Rectangle 22"/>
                      <p:cNvSpPr/>
                      <p:nvPr/>
                    </p:nvSpPr>
                    <p:spPr>
                      <a:xfrm>
                        <a:off x="3573148" y="5803376"/>
                        <a:ext cx="231704" cy="174686"/>
                      </a:xfrm>
                      <a:custGeom>
                        <a:avLst/>
                        <a:gdLst>
                          <a:gd name="connsiteX0" fmla="*/ 0 w 301834"/>
                          <a:gd name="connsiteY0" fmla="*/ 0 h 233897"/>
                          <a:gd name="connsiteX1" fmla="*/ 301834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96137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301834" h="233897">
                            <a:moveTo>
                              <a:pt x="0" y="0"/>
                            </a:moveTo>
                            <a:lnTo>
                              <a:pt x="284742" y="22788"/>
                            </a:lnTo>
                            <a:lnTo>
                              <a:pt x="301834" y="233897"/>
                            </a:lnTo>
                            <a:lnTo>
                              <a:pt x="0" y="233897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grpFill/>
                      <a:ln>
                        <a:noFill/>
                      </a:ln>
                      <a:effectLst/>
                      <a:scene3d>
                        <a:camera prst="isometricOffAxis1Top">
                          <a:rot lat="18026365" lon="19232775" rev="2738236"/>
                        </a:camera>
                        <a:lightRig rig="harsh" dir="t">
                          <a:rot lat="0" lon="0" rev="3600000"/>
                        </a:lightRig>
                      </a:scene3d>
                      <a:sp3d prstMaterial="matte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641" name="Rectangle 22"/>
                      <p:cNvSpPr/>
                      <p:nvPr/>
                    </p:nvSpPr>
                    <p:spPr>
                      <a:xfrm>
                        <a:off x="3813177" y="5754179"/>
                        <a:ext cx="231704" cy="174686"/>
                      </a:xfrm>
                      <a:custGeom>
                        <a:avLst/>
                        <a:gdLst>
                          <a:gd name="connsiteX0" fmla="*/ 0 w 301834"/>
                          <a:gd name="connsiteY0" fmla="*/ 0 h 233897"/>
                          <a:gd name="connsiteX1" fmla="*/ 301834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96137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301834" h="233897">
                            <a:moveTo>
                              <a:pt x="0" y="0"/>
                            </a:moveTo>
                            <a:lnTo>
                              <a:pt x="284742" y="22788"/>
                            </a:lnTo>
                            <a:lnTo>
                              <a:pt x="301834" y="233897"/>
                            </a:lnTo>
                            <a:lnTo>
                              <a:pt x="0" y="233897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grpFill/>
                      <a:ln>
                        <a:noFill/>
                      </a:ln>
                      <a:effectLst/>
                      <a:scene3d>
                        <a:camera prst="isometricOffAxis1Top">
                          <a:rot lat="18026365" lon="19232775" rev="2738236"/>
                        </a:camera>
                        <a:lightRig rig="harsh" dir="t">
                          <a:rot lat="0" lon="0" rev="3600000"/>
                        </a:lightRig>
                      </a:scene3d>
                      <a:sp3d prstMaterial="matte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642" name="Rectangle 22"/>
                      <p:cNvSpPr/>
                      <p:nvPr/>
                    </p:nvSpPr>
                    <p:spPr>
                      <a:xfrm>
                        <a:off x="4053208" y="5716077"/>
                        <a:ext cx="231704" cy="174686"/>
                      </a:xfrm>
                      <a:custGeom>
                        <a:avLst/>
                        <a:gdLst>
                          <a:gd name="connsiteX0" fmla="*/ 0 w 301834"/>
                          <a:gd name="connsiteY0" fmla="*/ 0 h 233897"/>
                          <a:gd name="connsiteX1" fmla="*/ 301834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96137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301834" h="233897">
                            <a:moveTo>
                              <a:pt x="0" y="0"/>
                            </a:moveTo>
                            <a:lnTo>
                              <a:pt x="284742" y="22788"/>
                            </a:lnTo>
                            <a:lnTo>
                              <a:pt x="301834" y="233897"/>
                            </a:lnTo>
                            <a:lnTo>
                              <a:pt x="0" y="233897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grpFill/>
                      <a:ln>
                        <a:noFill/>
                      </a:ln>
                      <a:effectLst/>
                      <a:scene3d>
                        <a:camera prst="isometricOffAxis1Top">
                          <a:rot lat="18026365" lon="19232775" rev="2738236"/>
                        </a:camera>
                        <a:lightRig rig="harsh" dir="t">
                          <a:rot lat="0" lon="0" rev="3600000"/>
                        </a:lightRig>
                      </a:scene3d>
                      <a:sp3d prstMaterial="matte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643" name="Rectangle 22"/>
                      <p:cNvSpPr/>
                      <p:nvPr/>
                    </p:nvSpPr>
                    <p:spPr>
                      <a:xfrm>
                        <a:off x="4293239" y="5674172"/>
                        <a:ext cx="231704" cy="174686"/>
                      </a:xfrm>
                      <a:custGeom>
                        <a:avLst/>
                        <a:gdLst>
                          <a:gd name="connsiteX0" fmla="*/ 0 w 301834"/>
                          <a:gd name="connsiteY0" fmla="*/ 0 h 233897"/>
                          <a:gd name="connsiteX1" fmla="*/ 301834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96137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301834" h="233897">
                            <a:moveTo>
                              <a:pt x="0" y="0"/>
                            </a:moveTo>
                            <a:lnTo>
                              <a:pt x="284742" y="22788"/>
                            </a:lnTo>
                            <a:lnTo>
                              <a:pt x="301834" y="233897"/>
                            </a:lnTo>
                            <a:lnTo>
                              <a:pt x="0" y="233897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grpFill/>
                      <a:ln>
                        <a:noFill/>
                      </a:ln>
                      <a:effectLst/>
                      <a:scene3d>
                        <a:camera prst="isometricOffAxis1Top">
                          <a:rot lat="18026365" lon="19232775" rev="2738236"/>
                        </a:camera>
                        <a:lightRig rig="harsh" dir="t">
                          <a:rot lat="0" lon="0" rev="3600000"/>
                        </a:lightRig>
                      </a:scene3d>
                      <a:sp3d prstMaterial="matte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644" name="Rectangle 22"/>
                      <p:cNvSpPr/>
                      <p:nvPr/>
                    </p:nvSpPr>
                    <p:spPr>
                      <a:xfrm>
                        <a:off x="4533270" y="5636072"/>
                        <a:ext cx="231704" cy="174686"/>
                      </a:xfrm>
                      <a:custGeom>
                        <a:avLst/>
                        <a:gdLst>
                          <a:gd name="connsiteX0" fmla="*/ 0 w 301834"/>
                          <a:gd name="connsiteY0" fmla="*/ 0 h 233897"/>
                          <a:gd name="connsiteX1" fmla="*/ 301834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96137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301834" h="233897">
                            <a:moveTo>
                              <a:pt x="0" y="0"/>
                            </a:moveTo>
                            <a:lnTo>
                              <a:pt x="284742" y="22788"/>
                            </a:lnTo>
                            <a:lnTo>
                              <a:pt x="301834" y="233897"/>
                            </a:lnTo>
                            <a:lnTo>
                              <a:pt x="0" y="233897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grpFill/>
                      <a:ln>
                        <a:noFill/>
                      </a:ln>
                      <a:effectLst/>
                      <a:scene3d>
                        <a:camera prst="isometricOffAxis1Top">
                          <a:rot lat="18026365" lon="19232775" rev="2738236"/>
                        </a:camera>
                        <a:lightRig rig="harsh" dir="t">
                          <a:rot lat="0" lon="0" rev="3600000"/>
                        </a:lightRig>
                      </a:scene3d>
                      <a:sp3d prstMaterial="matte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645" name="Rectangle 22"/>
                      <p:cNvSpPr/>
                      <p:nvPr/>
                    </p:nvSpPr>
                    <p:spPr>
                      <a:xfrm>
                        <a:off x="4773301" y="5590352"/>
                        <a:ext cx="231704" cy="174686"/>
                      </a:xfrm>
                      <a:custGeom>
                        <a:avLst/>
                        <a:gdLst>
                          <a:gd name="connsiteX0" fmla="*/ 0 w 301834"/>
                          <a:gd name="connsiteY0" fmla="*/ 0 h 233897"/>
                          <a:gd name="connsiteX1" fmla="*/ 301834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96137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301834" h="233897">
                            <a:moveTo>
                              <a:pt x="0" y="0"/>
                            </a:moveTo>
                            <a:lnTo>
                              <a:pt x="284742" y="22788"/>
                            </a:lnTo>
                            <a:lnTo>
                              <a:pt x="301834" y="233897"/>
                            </a:lnTo>
                            <a:lnTo>
                              <a:pt x="0" y="233897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grpFill/>
                      <a:ln>
                        <a:noFill/>
                      </a:ln>
                      <a:effectLst/>
                      <a:scene3d>
                        <a:camera prst="isometricOffAxis1Top">
                          <a:rot lat="18026365" lon="19232775" rev="2738236"/>
                        </a:camera>
                        <a:lightRig rig="harsh" dir="t">
                          <a:rot lat="0" lon="0" rev="3600000"/>
                        </a:lightRig>
                      </a:scene3d>
                      <a:sp3d prstMaterial="matte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646" name="Rectangle 22"/>
                      <p:cNvSpPr/>
                      <p:nvPr/>
                    </p:nvSpPr>
                    <p:spPr>
                      <a:xfrm>
                        <a:off x="4882121" y="5479509"/>
                        <a:ext cx="238071" cy="174686"/>
                      </a:xfrm>
                      <a:custGeom>
                        <a:avLst/>
                        <a:gdLst>
                          <a:gd name="connsiteX0" fmla="*/ 0 w 301834"/>
                          <a:gd name="connsiteY0" fmla="*/ 0 h 233897"/>
                          <a:gd name="connsiteX1" fmla="*/ 301834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96137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301834" h="233897">
                            <a:moveTo>
                              <a:pt x="0" y="0"/>
                            </a:moveTo>
                            <a:lnTo>
                              <a:pt x="284742" y="22788"/>
                            </a:lnTo>
                            <a:lnTo>
                              <a:pt x="301834" y="233897"/>
                            </a:lnTo>
                            <a:lnTo>
                              <a:pt x="0" y="233897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grpFill/>
                      <a:ln>
                        <a:noFill/>
                      </a:ln>
                      <a:effectLst/>
                      <a:scene3d>
                        <a:camera prst="isometricOffAxis1Top">
                          <a:rot lat="18026365" lon="19232775" rev="2738236"/>
                        </a:camera>
                        <a:lightRig rig="harsh" dir="t">
                          <a:rot lat="0" lon="0" rev="3600000"/>
                        </a:lightRig>
                      </a:scene3d>
                      <a:sp3d prstMaterial="matte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647" name="Rectangle 22"/>
                      <p:cNvSpPr/>
                      <p:nvPr/>
                    </p:nvSpPr>
                    <p:spPr>
                      <a:xfrm>
                        <a:off x="5605541" y="5293654"/>
                        <a:ext cx="189018" cy="179855"/>
                      </a:xfrm>
                      <a:custGeom>
                        <a:avLst/>
                        <a:gdLst>
                          <a:gd name="connsiteX0" fmla="*/ 0 w 301834"/>
                          <a:gd name="connsiteY0" fmla="*/ 0 h 233897"/>
                          <a:gd name="connsiteX1" fmla="*/ 301834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96137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301834" h="233897">
                            <a:moveTo>
                              <a:pt x="0" y="0"/>
                            </a:moveTo>
                            <a:lnTo>
                              <a:pt x="284742" y="22788"/>
                            </a:lnTo>
                            <a:lnTo>
                              <a:pt x="301834" y="233897"/>
                            </a:lnTo>
                            <a:lnTo>
                              <a:pt x="0" y="233897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grpFill/>
                      <a:ln>
                        <a:noFill/>
                      </a:ln>
                      <a:effectLst/>
                      <a:scene3d>
                        <a:camera prst="isometricOffAxis1Top">
                          <a:rot lat="17828249" lon="18754518" rev="3183672"/>
                        </a:camera>
                        <a:lightRig rig="harsh" dir="t">
                          <a:rot lat="0" lon="0" rev="3600000"/>
                        </a:lightRig>
                      </a:scene3d>
                      <a:sp3d prstMaterial="matte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648" name="Rectangle 22"/>
                      <p:cNvSpPr/>
                      <p:nvPr/>
                    </p:nvSpPr>
                    <p:spPr>
                      <a:xfrm>
                        <a:off x="5704603" y="5366043"/>
                        <a:ext cx="189018" cy="179855"/>
                      </a:xfrm>
                      <a:custGeom>
                        <a:avLst/>
                        <a:gdLst>
                          <a:gd name="connsiteX0" fmla="*/ 0 w 301834"/>
                          <a:gd name="connsiteY0" fmla="*/ 0 h 233897"/>
                          <a:gd name="connsiteX1" fmla="*/ 301834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96137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301834" h="233897">
                            <a:moveTo>
                              <a:pt x="0" y="0"/>
                            </a:moveTo>
                            <a:lnTo>
                              <a:pt x="284742" y="22788"/>
                            </a:lnTo>
                            <a:lnTo>
                              <a:pt x="301834" y="233897"/>
                            </a:lnTo>
                            <a:lnTo>
                              <a:pt x="0" y="233897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grpFill/>
                      <a:ln>
                        <a:noFill/>
                      </a:ln>
                      <a:effectLst/>
                      <a:scene3d>
                        <a:camera prst="isometricOffAxis1Top">
                          <a:rot lat="17828249" lon="18754518" rev="3183672"/>
                        </a:camera>
                        <a:lightRig rig="harsh" dir="t">
                          <a:rot lat="0" lon="0" rev="3600000"/>
                        </a:lightRig>
                      </a:scene3d>
                      <a:sp3d prstMaterial="matte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649" name="Rectangle 22"/>
                      <p:cNvSpPr/>
                      <p:nvPr/>
                    </p:nvSpPr>
                    <p:spPr>
                      <a:xfrm>
                        <a:off x="5835311" y="5549832"/>
                        <a:ext cx="214788" cy="216534"/>
                      </a:xfrm>
                      <a:custGeom>
                        <a:avLst/>
                        <a:gdLst>
                          <a:gd name="connsiteX0" fmla="*/ 0 w 301834"/>
                          <a:gd name="connsiteY0" fmla="*/ 0 h 233897"/>
                          <a:gd name="connsiteX1" fmla="*/ 301834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96137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301834" h="233897">
                            <a:moveTo>
                              <a:pt x="0" y="0"/>
                            </a:moveTo>
                            <a:lnTo>
                              <a:pt x="284742" y="22788"/>
                            </a:lnTo>
                            <a:lnTo>
                              <a:pt x="301834" y="233897"/>
                            </a:lnTo>
                            <a:lnTo>
                              <a:pt x="0" y="233897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grpFill/>
                      <a:ln>
                        <a:noFill/>
                      </a:ln>
                      <a:effectLst/>
                      <a:scene3d>
                        <a:camera prst="isometricOffAxis1Top">
                          <a:rot lat="18248767" lon="18861620" rev="3104457"/>
                        </a:camera>
                        <a:lightRig rig="harsh" dir="t">
                          <a:rot lat="0" lon="0" rev="3600000"/>
                        </a:lightRig>
                      </a:scene3d>
                      <a:sp3d prstMaterial="matte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650" name="Rectangle 22"/>
                      <p:cNvSpPr/>
                      <p:nvPr/>
                    </p:nvSpPr>
                    <p:spPr>
                      <a:xfrm rot="21480000">
                        <a:off x="6052482" y="5507034"/>
                        <a:ext cx="214788" cy="216534"/>
                      </a:xfrm>
                      <a:custGeom>
                        <a:avLst/>
                        <a:gdLst>
                          <a:gd name="connsiteX0" fmla="*/ 0 w 301834"/>
                          <a:gd name="connsiteY0" fmla="*/ 0 h 233897"/>
                          <a:gd name="connsiteX1" fmla="*/ 301834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96137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301834" h="233897">
                            <a:moveTo>
                              <a:pt x="0" y="0"/>
                            </a:moveTo>
                            <a:lnTo>
                              <a:pt x="284742" y="22788"/>
                            </a:lnTo>
                            <a:lnTo>
                              <a:pt x="301834" y="233897"/>
                            </a:lnTo>
                            <a:lnTo>
                              <a:pt x="0" y="233897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grpFill/>
                      <a:ln>
                        <a:noFill/>
                      </a:ln>
                      <a:effectLst/>
                      <a:scene3d>
                        <a:camera prst="isometricOffAxis1Top">
                          <a:rot lat="18248767" lon="18861620" rev="3104457"/>
                        </a:camera>
                        <a:lightRig rig="harsh" dir="t">
                          <a:rot lat="0" lon="0" rev="3600000"/>
                        </a:lightRig>
                      </a:scene3d>
                      <a:sp3d prstMaterial="matte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651" name="Rectangle 22"/>
                      <p:cNvSpPr/>
                      <p:nvPr/>
                    </p:nvSpPr>
                    <p:spPr>
                      <a:xfrm rot="60000">
                        <a:off x="6213579" y="5358233"/>
                        <a:ext cx="162764" cy="179855"/>
                      </a:xfrm>
                      <a:custGeom>
                        <a:avLst/>
                        <a:gdLst>
                          <a:gd name="connsiteX0" fmla="*/ 0 w 301834"/>
                          <a:gd name="connsiteY0" fmla="*/ 0 h 233897"/>
                          <a:gd name="connsiteX1" fmla="*/ 301834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96137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301834" h="233897">
                            <a:moveTo>
                              <a:pt x="0" y="0"/>
                            </a:moveTo>
                            <a:lnTo>
                              <a:pt x="284742" y="22788"/>
                            </a:lnTo>
                            <a:lnTo>
                              <a:pt x="301834" y="233897"/>
                            </a:lnTo>
                            <a:lnTo>
                              <a:pt x="0" y="233897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grpFill/>
                      <a:ln>
                        <a:noFill/>
                      </a:ln>
                      <a:effectLst/>
                      <a:scene3d>
                        <a:camera prst="isometricOffAxis1Top">
                          <a:rot lat="18076056" lon="18407019" rev="3487262"/>
                        </a:camera>
                        <a:lightRig rig="harsh" dir="t">
                          <a:rot lat="0" lon="0" rev="3600000"/>
                        </a:lightRig>
                      </a:scene3d>
                      <a:sp3d prstMaterial="matte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652" name="Rectangle 22"/>
                      <p:cNvSpPr/>
                      <p:nvPr/>
                    </p:nvSpPr>
                    <p:spPr>
                      <a:xfrm rot="60000">
                        <a:off x="6628873" y="5392515"/>
                        <a:ext cx="162764" cy="179855"/>
                      </a:xfrm>
                      <a:custGeom>
                        <a:avLst/>
                        <a:gdLst>
                          <a:gd name="connsiteX0" fmla="*/ 0 w 301834"/>
                          <a:gd name="connsiteY0" fmla="*/ 0 h 233897"/>
                          <a:gd name="connsiteX1" fmla="*/ 301834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96137 w 301834"/>
                          <a:gd name="connsiteY1" fmla="*/ 0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  <a:gd name="connsiteX0" fmla="*/ 0 w 301834"/>
                          <a:gd name="connsiteY0" fmla="*/ 0 h 233897"/>
                          <a:gd name="connsiteX1" fmla="*/ 284742 w 301834"/>
                          <a:gd name="connsiteY1" fmla="*/ 22788 h 233897"/>
                          <a:gd name="connsiteX2" fmla="*/ 301834 w 301834"/>
                          <a:gd name="connsiteY2" fmla="*/ 233897 h 233897"/>
                          <a:gd name="connsiteX3" fmla="*/ 0 w 301834"/>
                          <a:gd name="connsiteY3" fmla="*/ 233897 h 233897"/>
                          <a:gd name="connsiteX4" fmla="*/ 0 w 301834"/>
                          <a:gd name="connsiteY4" fmla="*/ 0 h 2338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301834" h="233897">
                            <a:moveTo>
                              <a:pt x="0" y="0"/>
                            </a:moveTo>
                            <a:lnTo>
                              <a:pt x="284742" y="22788"/>
                            </a:lnTo>
                            <a:lnTo>
                              <a:pt x="301834" y="233897"/>
                            </a:lnTo>
                            <a:lnTo>
                              <a:pt x="0" y="233897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grpFill/>
                      <a:ln>
                        <a:noFill/>
                      </a:ln>
                      <a:effectLst/>
                      <a:scene3d>
                        <a:camera prst="isometricOffAxis1Top">
                          <a:rot lat="18076056" lon="18407019" rev="3487262"/>
                        </a:camera>
                        <a:lightRig rig="harsh" dir="t">
                          <a:rot lat="0" lon="0" rev="3600000"/>
                        </a:lightRig>
                      </a:scene3d>
                      <a:sp3d prstMaterial="matte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</p:grpSp>
            </p:grpSp>
          </p:grpSp>
        </p:grp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CE00A1E-1B71-4F07-B2BA-9F21DA29F2FB}"/>
              </a:ext>
            </a:extLst>
          </p:cNvPr>
          <p:cNvGrpSpPr/>
          <p:nvPr/>
        </p:nvGrpSpPr>
        <p:grpSpPr>
          <a:xfrm>
            <a:off x="6905708" y="1625474"/>
            <a:ext cx="1895323" cy="1019641"/>
            <a:chOff x="6701096" y="1912944"/>
            <a:chExt cx="1895323" cy="1019641"/>
          </a:xfrm>
        </p:grpSpPr>
        <p:sp>
          <p:nvSpPr>
            <p:cNvPr id="314" name="Donut 313"/>
            <p:cNvSpPr/>
            <p:nvPr/>
          </p:nvSpPr>
          <p:spPr>
            <a:xfrm>
              <a:off x="7404731" y="2044516"/>
              <a:ext cx="1191688" cy="888069"/>
            </a:xfrm>
            <a:prstGeom prst="donut">
              <a:avLst>
                <a:gd name="adj" fmla="val 5645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scene3d>
              <a:camera prst="perspectiveRelaxed">
                <a:rot lat="17400000" lon="0" rev="0"/>
              </a:camera>
              <a:lightRig rig="threePt" dir="t"/>
            </a:scene3d>
            <a:sp3d extrusionH="6350">
              <a:bevelT w="50800" h="25400" prst="slope"/>
              <a:contourClr>
                <a:schemeClr val="accent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FB2B353E-BFD9-4650-BEBC-E572BFEC5842}"/>
                </a:ext>
              </a:extLst>
            </p:cNvPr>
            <p:cNvGrpSpPr/>
            <p:nvPr/>
          </p:nvGrpSpPr>
          <p:grpSpPr>
            <a:xfrm>
              <a:off x="6701096" y="1912944"/>
              <a:ext cx="1857854" cy="1015981"/>
              <a:chOff x="6701096" y="1912944"/>
              <a:chExt cx="1857854" cy="1015981"/>
            </a:xfrm>
          </p:grpSpPr>
          <p:cxnSp>
            <p:nvCxnSpPr>
              <p:cNvPr id="437" name="Straight Connector 436"/>
              <p:cNvCxnSpPr/>
              <p:nvPr/>
            </p:nvCxnSpPr>
            <p:spPr>
              <a:xfrm rot="3600000">
                <a:off x="7241643" y="2360533"/>
                <a:ext cx="27845" cy="1108939"/>
              </a:xfrm>
              <a:prstGeom prst="line">
                <a:avLst/>
              </a:prstGeom>
              <a:ln w="19050" cap="rnd">
                <a:prstDash val="sysDot"/>
                <a:round/>
              </a:ln>
              <a:effectLst>
                <a:outerShdw blurRad="12700" dist="12700" dir="5400000" algn="t" rotWithShape="0">
                  <a:prstClr val="black"/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54" name="Group 853"/>
              <p:cNvGrpSpPr/>
              <p:nvPr/>
            </p:nvGrpSpPr>
            <p:grpSpPr>
              <a:xfrm>
                <a:off x="7446852" y="1912944"/>
                <a:ext cx="1112098" cy="695596"/>
                <a:chOff x="-102580" y="172773"/>
                <a:chExt cx="9913330" cy="6200598"/>
              </a:xfrm>
            </p:grpSpPr>
            <p:pic>
              <p:nvPicPr>
                <p:cNvPr id="855" name="Picture 854"/>
                <p:cNvPicPr>
                  <a:picLocks noChangeAspect="1"/>
                </p:cNvPicPr>
                <p:nvPr/>
              </p:nvPicPr>
              <p:blipFill rotWithShape="1"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23351" b="32995"/>
                <a:stretch/>
              </p:blipFill>
              <p:spPr>
                <a:xfrm>
                  <a:off x="-102580" y="4846230"/>
                  <a:ext cx="9913330" cy="1527141"/>
                </a:xfrm>
                <a:prstGeom prst="rect">
                  <a:avLst/>
                </a:prstGeom>
              </p:spPr>
            </p:pic>
            <p:sp>
              <p:nvSpPr>
                <p:cNvPr id="856" name="Round Same Side Corner Rectangle 855"/>
                <p:cNvSpPr/>
                <p:nvPr/>
              </p:nvSpPr>
              <p:spPr>
                <a:xfrm flipH="1">
                  <a:off x="1657049" y="172773"/>
                  <a:ext cx="6279460" cy="4254370"/>
                </a:xfrm>
                <a:prstGeom prst="round2SameRect">
                  <a:avLst>
                    <a:gd name="adj1" fmla="val 1919"/>
                    <a:gd name="adj2" fmla="val 0"/>
                  </a:avLst>
                </a:prstGeom>
                <a:gradFill flip="none" rotWithShape="1">
                  <a:gsLst>
                    <a:gs pos="100000">
                      <a:schemeClr val="accent3"/>
                    </a:gs>
                    <a:gs pos="29000">
                      <a:schemeClr val="accent5"/>
                    </a:gs>
                  </a:gsLst>
                  <a:lin ang="0" scaled="0"/>
                  <a:tileRect/>
                </a:gradFill>
                <a:ln w="34925" cmpd="sng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n>
                      <a:solidFill>
                        <a:srgbClr val="DF5F7A"/>
                      </a:solidFill>
                    </a:ln>
                  </a:endParaRPr>
                </a:p>
              </p:txBody>
            </p:sp>
            <p:sp>
              <p:nvSpPr>
                <p:cNvPr id="857" name="Rounded Rectangle 856"/>
                <p:cNvSpPr/>
                <p:nvPr/>
              </p:nvSpPr>
              <p:spPr>
                <a:xfrm flipH="1">
                  <a:off x="1856900" y="430883"/>
                  <a:ext cx="5863783" cy="3829064"/>
                </a:xfrm>
                <a:prstGeom prst="roundRect">
                  <a:avLst>
                    <a:gd name="adj" fmla="val 4427"/>
                  </a:avLst>
                </a:prstGeom>
                <a:gradFill>
                  <a:gsLst>
                    <a:gs pos="2000">
                      <a:schemeClr val="accent1">
                        <a:lumMod val="60000"/>
                        <a:lumOff val="40000"/>
                      </a:schemeClr>
                    </a:gs>
                    <a:gs pos="100000">
                      <a:schemeClr val="accent1"/>
                    </a:gs>
                  </a:gsLst>
                  <a:lin ang="4200000" scaled="0"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58" name="Trapezoid 32"/>
                <p:cNvSpPr/>
                <p:nvPr/>
              </p:nvSpPr>
              <p:spPr>
                <a:xfrm>
                  <a:off x="292483" y="4426560"/>
                  <a:ext cx="8975732" cy="1249941"/>
                </a:xfrm>
                <a:custGeom>
                  <a:avLst/>
                  <a:gdLst>
                    <a:gd name="connsiteX0" fmla="*/ 0 w 15237266"/>
                    <a:gd name="connsiteY0" fmla="*/ 2171726 h 2171726"/>
                    <a:gd name="connsiteX1" fmla="*/ 2360275 w 15237266"/>
                    <a:gd name="connsiteY1" fmla="*/ 0 h 2171726"/>
                    <a:gd name="connsiteX2" fmla="*/ 12876991 w 15237266"/>
                    <a:gd name="connsiteY2" fmla="*/ 0 h 2171726"/>
                    <a:gd name="connsiteX3" fmla="*/ 15237266 w 15237266"/>
                    <a:gd name="connsiteY3" fmla="*/ 2171726 h 2171726"/>
                    <a:gd name="connsiteX4" fmla="*/ 0 w 15237266"/>
                    <a:gd name="connsiteY4" fmla="*/ 2171726 h 2171726"/>
                    <a:gd name="connsiteX0" fmla="*/ 0 w 15237266"/>
                    <a:gd name="connsiteY0" fmla="*/ 2171726 h 2171726"/>
                    <a:gd name="connsiteX1" fmla="*/ 2360275 w 15237266"/>
                    <a:gd name="connsiteY1" fmla="*/ 0 h 2171726"/>
                    <a:gd name="connsiteX2" fmla="*/ 12922711 w 15237266"/>
                    <a:gd name="connsiteY2" fmla="*/ 0 h 2171726"/>
                    <a:gd name="connsiteX3" fmla="*/ 15237266 w 15237266"/>
                    <a:gd name="connsiteY3" fmla="*/ 2171726 h 2171726"/>
                    <a:gd name="connsiteX4" fmla="*/ 0 w 15237266"/>
                    <a:gd name="connsiteY4" fmla="*/ 2171726 h 2171726"/>
                    <a:gd name="connsiteX0" fmla="*/ 0 w 15237266"/>
                    <a:gd name="connsiteY0" fmla="*/ 2171726 h 2171726"/>
                    <a:gd name="connsiteX1" fmla="*/ 2360275 w 15237266"/>
                    <a:gd name="connsiteY1" fmla="*/ 0 h 2171726"/>
                    <a:gd name="connsiteX2" fmla="*/ 12920330 w 15237266"/>
                    <a:gd name="connsiteY2" fmla="*/ 0 h 2171726"/>
                    <a:gd name="connsiteX3" fmla="*/ 15237266 w 15237266"/>
                    <a:gd name="connsiteY3" fmla="*/ 2171726 h 2171726"/>
                    <a:gd name="connsiteX4" fmla="*/ 0 w 15237266"/>
                    <a:gd name="connsiteY4" fmla="*/ 2171726 h 2171726"/>
                    <a:gd name="connsiteX0" fmla="*/ 0 w 15193723"/>
                    <a:gd name="connsiteY0" fmla="*/ 2041097 h 2171726"/>
                    <a:gd name="connsiteX1" fmla="*/ 2316732 w 15193723"/>
                    <a:gd name="connsiteY1" fmla="*/ 0 h 2171726"/>
                    <a:gd name="connsiteX2" fmla="*/ 12876787 w 15193723"/>
                    <a:gd name="connsiteY2" fmla="*/ 0 h 2171726"/>
                    <a:gd name="connsiteX3" fmla="*/ 15193723 w 15193723"/>
                    <a:gd name="connsiteY3" fmla="*/ 2171726 h 2171726"/>
                    <a:gd name="connsiteX4" fmla="*/ 0 w 15193723"/>
                    <a:gd name="connsiteY4" fmla="*/ 2041097 h 2171726"/>
                    <a:gd name="connsiteX0" fmla="*/ 0 w 15251780"/>
                    <a:gd name="connsiteY0" fmla="*/ 2084640 h 2171726"/>
                    <a:gd name="connsiteX1" fmla="*/ 2374789 w 15251780"/>
                    <a:gd name="connsiteY1" fmla="*/ 0 h 2171726"/>
                    <a:gd name="connsiteX2" fmla="*/ 12934844 w 15251780"/>
                    <a:gd name="connsiteY2" fmla="*/ 0 h 2171726"/>
                    <a:gd name="connsiteX3" fmla="*/ 15251780 w 15251780"/>
                    <a:gd name="connsiteY3" fmla="*/ 2171726 h 2171726"/>
                    <a:gd name="connsiteX4" fmla="*/ 0 w 15251780"/>
                    <a:gd name="connsiteY4" fmla="*/ 2084640 h 2171726"/>
                    <a:gd name="connsiteX0" fmla="*/ 0 w 15222751"/>
                    <a:gd name="connsiteY0" fmla="*/ 2084640 h 2084640"/>
                    <a:gd name="connsiteX1" fmla="*/ 2374789 w 15222751"/>
                    <a:gd name="connsiteY1" fmla="*/ 0 h 2084640"/>
                    <a:gd name="connsiteX2" fmla="*/ 12934844 w 15222751"/>
                    <a:gd name="connsiteY2" fmla="*/ 0 h 2084640"/>
                    <a:gd name="connsiteX3" fmla="*/ 15222751 w 15222751"/>
                    <a:gd name="connsiteY3" fmla="*/ 2070126 h 2084640"/>
                    <a:gd name="connsiteX4" fmla="*/ 0 w 15222751"/>
                    <a:gd name="connsiteY4" fmla="*/ 2084640 h 2084640"/>
                    <a:gd name="connsiteX0" fmla="*/ 0 w 15146551"/>
                    <a:gd name="connsiteY0" fmla="*/ 2084640 h 2084640"/>
                    <a:gd name="connsiteX1" fmla="*/ 2374789 w 15146551"/>
                    <a:gd name="connsiteY1" fmla="*/ 0 h 2084640"/>
                    <a:gd name="connsiteX2" fmla="*/ 12934844 w 15146551"/>
                    <a:gd name="connsiteY2" fmla="*/ 0 h 2084640"/>
                    <a:gd name="connsiteX3" fmla="*/ 15146551 w 15146551"/>
                    <a:gd name="connsiteY3" fmla="*/ 1993926 h 2084640"/>
                    <a:gd name="connsiteX4" fmla="*/ 0 w 15146551"/>
                    <a:gd name="connsiteY4" fmla="*/ 2084640 h 2084640"/>
                    <a:gd name="connsiteX0" fmla="*/ 0 w 15146551"/>
                    <a:gd name="connsiteY0" fmla="*/ 2084640 h 2091593"/>
                    <a:gd name="connsiteX1" fmla="*/ 2374789 w 15146551"/>
                    <a:gd name="connsiteY1" fmla="*/ 0 h 2091593"/>
                    <a:gd name="connsiteX2" fmla="*/ 12934844 w 15146551"/>
                    <a:gd name="connsiteY2" fmla="*/ 0 h 2091593"/>
                    <a:gd name="connsiteX3" fmla="*/ 15146551 w 15146551"/>
                    <a:gd name="connsiteY3" fmla="*/ 1993926 h 2091593"/>
                    <a:gd name="connsiteX4" fmla="*/ 14999172 w 15146551"/>
                    <a:gd name="connsiteY4" fmla="*/ 2091553 h 2091593"/>
                    <a:gd name="connsiteX5" fmla="*/ 0 w 15146551"/>
                    <a:gd name="connsiteY5" fmla="*/ 2084640 h 2091593"/>
                    <a:gd name="connsiteX0" fmla="*/ 0 w 15003676"/>
                    <a:gd name="connsiteY0" fmla="*/ 2084640 h 2091593"/>
                    <a:gd name="connsiteX1" fmla="*/ 2231914 w 15003676"/>
                    <a:gd name="connsiteY1" fmla="*/ 0 h 2091593"/>
                    <a:gd name="connsiteX2" fmla="*/ 12791969 w 15003676"/>
                    <a:gd name="connsiteY2" fmla="*/ 0 h 2091593"/>
                    <a:gd name="connsiteX3" fmla="*/ 15003676 w 15003676"/>
                    <a:gd name="connsiteY3" fmla="*/ 1993926 h 2091593"/>
                    <a:gd name="connsiteX4" fmla="*/ 14856297 w 15003676"/>
                    <a:gd name="connsiteY4" fmla="*/ 2091553 h 2091593"/>
                    <a:gd name="connsiteX5" fmla="*/ 0 w 15003676"/>
                    <a:gd name="connsiteY5" fmla="*/ 2084640 h 2091593"/>
                    <a:gd name="connsiteX0" fmla="*/ 0 w 15003676"/>
                    <a:gd name="connsiteY0" fmla="*/ 2084640 h 2091593"/>
                    <a:gd name="connsiteX1" fmla="*/ 54446 w 15003676"/>
                    <a:gd name="connsiteY1" fmla="*/ 1920103 h 2091593"/>
                    <a:gd name="connsiteX2" fmla="*/ 2231914 w 15003676"/>
                    <a:gd name="connsiteY2" fmla="*/ 0 h 2091593"/>
                    <a:gd name="connsiteX3" fmla="*/ 12791969 w 15003676"/>
                    <a:gd name="connsiteY3" fmla="*/ 0 h 2091593"/>
                    <a:gd name="connsiteX4" fmla="*/ 15003676 w 15003676"/>
                    <a:gd name="connsiteY4" fmla="*/ 1993926 h 2091593"/>
                    <a:gd name="connsiteX5" fmla="*/ 14856297 w 15003676"/>
                    <a:gd name="connsiteY5" fmla="*/ 2091553 h 2091593"/>
                    <a:gd name="connsiteX6" fmla="*/ 0 w 15003676"/>
                    <a:gd name="connsiteY6" fmla="*/ 2084640 h 2091593"/>
                    <a:gd name="connsiteX0" fmla="*/ 38103 w 15041779"/>
                    <a:gd name="connsiteY0" fmla="*/ 2084640 h 2091593"/>
                    <a:gd name="connsiteX1" fmla="*/ 92549 w 15041779"/>
                    <a:gd name="connsiteY1" fmla="*/ 1920103 h 2091593"/>
                    <a:gd name="connsiteX2" fmla="*/ 2270017 w 15041779"/>
                    <a:gd name="connsiteY2" fmla="*/ 0 h 2091593"/>
                    <a:gd name="connsiteX3" fmla="*/ 12830072 w 15041779"/>
                    <a:gd name="connsiteY3" fmla="*/ 0 h 2091593"/>
                    <a:gd name="connsiteX4" fmla="*/ 15041779 w 15041779"/>
                    <a:gd name="connsiteY4" fmla="*/ 1993926 h 2091593"/>
                    <a:gd name="connsiteX5" fmla="*/ 14894400 w 15041779"/>
                    <a:gd name="connsiteY5" fmla="*/ 2091553 h 2091593"/>
                    <a:gd name="connsiteX6" fmla="*/ 38103 w 15041779"/>
                    <a:gd name="connsiteY6" fmla="*/ 2084640 h 2091593"/>
                    <a:gd name="connsiteX0" fmla="*/ 0 w 15079876"/>
                    <a:gd name="connsiteY0" fmla="*/ 2103690 h 2103690"/>
                    <a:gd name="connsiteX1" fmla="*/ 130646 w 15079876"/>
                    <a:gd name="connsiteY1" fmla="*/ 1920103 h 2103690"/>
                    <a:gd name="connsiteX2" fmla="*/ 2308114 w 15079876"/>
                    <a:gd name="connsiteY2" fmla="*/ 0 h 2103690"/>
                    <a:gd name="connsiteX3" fmla="*/ 12868169 w 15079876"/>
                    <a:gd name="connsiteY3" fmla="*/ 0 h 2103690"/>
                    <a:gd name="connsiteX4" fmla="*/ 15079876 w 15079876"/>
                    <a:gd name="connsiteY4" fmla="*/ 1993926 h 2103690"/>
                    <a:gd name="connsiteX5" fmla="*/ 14932497 w 15079876"/>
                    <a:gd name="connsiteY5" fmla="*/ 2091553 h 2103690"/>
                    <a:gd name="connsiteX6" fmla="*/ 0 w 15079876"/>
                    <a:gd name="connsiteY6" fmla="*/ 2103690 h 2103690"/>
                    <a:gd name="connsiteX0" fmla="*/ 0 w 15079876"/>
                    <a:gd name="connsiteY0" fmla="*/ 2103690 h 2103690"/>
                    <a:gd name="connsiteX1" fmla="*/ 130646 w 15079876"/>
                    <a:gd name="connsiteY1" fmla="*/ 1920103 h 2103690"/>
                    <a:gd name="connsiteX2" fmla="*/ 2308114 w 15079876"/>
                    <a:gd name="connsiteY2" fmla="*/ 0 h 2103690"/>
                    <a:gd name="connsiteX3" fmla="*/ 12868169 w 15079876"/>
                    <a:gd name="connsiteY3" fmla="*/ 0 h 2103690"/>
                    <a:gd name="connsiteX4" fmla="*/ 15079876 w 15079876"/>
                    <a:gd name="connsiteY4" fmla="*/ 1993926 h 2103690"/>
                    <a:gd name="connsiteX5" fmla="*/ 14932497 w 15079876"/>
                    <a:gd name="connsiteY5" fmla="*/ 2091553 h 2103690"/>
                    <a:gd name="connsiteX6" fmla="*/ 0 w 15079876"/>
                    <a:gd name="connsiteY6" fmla="*/ 2103690 h 2103690"/>
                    <a:gd name="connsiteX0" fmla="*/ 16987 w 15096863"/>
                    <a:gd name="connsiteY0" fmla="*/ 2103690 h 2103690"/>
                    <a:gd name="connsiteX1" fmla="*/ 147633 w 15096863"/>
                    <a:gd name="connsiteY1" fmla="*/ 1920103 h 2103690"/>
                    <a:gd name="connsiteX2" fmla="*/ 2325101 w 15096863"/>
                    <a:gd name="connsiteY2" fmla="*/ 0 h 2103690"/>
                    <a:gd name="connsiteX3" fmla="*/ 12885156 w 15096863"/>
                    <a:gd name="connsiteY3" fmla="*/ 0 h 2103690"/>
                    <a:gd name="connsiteX4" fmla="*/ 15096863 w 15096863"/>
                    <a:gd name="connsiteY4" fmla="*/ 1993926 h 2103690"/>
                    <a:gd name="connsiteX5" fmla="*/ 14949484 w 15096863"/>
                    <a:gd name="connsiteY5" fmla="*/ 2091553 h 2103690"/>
                    <a:gd name="connsiteX6" fmla="*/ 16987 w 15096863"/>
                    <a:gd name="connsiteY6" fmla="*/ 2103690 h 2103690"/>
                    <a:gd name="connsiteX0" fmla="*/ 3532 w 15083408"/>
                    <a:gd name="connsiteY0" fmla="*/ 2103690 h 2103690"/>
                    <a:gd name="connsiteX1" fmla="*/ 134178 w 15083408"/>
                    <a:gd name="connsiteY1" fmla="*/ 1920103 h 2103690"/>
                    <a:gd name="connsiteX2" fmla="*/ 2311646 w 15083408"/>
                    <a:gd name="connsiteY2" fmla="*/ 0 h 2103690"/>
                    <a:gd name="connsiteX3" fmla="*/ 12871701 w 15083408"/>
                    <a:gd name="connsiteY3" fmla="*/ 0 h 2103690"/>
                    <a:gd name="connsiteX4" fmla="*/ 15083408 w 15083408"/>
                    <a:gd name="connsiteY4" fmla="*/ 1993926 h 2103690"/>
                    <a:gd name="connsiteX5" fmla="*/ 14936029 w 15083408"/>
                    <a:gd name="connsiteY5" fmla="*/ 2091553 h 2103690"/>
                    <a:gd name="connsiteX6" fmla="*/ 3532 w 15083408"/>
                    <a:gd name="connsiteY6" fmla="*/ 2103690 h 2103690"/>
                    <a:gd name="connsiteX0" fmla="*/ 2630 w 15082506"/>
                    <a:gd name="connsiteY0" fmla="*/ 2103690 h 2103690"/>
                    <a:gd name="connsiteX1" fmla="*/ 133276 w 15082506"/>
                    <a:gd name="connsiteY1" fmla="*/ 1920103 h 2103690"/>
                    <a:gd name="connsiteX2" fmla="*/ 2310744 w 15082506"/>
                    <a:gd name="connsiteY2" fmla="*/ 0 h 2103690"/>
                    <a:gd name="connsiteX3" fmla="*/ 12870799 w 15082506"/>
                    <a:gd name="connsiteY3" fmla="*/ 0 h 2103690"/>
                    <a:gd name="connsiteX4" fmla="*/ 15082506 w 15082506"/>
                    <a:gd name="connsiteY4" fmla="*/ 1993926 h 2103690"/>
                    <a:gd name="connsiteX5" fmla="*/ 14935127 w 15082506"/>
                    <a:gd name="connsiteY5" fmla="*/ 2091553 h 2103690"/>
                    <a:gd name="connsiteX6" fmla="*/ 2630 w 15082506"/>
                    <a:gd name="connsiteY6" fmla="*/ 2103690 h 2103690"/>
                    <a:gd name="connsiteX0" fmla="*/ 3057 w 15082933"/>
                    <a:gd name="connsiteY0" fmla="*/ 2103690 h 2103690"/>
                    <a:gd name="connsiteX1" fmla="*/ 133703 w 15082933"/>
                    <a:gd name="connsiteY1" fmla="*/ 1920103 h 2103690"/>
                    <a:gd name="connsiteX2" fmla="*/ 2311171 w 15082933"/>
                    <a:gd name="connsiteY2" fmla="*/ 0 h 2103690"/>
                    <a:gd name="connsiteX3" fmla="*/ 12871226 w 15082933"/>
                    <a:gd name="connsiteY3" fmla="*/ 0 h 2103690"/>
                    <a:gd name="connsiteX4" fmla="*/ 15082933 w 15082933"/>
                    <a:gd name="connsiteY4" fmla="*/ 1993926 h 2103690"/>
                    <a:gd name="connsiteX5" fmla="*/ 14935554 w 15082933"/>
                    <a:gd name="connsiteY5" fmla="*/ 2091553 h 2103690"/>
                    <a:gd name="connsiteX6" fmla="*/ 3057 w 15082933"/>
                    <a:gd name="connsiteY6" fmla="*/ 2103690 h 2103690"/>
                    <a:gd name="connsiteX0" fmla="*/ 2377 w 15087015"/>
                    <a:gd name="connsiteY0" fmla="*/ 2113215 h 2113215"/>
                    <a:gd name="connsiteX1" fmla="*/ 137785 w 15087015"/>
                    <a:gd name="connsiteY1" fmla="*/ 1920103 h 2113215"/>
                    <a:gd name="connsiteX2" fmla="*/ 2315253 w 15087015"/>
                    <a:gd name="connsiteY2" fmla="*/ 0 h 2113215"/>
                    <a:gd name="connsiteX3" fmla="*/ 12875308 w 15087015"/>
                    <a:gd name="connsiteY3" fmla="*/ 0 h 2113215"/>
                    <a:gd name="connsiteX4" fmla="*/ 15087015 w 15087015"/>
                    <a:gd name="connsiteY4" fmla="*/ 1993926 h 2113215"/>
                    <a:gd name="connsiteX5" fmla="*/ 14939636 w 15087015"/>
                    <a:gd name="connsiteY5" fmla="*/ 2091553 h 2113215"/>
                    <a:gd name="connsiteX6" fmla="*/ 2377 w 15087015"/>
                    <a:gd name="connsiteY6" fmla="*/ 2113215 h 2113215"/>
                    <a:gd name="connsiteX0" fmla="*/ 1026 w 15085664"/>
                    <a:gd name="connsiteY0" fmla="*/ 2113215 h 2113215"/>
                    <a:gd name="connsiteX1" fmla="*/ 136434 w 15085664"/>
                    <a:gd name="connsiteY1" fmla="*/ 1920103 h 2113215"/>
                    <a:gd name="connsiteX2" fmla="*/ 2313902 w 15085664"/>
                    <a:gd name="connsiteY2" fmla="*/ 0 h 2113215"/>
                    <a:gd name="connsiteX3" fmla="*/ 12873957 w 15085664"/>
                    <a:gd name="connsiteY3" fmla="*/ 0 h 2113215"/>
                    <a:gd name="connsiteX4" fmla="*/ 15085664 w 15085664"/>
                    <a:gd name="connsiteY4" fmla="*/ 1993926 h 2113215"/>
                    <a:gd name="connsiteX5" fmla="*/ 14938285 w 15085664"/>
                    <a:gd name="connsiteY5" fmla="*/ 2091553 h 2113215"/>
                    <a:gd name="connsiteX6" fmla="*/ 1026 w 15085664"/>
                    <a:gd name="connsiteY6" fmla="*/ 2113215 h 2113215"/>
                    <a:gd name="connsiteX0" fmla="*/ 1026 w 15090444"/>
                    <a:gd name="connsiteY0" fmla="*/ 2113215 h 2113215"/>
                    <a:gd name="connsiteX1" fmla="*/ 136434 w 15090444"/>
                    <a:gd name="connsiteY1" fmla="*/ 1920103 h 2113215"/>
                    <a:gd name="connsiteX2" fmla="*/ 2313902 w 15090444"/>
                    <a:gd name="connsiteY2" fmla="*/ 0 h 2113215"/>
                    <a:gd name="connsiteX3" fmla="*/ 12873957 w 15090444"/>
                    <a:gd name="connsiteY3" fmla="*/ 0 h 2113215"/>
                    <a:gd name="connsiteX4" fmla="*/ 15085664 w 15090444"/>
                    <a:gd name="connsiteY4" fmla="*/ 1993926 h 2113215"/>
                    <a:gd name="connsiteX5" fmla="*/ 14938285 w 15090444"/>
                    <a:gd name="connsiteY5" fmla="*/ 2091553 h 2113215"/>
                    <a:gd name="connsiteX6" fmla="*/ 1026 w 15090444"/>
                    <a:gd name="connsiteY6" fmla="*/ 2113215 h 2113215"/>
                    <a:gd name="connsiteX0" fmla="*/ 1026 w 15097327"/>
                    <a:gd name="connsiteY0" fmla="*/ 2113215 h 2113215"/>
                    <a:gd name="connsiteX1" fmla="*/ 136434 w 15097327"/>
                    <a:gd name="connsiteY1" fmla="*/ 1920103 h 2113215"/>
                    <a:gd name="connsiteX2" fmla="*/ 2313902 w 15097327"/>
                    <a:gd name="connsiteY2" fmla="*/ 0 h 2113215"/>
                    <a:gd name="connsiteX3" fmla="*/ 12873957 w 15097327"/>
                    <a:gd name="connsiteY3" fmla="*/ 0 h 2113215"/>
                    <a:gd name="connsiteX4" fmla="*/ 15085664 w 15097327"/>
                    <a:gd name="connsiteY4" fmla="*/ 1993926 h 2113215"/>
                    <a:gd name="connsiteX5" fmla="*/ 14938285 w 15097327"/>
                    <a:gd name="connsiteY5" fmla="*/ 2091553 h 2113215"/>
                    <a:gd name="connsiteX6" fmla="*/ 1026 w 15097327"/>
                    <a:gd name="connsiteY6" fmla="*/ 2113215 h 2113215"/>
                    <a:gd name="connsiteX0" fmla="*/ 1026 w 15097327"/>
                    <a:gd name="connsiteY0" fmla="*/ 2113215 h 2113215"/>
                    <a:gd name="connsiteX1" fmla="*/ 136434 w 15097327"/>
                    <a:gd name="connsiteY1" fmla="*/ 1920103 h 2113215"/>
                    <a:gd name="connsiteX2" fmla="*/ 2313902 w 15097327"/>
                    <a:gd name="connsiteY2" fmla="*/ 0 h 2113215"/>
                    <a:gd name="connsiteX3" fmla="*/ 12873957 w 15097327"/>
                    <a:gd name="connsiteY3" fmla="*/ 0 h 2113215"/>
                    <a:gd name="connsiteX4" fmla="*/ 15085664 w 15097327"/>
                    <a:gd name="connsiteY4" fmla="*/ 1993926 h 2113215"/>
                    <a:gd name="connsiteX5" fmla="*/ 14938285 w 15097327"/>
                    <a:gd name="connsiteY5" fmla="*/ 2091553 h 2113215"/>
                    <a:gd name="connsiteX6" fmla="*/ 1026 w 15097327"/>
                    <a:gd name="connsiteY6" fmla="*/ 2113215 h 2113215"/>
                    <a:gd name="connsiteX0" fmla="*/ 527 w 15112068"/>
                    <a:gd name="connsiteY0" fmla="*/ 2105595 h 2105595"/>
                    <a:gd name="connsiteX1" fmla="*/ 151175 w 15112068"/>
                    <a:gd name="connsiteY1" fmla="*/ 1920103 h 2105595"/>
                    <a:gd name="connsiteX2" fmla="*/ 2328643 w 15112068"/>
                    <a:gd name="connsiteY2" fmla="*/ 0 h 2105595"/>
                    <a:gd name="connsiteX3" fmla="*/ 12888698 w 15112068"/>
                    <a:gd name="connsiteY3" fmla="*/ 0 h 2105595"/>
                    <a:gd name="connsiteX4" fmla="*/ 15100405 w 15112068"/>
                    <a:gd name="connsiteY4" fmla="*/ 1993926 h 2105595"/>
                    <a:gd name="connsiteX5" fmla="*/ 14953026 w 15112068"/>
                    <a:gd name="connsiteY5" fmla="*/ 2091553 h 2105595"/>
                    <a:gd name="connsiteX6" fmla="*/ 527 w 15112068"/>
                    <a:gd name="connsiteY6" fmla="*/ 2105595 h 2105595"/>
                    <a:gd name="connsiteX0" fmla="*/ 527 w 15112068"/>
                    <a:gd name="connsiteY0" fmla="*/ 2105595 h 2105595"/>
                    <a:gd name="connsiteX1" fmla="*/ 151175 w 15112068"/>
                    <a:gd name="connsiteY1" fmla="*/ 1920103 h 2105595"/>
                    <a:gd name="connsiteX2" fmla="*/ 2328643 w 15112068"/>
                    <a:gd name="connsiteY2" fmla="*/ 0 h 2105595"/>
                    <a:gd name="connsiteX3" fmla="*/ 12888698 w 15112068"/>
                    <a:gd name="connsiteY3" fmla="*/ 0 h 2105595"/>
                    <a:gd name="connsiteX4" fmla="*/ 15100405 w 15112068"/>
                    <a:gd name="connsiteY4" fmla="*/ 1993926 h 2105595"/>
                    <a:gd name="connsiteX5" fmla="*/ 14953026 w 15112068"/>
                    <a:gd name="connsiteY5" fmla="*/ 2091553 h 2105595"/>
                    <a:gd name="connsiteX6" fmla="*/ 527 w 15112068"/>
                    <a:gd name="connsiteY6" fmla="*/ 2105595 h 2105595"/>
                    <a:gd name="connsiteX0" fmla="*/ 527 w 15112068"/>
                    <a:gd name="connsiteY0" fmla="*/ 2105595 h 2105595"/>
                    <a:gd name="connsiteX1" fmla="*/ 151175 w 15112068"/>
                    <a:gd name="connsiteY1" fmla="*/ 1920103 h 2105595"/>
                    <a:gd name="connsiteX2" fmla="*/ 2328643 w 15112068"/>
                    <a:gd name="connsiteY2" fmla="*/ 0 h 2105595"/>
                    <a:gd name="connsiteX3" fmla="*/ 12888698 w 15112068"/>
                    <a:gd name="connsiteY3" fmla="*/ 0 h 2105595"/>
                    <a:gd name="connsiteX4" fmla="*/ 15100405 w 15112068"/>
                    <a:gd name="connsiteY4" fmla="*/ 1993926 h 2105595"/>
                    <a:gd name="connsiteX5" fmla="*/ 14953026 w 15112068"/>
                    <a:gd name="connsiteY5" fmla="*/ 2091553 h 2105595"/>
                    <a:gd name="connsiteX6" fmla="*/ 527 w 15112068"/>
                    <a:gd name="connsiteY6" fmla="*/ 2105595 h 2105595"/>
                    <a:gd name="connsiteX0" fmla="*/ 75025 w 15018926"/>
                    <a:gd name="connsiteY0" fmla="*/ 2105595 h 2105595"/>
                    <a:gd name="connsiteX1" fmla="*/ 58033 w 15018926"/>
                    <a:gd name="connsiteY1" fmla="*/ 1920103 h 2105595"/>
                    <a:gd name="connsiteX2" fmla="*/ 2235501 w 15018926"/>
                    <a:gd name="connsiteY2" fmla="*/ 0 h 2105595"/>
                    <a:gd name="connsiteX3" fmla="*/ 12795556 w 15018926"/>
                    <a:gd name="connsiteY3" fmla="*/ 0 h 2105595"/>
                    <a:gd name="connsiteX4" fmla="*/ 15007263 w 15018926"/>
                    <a:gd name="connsiteY4" fmla="*/ 1993926 h 2105595"/>
                    <a:gd name="connsiteX5" fmla="*/ 14859884 w 15018926"/>
                    <a:gd name="connsiteY5" fmla="*/ 2091553 h 2105595"/>
                    <a:gd name="connsiteX6" fmla="*/ 75025 w 15018926"/>
                    <a:gd name="connsiteY6" fmla="*/ 2105595 h 2105595"/>
                    <a:gd name="connsiteX0" fmla="*/ 81778 w 15025679"/>
                    <a:gd name="connsiteY0" fmla="*/ 2105595 h 2105595"/>
                    <a:gd name="connsiteX1" fmla="*/ 64786 w 15025679"/>
                    <a:gd name="connsiteY1" fmla="*/ 1920103 h 2105595"/>
                    <a:gd name="connsiteX2" fmla="*/ 2242254 w 15025679"/>
                    <a:gd name="connsiteY2" fmla="*/ 0 h 2105595"/>
                    <a:gd name="connsiteX3" fmla="*/ 12802309 w 15025679"/>
                    <a:gd name="connsiteY3" fmla="*/ 0 h 2105595"/>
                    <a:gd name="connsiteX4" fmla="*/ 15014016 w 15025679"/>
                    <a:gd name="connsiteY4" fmla="*/ 1993926 h 2105595"/>
                    <a:gd name="connsiteX5" fmla="*/ 14866637 w 15025679"/>
                    <a:gd name="connsiteY5" fmla="*/ 2091553 h 2105595"/>
                    <a:gd name="connsiteX6" fmla="*/ 81778 w 15025679"/>
                    <a:gd name="connsiteY6" fmla="*/ 2105595 h 2105595"/>
                    <a:gd name="connsiteX0" fmla="*/ 67515 w 15030466"/>
                    <a:gd name="connsiteY0" fmla="*/ 2103213 h 2103213"/>
                    <a:gd name="connsiteX1" fmla="*/ 69573 w 15030466"/>
                    <a:gd name="connsiteY1" fmla="*/ 1920103 h 2103213"/>
                    <a:gd name="connsiteX2" fmla="*/ 2247041 w 15030466"/>
                    <a:gd name="connsiteY2" fmla="*/ 0 h 2103213"/>
                    <a:gd name="connsiteX3" fmla="*/ 12807096 w 15030466"/>
                    <a:gd name="connsiteY3" fmla="*/ 0 h 2103213"/>
                    <a:gd name="connsiteX4" fmla="*/ 15018803 w 15030466"/>
                    <a:gd name="connsiteY4" fmla="*/ 1993926 h 2103213"/>
                    <a:gd name="connsiteX5" fmla="*/ 14871424 w 15030466"/>
                    <a:gd name="connsiteY5" fmla="*/ 2091553 h 2103213"/>
                    <a:gd name="connsiteX6" fmla="*/ 67515 w 15030466"/>
                    <a:gd name="connsiteY6" fmla="*/ 2103213 h 2103213"/>
                    <a:gd name="connsiteX0" fmla="*/ 1110668 w 16073619"/>
                    <a:gd name="connsiteY0" fmla="*/ 2103213 h 2129276"/>
                    <a:gd name="connsiteX1" fmla="*/ 1062722 w 16073619"/>
                    <a:gd name="connsiteY1" fmla="*/ 2098696 h 2129276"/>
                    <a:gd name="connsiteX2" fmla="*/ 1112726 w 16073619"/>
                    <a:gd name="connsiteY2" fmla="*/ 1920103 h 2129276"/>
                    <a:gd name="connsiteX3" fmla="*/ 3290194 w 16073619"/>
                    <a:gd name="connsiteY3" fmla="*/ 0 h 2129276"/>
                    <a:gd name="connsiteX4" fmla="*/ 13850249 w 16073619"/>
                    <a:gd name="connsiteY4" fmla="*/ 0 h 2129276"/>
                    <a:gd name="connsiteX5" fmla="*/ 16061956 w 16073619"/>
                    <a:gd name="connsiteY5" fmla="*/ 1993926 h 2129276"/>
                    <a:gd name="connsiteX6" fmla="*/ 15914577 w 16073619"/>
                    <a:gd name="connsiteY6" fmla="*/ 2091553 h 2129276"/>
                    <a:gd name="connsiteX7" fmla="*/ 1110668 w 16073619"/>
                    <a:gd name="connsiteY7" fmla="*/ 2103213 h 2129276"/>
                    <a:gd name="connsiteX0" fmla="*/ 14978703 w 15137745"/>
                    <a:gd name="connsiteY0" fmla="*/ 2091553 h 2129276"/>
                    <a:gd name="connsiteX1" fmla="*/ 126848 w 15137745"/>
                    <a:gd name="connsiteY1" fmla="*/ 2098696 h 2129276"/>
                    <a:gd name="connsiteX2" fmla="*/ 176852 w 15137745"/>
                    <a:gd name="connsiteY2" fmla="*/ 1920103 h 2129276"/>
                    <a:gd name="connsiteX3" fmla="*/ 2354320 w 15137745"/>
                    <a:gd name="connsiteY3" fmla="*/ 0 h 2129276"/>
                    <a:gd name="connsiteX4" fmla="*/ 12914375 w 15137745"/>
                    <a:gd name="connsiteY4" fmla="*/ 0 h 2129276"/>
                    <a:gd name="connsiteX5" fmla="*/ 15126082 w 15137745"/>
                    <a:gd name="connsiteY5" fmla="*/ 1993926 h 2129276"/>
                    <a:gd name="connsiteX6" fmla="*/ 14978703 w 15137745"/>
                    <a:gd name="connsiteY6" fmla="*/ 2091553 h 2129276"/>
                    <a:gd name="connsiteX0" fmla="*/ 14918478 w 15077520"/>
                    <a:gd name="connsiteY0" fmla="*/ 2091553 h 2098696"/>
                    <a:gd name="connsiteX1" fmla="*/ 66623 w 15077520"/>
                    <a:gd name="connsiteY1" fmla="*/ 2098696 h 2098696"/>
                    <a:gd name="connsiteX2" fmla="*/ 116627 w 15077520"/>
                    <a:gd name="connsiteY2" fmla="*/ 1920103 h 2098696"/>
                    <a:gd name="connsiteX3" fmla="*/ 2294095 w 15077520"/>
                    <a:gd name="connsiteY3" fmla="*/ 0 h 2098696"/>
                    <a:gd name="connsiteX4" fmla="*/ 12854150 w 15077520"/>
                    <a:gd name="connsiteY4" fmla="*/ 0 h 2098696"/>
                    <a:gd name="connsiteX5" fmla="*/ 15065857 w 15077520"/>
                    <a:gd name="connsiteY5" fmla="*/ 1993926 h 2098696"/>
                    <a:gd name="connsiteX6" fmla="*/ 14918478 w 15077520"/>
                    <a:gd name="connsiteY6" fmla="*/ 2091553 h 2098696"/>
                    <a:gd name="connsiteX0" fmla="*/ 14892441 w 15051483"/>
                    <a:gd name="connsiteY0" fmla="*/ 2091553 h 2098696"/>
                    <a:gd name="connsiteX1" fmla="*/ 40586 w 15051483"/>
                    <a:gd name="connsiteY1" fmla="*/ 2098696 h 2098696"/>
                    <a:gd name="connsiteX2" fmla="*/ 90590 w 15051483"/>
                    <a:gd name="connsiteY2" fmla="*/ 1920103 h 2098696"/>
                    <a:gd name="connsiteX3" fmla="*/ 2268058 w 15051483"/>
                    <a:gd name="connsiteY3" fmla="*/ 0 h 2098696"/>
                    <a:gd name="connsiteX4" fmla="*/ 12828113 w 15051483"/>
                    <a:gd name="connsiteY4" fmla="*/ 0 h 2098696"/>
                    <a:gd name="connsiteX5" fmla="*/ 15039820 w 15051483"/>
                    <a:gd name="connsiteY5" fmla="*/ 1993926 h 2098696"/>
                    <a:gd name="connsiteX6" fmla="*/ 14892441 w 15051483"/>
                    <a:gd name="connsiteY6" fmla="*/ 2091553 h 2098696"/>
                    <a:gd name="connsiteX0" fmla="*/ 14898415 w 15057457"/>
                    <a:gd name="connsiteY0" fmla="*/ 2091553 h 2098696"/>
                    <a:gd name="connsiteX1" fmla="*/ 46560 w 15057457"/>
                    <a:gd name="connsiteY1" fmla="*/ 2098696 h 2098696"/>
                    <a:gd name="connsiteX2" fmla="*/ 96564 w 15057457"/>
                    <a:gd name="connsiteY2" fmla="*/ 1920103 h 2098696"/>
                    <a:gd name="connsiteX3" fmla="*/ 2274032 w 15057457"/>
                    <a:gd name="connsiteY3" fmla="*/ 0 h 2098696"/>
                    <a:gd name="connsiteX4" fmla="*/ 12834087 w 15057457"/>
                    <a:gd name="connsiteY4" fmla="*/ 0 h 2098696"/>
                    <a:gd name="connsiteX5" fmla="*/ 15045794 w 15057457"/>
                    <a:gd name="connsiteY5" fmla="*/ 1993926 h 2098696"/>
                    <a:gd name="connsiteX6" fmla="*/ 14898415 w 15057457"/>
                    <a:gd name="connsiteY6" fmla="*/ 2091553 h 2098696"/>
                    <a:gd name="connsiteX0" fmla="*/ 14903890 w 15062932"/>
                    <a:gd name="connsiteY0" fmla="*/ 2091553 h 2101871"/>
                    <a:gd name="connsiteX1" fmla="*/ 39335 w 15062932"/>
                    <a:gd name="connsiteY1" fmla="*/ 2101871 h 2101871"/>
                    <a:gd name="connsiteX2" fmla="*/ 102039 w 15062932"/>
                    <a:gd name="connsiteY2" fmla="*/ 1920103 h 2101871"/>
                    <a:gd name="connsiteX3" fmla="*/ 2279507 w 15062932"/>
                    <a:gd name="connsiteY3" fmla="*/ 0 h 2101871"/>
                    <a:gd name="connsiteX4" fmla="*/ 12839562 w 15062932"/>
                    <a:gd name="connsiteY4" fmla="*/ 0 h 2101871"/>
                    <a:gd name="connsiteX5" fmla="*/ 15051269 w 15062932"/>
                    <a:gd name="connsiteY5" fmla="*/ 1993926 h 2101871"/>
                    <a:gd name="connsiteX6" fmla="*/ 14903890 w 15062932"/>
                    <a:gd name="connsiteY6" fmla="*/ 2091553 h 2101871"/>
                    <a:gd name="connsiteX0" fmla="*/ 14894068 w 15053110"/>
                    <a:gd name="connsiteY0" fmla="*/ 2091553 h 2101871"/>
                    <a:gd name="connsiteX1" fmla="*/ 29513 w 15053110"/>
                    <a:gd name="connsiteY1" fmla="*/ 2101871 h 2101871"/>
                    <a:gd name="connsiteX2" fmla="*/ 92217 w 15053110"/>
                    <a:gd name="connsiteY2" fmla="*/ 1920103 h 2101871"/>
                    <a:gd name="connsiteX3" fmla="*/ 2269685 w 15053110"/>
                    <a:gd name="connsiteY3" fmla="*/ 0 h 2101871"/>
                    <a:gd name="connsiteX4" fmla="*/ 12829740 w 15053110"/>
                    <a:gd name="connsiteY4" fmla="*/ 0 h 2101871"/>
                    <a:gd name="connsiteX5" fmla="*/ 15041447 w 15053110"/>
                    <a:gd name="connsiteY5" fmla="*/ 1993926 h 2101871"/>
                    <a:gd name="connsiteX6" fmla="*/ 14894068 w 15053110"/>
                    <a:gd name="connsiteY6" fmla="*/ 2091553 h 2101871"/>
                    <a:gd name="connsiteX0" fmla="*/ 14898924 w 15057966"/>
                    <a:gd name="connsiteY0" fmla="*/ 2091553 h 2101871"/>
                    <a:gd name="connsiteX1" fmla="*/ 34369 w 15057966"/>
                    <a:gd name="connsiteY1" fmla="*/ 2101871 h 2101871"/>
                    <a:gd name="connsiteX2" fmla="*/ 97073 w 15057966"/>
                    <a:gd name="connsiteY2" fmla="*/ 1920103 h 2101871"/>
                    <a:gd name="connsiteX3" fmla="*/ 2274541 w 15057966"/>
                    <a:gd name="connsiteY3" fmla="*/ 0 h 2101871"/>
                    <a:gd name="connsiteX4" fmla="*/ 12834596 w 15057966"/>
                    <a:gd name="connsiteY4" fmla="*/ 0 h 2101871"/>
                    <a:gd name="connsiteX5" fmla="*/ 15046303 w 15057966"/>
                    <a:gd name="connsiteY5" fmla="*/ 1993926 h 2101871"/>
                    <a:gd name="connsiteX6" fmla="*/ 14898924 w 15057966"/>
                    <a:gd name="connsiteY6" fmla="*/ 2091553 h 2101871"/>
                    <a:gd name="connsiteX0" fmla="*/ 14892336 w 15051378"/>
                    <a:gd name="connsiteY0" fmla="*/ 2091553 h 2101871"/>
                    <a:gd name="connsiteX1" fmla="*/ 27781 w 15051378"/>
                    <a:gd name="connsiteY1" fmla="*/ 2101871 h 2101871"/>
                    <a:gd name="connsiteX2" fmla="*/ 90485 w 15051378"/>
                    <a:gd name="connsiteY2" fmla="*/ 1920103 h 2101871"/>
                    <a:gd name="connsiteX3" fmla="*/ 2267953 w 15051378"/>
                    <a:gd name="connsiteY3" fmla="*/ 0 h 2101871"/>
                    <a:gd name="connsiteX4" fmla="*/ 12828008 w 15051378"/>
                    <a:gd name="connsiteY4" fmla="*/ 0 h 2101871"/>
                    <a:gd name="connsiteX5" fmla="*/ 15039715 w 15051378"/>
                    <a:gd name="connsiteY5" fmla="*/ 1993926 h 2101871"/>
                    <a:gd name="connsiteX6" fmla="*/ 14892336 w 15051378"/>
                    <a:gd name="connsiteY6" fmla="*/ 2091553 h 2101871"/>
                    <a:gd name="connsiteX0" fmla="*/ 14900281 w 15059323"/>
                    <a:gd name="connsiteY0" fmla="*/ 2091553 h 2101871"/>
                    <a:gd name="connsiteX1" fmla="*/ 35726 w 15059323"/>
                    <a:gd name="connsiteY1" fmla="*/ 2101871 h 2101871"/>
                    <a:gd name="connsiteX2" fmla="*/ 98430 w 15059323"/>
                    <a:gd name="connsiteY2" fmla="*/ 1920103 h 2101871"/>
                    <a:gd name="connsiteX3" fmla="*/ 2275898 w 15059323"/>
                    <a:gd name="connsiteY3" fmla="*/ 0 h 2101871"/>
                    <a:gd name="connsiteX4" fmla="*/ 12835953 w 15059323"/>
                    <a:gd name="connsiteY4" fmla="*/ 0 h 2101871"/>
                    <a:gd name="connsiteX5" fmla="*/ 15047660 w 15059323"/>
                    <a:gd name="connsiteY5" fmla="*/ 1993926 h 2101871"/>
                    <a:gd name="connsiteX6" fmla="*/ 14900281 w 15059323"/>
                    <a:gd name="connsiteY6" fmla="*/ 2091553 h 2101871"/>
                    <a:gd name="connsiteX0" fmla="*/ 14892230 w 15051272"/>
                    <a:gd name="connsiteY0" fmla="*/ 2091553 h 2101871"/>
                    <a:gd name="connsiteX1" fmla="*/ 27675 w 15051272"/>
                    <a:gd name="connsiteY1" fmla="*/ 2101871 h 2101871"/>
                    <a:gd name="connsiteX2" fmla="*/ 90379 w 15051272"/>
                    <a:gd name="connsiteY2" fmla="*/ 1920103 h 2101871"/>
                    <a:gd name="connsiteX3" fmla="*/ 2267847 w 15051272"/>
                    <a:gd name="connsiteY3" fmla="*/ 0 h 2101871"/>
                    <a:gd name="connsiteX4" fmla="*/ 12827902 w 15051272"/>
                    <a:gd name="connsiteY4" fmla="*/ 0 h 2101871"/>
                    <a:gd name="connsiteX5" fmla="*/ 15039609 w 15051272"/>
                    <a:gd name="connsiteY5" fmla="*/ 1993926 h 2101871"/>
                    <a:gd name="connsiteX6" fmla="*/ 14892230 w 15051272"/>
                    <a:gd name="connsiteY6" fmla="*/ 2091553 h 2101871"/>
                    <a:gd name="connsiteX0" fmla="*/ 14908827 w 15067869"/>
                    <a:gd name="connsiteY0" fmla="*/ 2091553 h 2101871"/>
                    <a:gd name="connsiteX1" fmla="*/ 22047 w 15067869"/>
                    <a:gd name="connsiteY1" fmla="*/ 2101871 h 2101871"/>
                    <a:gd name="connsiteX2" fmla="*/ 106976 w 15067869"/>
                    <a:gd name="connsiteY2" fmla="*/ 1920103 h 2101871"/>
                    <a:gd name="connsiteX3" fmla="*/ 2284444 w 15067869"/>
                    <a:gd name="connsiteY3" fmla="*/ 0 h 2101871"/>
                    <a:gd name="connsiteX4" fmla="*/ 12844499 w 15067869"/>
                    <a:gd name="connsiteY4" fmla="*/ 0 h 2101871"/>
                    <a:gd name="connsiteX5" fmla="*/ 15056206 w 15067869"/>
                    <a:gd name="connsiteY5" fmla="*/ 1993926 h 2101871"/>
                    <a:gd name="connsiteX6" fmla="*/ 14908827 w 15067869"/>
                    <a:gd name="connsiteY6" fmla="*/ 2091553 h 2101871"/>
                    <a:gd name="connsiteX0" fmla="*/ 14914427 w 15073469"/>
                    <a:gd name="connsiteY0" fmla="*/ 2091553 h 2101871"/>
                    <a:gd name="connsiteX1" fmla="*/ 27647 w 15073469"/>
                    <a:gd name="connsiteY1" fmla="*/ 2101871 h 2101871"/>
                    <a:gd name="connsiteX2" fmla="*/ 112576 w 15073469"/>
                    <a:gd name="connsiteY2" fmla="*/ 1920103 h 2101871"/>
                    <a:gd name="connsiteX3" fmla="*/ 2290044 w 15073469"/>
                    <a:gd name="connsiteY3" fmla="*/ 0 h 2101871"/>
                    <a:gd name="connsiteX4" fmla="*/ 12850099 w 15073469"/>
                    <a:gd name="connsiteY4" fmla="*/ 0 h 2101871"/>
                    <a:gd name="connsiteX5" fmla="*/ 15061806 w 15073469"/>
                    <a:gd name="connsiteY5" fmla="*/ 1993926 h 2101871"/>
                    <a:gd name="connsiteX6" fmla="*/ 14914427 w 15073469"/>
                    <a:gd name="connsiteY6" fmla="*/ 2091553 h 2101871"/>
                    <a:gd name="connsiteX0" fmla="*/ 14911607 w 15070649"/>
                    <a:gd name="connsiteY0" fmla="*/ 2091553 h 2101871"/>
                    <a:gd name="connsiteX1" fmla="*/ 24827 w 15070649"/>
                    <a:gd name="connsiteY1" fmla="*/ 2101871 h 2101871"/>
                    <a:gd name="connsiteX2" fmla="*/ 109756 w 15070649"/>
                    <a:gd name="connsiteY2" fmla="*/ 1920103 h 2101871"/>
                    <a:gd name="connsiteX3" fmla="*/ 2287224 w 15070649"/>
                    <a:gd name="connsiteY3" fmla="*/ 0 h 2101871"/>
                    <a:gd name="connsiteX4" fmla="*/ 12847279 w 15070649"/>
                    <a:gd name="connsiteY4" fmla="*/ 0 h 2101871"/>
                    <a:gd name="connsiteX5" fmla="*/ 15058986 w 15070649"/>
                    <a:gd name="connsiteY5" fmla="*/ 1993926 h 2101871"/>
                    <a:gd name="connsiteX6" fmla="*/ 14911607 w 15070649"/>
                    <a:gd name="connsiteY6" fmla="*/ 2091553 h 2101871"/>
                    <a:gd name="connsiteX0" fmla="*/ 14915747 w 15074789"/>
                    <a:gd name="connsiteY0" fmla="*/ 2091553 h 2102737"/>
                    <a:gd name="connsiteX1" fmla="*/ 28967 w 15074789"/>
                    <a:gd name="connsiteY1" fmla="*/ 2101871 h 2102737"/>
                    <a:gd name="connsiteX2" fmla="*/ 113896 w 15074789"/>
                    <a:gd name="connsiteY2" fmla="*/ 1920103 h 2102737"/>
                    <a:gd name="connsiteX3" fmla="*/ 2291364 w 15074789"/>
                    <a:gd name="connsiteY3" fmla="*/ 0 h 2102737"/>
                    <a:gd name="connsiteX4" fmla="*/ 12851419 w 15074789"/>
                    <a:gd name="connsiteY4" fmla="*/ 0 h 2102737"/>
                    <a:gd name="connsiteX5" fmla="*/ 15063126 w 15074789"/>
                    <a:gd name="connsiteY5" fmla="*/ 1993926 h 2102737"/>
                    <a:gd name="connsiteX6" fmla="*/ 14915747 w 15074789"/>
                    <a:gd name="connsiteY6" fmla="*/ 2091553 h 2102737"/>
                    <a:gd name="connsiteX0" fmla="*/ 14915216 w 15074258"/>
                    <a:gd name="connsiteY0" fmla="*/ 2091553 h 2102566"/>
                    <a:gd name="connsiteX1" fmla="*/ 28436 w 15074258"/>
                    <a:gd name="connsiteY1" fmla="*/ 2101871 h 2102566"/>
                    <a:gd name="connsiteX2" fmla="*/ 113365 w 15074258"/>
                    <a:gd name="connsiteY2" fmla="*/ 1920103 h 2102566"/>
                    <a:gd name="connsiteX3" fmla="*/ 2290833 w 15074258"/>
                    <a:gd name="connsiteY3" fmla="*/ 0 h 2102566"/>
                    <a:gd name="connsiteX4" fmla="*/ 12850888 w 15074258"/>
                    <a:gd name="connsiteY4" fmla="*/ 0 h 2102566"/>
                    <a:gd name="connsiteX5" fmla="*/ 15062595 w 15074258"/>
                    <a:gd name="connsiteY5" fmla="*/ 1993926 h 2102566"/>
                    <a:gd name="connsiteX6" fmla="*/ 14915216 w 15074258"/>
                    <a:gd name="connsiteY6" fmla="*/ 2091553 h 2102566"/>
                    <a:gd name="connsiteX0" fmla="*/ 14916594 w 15075636"/>
                    <a:gd name="connsiteY0" fmla="*/ 2091553 h 2101881"/>
                    <a:gd name="connsiteX1" fmla="*/ 29814 w 15075636"/>
                    <a:gd name="connsiteY1" fmla="*/ 2101871 h 2101881"/>
                    <a:gd name="connsiteX2" fmla="*/ 114743 w 15075636"/>
                    <a:gd name="connsiteY2" fmla="*/ 1920103 h 2101881"/>
                    <a:gd name="connsiteX3" fmla="*/ 2292211 w 15075636"/>
                    <a:gd name="connsiteY3" fmla="*/ 0 h 2101881"/>
                    <a:gd name="connsiteX4" fmla="*/ 12852266 w 15075636"/>
                    <a:gd name="connsiteY4" fmla="*/ 0 h 2101881"/>
                    <a:gd name="connsiteX5" fmla="*/ 15063973 w 15075636"/>
                    <a:gd name="connsiteY5" fmla="*/ 1993926 h 2101881"/>
                    <a:gd name="connsiteX6" fmla="*/ 14916594 w 15075636"/>
                    <a:gd name="connsiteY6" fmla="*/ 2091553 h 2101881"/>
                    <a:gd name="connsiteX0" fmla="*/ 14916594 w 15075636"/>
                    <a:gd name="connsiteY0" fmla="*/ 2091553 h 2101881"/>
                    <a:gd name="connsiteX1" fmla="*/ 29814 w 15075636"/>
                    <a:gd name="connsiteY1" fmla="*/ 2101871 h 2101881"/>
                    <a:gd name="connsiteX2" fmla="*/ 114743 w 15075636"/>
                    <a:gd name="connsiteY2" fmla="*/ 1920103 h 2101881"/>
                    <a:gd name="connsiteX3" fmla="*/ 2292211 w 15075636"/>
                    <a:gd name="connsiteY3" fmla="*/ 0 h 2101881"/>
                    <a:gd name="connsiteX4" fmla="*/ 12852266 w 15075636"/>
                    <a:gd name="connsiteY4" fmla="*/ 0 h 2101881"/>
                    <a:gd name="connsiteX5" fmla="*/ 15063973 w 15075636"/>
                    <a:gd name="connsiteY5" fmla="*/ 1993926 h 2101881"/>
                    <a:gd name="connsiteX6" fmla="*/ 14916594 w 15075636"/>
                    <a:gd name="connsiteY6" fmla="*/ 2091553 h 2101881"/>
                    <a:gd name="connsiteX0" fmla="*/ 14917974 w 15077016"/>
                    <a:gd name="connsiteY0" fmla="*/ 2091553 h 2101881"/>
                    <a:gd name="connsiteX1" fmla="*/ 31194 w 15077016"/>
                    <a:gd name="connsiteY1" fmla="*/ 2101871 h 2101881"/>
                    <a:gd name="connsiteX2" fmla="*/ 116123 w 15077016"/>
                    <a:gd name="connsiteY2" fmla="*/ 1920103 h 2101881"/>
                    <a:gd name="connsiteX3" fmla="*/ 2293591 w 15077016"/>
                    <a:gd name="connsiteY3" fmla="*/ 0 h 2101881"/>
                    <a:gd name="connsiteX4" fmla="*/ 12853646 w 15077016"/>
                    <a:gd name="connsiteY4" fmla="*/ 0 h 2101881"/>
                    <a:gd name="connsiteX5" fmla="*/ 15065353 w 15077016"/>
                    <a:gd name="connsiteY5" fmla="*/ 1993926 h 2101881"/>
                    <a:gd name="connsiteX6" fmla="*/ 14917974 w 15077016"/>
                    <a:gd name="connsiteY6" fmla="*/ 2091553 h 2101881"/>
                    <a:gd name="connsiteX0" fmla="*/ 14918517 w 15077559"/>
                    <a:gd name="connsiteY0" fmla="*/ 2091553 h 2101882"/>
                    <a:gd name="connsiteX1" fmla="*/ 31737 w 15077559"/>
                    <a:gd name="connsiteY1" fmla="*/ 2101871 h 2101882"/>
                    <a:gd name="connsiteX2" fmla="*/ 116666 w 15077559"/>
                    <a:gd name="connsiteY2" fmla="*/ 1920103 h 2101882"/>
                    <a:gd name="connsiteX3" fmla="*/ 2294134 w 15077559"/>
                    <a:gd name="connsiteY3" fmla="*/ 0 h 2101882"/>
                    <a:gd name="connsiteX4" fmla="*/ 12854189 w 15077559"/>
                    <a:gd name="connsiteY4" fmla="*/ 0 h 2101882"/>
                    <a:gd name="connsiteX5" fmla="*/ 15065896 w 15077559"/>
                    <a:gd name="connsiteY5" fmla="*/ 1993926 h 2101882"/>
                    <a:gd name="connsiteX6" fmla="*/ 14918517 w 15077559"/>
                    <a:gd name="connsiteY6" fmla="*/ 2091553 h 2101882"/>
                    <a:gd name="connsiteX0" fmla="*/ 14919073 w 15078115"/>
                    <a:gd name="connsiteY0" fmla="*/ 2091553 h 2101882"/>
                    <a:gd name="connsiteX1" fmla="*/ 32293 w 15078115"/>
                    <a:gd name="connsiteY1" fmla="*/ 2101871 h 2101882"/>
                    <a:gd name="connsiteX2" fmla="*/ 117222 w 15078115"/>
                    <a:gd name="connsiteY2" fmla="*/ 1920103 h 2101882"/>
                    <a:gd name="connsiteX3" fmla="*/ 2294690 w 15078115"/>
                    <a:gd name="connsiteY3" fmla="*/ 0 h 2101882"/>
                    <a:gd name="connsiteX4" fmla="*/ 12854745 w 15078115"/>
                    <a:gd name="connsiteY4" fmla="*/ 0 h 2101882"/>
                    <a:gd name="connsiteX5" fmla="*/ 15066452 w 15078115"/>
                    <a:gd name="connsiteY5" fmla="*/ 1993926 h 2101882"/>
                    <a:gd name="connsiteX6" fmla="*/ 14919073 w 15078115"/>
                    <a:gd name="connsiteY6" fmla="*/ 2091553 h 2101882"/>
                    <a:gd name="connsiteX0" fmla="*/ 14918140 w 15077182"/>
                    <a:gd name="connsiteY0" fmla="*/ 2091553 h 2101884"/>
                    <a:gd name="connsiteX1" fmla="*/ 31360 w 15077182"/>
                    <a:gd name="connsiteY1" fmla="*/ 2101871 h 2101884"/>
                    <a:gd name="connsiteX2" fmla="*/ 121051 w 15077182"/>
                    <a:gd name="connsiteY2" fmla="*/ 1929628 h 2101884"/>
                    <a:gd name="connsiteX3" fmla="*/ 2293757 w 15077182"/>
                    <a:gd name="connsiteY3" fmla="*/ 0 h 2101884"/>
                    <a:gd name="connsiteX4" fmla="*/ 12853812 w 15077182"/>
                    <a:gd name="connsiteY4" fmla="*/ 0 h 2101884"/>
                    <a:gd name="connsiteX5" fmla="*/ 15065519 w 15077182"/>
                    <a:gd name="connsiteY5" fmla="*/ 1993926 h 2101884"/>
                    <a:gd name="connsiteX6" fmla="*/ 14918140 w 15077182"/>
                    <a:gd name="connsiteY6" fmla="*/ 2091553 h 2101884"/>
                    <a:gd name="connsiteX0" fmla="*/ 14918140 w 15077182"/>
                    <a:gd name="connsiteY0" fmla="*/ 2091553 h 2101882"/>
                    <a:gd name="connsiteX1" fmla="*/ 31360 w 15077182"/>
                    <a:gd name="connsiteY1" fmla="*/ 2101871 h 2101882"/>
                    <a:gd name="connsiteX2" fmla="*/ 121051 w 15077182"/>
                    <a:gd name="connsiteY2" fmla="*/ 1929628 h 2101882"/>
                    <a:gd name="connsiteX3" fmla="*/ 2293757 w 15077182"/>
                    <a:gd name="connsiteY3" fmla="*/ 0 h 2101882"/>
                    <a:gd name="connsiteX4" fmla="*/ 12853812 w 15077182"/>
                    <a:gd name="connsiteY4" fmla="*/ 0 h 2101882"/>
                    <a:gd name="connsiteX5" fmla="*/ 15065519 w 15077182"/>
                    <a:gd name="connsiteY5" fmla="*/ 1993926 h 2101882"/>
                    <a:gd name="connsiteX6" fmla="*/ 14918140 w 15077182"/>
                    <a:gd name="connsiteY6" fmla="*/ 2091553 h 2101882"/>
                    <a:gd name="connsiteX0" fmla="*/ 14918140 w 15081236"/>
                    <a:gd name="connsiteY0" fmla="*/ 2091553 h 2101882"/>
                    <a:gd name="connsiteX1" fmla="*/ 31360 w 15081236"/>
                    <a:gd name="connsiteY1" fmla="*/ 2101871 h 2101882"/>
                    <a:gd name="connsiteX2" fmla="*/ 121051 w 15081236"/>
                    <a:gd name="connsiteY2" fmla="*/ 1929628 h 2101882"/>
                    <a:gd name="connsiteX3" fmla="*/ 2293757 w 15081236"/>
                    <a:gd name="connsiteY3" fmla="*/ 0 h 2101882"/>
                    <a:gd name="connsiteX4" fmla="*/ 12853812 w 15081236"/>
                    <a:gd name="connsiteY4" fmla="*/ 0 h 2101882"/>
                    <a:gd name="connsiteX5" fmla="*/ 15069844 w 15081236"/>
                    <a:gd name="connsiteY5" fmla="*/ 2011225 h 2101882"/>
                    <a:gd name="connsiteX6" fmla="*/ 14918140 w 15081236"/>
                    <a:gd name="connsiteY6" fmla="*/ 2091553 h 2101882"/>
                    <a:gd name="connsiteX0" fmla="*/ 14918140 w 15093466"/>
                    <a:gd name="connsiteY0" fmla="*/ 2091553 h 2101882"/>
                    <a:gd name="connsiteX1" fmla="*/ 31360 w 15093466"/>
                    <a:gd name="connsiteY1" fmla="*/ 2101871 h 2101882"/>
                    <a:gd name="connsiteX2" fmla="*/ 121051 w 15093466"/>
                    <a:gd name="connsiteY2" fmla="*/ 1929628 h 2101882"/>
                    <a:gd name="connsiteX3" fmla="*/ 2293757 w 15093466"/>
                    <a:gd name="connsiteY3" fmla="*/ 0 h 2101882"/>
                    <a:gd name="connsiteX4" fmla="*/ 12853812 w 15093466"/>
                    <a:gd name="connsiteY4" fmla="*/ 0 h 2101882"/>
                    <a:gd name="connsiteX5" fmla="*/ 15082820 w 15093466"/>
                    <a:gd name="connsiteY5" fmla="*/ 2011225 h 2101882"/>
                    <a:gd name="connsiteX6" fmla="*/ 14918140 w 15093466"/>
                    <a:gd name="connsiteY6" fmla="*/ 2091553 h 21018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5093466" h="2101882">
                      <a:moveTo>
                        <a:pt x="14918140" y="2091553"/>
                      </a:moveTo>
                      <a:lnTo>
                        <a:pt x="31360" y="2101871"/>
                      </a:lnTo>
                      <a:cubicBezTo>
                        <a:pt x="-47672" y="2103103"/>
                        <a:pt x="37778" y="2004139"/>
                        <a:pt x="121051" y="1929628"/>
                      </a:cubicBezTo>
                      <a:lnTo>
                        <a:pt x="2293757" y="0"/>
                      </a:lnTo>
                      <a:lnTo>
                        <a:pt x="12853812" y="0"/>
                      </a:lnTo>
                      <a:lnTo>
                        <a:pt x="15082820" y="2011225"/>
                      </a:lnTo>
                      <a:cubicBezTo>
                        <a:pt x="15135294" y="2115522"/>
                        <a:pt x="14979966" y="2093936"/>
                        <a:pt x="14918140" y="2091553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100000">
                      <a:schemeClr val="accent3">
                        <a:lumMod val="50000"/>
                      </a:schemeClr>
                    </a:gs>
                    <a:gs pos="6000">
                      <a:schemeClr val="accent3">
                        <a:lumMod val="75000"/>
                      </a:schemeClr>
                    </a:gs>
                  </a:gsLst>
                  <a:lin ang="5400000" scaled="1"/>
                  <a:tileRect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59" name="Rectangle 34"/>
                <p:cNvSpPr/>
                <p:nvPr/>
              </p:nvSpPr>
              <p:spPr>
                <a:xfrm>
                  <a:off x="284033" y="5626512"/>
                  <a:ext cx="9016910" cy="248966"/>
                </a:xfrm>
                <a:custGeom>
                  <a:avLst/>
                  <a:gdLst>
                    <a:gd name="connsiteX0" fmla="*/ 0 w 15248301"/>
                    <a:gd name="connsiteY0" fmla="*/ 0 h 289428"/>
                    <a:gd name="connsiteX1" fmla="*/ 15248301 w 15248301"/>
                    <a:gd name="connsiteY1" fmla="*/ 0 h 289428"/>
                    <a:gd name="connsiteX2" fmla="*/ 15248301 w 15248301"/>
                    <a:gd name="connsiteY2" fmla="*/ 289428 h 289428"/>
                    <a:gd name="connsiteX3" fmla="*/ 0 w 15248301"/>
                    <a:gd name="connsiteY3" fmla="*/ 289428 h 289428"/>
                    <a:gd name="connsiteX4" fmla="*/ 0 w 15248301"/>
                    <a:gd name="connsiteY4" fmla="*/ 0 h 289428"/>
                    <a:gd name="connsiteX0" fmla="*/ 0 w 15248301"/>
                    <a:gd name="connsiteY0" fmla="*/ 0 h 289428"/>
                    <a:gd name="connsiteX1" fmla="*/ 15248301 w 15248301"/>
                    <a:gd name="connsiteY1" fmla="*/ 0 h 289428"/>
                    <a:gd name="connsiteX2" fmla="*/ 15248301 w 15248301"/>
                    <a:gd name="connsiteY2" fmla="*/ 289428 h 289428"/>
                    <a:gd name="connsiteX3" fmla="*/ 142875 w 15248301"/>
                    <a:gd name="connsiteY3" fmla="*/ 260853 h 289428"/>
                    <a:gd name="connsiteX4" fmla="*/ 0 w 15248301"/>
                    <a:gd name="connsiteY4" fmla="*/ 0 h 289428"/>
                    <a:gd name="connsiteX0" fmla="*/ 0 w 15248301"/>
                    <a:gd name="connsiteY0" fmla="*/ 0 h 289428"/>
                    <a:gd name="connsiteX1" fmla="*/ 15248301 w 15248301"/>
                    <a:gd name="connsiteY1" fmla="*/ 0 h 289428"/>
                    <a:gd name="connsiteX2" fmla="*/ 15248301 w 15248301"/>
                    <a:gd name="connsiteY2" fmla="*/ 289428 h 289428"/>
                    <a:gd name="connsiteX3" fmla="*/ 142875 w 15248301"/>
                    <a:gd name="connsiteY3" fmla="*/ 260853 h 289428"/>
                    <a:gd name="connsiteX4" fmla="*/ 0 w 15248301"/>
                    <a:gd name="connsiteY4" fmla="*/ 0 h 289428"/>
                    <a:gd name="connsiteX0" fmla="*/ 3811 w 15252112"/>
                    <a:gd name="connsiteY0" fmla="*/ 0 h 289428"/>
                    <a:gd name="connsiteX1" fmla="*/ 15252112 w 15252112"/>
                    <a:gd name="connsiteY1" fmla="*/ 0 h 289428"/>
                    <a:gd name="connsiteX2" fmla="*/ 15252112 w 15252112"/>
                    <a:gd name="connsiteY2" fmla="*/ 289428 h 289428"/>
                    <a:gd name="connsiteX3" fmla="*/ 146686 w 15252112"/>
                    <a:gd name="connsiteY3" fmla="*/ 260853 h 289428"/>
                    <a:gd name="connsiteX4" fmla="*/ 3811 w 15252112"/>
                    <a:gd name="connsiteY4" fmla="*/ 0 h 289428"/>
                    <a:gd name="connsiteX0" fmla="*/ 1093 w 15249394"/>
                    <a:gd name="connsiteY0" fmla="*/ 0 h 289428"/>
                    <a:gd name="connsiteX1" fmla="*/ 15249394 w 15249394"/>
                    <a:gd name="connsiteY1" fmla="*/ 0 h 289428"/>
                    <a:gd name="connsiteX2" fmla="*/ 15249394 w 15249394"/>
                    <a:gd name="connsiteY2" fmla="*/ 289428 h 289428"/>
                    <a:gd name="connsiteX3" fmla="*/ 143968 w 15249394"/>
                    <a:gd name="connsiteY3" fmla="*/ 260853 h 289428"/>
                    <a:gd name="connsiteX4" fmla="*/ 1093 w 15249394"/>
                    <a:gd name="connsiteY4" fmla="*/ 0 h 289428"/>
                    <a:gd name="connsiteX0" fmla="*/ 6173 w 15254474"/>
                    <a:gd name="connsiteY0" fmla="*/ 0 h 289428"/>
                    <a:gd name="connsiteX1" fmla="*/ 15254474 w 15254474"/>
                    <a:gd name="connsiteY1" fmla="*/ 0 h 289428"/>
                    <a:gd name="connsiteX2" fmla="*/ 15254474 w 15254474"/>
                    <a:gd name="connsiteY2" fmla="*/ 289428 h 289428"/>
                    <a:gd name="connsiteX3" fmla="*/ 149048 w 15254474"/>
                    <a:gd name="connsiteY3" fmla="*/ 260853 h 289428"/>
                    <a:gd name="connsiteX4" fmla="*/ 6173 w 15254474"/>
                    <a:gd name="connsiteY4" fmla="*/ 0 h 289428"/>
                    <a:gd name="connsiteX0" fmla="*/ 6173 w 15254474"/>
                    <a:gd name="connsiteY0" fmla="*/ 0 h 275140"/>
                    <a:gd name="connsiteX1" fmla="*/ 15254474 w 15254474"/>
                    <a:gd name="connsiteY1" fmla="*/ 0 h 275140"/>
                    <a:gd name="connsiteX2" fmla="*/ 15116361 w 15254474"/>
                    <a:gd name="connsiteY2" fmla="*/ 275140 h 275140"/>
                    <a:gd name="connsiteX3" fmla="*/ 149048 w 15254474"/>
                    <a:gd name="connsiteY3" fmla="*/ 260853 h 275140"/>
                    <a:gd name="connsiteX4" fmla="*/ 6173 w 15254474"/>
                    <a:gd name="connsiteY4" fmla="*/ 0 h 275140"/>
                    <a:gd name="connsiteX0" fmla="*/ 6173 w 15254474"/>
                    <a:gd name="connsiteY0" fmla="*/ 0 h 275140"/>
                    <a:gd name="connsiteX1" fmla="*/ 15254474 w 15254474"/>
                    <a:gd name="connsiteY1" fmla="*/ 0 h 275140"/>
                    <a:gd name="connsiteX2" fmla="*/ 15116361 w 15254474"/>
                    <a:gd name="connsiteY2" fmla="*/ 275140 h 275140"/>
                    <a:gd name="connsiteX3" fmla="*/ 149048 w 15254474"/>
                    <a:gd name="connsiteY3" fmla="*/ 260853 h 275140"/>
                    <a:gd name="connsiteX4" fmla="*/ 6173 w 15254474"/>
                    <a:gd name="connsiteY4" fmla="*/ 0 h 275140"/>
                    <a:gd name="connsiteX0" fmla="*/ 6173 w 15221136"/>
                    <a:gd name="connsiteY0" fmla="*/ 0 h 275140"/>
                    <a:gd name="connsiteX1" fmla="*/ 15221136 w 15221136"/>
                    <a:gd name="connsiteY1" fmla="*/ 0 h 275140"/>
                    <a:gd name="connsiteX2" fmla="*/ 15116361 w 15221136"/>
                    <a:gd name="connsiteY2" fmla="*/ 275140 h 275140"/>
                    <a:gd name="connsiteX3" fmla="*/ 149048 w 15221136"/>
                    <a:gd name="connsiteY3" fmla="*/ 260853 h 275140"/>
                    <a:gd name="connsiteX4" fmla="*/ 6173 w 15221136"/>
                    <a:gd name="connsiteY4" fmla="*/ 0 h 275140"/>
                    <a:gd name="connsiteX0" fmla="*/ 6173 w 15257442"/>
                    <a:gd name="connsiteY0" fmla="*/ 0 h 275140"/>
                    <a:gd name="connsiteX1" fmla="*/ 15221136 w 15257442"/>
                    <a:gd name="connsiteY1" fmla="*/ 0 h 275140"/>
                    <a:gd name="connsiteX2" fmla="*/ 15116361 w 15257442"/>
                    <a:gd name="connsiteY2" fmla="*/ 275140 h 275140"/>
                    <a:gd name="connsiteX3" fmla="*/ 149048 w 15257442"/>
                    <a:gd name="connsiteY3" fmla="*/ 260853 h 275140"/>
                    <a:gd name="connsiteX4" fmla="*/ 6173 w 15257442"/>
                    <a:gd name="connsiteY4" fmla="*/ 0 h 275140"/>
                    <a:gd name="connsiteX0" fmla="*/ 6173 w 15255352"/>
                    <a:gd name="connsiteY0" fmla="*/ 0 h 275140"/>
                    <a:gd name="connsiteX1" fmla="*/ 15221136 w 15255352"/>
                    <a:gd name="connsiteY1" fmla="*/ 0 h 275140"/>
                    <a:gd name="connsiteX2" fmla="*/ 15116361 w 15255352"/>
                    <a:gd name="connsiteY2" fmla="*/ 275140 h 275140"/>
                    <a:gd name="connsiteX3" fmla="*/ 149048 w 15255352"/>
                    <a:gd name="connsiteY3" fmla="*/ 260853 h 275140"/>
                    <a:gd name="connsiteX4" fmla="*/ 6173 w 15255352"/>
                    <a:gd name="connsiteY4" fmla="*/ 0 h 275140"/>
                    <a:gd name="connsiteX0" fmla="*/ 6173 w 15270886"/>
                    <a:gd name="connsiteY0" fmla="*/ 0 h 275140"/>
                    <a:gd name="connsiteX1" fmla="*/ 15240186 w 15270886"/>
                    <a:gd name="connsiteY1" fmla="*/ 0 h 275140"/>
                    <a:gd name="connsiteX2" fmla="*/ 15116361 w 15270886"/>
                    <a:gd name="connsiteY2" fmla="*/ 275140 h 275140"/>
                    <a:gd name="connsiteX3" fmla="*/ 149048 w 15270886"/>
                    <a:gd name="connsiteY3" fmla="*/ 260853 h 275140"/>
                    <a:gd name="connsiteX4" fmla="*/ 6173 w 15270886"/>
                    <a:gd name="connsiteY4" fmla="*/ 0 h 275140"/>
                    <a:gd name="connsiteX0" fmla="*/ 6173 w 15256873"/>
                    <a:gd name="connsiteY0" fmla="*/ 0 h 275140"/>
                    <a:gd name="connsiteX1" fmla="*/ 15240186 w 15256873"/>
                    <a:gd name="connsiteY1" fmla="*/ 0 h 275140"/>
                    <a:gd name="connsiteX2" fmla="*/ 15116361 w 15256873"/>
                    <a:gd name="connsiteY2" fmla="*/ 275140 h 275140"/>
                    <a:gd name="connsiteX3" fmla="*/ 149048 w 15256873"/>
                    <a:gd name="connsiteY3" fmla="*/ 260853 h 275140"/>
                    <a:gd name="connsiteX4" fmla="*/ 6173 w 15256873"/>
                    <a:gd name="connsiteY4" fmla="*/ 0 h 275140"/>
                    <a:gd name="connsiteX0" fmla="*/ 6173 w 15257480"/>
                    <a:gd name="connsiteY0" fmla="*/ 0 h 275140"/>
                    <a:gd name="connsiteX1" fmla="*/ 15240186 w 15257480"/>
                    <a:gd name="connsiteY1" fmla="*/ 0 h 275140"/>
                    <a:gd name="connsiteX2" fmla="*/ 15116361 w 15257480"/>
                    <a:gd name="connsiteY2" fmla="*/ 275140 h 275140"/>
                    <a:gd name="connsiteX3" fmla="*/ 149048 w 15257480"/>
                    <a:gd name="connsiteY3" fmla="*/ 260853 h 275140"/>
                    <a:gd name="connsiteX4" fmla="*/ 6173 w 15257480"/>
                    <a:gd name="connsiteY4" fmla="*/ 0 h 275140"/>
                    <a:gd name="connsiteX0" fmla="*/ 6173 w 15259467"/>
                    <a:gd name="connsiteY0" fmla="*/ 0 h 275140"/>
                    <a:gd name="connsiteX1" fmla="*/ 15240186 w 15259467"/>
                    <a:gd name="connsiteY1" fmla="*/ 0 h 275140"/>
                    <a:gd name="connsiteX2" fmla="*/ 15116361 w 15259467"/>
                    <a:gd name="connsiteY2" fmla="*/ 275140 h 275140"/>
                    <a:gd name="connsiteX3" fmla="*/ 149048 w 15259467"/>
                    <a:gd name="connsiteY3" fmla="*/ 260853 h 275140"/>
                    <a:gd name="connsiteX4" fmla="*/ 6173 w 15259467"/>
                    <a:gd name="connsiteY4" fmla="*/ 0 h 275140"/>
                    <a:gd name="connsiteX0" fmla="*/ 6173 w 15221970"/>
                    <a:gd name="connsiteY0" fmla="*/ 0 h 275140"/>
                    <a:gd name="connsiteX1" fmla="*/ 15192561 w 15221970"/>
                    <a:gd name="connsiteY1" fmla="*/ 0 h 275140"/>
                    <a:gd name="connsiteX2" fmla="*/ 15116361 w 15221970"/>
                    <a:gd name="connsiteY2" fmla="*/ 275140 h 275140"/>
                    <a:gd name="connsiteX3" fmla="*/ 149048 w 15221970"/>
                    <a:gd name="connsiteY3" fmla="*/ 260853 h 275140"/>
                    <a:gd name="connsiteX4" fmla="*/ 6173 w 15221970"/>
                    <a:gd name="connsiteY4" fmla="*/ 0 h 275140"/>
                    <a:gd name="connsiteX0" fmla="*/ 6173 w 15245203"/>
                    <a:gd name="connsiteY0" fmla="*/ 0 h 275140"/>
                    <a:gd name="connsiteX1" fmla="*/ 15192561 w 15245203"/>
                    <a:gd name="connsiteY1" fmla="*/ 0 h 275140"/>
                    <a:gd name="connsiteX2" fmla="*/ 15116361 w 15245203"/>
                    <a:gd name="connsiteY2" fmla="*/ 275140 h 275140"/>
                    <a:gd name="connsiteX3" fmla="*/ 149048 w 15245203"/>
                    <a:gd name="connsiteY3" fmla="*/ 260853 h 275140"/>
                    <a:gd name="connsiteX4" fmla="*/ 6173 w 15245203"/>
                    <a:gd name="connsiteY4" fmla="*/ 0 h 275140"/>
                    <a:gd name="connsiteX0" fmla="*/ 6173 w 15247316"/>
                    <a:gd name="connsiteY0" fmla="*/ 0 h 275140"/>
                    <a:gd name="connsiteX1" fmla="*/ 15192561 w 15247316"/>
                    <a:gd name="connsiteY1" fmla="*/ 0 h 275140"/>
                    <a:gd name="connsiteX2" fmla="*/ 15116361 w 15247316"/>
                    <a:gd name="connsiteY2" fmla="*/ 275140 h 275140"/>
                    <a:gd name="connsiteX3" fmla="*/ 149048 w 15247316"/>
                    <a:gd name="connsiteY3" fmla="*/ 260853 h 275140"/>
                    <a:gd name="connsiteX4" fmla="*/ 6173 w 15247316"/>
                    <a:gd name="connsiteY4" fmla="*/ 0 h 275140"/>
                    <a:gd name="connsiteX0" fmla="*/ 8290 w 15233558"/>
                    <a:gd name="connsiteY0" fmla="*/ 0 h 278315"/>
                    <a:gd name="connsiteX1" fmla="*/ 15178803 w 15233558"/>
                    <a:gd name="connsiteY1" fmla="*/ 3175 h 278315"/>
                    <a:gd name="connsiteX2" fmla="*/ 15102603 w 15233558"/>
                    <a:gd name="connsiteY2" fmla="*/ 278315 h 278315"/>
                    <a:gd name="connsiteX3" fmla="*/ 135290 w 15233558"/>
                    <a:gd name="connsiteY3" fmla="*/ 264028 h 278315"/>
                    <a:gd name="connsiteX4" fmla="*/ 8290 w 15233558"/>
                    <a:gd name="connsiteY4" fmla="*/ 0 h 278315"/>
                    <a:gd name="connsiteX0" fmla="*/ 2997 w 15228265"/>
                    <a:gd name="connsiteY0" fmla="*/ 0 h 278315"/>
                    <a:gd name="connsiteX1" fmla="*/ 15173510 w 15228265"/>
                    <a:gd name="connsiteY1" fmla="*/ 3175 h 278315"/>
                    <a:gd name="connsiteX2" fmla="*/ 15097310 w 15228265"/>
                    <a:gd name="connsiteY2" fmla="*/ 278315 h 278315"/>
                    <a:gd name="connsiteX3" fmla="*/ 129997 w 15228265"/>
                    <a:gd name="connsiteY3" fmla="*/ 264028 h 278315"/>
                    <a:gd name="connsiteX4" fmla="*/ 2997 w 15228265"/>
                    <a:gd name="connsiteY4" fmla="*/ 0 h 278315"/>
                    <a:gd name="connsiteX0" fmla="*/ 2997 w 15228265"/>
                    <a:gd name="connsiteY0" fmla="*/ 0 h 278315"/>
                    <a:gd name="connsiteX1" fmla="*/ 15173510 w 15228265"/>
                    <a:gd name="connsiteY1" fmla="*/ 3175 h 278315"/>
                    <a:gd name="connsiteX2" fmla="*/ 15097310 w 15228265"/>
                    <a:gd name="connsiteY2" fmla="*/ 278315 h 278315"/>
                    <a:gd name="connsiteX3" fmla="*/ 129997 w 15228265"/>
                    <a:gd name="connsiteY3" fmla="*/ 264028 h 278315"/>
                    <a:gd name="connsiteX4" fmla="*/ 2997 w 15228265"/>
                    <a:gd name="connsiteY4" fmla="*/ 0 h 278315"/>
                    <a:gd name="connsiteX0" fmla="*/ 2997 w 15199434"/>
                    <a:gd name="connsiteY0" fmla="*/ 91974 h 370289"/>
                    <a:gd name="connsiteX1" fmla="*/ 15130262 w 15199434"/>
                    <a:gd name="connsiteY1" fmla="*/ 0 h 370289"/>
                    <a:gd name="connsiteX2" fmla="*/ 15097310 w 15199434"/>
                    <a:gd name="connsiteY2" fmla="*/ 370289 h 370289"/>
                    <a:gd name="connsiteX3" fmla="*/ 129997 w 15199434"/>
                    <a:gd name="connsiteY3" fmla="*/ 356002 h 370289"/>
                    <a:gd name="connsiteX4" fmla="*/ 2997 w 15199434"/>
                    <a:gd name="connsiteY4" fmla="*/ 91974 h 370289"/>
                    <a:gd name="connsiteX0" fmla="*/ 2997 w 15194320"/>
                    <a:gd name="connsiteY0" fmla="*/ 148197 h 426512"/>
                    <a:gd name="connsiteX1" fmla="*/ 15121614 w 15194320"/>
                    <a:gd name="connsiteY1" fmla="*/ 0 h 426512"/>
                    <a:gd name="connsiteX2" fmla="*/ 15097310 w 15194320"/>
                    <a:gd name="connsiteY2" fmla="*/ 426512 h 426512"/>
                    <a:gd name="connsiteX3" fmla="*/ 129997 w 15194320"/>
                    <a:gd name="connsiteY3" fmla="*/ 412225 h 426512"/>
                    <a:gd name="connsiteX4" fmla="*/ 2997 w 15194320"/>
                    <a:gd name="connsiteY4" fmla="*/ 148197 h 426512"/>
                    <a:gd name="connsiteX0" fmla="*/ 2997 w 15189051"/>
                    <a:gd name="connsiteY0" fmla="*/ 148197 h 426512"/>
                    <a:gd name="connsiteX1" fmla="*/ 15121614 w 15189051"/>
                    <a:gd name="connsiteY1" fmla="*/ 0 h 426512"/>
                    <a:gd name="connsiteX2" fmla="*/ 15097310 w 15189051"/>
                    <a:gd name="connsiteY2" fmla="*/ 426512 h 426512"/>
                    <a:gd name="connsiteX3" fmla="*/ 129997 w 15189051"/>
                    <a:gd name="connsiteY3" fmla="*/ 412225 h 426512"/>
                    <a:gd name="connsiteX4" fmla="*/ 2997 w 15189051"/>
                    <a:gd name="connsiteY4" fmla="*/ 148197 h 426512"/>
                    <a:gd name="connsiteX0" fmla="*/ 2997 w 15166375"/>
                    <a:gd name="connsiteY0" fmla="*/ 148197 h 426512"/>
                    <a:gd name="connsiteX1" fmla="*/ 15074041 w 15166375"/>
                    <a:gd name="connsiteY1" fmla="*/ 0 h 426512"/>
                    <a:gd name="connsiteX2" fmla="*/ 15097310 w 15166375"/>
                    <a:gd name="connsiteY2" fmla="*/ 426512 h 426512"/>
                    <a:gd name="connsiteX3" fmla="*/ 129997 w 15166375"/>
                    <a:gd name="connsiteY3" fmla="*/ 412225 h 426512"/>
                    <a:gd name="connsiteX4" fmla="*/ 2997 w 15166375"/>
                    <a:gd name="connsiteY4" fmla="*/ 148197 h 426512"/>
                    <a:gd name="connsiteX0" fmla="*/ 2997 w 15184241"/>
                    <a:gd name="connsiteY0" fmla="*/ 148197 h 426512"/>
                    <a:gd name="connsiteX1" fmla="*/ 15074041 w 15184241"/>
                    <a:gd name="connsiteY1" fmla="*/ 0 h 426512"/>
                    <a:gd name="connsiteX2" fmla="*/ 15097310 w 15184241"/>
                    <a:gd name="connsiteY2" fmla="*/ 426512 h 426512"/>
                    <a:gd name="connsiteX3" fmla="*/ 129997 w 15184241"/>
                    <a:gd name="connsiteY3" fmla="*/ 412225 h 426512"/>
                    <a:gd name="connsiteX4" fmla="*/ 2997 w 15184241"/>
                    <a:gd name="connsiteY4" fmla="*/ 148197 h 426512"/>
                    <a:gd name="connsiteX0" fmla="*/ 2997 w 15202770"/>
                    <a:gd name="connsiteY0" fmla="*/ 148197 h 426512"/>
                    <a:gd name="connsiteX1" fmla="*/ 15108641 w 15202770"/>
                    <a:gd name="connsiteY1" fmla="*/ 0 h 426512"/>
                    <a:gd name="connsiteX2" fmla="*/ 15097310 w 15202770"/>
                    <a:gd name="connsiteY2" fmla="*/ 426512 h 426512"/>
                    <a:gd name="connsiteX3" fmla="*/ 129997 w 15202770"/>
                    <a:gd name="connsiteY3" fmla="*/ 412225 h 426512"/>
                    <a:gd name="connsiteX4" fmla="*/ 2997 w 15202770"/>
                    <a:gd name="connsiteY4" fmla="*/ 148197 h 426512"/>
                    <a:gd name="connsiteX0" fmla="*/ 2997 w 15215972"/>
                    <a:gd name="connsiteY0" fmla="*/ 148197 h 426512"/>
                    <a:gd name="connsiteX1" fmla="*/ 15130266 w 15215972"/>
                    <a:gd name="connsiteY1" fmla="*/ 0 h 426512"/>
                    <a:gd name="connsiteX2" fmla="*/ 15097310 w 15215972"/>
                    <a:gd name="connsiteY2" fmla="*/ 426512 h 426512"/>
                    <a:gd name="connsiteX3" fmla="*/ 129997 w 15215972"/>
                    <a:gd name="connsiteY3" fmla="*/ 412225 h 426512"/>
                    <a:gd name="connsiteX4" fmla="*/ 2997 w 15215972"/>
                    <a:gd name="connsiteY4" fmla="*/ 148197 h 426512"/>
                    <a:gd name="connsiteX0" fmla="*/ 2997 w 15199437"/>
                    <a:gd name="connsiteY0" fmla="*/ 148197 h 426512"/>
                    <a:gd name="connsiteX1" fmla="*/ 15130266 w 15199437"/>
                    <a:gd name="connsiteY1" fmla="*/ 0 h 426512"/>
                    <a:gd name="connsiteX2" fmla="*/ 15097310 w 15199437"/>
                    <a:gd name="connsiteY2" fmla="*/ 426512 h 426512"/>
                    <a:gd name="connsiteX3" fmla="*/ 129997 w 15199437"/>
                    <a:gd name="connsiteY3" fmla="*/ 412225 h 426512"/>
                    <a:gd name="connsiteX4" fmla="*/ 2997 w 15199437"/>
                    <a:gd name="connsiteY4" fmla="*/ 148197 h 426512"/>
                    <a:gd name="connsiteX0" fmla="*/ 2997 w 15191854"/>
                    <a:gd name="connsiteY0" fmla="*/ 148197 h 426512"/>
                    <a:gd name="connsiteX1" fmla="*/ 15117293 w 15191854"/>
                    <a:gd name="connsiteY1" fmla="*/ 0 h 426512"/>
                    <a:gd name="connsiteX2" fmla="*/ 15097310 w 15191854"/>
                    <a:gd name="connsiteY2" fmla="*/ 426512 h 426512"/>
                    <a:gd name="connsiteX3" fmla="*/ 129997 w 15191854"/>
                    <a:gd name="connsiteY3" fmla="*/ 412225 h 426512"/>
                    <a:gd name="connsiteX4" fmla="*/ 2997 w 15191854"/>
                    <a:gd name="connsiteY4" fmla="*/ 148197 h 426512"/>
                    <a:gd name="connsiteX0" fmla="*/ 2997 w 15207543"/>
                    <a:gd name="connsiteY0" fmla="*/ 135222 h 413537"/>
                    <a:gd name="connsiteX1" fmla="*/ 15143241 w 15207543"/>
                    <a:gd name="connsiteY1" fmla="*/ 0 h 413537"/>
                    <a:gd name="connsiteX2" fmla="*/ 15097310 w 15207543"/>
                    <a:gd name="connsiteY2" fmla="*/ 413537 h 413537"/>
                    <a:gd name="connsiteX3" fmla="*/ 129997 w 15207543"/>
                    <a:gd name="connsiteY3" fmla="*/ 399250 h 413537"/>
                    <a:gd name="connsiteX4" fmla="*/ 2997 w 15207543"/>
                    <a:gd name="connsiteY4" fmla="*/ 135222 h 413537"/>
                    <a:gd name="connsiteX0" fmla="*/ 2997 w 15207543"/>
                    <a:gd name="connsiteY0" fmla="*/ 143873 h 422188"/>
                    <a:gd name="connsiteX1" fmla="*/ 15143241 w 15207543"/>
                    <a:gd name="connsiteY1" fmla="*/ 0 h 422188"/>
                    <a:gd name="connsiteX2" fmla="*/ 15097310 w 15207543"/>
                    <a:gd name="connsiteY2" fmla="*/ 422188 h 422188"/>
                    <a:gd name="connsiteX3" fmla="*/ 129997 w 15207543"/>
                    <a:gd name="connsiteY3" fmla="*/ 407901 h 422188"/>
                    <a:gd name="connsiteX4" fmla="*/ 2997 w 15207543"/>
                    <a:gd name="connsiteY4" fmla="*/ 143873 h 422188"/>
                    <a:gd name="connsiteX0" fmla="*/ 2997 w 15200120"/>
                    <a:gd name="connsiteY0" fmla="*/ 143873 h 422188"/>
                    <a:gd name="connsiteX1" fmla="*/ 15143241 w 15200120"/>
                    <a:gd name="connsiteY1" fmla="*/ 0 h 422188"/>
                    <a:gd name="connsiteX2" fmla="*/ 15097310 w 15200120"/>
                    <a:gd name="connsiteY2" fmla="*/ 422188 h 422188"/>
                    <a:gd name="connsiteX3" fmla="*/ 129997 w 15200120"/>
                    <a:gd name="connsiteY3" fmla="*/ 407901 h 422188"/>
                    <a:gd name="connsiteX4" fmla="*/ 2997 w 15200120"/>
                    <a:gd name="connsiteY4" fmla="*/ 143873 h 422188"/>
                    <a:gd name="connsiteX0" fmla="*/ 2997 w 15189746"/>
                    <a:gd name="connsiteY0" fmla="*/ 139549 h 417864"/>
                    <a:gd name="connsiteX1" fmla="*/ 15125942 w 15189746"/>
                    <a:gd name="connsiteY1" fmla="*/ 0 h 417864"/>
                    <a:gd name="connsiteX2" fmla="*/ 15097310 w 15189746"/>
                    <a:gd name="connsiteY2" fmla="*/ 417864 h 417864"/>
                    <a:gd name="connsiteX3" fmla="*/ 129997 w 15189746"/>
                    <a:gd name="connsiteY3" fmla="*/ 403577 h 417864"/>
                    <a:gd name="connsiteX4" fmla="*/ 2997 w 15189746"/>
                    <a:gd name="connsiteY4" fmla="*/ 139549 h 417864"/>
                    <a:gd name="connsiteX0" fmla="*/ 2997 w 15194804"/>
                    <a:gd name="connsiteY0" fmla="*/ 139549 h 417864"/>
                    <a:gd name="connsiteX1" fmla="*/ 15134593 w 15194804"/>
                    <a:gd name="connsiteY1" fmla="*/ 0 h 417864"/>
                    <a:gd name="connsiteX2" fmla="*/ 15097310 w 15194804"/>
                    <a:gd name="connsiteY2" fmla="*/ 417864 h 417864"/>
                    <a:gd name="connsiteX3" fmla="*/ 129997 w 15194804"/>
                    <a:gd name="connsiteY3" fmla="*/ 403577 h 417864"/>
                    <a:gd name="connsiteX4" fmla="*/ 2997 w 15194804"/>
                    <a:gd name="connsiteY4" fmla="*/ 139549 h 417864"/>
                    <a:gd name="connsiteX0" fmla="*/ 2997 w 15202873"/>
                    <a:gd name="connsiteY0" fmla="*/ 139549 h 417864"/>
                    <a:gd name="connsiteX1" fmla="*/ 15147568 w 15202873"/>
                    <a:gd name="connsiteY1" fmla="*/ 0 h 417864"/>
                    <a:gd name="connsiteX2" fmla="*/ 15097310 w 15202873"/>
                    <a:gd name="connsiteY2" fmla="*/ 417864 h 417864"/>
                    <a:gd name="connsiteX3" fmla="*/ 129997 w 15202873"/>
                    <a:gd name="connsiteY3" fmla="*/ 403577 h 417864"/>
                    <a:gd name="connsiteX4" fmla="*/ 2997 w 15202873"/>
                    <a:gd name="connsiteY4" fmla="*/ 139549 h 417864"/>
                    <a:gd name="connsiteX0" fmla="*/ 2997 w 15202875"/>
                    <a:gd name="connsiteY0" fmla="*/ 139549 h 418095"/>
                    <a:gd name="connsiteX1" fmla="*/ 15147568 w 15202875"/>
                    <a:gd name="connsiteY1" fmla="*/ 0 h 418095"/>
                    <a:gd name="connsiteX2" fmla="*/ 15097310 w 15202875"/>
                    <a:gd name="connsiteY2" fmla="*/ 417864 h 418095"/>
                    <a:gd name="connsiteX3" fmla="*/ 129997 w 15202875"/>
                    <a:gd name="connsiteY3" fmla="*/ 403577 h 418095"/>
                    <a:gd name="connsiteX4" fmla="*/ 2997 w 15202875"/>
                    <a:gd name="connsiteY4" fmla="*/ 139549 h 418095"/>
                    <a:gd name="connsiteX0" fmla="*/ 2997 w 15204740"/>
                    <a:gd name="connsiteY0" fmla="*/ 139549 h 418120"/>
                    <a:gd name="connsiteX1" fmla="*/ 15147568 w 15204740"/>
                    <a:gd name="connsiteY1" fmla="*/ 0 h 418120"/>
                    <a:gd name="connsiteX2" fmla="*/ 15097310 w 15204740"/>
                    <a:gd name="connsiteY2" fmla="*/ 417864 h 418120"/>
                    <a:gd name="connsiteX3" fmla="*/ 129997 w 15204740"/>
                    <a:gd name="connsiteY3" fmla="*/ 403577 h 418120"/>
                    <a:gd name="connsiteX4" fmla="*/ 2997 w 15204740"/>
                    <a:gd name="connsiteY4" fmla="*/ 139549 h 418120"/>
                    <a:gd name="connsiteX0" fmla="*/ 2997 w 15208599"/>
                    <a:gd name="connsiteY0" fmla="*/ 139549 h 418659"/>
                    <a:gd name="connsiteX1" fmla="*/ 15147568 w 15208599"/>
                    <a:gd name="connsiteY1" fmla="*/ 0 h 418659"/>
                    <a:gd name="connsiteX2" fmla="*/ 15097310 w 15208599"/>
                    <a:gd name="connsiteY2" fmla="*/ 417864 h 418659"/>
                    <a:gd name="connsiteX3" fmla="*/ 129997 w 15208599"/>
                    <a:gd name="connsiteY3" fmla="*/ 403577 h 418659"/>
                    <a:gd name="connsiteX4" fmla="*/ 2997 w 15208599"/>
                    <a:gd name="connsiteY4" fmla="*/ 139549 h 418659"/>
                    <a:gd name="connsiteX0" fmla="*/ 24987 w 15165718"/>
                    <a:gd name="connsiteY0" fmla="*/ 83325 h 418659"/>
                    <a:gd name="connsiteX1" fmla="*/ 15104685 w 15165718"/>
                    <a:gd name="connsiteY1" fmla="*/ 0 h 418659"/>
                    <a:gd name="connsiteX2" fmla="*/ 15054427 w 15165718"/>
                    <a:gd name="connsiteY2" fmla="*/ 417864 h 418659"/>
                    <a:gd name="connsiteX3" fmla="*/ 87114 w 15165718"/>
                    <a:gd name="connsiteY3" fmla="*/ 403577 h 418659"/>
                    <a:gd name="connsiteX4" fmla="*/ 24987 w 15165718"/>
                    <a:gd name="connsiteY4" fmla="*/ 83325 h 418659"/>
                    <a:gd name="connsiteX0" fmla="*/ 38129 w 15178858"/>
                    <a:gd name="connsiteY0" fmla="*/ 83325 h 418659"/>
                    <a:gd name="connsiteX1" fmla="*/ 15117827 w 15178858"/>
                    <a:gd name="connsiteY1" fmla="*/ 0 h 418659"/>
                    <a:gd name="connsiteX2" fmla="*/ 15067569 w 15178858"/>
                    <a:gd name="connsiteY2" fmla="*/ 417864 h 418659"/>
                    <a:gd name="connsiteX3" fmla="*/ 100256 w 15178858"/>
                    <a:gd name="connsiteY3" fmla="*/ 403577 h 418659"/>
                    <a:gd name="connsiteX4" fmla="*/ 38129 w 15178858"/>
                    <a:gd name="connsiteY4" fmla="*/ 83325 h 418659"/>
                    <a:gd name="connsiteX0" fmla="*/ 40131 w 15176535"/>
                    <a:gd name="connsiteY0" fmla="*/ 53050 h 418659"/>
                    <a:gd name="connsiteX1" fmla="*/ 15115502 w 15176535"/>
                    <a:gd name="connsiteY1" fmla="*/ 0 h 418659"/>
                    <a:gd name="connsiteX2" fmla="*/ 15065244 w 15176535"/>
                    <a:gd name="connsiteY2" fmla="*/ 417864 h 418659"/>
                    <a:gd name="connsiteX3" fmla="*/ 97931 w 15176535"/>
                    <a:gd name="connsiteY3" fmla="*/ 403577 h 418659"/>
                    <a:gd name="connsiteX4" fmla="*/ 40131 w 15176535"/>
                    <a:gd name="connsiteY4" fmla="*/ 53050 h 418659"/>
                    <a:gd name="connsiteX0" fmla="*/ 40131 w 15176533"/>
                    <a:gd name="connsiteY0" fmla="*/ 53050 h 418659"/>
                    <a:gd name="connsiteX1" fmla="*/ 15115502 w 15176533"/>
                    <a:gd name="connsiteY1" fmla="*/ 0 h 418659"/>
                    <a:gd name="connsiteX2" fmla="*/ 15065244 w 15176533"/>
                    <a:gd name="connsiteY2" fmla="*/ 417864 h 418659"/>
                    <a:gd name="connsiteX3" fmla="*/ 97931 w 15176533"/>
                    <a:gd name="connsiteY3" fmla="*/ 403577 h 418659"/>
                    <a:gd name="connsiteX4" fmla="*/ 40131 w 15176533"/>
                    <a:gd name="connsiteY4" fmla="*/ 53050 h 418659"/>
                    <a:gd name="connsiteX0" fmla="*/ 42209 w 15174288"/>
                    <a:gd name="connsiteY0" fmla="*/ 35751 h 418659"/>
                    <a:gd name="connsiteX1" fmla="*/ 15113255 w 15174288"/>
                    <a:gd name="connsiteY1" fmla="*/ 0 h 418659"/>
                    <a:gd name="connsiteX2" fmla="*/ 15062997 w 15174288"/>
                    <a:gd name="connsiteY2" fmla="*/ 417864 h 418659"/>
                    <a:gd name="connsiteX3" fmla="*/ 95684 w 15174288"/>
                    <a:gd name="connsiteY3" fmla="*/ 403577 h 418659"/>
                    <a:gd name="connsiteX4" fmla="*/ 42209 w 15174288"/>
                    <a:gd name="connsiteY4" fmla="*/ 35751 h 418659"/>
                    <a:gd name="connsiteX0" fmla="*/ 43862 w 15175939"/>
                    <a:gd name="connsiteY0" fmla="*/ 35751 h 418659"/>
                    <a:gd name="connsiteX1" fmla="*/ 15114908 w 15175939"/>
                    <a:gd name="connsiteY1" fmla="*/ 0 h 418659"/>
                    <a:gd name="connsiteX2" fmla="*/ 15064650 w 15175939"/>
                    <a:gd name="connsiteY2" fmla="*/ 417864 h 418659"/>
                    <a:gd name="connsiteX3" fmla="*/ 97337 w 15175939"/>
                    <a:gd name="connsiteY3" fmla="*/ 403577 h 418659"/>
                    <a:gd name="connsiteX4" fmla="*/ 43862 w 15175939"/>
                    <a:gd name="connsiteY4" fmla="*/ 35751 h 418659"/>
                    <a:gd name="connsiteX0" fmla="*/ 34826 w 15166905"/>
                    <a:gd name="connsiteY0" fmla="*/ 35751 h 418659"/>
                    <a:gd name="connsiteX1" fmla="*/ 15105872 w 15166905"/>
                    <a:gd name="connsiteY1" fmla="*/ 0 h 418659"/>
                    <a:gd name="connsiteX2" fmla="*/ 15055614 w 15166905"/>
                    <a:gd name="connsiteY2" fmla="*/ 417864 h 418659"/>
                    <a:gd name="connsiteX3" fmla="*/ 88301 w 15166905"/>
                    <a:gd name="connsiteY3" fmla="*/ 403577 h 418659"/>
                    <a:gd name="connsiteX4" fmla="*/ 34826 w 15166905"/>
                    <a:gd name="connsiteY4" fmla="*/ 35751 h 418659"/>
                    <a:gd name="connsiteX0" fmla="*/ 40224 w 15172301"/>
                    <a:gd name="connsiteY0" fmla="*/ 35751 h 418659"/>
                    <a:gd name="connsiteX1" fmla="*/ 15111270 w 15172301"/>
                    <a:gd name="connsiteY1" fmla="*/ 0 h 418659"/>
                    <a:gd name="connsiteX2" fmla="*/ 15061012 w 15172301"/>
                    <a:gd name="connsiteY2" fmla="*/ 417864 h 418659"/>
                    <a:gd name="connsiteX3" fmla="*/ 93699 w 15172301"/>
                    <a:gd name="connsiteY3" fmla="*/ 403577 h 418659"/>
                    <a:gd name="connsiteX4" fmla="*/ 40224 w 15172301"/>
                    <a:gd name="connsiteY4" fmla="*/ 35751 h 418659"/>
                    <a:gd name="connsiteX0" fmla="*/ 40224 w 15172303"/>
                    <a:gd name="connsiteY0" fmla="*/ 35751 h 418659"/>
                    <a:gd name="connsiteX1" fmla="*/ 15111270 w 15172303"/>
                    <a:gd name="connsiteY1" fmla="*/ 0 h 418659"/>
                    <a:gd name="connsiteX2" fmla="*/ 15061012 w 15172303"/>
                    <a:gd name="connsiteY2" fmla="*/ 417864 h 418659"/>
                    <a:gd name="connsiteX3" fmla="*/ 93699 w 15172303"/>
                    <a:gd name="connsiteY3" fmla="*/ 403577 h 418659"/>
                    <a:gd name="connsiteX4" fmla="*/ 40224 w 15172303"/>
                    <a:gd name="connsiteY4" fmla="*/ 35751 h 418659"/>
                    <a:gd name="connsiteX0" fmla="*/ 41971 w 15169724"/>
                    <a:gd name="connsiteY0" fmla="*/ 31426 h 418659"/>
                    <a:gd name="connsiteX1" fmla="*/ 15108693 w 15169724"/>
                    <a:gd name="connsiteY1" fmla="*/ 0 h 418659"/>
                    <a:gd name="connsiteX2" fmla="*/ 15058435 w 15169724"/>
                    <a:gd name="connsiteY2" fmla="*/ 417864 h 418659"/>
                    <a:gd name="connsiteX3" fmla="*/ 91122 w 15169724"/>
                    <a:gd name="connsiteY3" fmla="*/ 403577 h 418659"/>
                    <a:gd name="connsiteX4" fmla="*/ 41971 w 15169724"/>
                    <a:gd name="connsiteY4" fmla="*/ 31426 h 418659"/>
                    <a:gd name="connsiteX0" fmla="*/ 47508 w 15162707"/>
                    <a:gd name="connsiteY0" fmla="*/ 18871 h 418659"/>
                    <a:gd name="connsiteX1" fmla="*/ 15101676 w 15162707"/>
                    <a:gd name="connsiteY1" fmla="*/ 0 h 418659"/>
                    <a:gd name="connsiteX2" fmla="*/ 15051418 w 15162707"/>
                    <a:gd name="connsiteY2" fmla="*/ 417864 h 418659"/>
                    <a:gd name="connsiteX3" fmla="*/ 84105 w 15162707"/>
                    <a:gd name="connsiteY3" fmla="*/ 403577 h 418659"/>
                    <a:gd name="connsiteX4" fmla="*/ 47508 w 15162707"/>
                    <a:gd name="connsiteY4" fmla="*/ 18871 h 4186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162707" h="418659">
                      <a:moveTo>
                        <a:pt x="47508" y="18871"/>
                      </a:moveTo>
                      <a:lnTo>
                        <a:pt x="15101676" y="0"/>
                      </a:lnTo>
                      <a:cubicBezTo>
                        <a:pt x="15199828" y="92050"/>
                        <a:pt x="15177106" y="437387"/>
                        <a:pt x="15051418" y="417864"/>
                      </a:cubicBezTo>
                      <a:lnTo>
                        <a:pt x="84105" y="403577"/>
                      </a:lnTo>
                      <a:cubicBezTo>
                        <a:pt x="-32822" y="405037"/>
                        <a:pt x="-10742" y="27538"/>
                        <a:pt x="47508" y="18871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16000">
                      <a:schemeClr val="accent2">
                        <a:lumMod val="60000"/>
                        <a:lumOff val="40000"/>
                      </a:schemeClr>
                    </a:gs>
                    <a:gs pos="49000">
                      <a:schemeClr val="accent5">
                        <a:lumMod val="95000"/>
                        <a:lumOff val="5000"/>
                      </a:schemeClr>
                    </a:gs>
                    <a:gs pos="33000">
                      <a:schemeClr val="accent5">
                        <a:lumMod val="85000"/>
                        <a:lumOff val="15000"/>
                      </a:schemeClr>
                    </a:gs>
                    <a:gs pos="100000">
                      <a:schemeClr val="accent3">
                        <a:lumMod val="60000"/>
                        <a:lumOff val="40000"/>
                      </a:schemeClr>
                    </a:gs>
                  </a:gsLst>
                  <a:lin ang="5400000" scaled="1"/>
                  <a:tileRect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60" name="Freeform 859"/>
                <p:cNvSpPr/>
                <p:nvPr/>
              </p:nvSpPr>
              <p:spPr>
                <a:xfrm flipH="1">
                  <a:off x="1657050" y="172773"/>
                  <a:ext cx="2768214" cy="4254371"/>
                </a:xfrm>
                <a:custGeom>
                  <a:avLst/>
                  <a:gdLst>
                    <a:gd name="connsiteX0" fmla="*/ 2487417 w 2563006"/>
                    <a:gd name="connsiteY0" fmla="*/ 0 h 3938993"/>
                    <a:gd name="connsiteX1" fmla="*/ 0 w 2563006"/>
                    <a:gd name="connsiteY1" fmla="*/ 0 h 3938993"/>
                    <a:gd name="connsiteX2" fmla="*/ 1497821 w 2563006"/>
                    <a:gd name="connsiteY2" fmla="*/ 3938993 h 3938993"/>
                    <a:gd name="connsiteX3" fmla="*/ 2563006 w 2563006"/>
                    <a:gd name="connsiteY3" fmla="*/ 3938993 h 3938993"/>
                    <a:gd name="connsiteX4" fmla="*/ 2563006 w 2563006"/>
                    <a:gd name="connsiteY4" fmla="*/ 75589 h 3938993"/>
                    <a:gd name="connsiteX5" fmla="*/ 2487417 w 2563006"/>
                    <a:gd name="connsiteY5" fmla="*/ 0 h 39389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563006" h="3938993">
                      <a:moveTo>
                        <a:pt x="2487417" y="0"/>
                      </a:moveTo>
                      <a:lnTo>
                        <a:pt x="0" y="0"/>
                      </a:lnTo>
                      <a:lnTo>
                        <a:pt x="1497821" y="3938993"/>
                      </a:lnTo>
                      <a:lnTo>
                        <a:pt x="2563006" y="3938993"/>
                      </a:lnTo>
                      <a:lnTo>
                        <a:pt x="2563006" y="75589"/>
                      </a:lnTo>
                      <a:cubicBezTo>
                        <a:pt x="2563006" y="33842"/>
                        <a:pt x="2529164" y="0"/>
                        <a:pt x="2487417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tx2">
                        <a:alpha val="46000"/>
                      </a:schemeClr>
                    </a:gs>
                    <a:gs pos="100000">
                      <a:schemeClr val="tx2">
                        <a:alpha val="0"/>
                      </a:schemeClr>
                    </a:gs>
                  </a:gsLst>
                  <a:lin ang="18900000" scaled="1"/>
                  <a:tileRect/>
                </a:gradFill>
                <a:ln w="34925" cmpd="sng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>
                    <a:ln>
                      <a:solidFill>
                        <a:srgbClr val="DF5F7A"/>
                      </a:solidFill>
                    </a:ln>
                  </a:endParaRPr>
                </a:p>
              </p:txBody>
            </p:sp>
            <p:grpSp>
              <p:nvGrpSpPr>
                <p:cNvPr id="861" name="Group 860"/>
                <p:cNvGrpSpPr/>
                <p:nvPr/>
              </p:nvGrpSpPr>
              <p:grpSpPr>
                <a:xfrm flipH="1">
                  <a:off x="1890887" y="195701"/>
                  <a:ext cx="185293" cy="185291"/>
                  <a:chOff x="4513808" y="323674"/>
                  <a:chExt cx="157338" cy="157338"/>
                </a:xfrm>
              </p:grpSpPr>
              <p:sp>
                <p:nvSpPr>
                  <p:cNvPr id="1240" name="Oval 1239"/>
                  <p:cNvSpPr/>
                  <p:nvPr/>
                </p:nvSpPr>
                <p:spPr>
                  <a:xfrm>
                    <a:off x="4513808" y="323674"/>
                    <a:ext cx="157338" cy="157338"/>
                  </a:xfrm>
                  <a:prstGeom prst="ellipse">
                    <a:avLst/>
                  </a:prstGeom>
                  <a:solidFill>
                    <a:schemeClr val="accent2">
                      <a:lumMod val="85000"/>
                    </a:schemeClr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241" name="Oval 1240"/>
                  <p:cNvSpPr/>
                  <p:nvPr/>
                </p:nvSpPr>
                <p:spPr>
                  <a:xfrm>
                    <a:off x="4534273" y="343266"/>
                    <a:ext cx="118144" cy="118144"/>
                  </a:xfrm>
                  <a:prstGeom prst="ellipse">
                    <a:avLst/>
                  </a:prstGeom>
                  <a:gradFill flip="none" rotWithShape="1">
                    <a:gsLst>
                      <a:gs pos="16000">
                        <a:schemeClr val="accent2"/>
                      </a:gs>
                      <a:gs pos="80000">
                        <a:schemeClr val="accent2">
                          <a:lumMod val="75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  <a:effectLst/>
                  <a:sp3d prstMaterial="clear">
                    <a:bevelT h="6350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862" name="Group 861"/>
                <p:cNvGrpSpPr/>
                <p:nvPr/>
              </p:nvGrpSpPr>
              <p:grpSpPr>
                <a:xfrm>
                  <a:off x="4516334" y="214893"/>
                  <a:ext cx="691638" cy="120241"/>
                  <a:chOff x="4131752" y="654698"/>
                  <a:chExt cx="640367" cy="111328"/>
                </a:xfrm>
              </p:grpSpPr>
              <p:sp>
                <p:nvSpPr>
                  <p:cNvPr id="1238" name="Rounded Rectangle 1237"/>
                  <p:cNvSpPr/>
                  <p:nvPr/>
                </p:nvSpPr>
                <p:spPr>
                  <a:xfrm rot="5400000" flipH="1">
                    <a:off x="4396272" y="390178"/>
                    <a:ext cx="111328" cy="640367"/>
                  </a:xfrm>
                  <a:prstGeom prst="roundRect">
                    <a:avLst>
                      <a:gd name="adj" fmla="val 33660"/>
                    </a:avLst>
                  </a:prstGeom>
                  <a:solidFill>
                    <a:schemeClr val="accent2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239" name="Rounded Rectangle 1238"/>
                  <p:cNvSpPr/>
                  <p:nvPr/>
                </p:nvSpPr>
                <p:spPr>
                  <a:xfrm rot="5400000" flipH="1">
                    <a:off x="4402044" y="395693"/>
                    <a:ext cx="99785" cy="627750"/>
                  </a:xfrm>
                  <a:prstGeom prst="roundRect">
                    <a:avLst>
                      <a:gd name="adj" fmla="val 33660"/>
                    </a:avLst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100000">
                        <a:schemeClr val="accent2"/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sp>
              <p:nvSpPr>
                <p:cNvPr id="863" name="Rectangle 15"/>
                <p:cNvSpPr/>
                <p:nvPr/>
              </p:nvSpPr>
              <p:spPr>
                <a:xfrm>
                  <a:off x="1648685" y="4426560"/>
                  <a:ext cx="6284604" cy="1185969"/>
                </a:xfrm>
                <a:custGeom>
                  <a:avLst/>
                  <a:gdLst>
                    <a:gd name="connsiteX0" fmla="*/ 0 w 5813964"/>
                    <a:gd name="connsiteY0" fmla="*/ 0 h 1098053"/>
                    <a:gd name="connsiteX1" fmla="*/ 5813964 w 5813964"/>
                    <a:gd name="connsiteY1" fmla="*/ 0 h 1098053"/>
                    <a:gd name="connsiteX2" fmla="*/ 5813964 w 5813964"/>
                    <a:gd name="connsiteY2" fmla="*/ 1098053 h 1098053"/>
                    <a:gd name="connsiteX3" fmla="*/ 0 w 5813964"/>
                    <a:gd name="connsiteY3" fmla="*/ 1098053 h 1098053"/>
                    <a:gd name="connsiteX4" fmla="*/ 0 w 5813964"/>
                    <a:gd name="connsiteY4" fmla="*/ 0 h 1098053"/>
                    <a:gd name="connsiteX0" fmla="*/ 0 w 5818726"/>
                    <a:gd name="connsiteY0" fmla="*/ 0 h 1098053"/>
                    <a:gd name="connsiteX1" fmla="*/ 5818726 w 5818726"/>
                    <a:gd name="connsiteY1" fmla="*/ 0 h 1098053"/>
                    <a:gd name="connsiteX2" fmla="*/ 5813964 w 5818726"/>
                    <a:gd name="connsiteY2" fmla="*/ 1098053 h 1098053"/>
                    <a:gd name="connsiteX3" fmla="*/ 0 w 5818726"/>
                    <a:gd name="connsiteY3" fmla="*/ 1098053 h 1098053"/>
                    <a:gd name="connsiteX4" fmla="*/ 0 w 5818726"/>
                    <a:gd name="connsiteY4" fmla="*/ 0 h 1098053"/>
                    <a:gd name="connsiteX0" fmla="*/ 7144 w 5818726"/>
                    <a:gd name="connsiteY0" fmla="*/ 2382 h 1098053"/>
                    <a:gd name="connsiteX1" fmla="*/ 5818726 w 5818726"/>
                    <a:gd name="connsiteY1" fmla="*/ 0 h 1098053"/>
                    <a:gd name="connsiteX2" fmla="*/ 5813964 w 5818726"/>
                    <a:gd name="connsiteY2" fmla="*/ 1098053 h 1098053"/>
                    <a:gd name="connsiteX3" fmla="*/ 0 w 5818726"/>
                    <a:gd name="connsiteY3" fmla="*/ 1098053 h 1098053"/>
                    <a:gd name="connsiteX4" fmla="*/ 7144 w 5818726"/>
                    <a:gd name="connsiteY4" fmla="*/ 2382 h 10980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818726" h="1098053">
                      <a:moveTo>
                        <a:pt x="7144" y="2382"/>
                      </a:moveTo>
                      <a:lnTo>
                        <a:pt x="5818726" y="0"/>
                      </a:lnTo>
                      <a:cubicBezTo>
                        <a:pt x="5817139" y="366018"/>
                        <a:pt x="5815551" y="732035"/>
                        <a:pt x="5813964" y="1098053"/>
                      </a:cubicBezTo>
                      <a:lnTo>
                        <a:pt x="0" y="1098053"/>
                      </a:lnTo>
                      <a:cubicBezTo>
                        <a:pt x="2381" y="732829"/>
                        <a:pt x="4763" y="367606"/>
                        <a:pt x="7144" y="238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75000">
                      <a:schemeClr val="accent3"/>
                    </a:gs>
                    <a:gs pos="0">
                      <a:schemeClr val="accent2">
                        <a:lumMod val="85000"/>
                      </a:schemeClr>
                    </a:gs>
                  </a:gsLst>
                  <a:lin ang="5400000" scaled="1"/>
                  <a:tileRect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864" name="Group 863"/>
                <p:cNvGrpSpPr/>
                <p:nvPr/>
              </p:nvGrpSpPr>
              <p:grpSpPr>
                <a:xfrm>
                  <a:off x="3716448" y="5166234"/>
                  <a:ext cx="2077591" cy="336285"/>
                  <a:chOff x="3391161" y="5238995"/>
                  <a:chExt cx="1923579" cy="311356"/>
                </a:xfrm>
              </p:grpSpPr>
              <p:sp>
                <p:nvSpPr>
                  <p:cNvPr id="1236" name="Trapezoid 1235"/>
                  <p:cNvSpPr/>
                  <p:nvPr/>
                </p:nvSpPr>
                <p:spPr>
                  <a:xfrm>
                    <a:off x="3391161" y="5238995"/>
                    <a:ext cx="1923579" cy="311356"/>
                  </a:xfrm>
                  <a:prstGeom prst="trapezoid">
                    <a:avLst>
                      <a:gd name="adj" fmla="val 55319"/>
                    </a:avLst>
                  </a:prstGeom>
                  <a:gradFill>
                    <a:gsLst>
                      <a:gs pos="29000">
                        <a:schemeClr val="accent2"/>
                      </a:gs>
                      <a:gs pos="100000">
                        <a:schemeClr val="accent2">
                          <a:lumMod val="60000"/>
                          <a:lumOff val="40000"/>
                        </a:schemeClr>
                      </a:gs>
                    </a:gsLst>
                    <a:lin ang="5400000" scaled="1"/>
                  </a:gra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237" name="Trapezoid 1236"/>
                  <p:cNvSpPr/>
                  <p:nvPr/>
                </p:nvSpPr>
                <p:spPr>
                  <a:xfrm>
                    <a:off x="3409068" y="5464710"/>
                    <a:ext cx="1885677" cy="53360"/>
                  </a:xfrm>
                  <a:prstGeom prst="trapezoid">
                    <a:avLst>
                      <a:gd name="adj" fmla="val 55319"/>
                    </a:avLst>
                  </a:prstGeom>
                  <a:solidFill>
                    <a:schemeClr val="accent3">
                      <a:lumMod val="50000"/>
                    </a:schemeClr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865" name="Group 864"/>
                <p:cNvGrpSpPr/>
                <p:nvPr/>
              </p:nvGrpSpPr>
              <p:grpSpPr>
                <a:xfrm>
                  <a:off x="1432874" y="4348449"/>
                  <a:ext cx="6768695" cy="1371605"/>
                  <a:chOff x="1242217" y="4408377"/>
                  <a:chExt cx="7145901" cy="1448042"/>
                </a:xfrm>
              </p:grpSpPr>
              <p:sp>
                <p:nvSpPr>
                  <p:cNvPr id="866" name="Freeform 865"/>
                  <p:cNvSpPr/>
                  <p:nvPr/>
                </p:nvSpPr>
                <p:spPr>
                  <a:xfrm rot="6900000" flipV="1">
                    <a:off x="4556130" y="4493691"/>
                    <a:ext cx="91151" cy="84386"/>
                  </a:xfrm>
                  <a:custGeom>
                    <a:avLst/>
                    <a:gdLst>
                      <a:gd name="connsiteX0" fmla="*/ 36027 w 146028"/>
                      <a:gd name="connsiteY0" fmla="*/ 0 h 135190"/>
                      <a:gd name="connsiteX1" fmla="*/ 0 w 146028"/>
                      <a:gd name="connsiteY1" fmla="*/ 77260 h 135190"/>
                      <a:gd name="connsiteX2" fmla="*/ 110001 w 146028"/>
                      <a:gd name="connsiteY2" fmla="*/ 135190 h 135190"/>
                      <a:gd name="connsiteX3" fmla="*/ 146028 w 146028"/>
                      <a:gd name="connsiteY3" fmla="*/ 57930 h 135190"/>
                      <a:gd name="connsiteX4" fmla="*/ 36027 w 146028"/>
                      <a:gd name="connsiteY4" fmla="*/ 0 h 1351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46028" h="135190">
                        <a:moveTo>
                          <a:pt x="36027" y="0"/>
                        </a:moveTo>
                        <a:lnTo>
                          <a:pt x="0" y="77260"/>
                        </a:lnTo>
                        <a:lnTo>
                          <a:pt x="110001" y="135190"/>
                        </a:lnTo>
                        <a:lnTo>
                          <a:pt x="146028" y="57930"/>
                        </a:lnTo>
                        <a:lnTo>
                          <a:pt x="36027" y="0"/>
                        </a:lnTo>
                        <a:close/>
                      </a:path>
                    </a:pathLst>
                  </a:custGeom>
                  <a:gradFill>
                    <a:gsLst>
                      <a:gs pos="8000">
                        <a:schemeClr val="accent2"/>
                      </a:gs>
                      <a:gs pos="50000">
                        <a:schemeClr val="accent3">
                          <a:lumMod val="50000"/>
                        </a:schemeClr>
                      </a:gs>
                      <a:gs pos="100000">
                        <a:schemeClr val="accent3"/>
                      </a:gs>
                    </a:gsLst>
                    <a:lin ang="12000000" scaled="0"/>
                  </a:gradFill>
                  <a:ln>
                    <a:noFill/>
                  </a:ln>
                  <a:effectLst/>
                  <a:scene3d>
                    <a:camera prst="orthographicFront"/>
                    <a:lightRig rig="harsh" dir="t"/>
                  </a:scene3d>
                  <a:sp3d extrusionH="12700" prstMaterial="metal">
                    <a:bevelT w="38100" h="2540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867" name="Freeform 866"/>
                  <p:cNvSpPr/>
                  <p:nvPr/>
                </p:nvSpPr>
                <p:spPr>
                  <a:xfrm rot="6900000" flipV="1">
                    <a:off x="4556210" y="4597077"/>
                    <a:ext cx="101263" cy="89711"/>
                  </a:xfrm>
                  <a:custGeom>
                    <a:avLst/>
                    <a:gdLst>
                      <a:gd name="connsiteX0" fmla="*/ 36027 w 162228"/>
                      <a:gd name="connsiteY0" fmla="*/ 0 h 143721"/>
                      <a:gd name="connsiteX1" fmla="*/ 0 w 162228"/>
                      <a:gd name="connsiteY1" fmla="*/ 77260 h 143721"/>
                      <a:gd name="connsiteX2" fmla="*/ 126201 w 162228"/>
                      <a:gd name="connsiteY2" fmla="*/ 143721 h 143721"/>
                      <a:gd name="connsiteX3" fmla="*/ 162228 w 162228"/>
                      <a:gd name="connsiteY3" fmla="*/ 66461 h 143721"/>
                      <a:gd name="connsiteX4" fmla="*/ 36027 w 162228"/>
                      <a:gd name="connsiteY4" fmla="*/ 0 h 14372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62228" h="143721">
                        <a:moveTo>
                          <a:pt x="36027" y="0"/>
                        </a:moveTo>
                        <a:lnTo>
                          <a:pt x="0" y="77260"/>
                        </a:lnTo>
                        <a:lnTo>
                          <a:pt x="126201" y="143721"/>
                        </a:lnTo>
                        <a:lnTo>
                          <a:pt x="162228" y="66461"/>
                        </a:lnTo>
                        <a:lnTo>
                          <a:pt x="36027" y="0"/>
                        </a:lnTo>
                        <a:close/>
                      </a:path>
                    </a:pathLst>
                  </a:custGeom>
                  <a:gradFill>
                    <a:gsLst>
                      <a:gs pos="8000">
                        <a:schemeClr val="accent2"/>
                      </a:gs>
                      <a:gs pos="50000">
                        <a:schemeClr val="accent3">
                          <a:lumMod val="50000"/>
                        </a:schemeClr>
                      </a:gs>
                      <a:gs pos="100000">
                        <a:schemeClr val="accent3">
                          <a:lumMod val="75000"/>
                        </a:schemeClr>
                      </a:gs>
                    </a:gsLst>
                    <a:lin ang="12000000" scaled="0"/>
                  </a:gradFill>
                  <a:ln>
                    <a:noFill/>
                  </a:ln>
                  <a:effectLst/>
                  <a:scene3d>
                    <a:camera prst="orthographicFront"/>
                    <a:lightRig rig="harsh" dir="t"/>
                  </a:scene3d>
                  <a:sp3d extrusionH="12700" prstMaterial="metal">
                    <a:bevelT w="38100" h="2540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868" name="Freeform 867"/>
                  <p:cNvSpPr/>
                  <p:nvPr/>
                </p:nvSpPr>
                <p:spPr>
                  <a:xfrm rot="6900000" flipV="1">
                    <a:off x="4954339" y="4597077"/>
                    <a:ext cx="101263" cy="89711"/>
                  </a:xfrm>
                  <a:custGeom>
                    <a:avLst/>
                    <a:gdLst>
                      <a:gd name="connsiteX0" fmla="*/ 36027 w 162228"/>
                      <a:gd name="connsiteY0" fmla="*/ 0 h 143722"/>
                      <a:gd name="connsiteX1" fmla="*/ 0 w 162228"/>
                      <a:gd name="connsiteY1" fmla="*/ 77260 h 143722"/>
                      <a:gd name="connsiteX2" fmla="*/ 126201 w 162228"/>
                      <a:gd name="connsiteY2" fmla="*/ 143722 h 143722"/>
                      <a:gd name="connsiteX3" fmla="*/ 162228 w 162228"/>
                      <a:gd name="connsiteY3" fmla="*/ 66462 h 143722"/>
                      <a:gd name="connsiteX4" fmla="*/ 36027 w 162228"/>
                      <a:gd name="connsiteY4" fmla="*/ 0 h 14372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62228" h="143722">
                        <a:moveTo>
                          <a:pt x="36027" y="0"/>
                        </a:moveTo>
                        <a:lnTo>
                          <a:pt x="0" y="77260"/>
                        </a:lnTo>
                        <a:lnTo>
                          <a:pt x="126201" y="143722"/>
                        </a:lnTo>
                        <a:lnTo>
                          <a:pt x="162228" y="66462"/>
                        </a:lnTo>
                        <a:lnTo>
                          <a:pt x="36027" y="0"/>
                        </a:lnTo>
                        <a:close/>
                      </a:path>
                    </a:pathLst>
                  </a:custGeom>
                  <a:gradFill>
                    <a:gsLst>
                      <a:gs pos="8000">
                        <a:schemeClr val="accent2"/>
                      </a:gs>
                      <a:gs pos="50000">
                        <a:schemeClr val="accent3">
                          <a:lumMod val="50000"/>
                        </a:schemeClr>
                      </a:gs>
                      <a:gs pos="100000">
                        <a:schemeClr val="accent3">
                          <a:lumMod val="75000"/>
                        </a:schemeClr>
                      </a:gs>
                    </a:gsLst>
                    <a:lin ang="12000000" scaled="0"/>
                  </a:gradFill>
                  <a:ln>
                    <a:noFill/>
                  </a:ln>
                  <a:effectLst/>
                  <a:scene3d>
                    <a:camera prst="orthographicFront"/>
                    <a:lightRig rig="harsh" dir="t"/>
                  </a:scene3d>
                  <a:sp3d extrusionH="12700" prstMaterial="metal">
                    <a:bevelT w="38100" h="2540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869" name="Freeform 868"/>
                  <p:cNvSpPr/>
                  <p:nvPr/>
                </p:nvSpPr>
                <p:spPr>
                  <a:xfrm rot="6900000" flipV="1">
                    <a:off x="5470858" y="4450546"/>
                    <a:ext cx="228909" cy="382772"/>
                  </a:xfrm>
                  <a:custGeom>
                    <a:avLst/>
                    <a:gdLst>
                      <a:gd name="connsiteX0" fmla="*/ 247741 w 366724"/>
                      <a:gd name="connsiteY0" fmla="*/ 0 h 613222"/>
                      <a:gd name="connsiteX1" fmla="*/ 0 w 366724"/>
                      <a:gd name="connsiteY1" fmla="*/ 531281 h 613222"/>
                      <a:gd name="connsiteX2" fmla="*/ 118983 w 366724"/>
                      <a:gd name="connsiteY2" fmla="*/ 613222 h 613222"/>
                      <a:gd name="connsiteX3" fmla="*/ 366724 w 366724"/>
                      <a:gd name="connsiteY3" fmla="*/ 81940 h 613222"/>
                      <a:gd name="connsiteX4" fmla="*/ 247741 w 366724"/>
                      <a:gd name="connsiteY4" fmla="*/ 0 h 61322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66724" h="613222">
                        <a:moveTo>
                          <a:pt x="247741" y="0"/>
                        </a:moveTo>
                        <a:lnTo>
                          <a:pt x="0" y="531281"/>
                        </a:lnTo>
                        <a:lnTo>
                          <a:pt x="118983" y="613222"/>
                        </a:lnTo>
                        <a:lnTo>
                          <a:pt x="366724" y="81940"/>
                        </a:lnTo>
                        <a:lnTo>
                          <a:pt x="247741" y="0"/>
                        </a:lnTo>
                        <a:close/>
                      </a:path>
                    </a:pathLst>
                  </a:custGeom>
                  <a:gradFill>
                    <a:gsLst>
                      <a:gs pos="8000">
                        <a:schemeClr val="accent2"/>
                      </a:gs>
                      <a:gs pos="50000">
                        <a:schemeClr val="accent3">
                          <a:lumMod val="50000"/>
                        </a:schemeClr>
                      </a:gs>
                      <a:gs pos="100000">
                        <a:schemeClr val="accent3">
                          <a:lumMod val="75000"/>
                        </a:schemeClr>
                      </a:gs>
                    </a:gsLst>
                    <a:lin ang="12000000" scaled="0"/>
                  </a:gradFill>
                  <a:ln>
                    <a:noFill/>
                  </a:ln>
                  <a:effectLst/>
                  <a:scene3d>
                    <a:camera prst="orthographicFront"/>
                    <a:lightRig rig="harsh" dir="t"/>
                  </a:scene3d>
                  <a:sp3d extrusionH="12700" prstMaterial="metal">
                    <a:bevelT w="38100" h="2540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870" name="Freeform 869"/>
                  <p:cNvSpPr/>
                  <p:nvPr/>
                </p:nvSpPr>
                <p:spPr>
                  <a:xfrm rot="6900000" flipV="1">
                    <a:off x="4552511" y="4714640"/>
                    <a:ext cx="120540" cy="99862"/>
                  </a:xfrm>
                  <a:custGeom>
                    <a:avLst/>
                    <a:gdLst>
                      <a:gd name="connsiteX0" fmla="*/ 36027 w 193112"/>
                      <a:gd name="connsiteY0" fmla="*/ 0 h 159985"/>
                      <a:gd name="connsiteX1" fmla="*/ 0 w 193112"/>
                      <a:gd name="connsiteY1" fmla="*/ 77259 h 159985"/>
                      <a:gd name="connsiteX2" fmla="*/ 157085 w 193112"/>
                      <a:gd name="connsiteY2" fmla="*/ 159985 h 159985"/>
                      <a:gd name="connsiteX3" fmla="*/ 193112 w 193112"/>
                      <a:gd name="connsiteY3" fmla="*/ 82726 h 159985"/>
                      <a:gd name="connsiteX4" fmla="*/ 36027 w 193112"/>
                      <a:gd name="connsiteY4" fmla="*/ 0 h 15998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3112" h="159985">
                        <a:moveTo>
                          <a:pt x="36027" y="0"/>
                        </a:moveTo>
                        <a:lnTo>
                          <a:pt x="0" y="77259"/>
                        </a:lnTo>
                        <a:lnTo>
                          <a:pt x="157085" y="159985"/>
                        </a:lnTo>
                        <a:lnTo>
                          <a:pt x="193112" y="82726"/>
                        </a:lnTo>
                        <a:lnTo>
                          <a:pt x="36027" y="0"/>
                        </a:lnTo>
                        <a:close/>
                      </a:path>
                    </a:pathLst>
                  </a:custGeom>
                  <a:gradFill>
                    <a:gsLst>
                      <a:gs pos="8000">
                        <a:schemeClr val="accent2"/>
                      </a:gs>
                      <a:gs pos="50000">
                        <a:schemeClr val="accent3">
                          <a:lumMod val="50000"/>
                        </a:schemeClr>
                      </a:gs>
                      <a:gs pos="100000">
                        <a:schemeClr val="accent3">
                          <a:lumMod val="75000"/>
                        </a:schemeClr>
                      </a:gs>
                    </a:gsLst>
                    <a:lin ang="12000000" scaled="0"/>
                  </a:gradFill>
                  <a:ln>
                    <a:noFill/>
                  </a:ln>
                  <a:effectLst/>
                  <a:scene3d>
                    <a:camera prst="orthographicFront"/>
                    <a:lightRig rig="harsh" dir="t"/>
                  </a:scene3d>
                  <a:sp3d extrusionH="12700" prstMaterial="metal">
                    <a:bevelT w="38100" h="2540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871" name="Freeform 870"/>
                  <p:cNvSpPr/>
                  <p:nvPr/>
                </p:nvSpPr>
                <p:spPr>
                  <a:xfrm rot="6900000" flipV="1">
                    <a:off x="4950640" y="4714638"/>
                    <a:ext cx="120540" cy="99864"/>
                  </a:xfrm>
                  <a:custGeom>
                    <a:avLst/>
                    <a:gdLst>
                      <a:gd name="connsiteX0" fmla="*/ 36027 w 193112"/>
                      <a:gd name="connsiteY0" fmla="*/ 0 h 159986"/>
                      <a:gd name="connsiteX1" fmla="*/ 0 w 193112"/>
                      <a:gd name="connsiteY1" fmla="*/ 77260 h 159986"/>
                      <a:gd name="connsiteX2" fmla="*/ 157085 w 193112"/>
                      <a:gd name="connsiteY2" fmla="*/ 159986 h 159986"/>
                      <a:gd name="connsiteX3" fmla="*/ 193112 w 193112"/>
                      <a:gd name="connsiteY3" fmla="*/ 82726 h 159986"/>
                      <a:gd name="connsiteX4" fmla="*/ 36027 w 193112"/>
                      <a:gd name="connsiteY4" fmla="*/ 0 h 15998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3112" h="159986">
                        <a:moveTo>
                          <a:pt x="36027" y="0"/>
                        </a:moveTo>
                        <a:lnTo>
                          <a:pt x="0" y="77260"/>
                        </a:lnTo>
                        <a:lnTo>
                          <a:pt x="157085" y="159986"/>
                        </a:lnTo>
                        <a:lnTo>
                          <a:pt x="193112" y="82726"/>
                        </a:lnTo>
                        <a:lnTo>
                          <a:pt x="36027" y="0"/>
                        </a:lnTo>
                        <a:close/>
                      </a:path>
                    </a:pathLst>
                  </a:custGeom>
                  <a:gradFill>
                    <a:gsLst>
                      <a:gs pos="8000">
                        <a:schemeClr val="accent2"/>
                      </a:gs>
                      <a:gs pos="50000">
                        <a:schemeClr val="accent3">
                          <a:lumMod val="50000"/>
                        </a:schemeClr>
                      </a:gs>
                      <a:gs pos="100000">
                        <a:schemeClr val="accent3">
                          <a:lumMod val="75000"/>
                        </a:schemeClr>
                      </a:gs>
                    </a:gsLst>
                    <a:lin ang="12000000" scaled="0"/>
                  </a:gradFill>
                  <a:ln>
                    <a:noFill/>
                  </a:ln>
                  <a:effectLst/>
                  <a:scene3d>
                    <a:camera prst="orthographicFront"/>
                    <a:lightRig rig="harsh" dir="t"/>
                  </a:scene3d>
                  <a:sp3d extrusionH="12700" prstMaterial="metal">
                    <a:bevelT w="38100" h="2540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872" name="Freeform 871"/>
                  <p:cNvSpPr/>
                  <p:nvPr/>
                </p:nvSpPr>
                <p:spPr>
                  <a:xfrm rot="6900000" flipV="1">
                    <a:off x="4541949" y="4859007"/>
                    <a:ext cx="156566" cy="118836"/>
                  </a:xfrm>
                  <a:custGeom>
                    <a:avLst/>
                    <a:gdLst>
                      <a:gd name="connsiteX0" fmla="*/ 36026 w 250828"/>
                      <a:gd name="connsiteY0" fmla="*/ 0 h 190381"/>
                      <a:gd name="connsiteX1" fmla="*/ 0 w 250828"/>
                      <a:gd name="connsiteY1" fmla="*/ 77261 h 190381"/>
                      <a:gd name="connsiteX2" fmla="*/ 214801 w 250828"/>
                      <a:gd name="connsiteY2" fmla="*/ 190381 h 190381"/>
                      <a:gd name="connsiteX3" fmla="*/ 250828 w 250828"/>
                      <a:gd name="connsiteY3" fmla="*/ 113121 h 190381"/>
                      <a:gd name="connsiteX4" fmla="*/ 36026 w 250828"/>
                      <a:gd name="connsiteY4" fmla="*/ 0 h 19038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50828" h="190381">
                        <a:moveTo>
                          <a:pt x="36026" y="0"/>
                        </a:moveTo>
                        <a:lnTo>
                          <a:pt x="0" y="77261"/>
                        </a:lnTo>
                        <a:lnTo>
                          <a:pt x="214801" y="190381"/>
                        </a:lnTo>
                        <a:lnTo>
                          <a:pt x="250828" y="113121"/>
                        </a:lnTo>
                        <a:lnTo>
                          <a:pt x="36026" y="0"/>
                        </a:lnTo>
                        <a:close/>
                      </a:path>
                    </a:pathLst>
                  </a:custGeom>
                  <a:gradFill>
                    <a:gsLst>
                      <a:gs pos="8000">
                        <a:schemeClr val="accent2"/>
                      </a:gs>
                      <a:gs pos="50000">
                        <a:schemeClr val="accent3">
                          <a:lumMod val="50000"/>
                        </a:schemeClr>
                      </a:gs>
                      <a:gs pos="100000">
                        <a:schemeClr val="accent3">
                          <a:lumMod val="75000"/>
                        </a:schemeClr>
                      </a:gs>
                    </a:gsLst>
                    <a:lin ang="12000000" scaled="0"/>
                  </a:gradFill>
                  <a:ln>
                    <a:noFill/>
                  </a:ln>
                  <a:effectLst/>
                  <a:scene3d>
                    <a:camera prst="orthographicFront"/>
                    <a:lightRig rig="harsh" dir="t"/>
                  </a:scene3d>
                  <a:sp3d extrusionH="12700" prstMaterial="metal">
                    <a:bevelT w="38100" h="2540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873" name="Freeform 872"/>
                  <p:cNvSpPr/>
                  <p:nvPr/>
                </p:nvSpPr>
                <p:spPr>
                  <a:xfrm rot="6900000" flipV="1">
                    <a:off x="4940078" y="4859007"/>
                    <a:ext cx="156566" cy="118836"/>
                  </a:xfrm>
                  <a:custGeom>
                    <a:avLst/>
                    <a:gdLst>
                      <a:gd name="connsiteX0" fmla="*/ 36026 w 250828"/>
                      <a:gd name="connsiteY0" fmla="*/ 0 h 190381"/>
                      <a:gd name="connsiteX1" fmla="*/ 0 w 250828"/>
                      <a:gd name="connsiteY1" fmla="*/ 77260 h 190381"/>
                      <a:gd name="connsiteX2" fmla="*/ 214801 w 250828"/>
                      <a:gd name="connsiteY2" fmla="*/ 190381 h 190381"/>
                      <a:gd name="connsiteX3" fmla="*/ 250828 w 250828"/>
                      <a:gd name="connsiteY3" fmla="*/ 113121 h 190381"/>
                      <a:gd name="connsiteX4" fmla="*/ 36026 w 250828"/>
                      <a:gd name="connsiteY4" fmla="*/ 0 h 19038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50828" h="190381">
                        <a:moveTo>
                          <a:pt x="36026" y="0"/>
                        </a:moveTo>
                        <a:lnTo>
                          <a:pt x="0" y="77260"/>
                        </a:lnTo>
                        <a:lnTo>
                          <a:pt x="214801" y="190381"/>
                        </a:lnTo>
                        <a:lnTo>
                          <a:pt x="250828" y="113121"/>
                        </a:lnTo>
                        <a:lnTo>
                          <a:pt x="36026" y="0"/>
                        </a:lnTo>
                        <a:close/>
                      </a:path>
                    </a:pathLst>
                  </a:custGeom>
                  <a:gradFill>
                    <a:gsLst>
                      <a:gs pos="8000">
                        <a:schemeClr val="accent2"/>
                      </a:gs>
                      <a:gs pos="50000">
                        <a:schemeClr val="accent3">
                          <a:lumMod val="50000"/>
                        </a:schemeClr>
                      </a:gs>
                      <a:gs pos="100000">
                        <a:schemeClr val="accent3">
                          <a:lumMod val="75000"/>
                        </a:schemeClr>
                      </a:gs>
                    </a:gsLst>
                    <a:lin ang="12000000" scaled="0"/>
                  </a:gradFill>
                  <a:ln>
                    <a:noFill/>
                  </a:ln>
                  <a:effectLst/>
                  <a:scene3d>
                    <a:camera prst="orthographicFront"/>
                    <a:lightRig rig="harsh" dir="t"/>
                  </a:scene3d>
                  <a:sp3d extrusionH="12700" prstMaterial="metal">
                    <a:bevelT w="38100" h="2540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874" name="Freeform 873"/>
                  <p:cNvSpPr/>
                  <p:nvPr/>
                </p:nvSpPr>
                <p:spPr>
                  <a:xfrm rot="6900000" flipV="1">
                    <a:off x="4265542" y="4592123"/>
                    <a:ext cx="253389" cy="356739"/>
                  </a:xfrm>
                  <a:custGeom>
                    <a:avLst/>
                    <a:gdLst>
                      <a:gd name="connsiteX0" fmla="*/ 227926 w 405942"/>
                      <a:gd name="connsiteY0" fmla="*/ 0 h 571514"/>
                      <a:gd name="connsiteX1" fmla="*/ 0 w 405942"/>
                      <a:gd name="connsiteY1" fmla="*/ 488789 h 571514"/>
                      <a:gd name="connsiteX2" fmla="*/ 157085 w 405942"/>
                      <a:gd name="connsiteY2" fmla="*/ 571514 h 571514"/>
                      <a:gd name="connsiteX3" fmla="*/ 405942 w 405942"/>
                      <a:gd name="connsiteY3" fmla="*/ 37838 h 571514"/>
                      <a:gd name="connsiteX4" fmla="*/ 227926 w 405942"/>
                      <a:gd name="connsiteY4" fmla="*/ 0 h 57151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05942" h="571514">
                        <a:moveTo>
                          <a:pt x="227926" y="0"/>
                        </a:moveTo>
                        <a:lnTo>
                          <a:pt x="0" y="488789"/>
                        </a:lnTo>
                        <a:lnTo>
                          <a:pt x="157085" y="571514"/>
                        </a:lnTo>
                        <a:lnTo>
                          <a:pt x="405942" y="37838"/>
                        </a:lnTo>
                        <a:lnTo>
                          <a:pt x="227926" y="0"/>
                        </a:lnTo>
                        <a:close/>
                      </a:path>
                    </a:pathLst>
                  </a:custGeom>
                  <a:gradFill>
                    <a:gsLst>
                      <a:gs pos="8000">
                        <a:schemeClr val="accent2"/>
                      </a:gs>
                      <a:gs pos="50000">
                        <a:schemeClr val="accent3">
                          <a:lumMod val="50000"/>
                        </a:schemeClr>
                      </a:gs>
                      <a:gs pos="100000">
                        <a:schemeClr val="accent3">
                          <a:lumMod val="75000"/>
                        </a:schemeClr>
                      </a:gs>
                    </a:gsLst>
                    <a:lin ang="12000000" scaled="0"/>
                  </a:gradFill>
                  <a:ln>
                    <a:noFill/>
                  </a:ln>
                  <a:effectLst/>
                  <a:scene3d>
                    <a:camera prst="orthographicFront"/>
                    <a:lightRig rig="harsh" dir="t"/>
                  </a:scene3d>
                  <a:sp3d extrusionH="12700" prstMaterial="metal">
                    <a:bevelT w="38100" h="2540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875" name="Freeform 874"/>
                  <p:cNvSpPr/>
                  <p:nvPr/>
                </p:nvSpPr>
                <p:spPr>
                  <a:xfrm rot="6900000" flipV="1">
                    <a:off x="2871834" y="4927320"/>
                    <a:ext cx="356931" cy="353376"/>
                  </a:xfrm>
                  <a:custGeom>
                    <a:avLst/>
                    <a:gdLst>
                      <a:gd name="connsiteX0" fmla="*/ 263984 w 571823"/>
                      <a:gd name="connsiteY0" fmla="*/ 0 h 566128"/>
                      <a:gd name="connsiteX1" fmla="*/ 0 w 571823"/>
                      <a:gd name="connsiteY1" fmla="*/ 566127 h 566128"/>
                      <a:gd name="connsiteX2" fmla="*/ 307833 w 571823"/>
                      <a:gd name="connsiteY2" fmla="*/ 566128 h 566128"/>
                      <a:gd name="connsiteX3" fmla="*/ 571823 w 571823"/>
                      <a:gd name="connsiteY3" fmla="*/ 0 h 566128"/>
                      <a:gd name="connsiteX4" fmla="*/ 263984 w 571823"/>
                      <a:gd name="connsiteY4" fmla="*/ 0 h 5661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71823" h="566128">
                        <a:moveTo>
                          <a:pt x="263984" y="0"/>
                        </a:moveTo>
                        <a:lnTo>
                          <a:pt x="0" y="566127"/>
                        </a:lnTo>
                        <a:lnTo>
                          <a:pt x="307833" y="566128"/>
                        </a:lnTo>
                        <a:lnTo>
                          <a:pt x="571823" y="0"/>
                        </a:lnTo>
                        <a:lnTo>
                          <a:pt x="263984" y="0"/>
                        </a:lnTo>
                        <a:close/>
                      </a:path>
                    </a:pathLst>
                  </a:custGeom>
                  <a:gradFill>
                    <a:gsLst>
                      <a:gs pos="8000">
                        <a:schemeClr val="accent2"/>
                      </a:gs>
                      <a:gs pos="50000">
                        <a:schemeClr val="accent3">
                          <a:lumMod val="50000"/>
                        </a:schemeClr>
                      </a:gs>
                      <a:gs pos="100000">
                        <a:schemeClr val="accent3">
                          <a:lumMod val="75000"/>
                        </a:schemeClr>
                      </a:gs>
                    </a:gsLst>
                    <a:lin ang="12000000" scaled="0"/>
                  </a:gradFill>
                  <a:ln>
                    <a:noFill/>
                  </a:ln>
                  <a:effectLst/>
                  <a:scene3d>
                    <a:camera prst="orthographicFront"/>
                    <a:lightRig rig="harsh" dir="t"/>
                  </a:scene3d>
                  <a:sp3d extrusionH="12700" prstMaterial="metal">
                    <a:bevelT w="38100" h="2540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876" name="Freeform 875"/>
                  <p:cNvSpPr/>
                  <p:nvPr/>
                </p:nvSpPr>
                <p:spPr>
                  <a:xfrm rot="6900000" flipV="1">
                    <a:off x="4954261" y="4493691"/>
                    <a:ext cx="91150" cy="84385"/>
                  </a:xfrm>
                  <a:custGeom>
                    <a:avLst/>
                    <a:gdLst>
                      <a:gd name="connsiteX0" fmla="*/ 36026 w 146027"/>
                      <a:gd name="connsiteY0" fmla="*/ 0 h 135189"/>
                      <a:gd name="connsiteX1" fmla="*/ 0 w 146027"/>
                      <a:gd name="connsiteY1" fmla="*/ 77260 h 135189"/>
                      <a:gd name="connsiteX2" fmla="*/ 110001 w 146027"/>
                      <a:gd name="connsiteY2" fmla="*/ 135189 h 135189"/>
                      <a:gd name="connsiteX3" fmla="*/ 146027 w 146027"/>
                      <a:gd name="connsiteY3" fmla="*/ 57930 h 135189"/>
                      <a:gd name="connsiteX4" fmla="*/ 36026 w 146027"/>
                      <a:gd name="connsiteY4" fmla="*/ 0 h 1351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46027" h="135189">
                        <a:moveTo>
                          <a:pt x="36026" y="0"/>
                        </a:moveTo>
                        <a:lnTo>
                          <a:pt x="0" y="77260"/>
                        </a:lnTo>
                        <a:lnTo>
                          <a:pt x="110001" y="135189"/>
                        </a:lnTo>
                        <a:lnTo>
                          <a:pt x="146027" y="57930"/>
                        </a:lnTo>
                        <a:lnTo>
                          <a:pt x="36026" y="0"/>
                        </a:lnTo>
                        <a:close/>
                      </a:path>
                    </a:pathLst>
                  </a:custGeom>
                  <a:gradFill>
                    <a:gsLst>
                      <a:gs pos="8000">
                        <a:schemeClr val="accent2"/>
                      </a:gs>
                      <a:gs pos="50000">
                        <a:schemeClr val="accent3">
                          <a:lumMod val="50000"/>
                        </a:schemeClr>
                      </a:gs>
                      <a:gs pos="100000">
                        <a:schemeClr val="accent3">
                          <a:lumMod val="75000"/>
                        </a:schemeClr>
                      </a:gs>
                    </a:gsLst>
                    <a:lin ang="12000000" scaled="0"/>
                  </a:gradFill>
                  <a:ln>
                    <a:noFill/>
                  </a:ln>
                  <a:effectLst/>
                  <a:scene3d>
                    <a:camera prst="orthographicFront"/>
                    <a:lightRig rig="harsh" dir="t"/>
                  </a:scene3d>
                  <a:sp3d extrusionH="12700" prstMaterial="metal">
                    <a:bevelT w="38100" h="2540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877" name="Freeform 876"/>
                  <p:cNvSpPr/>
                  <p:nvPr/>
                </p:nvSpPr>
                <p:spPr>
                  <a:xfrm rot="6900000" flipV="1">
                    <a:off x="6397579" y="4856336"/>
                    <a:ext cx="290918" cy="493187"/>
                  </a:xfrm>
                  <a:custGeom>
                    <a:avLst/>
                    <a:gdLst>
                      <a:gd name="connsiteX0" fmla="*/ 0 w 466066"/>
                      <a:gd name="connsiteY0" fmla="*/ 568803 h 790110"/>
                      <a:gd name="connsiteX1" fmla="*/ 2978 w 466066"/>
                      <a:gd name="connsiteY1" fmla="*/ 572110 h 790110"/>
                      <a:gd name="connsiteX2" fmla="*/ 4529 w 466066"/>
                      <a:gd name="connsiteY2" fmla="*/ 568800 h 790110"/>
                      <a:gd name="connsiteX3" fmla="*/ 204638 w 466066"/>
                      <a:gd name="connsiteY3" fmla="*/ 790110 h 790110"/>
                      <a:gd name="connsiteX4" fmla="*/ 466066 w 466066"/>
                      <a:gd name="connsiteY4" fmla="*/ 229474 h 790110"/>
                      <a:gd name="connsiteX5" fmla="*/ 265241 w 466066"/>
                      <a:gd name="connsiteY5" fmla="*/ 6584 h 790110"/>
                      <a:gd name="connsiteX6" fmla="*/ 267264 w 466066"/>
                      <a:gd name="connsiteY6" fmla="*/ 2247 h 790110"/>
                      <a:gd name="connsiteX7" fmla="*/ 265241 w 466066"/>
                      <a:gd name="connsiteY7" fmla="*/ 0 h 790110"/>
                      <a:gd name="connsiteX8" fmla="*/ 0 w 466066"/>
                      <a:gd name="connsiteY8" fmla="*/ 568803 h 7901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466066" h="790110">
                        <a:moveTo>
                          <a:pt x="0" y="568803"/>
                        </a:moveTo>
                        <a:lnTo>
                          <a:pt x="2978" y="572110"/>
                        </a:lnTo>
                        <a:lnTo>
                          <a:pt x="4529" y="568800"/>
                        </a:lnTo>
                        <a:lnTo>
                          <a:pt x="204638" y="790110"/>
                        </a:lnTo>
                        <a:lnTo>
                          <a:pt x="466066" y="229474"/>
                        </a:lnTo>
                        <a:lnTo>
                          <a:pt x="265241" y="6584"/>
                        </a:lnTo>
                        <a:lnTo>
                          <a:pt x="267264" y="2247"/>
                        </a:lnTo>
                        <a:lnTo>
                          <a:pt x="265241" y="0"/>
                        </a:lnTo>
                        <a:lnTo>
                          <a:pt x="0" y="568803"/>
                        </a:lnTo>
                        <a:close/>
                      </a:path>
                    </a:pathLst>
                  </a:custGeom>
                  <a:gradFill>
                    <a:gsLst>
                      <a:gs pos="8000">
                        <a:schemeClr val="accent2"/>
                      </a:gs>
                      <a:gs pos="50000">
                        <a:schemeClr val="accent3">
                          <a:lumMod val="50000"/>
                        </a:schemeClr>
                      </a:gs>
                      <a:gs pos="100000">
                        <a:schemeClr val="accent3">
                          <a:lumMod val="75000"/>
                        </a:schemeClr>
                      </a:gs>
                    </a:gsLst>
                    <a:lin ang="12000000" scaled="0"/>
                  </a:gradFill>
                  <a:ln>
                    <a:noFill/>
                  </a:ln>
                  <a:effectLst/>
                  <a:scene3d>
                    <a:camera prst="orthographicFront"/>
                    <a:lightRig rig="harsh" dir="t"/>
                  </a:scene3d>
                  <a:sp3d extrusionH="12700" prstMaterial="metal">
                    <a:bevelT w="38100" h="2540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878" name="Freeform 877"/>
                  <p:cNvSpPr/>
                  <p:nvPr/>
                </p:nvSpPr>
                <p:spPr>
                  <a:xfrm rot="6900000" flipV="1">
                    <a:off x="6817412" y="4851257"/>
                    <a:ext cx="294956" cy="503155"/>
                  </a:xfrm>
                  <a:custGeom>
                    <a:avLst/>
                    <a:gdLst>
                      <a:gd name="connsiteX0" fmla="*/ 0 w 472535"/>
                      <a:gd name="connsiteY0" fmla="*/ 584086 h 806080"/>
                      <a:gd name="connsiteX1" fmla="*/ 2150 w 472535"/>
                      <a:gd name="connsiteY1" fmla="*/ 586475 h 806080"/>
                      <a:gd name="connsiteX2" fmla="*/ 3271 w 472535"/>
                      <a:gd name="connsiteY2" fmla="*/ 584084 h 806080"/>
                      <a:gd name="connsiteX3" fmla="*/ 204317 w 472535"/>
                      <a:gd name="connsiteY3" fmla="*/ 806080 h 806080"/>
                      <a:gd name="connsiteX4" fmla="*/ 472535 w 472535"/>
                      <a:gd name="connsiteY4" fmla="*/ 230887 h 806080"/>
                      <a:gd name="connsiteX5" fmla="*/ 272367 w 472535"/>
                      <a:gd name="connsiteY5" fmla="*/ 9511 h 806080"/>
                      <a:gd name="connsiteX6" fmla="*/ 275296 w 472535"/>
                      <a:gd name="connsiteY6" fmla="*/ 3254 h 806080"/>
                      <a:gd name="connsiteX7" fmla="*/ 272366 w 472535"/>
                      <a:gd name="connsiteY7" fmla="*/ 0 h 806080"/>
                      <a:gd name="connsiteX8" fmla="*/ 0 w 472535"/>
                      <a:gd name="connsiteY8" fmla="*/ 584086 h 8060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472535" h="806080">
                        <a:moveTo>
                          <a:pt x="0" y="584086"/>
                        </a:moveTo>
                        <a:lnTo>
                          <a:pt x="2150" y="586475"/>
                        </a:lnTo>
                        <a:lnTo>
                          <a:pt x="3271" y="584084"/>
                        </a:lnTo>
                        <a:lnTo>
                          <a:pt x="204317" y="806080"/>
                        </a:lnTo>
                        <a:lnTo>
                          <a:pt x="472535" y="230887"/>
                        </a:lnTo>
                        <a:lnTo>
                          <a:pt x="272367" y="9511"/>
                        </a:lnTo>
                        <a:lnTo>
                          <a:pt x="275296" y="3254"/>
                        </a:lnTo>
                        <a:lnTo>
                          <a:pt x="272366" y="0"/>
                        </a:lnTo>
                        <a:lnTo>
                          <a:pt x="0" y="584086"/>
                        </a:lnTo>
                        <a:close/>
                      </a:path>
                    </a:pathLst>
                  </a:custGeom>
                  <a:gradFill>
                    <a:gsLst>
                      <a:gs pos="8000">
                        <a:schemeClr val="accent2"/>
                      </a:gs>
                      <a:gs pos="50000">
                        <a:schemeClr val="accent3">
                          <a:lumMod val="50000"/>
                        </a:schemeClr>
                      </a:gs>
                      <a:gs pos="100000">
                        <a:schemeClr val="accent3">
                          <a:lumMod val="75000"/>
                        </a:schemeClr>
                      </a:gs>
                    </a:gsLst>
                    <a:lin ang="12000000" scaled="0"/>
                  </a:gradFill>
                  <a:ln>
                    <a:noFill/>
                  </a:ln>
                  <a:effectLst/>
                  <a:scene3d>
                    <a:camera prst="orthographicFront"/>
                    <a:lightRig rig="harsh" dir="t"/>
                  </a:scene3d>
                  <a:sp3d extrusionH="12700" prstMaterial="metal">
                    <a:bevelT w="38100" h="2540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879" name="Freeform 878"/>
                  <p:cNvSpPr/>
                  <p:nvPr/>
                </p:nvSpPr>
                <p:spPr>
                  <a:xfrm rot="6900000" flipV="1">
                    <a:off x="7244180" y="4850248"/>
                    <a:ext cx="297202" cy="504994"/>
                  </a:xfrm>
                  <a:custGeom>
                    <a:avLst/>
                    <a:gdLst>
                      <a:gd name="connsiteX0" fmla="*/ 275009 w 476134"/>
                      <a:gd name="connsiteY0" fmla="*/ 0 h 809026"/>
                      <a:gd name="connsiteX1" fmla="*/ 0 w 476134"/>
                      <a:gd name="connsiteY1" fmla="*/ 589760 h 809026"/>
                      <a:gd name="connsiteX2" fmla="*/ 2009 w 476134"/>
                      <a:gd name="connsiteY2" fmla="*/ 591993 h 809026"/>
                      <a:gd name="connsiteX3" fmla="*/ 3076 w 476134"/>
                      <a:gd name="connsiteY3" fmla="*/ 589762 h 809026"/>
                      <a:gd name="connsiteX4" fmla="*/ 205589 w 476134"/>
                      <a:gd name="connsiteY4" fmla="*/ 809026 h 809026"/>
                      <a:gd name="connsiteX5" fmla="*/ 476134 w 476134"/>
                      <a:gd name="connsiteY5" fmla="*/ 228840 h 809026"/>
                      <a:gd name="connsiteX6" fmla="*/ 275012 w 476134"/>
                      <a:gd name="connsiteY6" fmla="*/ 6763 h 809026"/>
                      <a:gd name="connsiteX7" fmla="*/ 277096 w 476134"/>
                      <a:gd name="connsiteY7" fmla="*/ 2318 h 809026"/>
                      <a:gd name="connsiteX8" fmla="*/ 275009 w 476134"/>
                      <a:gd name="connsiteY8" fmla="*/ 0 h 80902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476134" h="809026">
                        <a:moveTo>
                          <a:pt x="275009" y="0"/>
                        </a:moveTo>
                        <a:lnTo>
                          <a:pt x="0" y="589760"/>
                        </a:lnTo>
                        <a:lnTo>
                          <a:pt x="2009" y="591993"/>
                        </a:lnTo>
                        <a:lnTo>
                          <a:pt x="3076" y="589762"/>
                        </a:lnTo>
                        <a:lnTo>
                          <a:pt x="205589" y="809026"/>
                        </a:lnTo>
                        <a:lnTo>
                          <a:pt x="476134" y="228840"/>
                        </a:lnTo>
                        <a:lnTo>
                          <a:pt x="275012" y="6763"/>
                        </a:lnTo>
                        <a:lnTo>
                          <a:pt x="277096" y="2318"/>
                        </a:lnTo>
                        <a:lnTo>
                          <a:pt x="275009" y="0"/>
                        </a:lnTo>
                        <a:close/>
                      </a:path>
                    </a:pathLst>
                  </a:custGeom>
                  <a:gradFill>
                    <a:gsLst>
                      <a:gs pos="8000">
                        <a:schemeClr val="accent2"/>
                      </a:gs>
                      <a:gs pos="50000">
                        <a:schemeClr val="accent3">
                          <a:lumMod val="50000"/>
                        </a:schemeClr>
                      </a:gs>
                      <a:gs pos="100000">
                        <a:schemeClr val="accent3">
                          <a:lumMod val="75000"/>
                        </a:schemeClr>
                      </a:gs>
                    </a:gsLst>
                    <a:lin ang="12000000" scaled="0"/>
                  </a:gradFill>
                  <a:ln>
                    <a:noFill/>
                  </a:ln>
                  <a:effectLst/>
                  <a:scene3d>
                    <a:camera prst="orthographicFront"/>
                    <a:lightRig rig="harsh" dir="t"/>
                  </a:scene3d>
                  <a:sp3d extrusionH="12700" prstMaterial="metal">
                    <a:bevelT w="38100" h="2540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880" name="Freeform 879"/>
                  <p:cNvSpPr/>
                  <p:nvPr/>
                </p:nvSpPr>
                <p:spPr>
                  <a:xfrm rot="6900000" flipV="1">
                    <a:off x="7779080" y="4712571"/>
                    <a:ext cx="410222" cy="807854"/>
                  </a:xfrm>
                  <a:custGeom>
                    <a:avLst/>
                    <a:gdLst>
                      <a:gd name="connsiteX0" fmla="*/ 454355 w 657198"/>
                      <a:gd name="connsiteY0" fmla="*/ 0 h 1294223"/>
                      <a:gd name="connsiteX1" fmla="*/ 0 w 657198"/>
                      <a:gd name="connsiteY1" fmla="*/ 974368 h 1294223"/>
                      <a:gd name="connsiteX2" fmla="*/ 158684 w 657198"/>
                      <a:gd name="connsiteY2" fmla="*/ 1294223 h 1294223"/>
                      <a:gd name="connsiteX3" fmla="*/ 657198 w 657198"/>
                      <a:gd name="connsiteY3" fmla="*/ 225156 h 1294223"/>
                      <a:gd name="connsiteX4" fmla="*/ 454356 w 657198"/>
                      <a:gd name="connsiteY4" fmla="*/ 5537 h 1294223"/>
                      <a:gd name="connsiteX5" fmla="*/ 456086 w 657198"/>
                      <a:gd name="connsiteY5" fmla="*/ 1921 h 1294223"/>
                      <a:gd name="connsiteX6" fmla="*/ 454355 w 657198"/>
                      <a:gd name="connsiteY6" fmla="*/ 0 h 12942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657198" h="1294223">
                        <a:moveTo>
                          <a:pt x="454355" y="0"/>
                        </a:moveTo>
                        <a:lnTo>
                          <a:pt x="0" y="974368"/>
                        </a:lnTo>
                        <a:lnTo>
                          <a:pt x="158684" y="1294223"/>
                        </a:lnTo>
                        <a:lnTo>
                          <a:pt x="657198" y="225156"/>
                        </a:lnTo>
                        <a:lnTo>
                          <a:pt x="454356" y="5537"/>
                        </a:lnTo>
                        <a:lnTo>
                          <a:pt x="456086" y="1921"/>
                        </a:lnTo>
                        <a:lnTo>
                          <a:pt x="454355" y="0"/>
                        </a:lnTo>
                        <a:close/>
                      </a:path>
                    </a:pathLst>
                  </a:custGeom>
                  <a:gradFill>
                    <a:gsLst>
                      <a:gs pos="8000">
                        <a:schemeClr val="accent2"/>
                      </a:gs>
                      <a:gs pos="50000">
                        <a:schemeClr val="accent3">
                          <a:lumMod val="50000"/>
                        </a:schemeClr>
                      </a:gs>
                      <a:gs pos="100000">
                        <a:schemeClr val="accent3">
                          <a:lumMod val="75000"/>
                        </a:schemeClr>
                      </a:gs>
                    </a:gsLst>
                    <a:lin ang="12000000" scaled="0"/>
                  </a:gradFill>
                  <a:ln>
                    <a:noFill/>
                  </a:ln>
                  <a:effectLst/>
                  <a:scene3d>
                    <a:camera prst="orthographicFront"/>
                    <a:lightRig rig="harsh" dir="t"/>
                  </a:scene3d>
                  <a:sp3d extrusionH="12700" prstMaterial="metal">
                    <a:bevelT w="38100" h="2540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881" name="Freeform 880"/>
                  <p:cNvSpPr/>
                  <p:nvPr/>
                </p:nvSpPr>
                <p:spPr>
                  <a:xfrm rot="6900000" flipV="1">
                    <a:off x="5457774" y="4347779"/>
                    <a:ext cx="219375" cy="376207"/>
                  </a:xfrm>
                  <a:custGeom>
                    <a:avLst/>
                    <a:gdLst>
                      <a:gd name="connsiteX0" fmla="*/ 247741 w 351450"/>
                      <a:gd name="connsiteY0" fmla="*/ 0 h 602703"/>
                      <a:gd name="connsiteX1" fmla="*/ 0 w 351450"/>
                      <a:gd name="connsiteY1" fmla="*/ 531281 h 602703"/>
                      <a:gd name="connsiteX2" fmla="*/ 103710 w 351450"/>
                      <a:gd name="connsiteY2" fmla="*/ 602703 h 602703"/>
                      <a:gd name="connsiteX3" fmla="*/ 351450 w 351450"/>
                      <a:gd name="connsiteY3" fmla="*/ 71422 h 602703"/>
                      <a:gd name="connsiteX4" fmla="*/ 247741 w 351450"/>
                      <a:gd name="connsiteY4" fmla="*/ 0 h 60270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51450" h="602703">
                        <a:moveTo>
                          <a:pt x="247741" y="0"/>
                        </a:moveTo>
                        <a:lnTo>
                          <a:pt x="0" y="531281"/>
                        </a:lnTo>
                        <a:lnTo>
                          <a:pt x="103710" y="602703"/>
                        </a:lnTo>
                        <a:lnTo>
                          <a:pt x="351450" y="71422"/>
                        </a:lnTo>
                        <a:lnTo>
                          <a:pt x="247741" y="0"/>
                        </a:lnTo>
                        <a:close/>
                      </a:path>
                    </a:pathLst>
                  </a:custGeom>
                  <a:gradFill>
                    <a:gsLst>
                      <a:gs pos="8000">
                        <a:schemeClr val="accent2"/>
                      </a:gs>
                      <a:gs pos="50000">
                        <a:schemeClr val="accent3">
                          <a:lumMod val="50000"/>
                        </a:schemeClr>
                      </a:gs>
                      <a:gs pos="100000">
                        <a:schemeClr val="accent3">
                          <a:lumMod val="75000"/>
                        </a:schemeClr>
                      </a:gs>
                    </a:gsLst>
                    <a:lin ang="12000000" scaled="0"/>
                  </a:gradFill>
                  <a:ln>
                    <a:noFill/>
                  </a:ln>
                  <a:effectLst/>
                  <a:scene3d>
                    <a:camera prst="orthographicFront"/>
                    <a:lightRig rig="harsh" dir="t"/>
                  </a:scene3d>
                  <a:sp3d extrusionH="12700" prstMaterial="metal">
                    <a:bevelT w="38100" h="2540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882" name="Freeform 881"/>
                  <p:cNvSpPr/>
                  <p:nvPr/>
                </p:nvSpPr>
                <p:spPr>
                  <a:xfrm rot="6900000" flipV="1">
                    <a:off x="5826323" y="4386975"/>
                    <a:ext cx="178362" cy="304816"/>
                  </a:xfrm>
                  <a:custGeom>
                    <a:avLst/>
                    <a:gdLst>
                      <a:gd name="connsiteX0" fmla="*/ 182037 w 285747"/>
                      <a:gd name="connsiteY0" fmla="*/ 0 h 488331"/>
                      <a:gd name="connsiteX1" fmla="*/ 0 w 285747"/>
                      <a:gd name="connsiteY1" fmla="*/ 390381 h 488331"/>
                      <a:gd name="connsiteX2" fmla="*/ 91339 w 285747"/>
                      <a:gd name="connsiteY2" fmla="*/ 488331 h 488331"/>
                      <a:gd name="connsiteX3" fmla="*/ 285747 w 285747"/>
                      <a:gd name="connsiteY3" fmla="*/ 71422 h 488331"/>
                      <a:gd name="connsiteX4" fmla="*/ 182037 w 285747"/>
                      <a:gd name="connsiteY4" fmla="*/ 0 h 48833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85747" h="488331">
                        <a:moveTo>
                          <a:pt x="182037" y="0"/>
                        </a:moveTo>
                        <a:lnTo>
                          <a:pt x="0" y="390381"/>
                        </a:lnTo>
                        <a:lnTo>
                          <a:pt x="91339" y="488331"/>
                        </a:lnTo>
                        <a:lnTo>
                          <a:pt x="285747" y="71422"/>
                        </a:lnTo>
                        <a:lnTo>
                          <a:pt x="182037" y="0"/>
                        </a:lnTo>
                        <a:close/>
                      </a:path>
                    </a:pathLst>
                  </a:custGeom>
                  <a:gradFill>
                    <a:gsLst>
                      <a:gs pos="8000">
                        <a:schemeClr val="accent2"/>
                      </a:gs>
                      <a:gs pos="50000">
                        <a:schemeClr val="accent3">
                          <a:lumMod val="50000"/>
                        </a:schemeClr>
                      </a:gs>
                      <a:gs pos="100000">
                        <a:schemeClr val="accent3">
                          <a:lumMod val="75000"/>
                        </a:schemeClr>
                      </a:gs>
                    </a:gsLst>
                    <a:lin ang="12000000" scaled="0"/>
                  </a:gradFill>
                  <a:ln>
                    <a:noFill/>
                  </a:ln>
                  <a:effectLst/>
                  <a:scene3d>
                    <a:camera prst="orthographicFront"/>
                    <a:lightRig rig="harsh" dir="t"/>
                  </a:scene3d>
                  <a:sp3d extrusionH="12700" prstMaterial="metal">
                    <a:bevelT w="38100" h="2540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883" name="Freeform 882"/>
                  <p:cNvSpPr/>
                  <p:nvPr/>
                </p:nvSpPr>
                <p:spPr>
                  <a:xfrm rot="6900000" flipV="1">
                    <a:off x="6152991" y="4341867"/>
                    <a:ext cx="208269" cy="389883"/>
                  </a:xfrm>
                  <a:custGeom>
                    <a:avLst/>
                    <a:gdLst>
                      <a:gd name="connsiteX0" fmla="*/ 242318 w 333658"/>
                      <a:gd name="connsiteY0" fmla="*/ 0 h 624613"/>
                      <a:gd name="connsiteX1" fmla="*/ 0 w 333658"/>
                      <a:gd name="connsiteY1" fmla="*/ 519654 h 624613"/>
                      <a:gd name="connsiteX2" fmla="*/ 88071 w 333658"/>
                      <a:gd name="connsiteY2" fmla="*/ 624613 h 624613"/>
                      <a:gd name="connsiteX3" fmla="*/ 333658 w 333658"/>
                      <a:gd name="connsiteY3" fmla="*/ 97950 h 624613"/>
                      <a:gd name="connsiteX4" fmla="*/ 242318 w 333658"/>
                      <a:gd name="connsiteY4" fmla="*/ 0 h 62461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33658" h="624613">
                        <a:moveTo>
                          <a:pt x="242318" y="0"/>
                        </a:moveTo>
                        <a:lnTo>
                          <a:pt x="0" y="519654"/>
                        </a:lnTo>
                        <a:lnTo>
                          <a:pt x="88071" y="624613"/>
                        </a:lnTo>
                        <a:lnTo>
                          <a:pt x="333658" y="97950"/>
                        </a:lnTo>
                        <a:lnTo>
                          <a:pt x="242318" y="0"/>
                        </a:lnTo>
                        <a:close/>
                      </a:path>
                    </a:pathLst>
                  </a:custGeom>
                  <a:gradFill>
                    <a:gsLst>
                      <a:gs pos="8000">
                        <a:schemeClr val="accent2"/>
                      </a:gs>
                      <a:gs pos="50000">
                        <a:schemeClr val="accent3">
                          <a:lumMod val="50000"/>
                        </a:schemeClr>
                      </a:gs>
                      <a:gs pos="100000">
                        <a:schemeClr val="accent3">
                          <a:lumMod val="75000"/>
                        </a:schemeClr>
                      </a:gs>
                    </a:gsLst>
                    <a:lin ang="12000000" scaled="0"/>
                  </a:gradFill>
                  <a:ln>
                    <a:noFill/>
                  </a:ln>
                  <a:effectLst/>
                  <a:scene3d>
                    <a:camera prst="orthographicFront"/>
                    <a:lightRig rig="harsh" dir="t"/>
                  </a:scene3d>
                  <a:sp3d extrusionH="12700" prstMaterial="metal">
                    <a:bevelT w="38100" h="2540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884" name="Freeform 883"/>
                  <p:cNvSpPr/>
                  <p:nvPr/>
                </p:nvSpPr>
                <p:spPr>
                  <a:xfrm rot="6900000" flipV="1">
                    <a:off x="6530664" y="4354336"/>
                    <a:ext cx="192073" cy="365708"/>
                  </a:xfrm>
                  <a:custGeom>
                    <a:avLst/>
                    <a:gdLst>
                      <a:gd name="connsiteX0" fmla="*/ 219640 w 307711"/>
                      <a:gd name="connsiteY0" fmla="*/ 0 h 585883"/>
                      <a:gd name="connsiteX1" fmla="*/ 0 w 307711"/>
                      <a:gd name="connsiteY1" fmla="*/ 471020 h 585883"/>
                      <a:gd name="connsiteX2" fmla="*/ 83453 w 307711"/>
                      <a:gd name="connsiteY2" fmla="*/ 585883 h 585883"/>
                      <a:gd name="connsiteX3" fmla="*/ 307711 w 307711"/>
                      <a:gd name="connsiteY3" fmla="*/ 104959 h 585883"/>
                      <a:gd name="connsiteX4" fmla="*/ 219640 w 307711"/>
                      <a:gd name="connsiteY4" fmla="*/ 0 h 58588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07711" h="585883">
                        <a:moveTo>
                          <a:pt x="219640" y="0"/>
                        </a:moveTo>
                        <a:lnTo>
                          <a:pt x="0" y="471020"/>
                        </a:lnTo>
                        <a:lnTo>
                          <a:pt x="83453" y="585883"/>
                        </a:lnTo>
                        <a:lnTo>
                          <a:pt x="307711" y="104959"/>
                        </a:lnTo>
                        <a:lnTo>
                          <a:pt x="219640" y="0"/>
                        </a:lnTo>
                        <a:close/>
                      </a:path>
                    </a:pathLst>
                  </a:custGeom>
                  <a:gradFill>
                    <a:gsLst>
                      <a:gs pos="8000">
                        <a:schemeClr val="accent2"/>
                      </a:gs>
                      <a:gs pos="50000">
                        <a:schemeClr val="accent3">
                          <a:lumMod val="50000"/>
                        </a:schemeClr>
                      </a:gs>
                      <a:gs pos="100000">
                        <a:schemeClr val="accent3">
                          <a:lumMod val="75000"/>
                        </a:schemeClr>
                      </a:gs>
                    </a:gsLst>
                    <a:lin ang="12000000" scaled="0"/>
                  </a:gradFill>
                  <a:ln>
                    <a:noFill/>
                  </a:ln>
                  <a:effectLst/>
                  <a:scene3d>
                    <a:camera prst="orthographicFront"/>
                    <a:lightRig rig="harsh" dir="t"/>
                  </a:scene3d>
                  <a:sp3d extrusionH="12700" prstMaterial="metal">
                    <a:bevelT w="38100" h="2540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885" name="Freeform 884"/>
                  <p:cNvSpPr/>
                  <p:nvPr/>
                </p:nvSpPr>
                <p:spPr>
                  <a:xfrm rot="6900000" flipV="1">
                    <a:off x="6897153" y="4333078"/>
                    <a:ext cx="206577" cy="407525"/>
                  </a:xfrm>
                  <a:custGeom>
                    <a:avLst/>
                    <a:gdLst>
                      <a:gd name="connsiteX0" fmla="*/ 247495 w 330947"/>
                      <a:gd name="connsiteY0" fmla="*/ 0 h 652877"/>
                      <a:gd name="connsiteX1" fmla="*/ 0 w 330947"/>
                      <a:gd name="connsiteY1" fmla="*/ 530754 h 652877"/>
                      <a:gd name="connsiteX2" fmla="*/ 80067 w 330947"/>
                      <a:gd name="connsiteY2" fmla="*/ 652877 h 652877"/>
                      <a:gd name="connsiteX3" fmla="*/ 330947 w 330947"/>
                      <a:gd name="connsiteY3" fmla="*/ 114863 h 652877"/>
                      <a:gd name="connsiteX4" fmla="*/ 247495 w 330947"/>
                      <a:gd name="connsiteY4" fmla="*/ 0 h 65287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30947" h="652877">
                        <a:moveTo>
                          <a:pt x="247495" y="0"/>
                        </a:moveTo>
                        <a:lnTo>
                          <a:pt x="0" y="530754"/>
                        </a:lnTo>
                        <a:lnTo>
                          <a:pt x="80067" y="652877"/>
                        </a:lnTo>
                        <a:lnTo>
                          <a:pt x="330947" y="114863"/>
                        </a:lnTo>
                        <a:lnTo>
                          <a:pt x="247495" y="0"/>
                        </a:lnTo>
                        <a:close/>
                      </a:path>
                    </a:pathLst>
                  </a:custGeom>
                  <a:gradFill>
                    <a:gsLst>
                      <a:gs pos="8000">
                        <a:schemeClr val="accent2"/>
                      </a:gs>
                      <a:gs pos="50000">
                        <a:schemeClr val="accent3">
                          <a:lumMod val="50000"/>
                        </a:schemeClr>
                      </a:gs>
                      <a:gs pos="100000">
                        <a:schemeClr val="accent3">
                          <a:lumMod val="75000"/>
                        </a:schemeClr>
                      </a:gs>
                    </a:gsLst>
                    <a:lin ang="12000000" scaled="0"/>
                  </a:gradFill>
                  <a:ln>
                    <a:noFill/>
                  </a:ln>
                  <a:effectLst/>
                  <a:scene3d>
                    <a:camera prst="orthographicFront"/>
                    <a:lightRig rig="harsh" dir="t"/>
                  </a:scene3d>
                  <a:sp3d extrusionH="12700" prstMaterial="metal">
                    <a:bevelT w="38100" h="2540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886" name="Freeform 885"/>
                  <p:cNvSpPr/>
                  <p:nvPr/>
                </p:nvSpPr>
                <p:spPr>
                  <a:xfrm rot="6900000" flipV="1">
                    <a:off x="7277764" y="4354966"/>
                    <a:ext cx="181624" cy="364242"/>
                  </a:xfrm>
                  <a:custGeom>
                    <a:avLst/>
                    <a:gdLst>
                      <a:gd name="connsiteX0" fmla="*/ 210906 w 290973"/>
                      <a:gd name="connsiteY0" fmla="*/ 0 h 583535"/>
                      <a:gd name="connsiteX1" fmla="*/ 0 w 290973"/>
                      <a:gd name="connsiteY1" fmla="*/ 452287 h 583535"/>
                      <a:gd name="connsiteX2" fmla="*/ 75813 w 290973"/>
                      <a:gd name="connsiteY2" fmla="*/ 583535 h 583535"/>
                      <a:gd name="connsiteX3" fmla="*/ 290973 w 290973"/>
                      <a:gd name="connsiteY3" fmla="*/ 122122 h 583535"/>
                      <a:gd name="connsiteX4" fmla="*/ 210906 w 290973"/>
                      <a:gd name="connsiteY4" fmla="*/ 0 h 58353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90973" h="583535">
                        <a:moveTo>
                          <a:pt x="210906" y="0"/>
                        </a:moveTo>
                        <a:lnTo>
                          <a:pt x="0" y="452287"/>
                        </a:lnTo>
                        <a:lnTo>
                          <a:pt x="75813" y="583535"/>
                        </a:lnTo>
                        <a:lnTo>
                          <a:pt x="290973" y="122122"/>
                        </a:lnTo>
                        <a:lnTo>
                          <a:pt x="210906" y="0"/>
                        </a:lnTo>
                        <a:close/>
                      </a:path>
                    </a:pathLst>
                  </a:custGeom>
                  <a:gradFill>
                    <a:gsLst>
                      <a:gs pos="8000">
                        <a:schemeClr val="accent2"/>
                      </a:gs>
                      <a:gs pos="50000">
                        <a:schemeClr val="accent3">
                          <a:lumMod val="50000"/>
                        </a:schemeClr>
                      </a:gs>
                      <a:gs pos="100000">
                        <a:schemeClr val="accent3">
                          <a:lumMod val="75000"/>
                        </a:schemeClr>
                      </a:gs>
                    </a:gsLst>
                    <a:lin ang="12000000" scaled="0"/>
                  </a:gradFill>
                  <a:ln>
                    <a:noFill/>
                  </a:ln>
                  <a:effectLst/>
                  <a:scene3d>
                    <a:camera prst="orthographicFront"/>
                    <a:lightRig rig="harsh" dir="t"/>
                  </a:scene3d>
                  <a:sp3d extrusionH="12700" prstMaterial="metal">
                    <a:bevelT w="38100" h="2540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887" name="Freeform 886"/>
                  <p:cNvSpPr/>
                  <p:nvPr/>
                </p:nvSpPr>
                <p:spPr>
                  <a:xfrm rot="6900000" flipV="1">
                    <a:off x="7623044" y="4349948"/>
                    <a:ext cx="180657" cy="374803"/>
                  </a:xfrm>
                  <a:custGeom>
                    <a:avLst/>
                    <a:gdLst>
                      <a:gd name="connsiteX0" fmla="*/ 213611 w 289423"/>
                      <a:gd name="connsiteY0" fmla="*/ 0 h 600454"/>
                      <a:gd name="connsiteX1" fmla="*/ 0 w 289423"/>
                      <a:gd name="connsiteY1" fmla="*/ 458089 h 600454"/>
                      <a:gd name="connsiteX2" fmla="*/ 70629 w 289423"/>
                      <a:gd name="connsiteY2" fmla="*/ 600454 h 600454"/>
                      <a:gd name="connsiteX3" fmla="*/ 289423 w 289423"/>
                      <a:gd name="connsiteY3" fmla="*/ 131247 h 600454"/>
                      <a:gd name="connsiteX4" fmla="*/ 213611 w 289423"/>
                      <a:gd name="connsiteY4" fmla="*/ 0 h 60045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89423" h="600454">
                        <a:moveTo>
                          <a:pt x="213611" y="0"/>
                        </a:moveTo>
                        <a:lnTo>
                          <a:pt x="0" y="458089"/>
                        </a:lnTo>
                        <a:lnTo>
                          <a:pt x="70629" y="600454"/>
                        </a:lnTo>
                        <a:lnTo>
                          <a:pt x="289423" y="131247"/>
                        </a:lnTo>
                        <a:lnTo>
                          <a:pt x="213611" y="0"/>
                        </a:lnTo>
                        <a:close/>
                      </a:path>
                    </a:pathLst>
                  </a:custGeom>
                  <a:gradFill>
                    <a:gsLst>
                      <a:gs pos="8000">
                        <a:schemeClr val="accent2"/>
                      </a:gs>
                      <a:gs pos="50000">
                        <a:schemeClr val="accent3">
                          <a:lumMod val="50000"/>
                        </a:schemeClr>
                      </a:gs>
                      <a:gs pos="100000">
                        <a:schemeClr val="accent3">
                          <a:lumMod val="75000"/>
                        </a:schemeClr>
                      </a:gs>
                    </a:gsLst>
                    <a:lin ang="12000000" scaled="0"/>
                  </a:gradFill>
                  <a:ln>
                    <a:noFill/>
                  </a:ln>
                  <a:effectLst/>
                  <a:scene3d>
                    <a:camera prst="orthographicFront"/>
                    <a:lightRig rig="harsh" dir="t"/>
                  </a:scene3d>
                  <a:sp3d extrusionH="12700" prstMaterial="metal">
                    <a:bevelT w="38100" h="2540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888" name="Freeform 887"/>
                  <p:cNvSpPr/>
                  <p:nvPr/>
                </p:nvSpPr>
                <p:spPr>
                  <a:xfrm rot="6900000" flipV="1">
                    <a:off x="6193735" y="4440396"/>
                    <a:ext cx="219306" cy="405195"/>
                  </a:xfrm>
                  <a:custGeom>
                    <a:avLst/>
                    <a:gdLst>
                      <a:gd name="connsiteX0" fmla="*/ 246549 w 351341"/>
                      <a:gd name="connsiteY0" fmla="*/ 0 h 649144"/>
                      <a:gd name="connsiteX1" fmla="*/ 0 w 351341"/>
                      <a:gd name="connsiteY1" fmla="*/ 528727 h 649144"/>
                      <a:gd name="connsiteX2" fmla="*/ 101041 w 351341"/>
                      <a:gd name="connsiteY2" fmla="*/ 649144 h 649144"/>
                      <a:gd name="connsiteX3" fmla="*/ 351341 w 351341"/>
                      <a:gd name="connsiteY3" fmla="*/ 112375 h 649144"/>
                      <a:gd name="connsiteX4" fmla="*/ 246549 w 351341"/>
                      <a:gd name="connsiteY4" fmla="*/ 0 h 64914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51341" h="649144">
                        <a:moveTo>
                          <a:pt x="246549" y="0"/>
                        </a:moveTo>
                        <a:lnTo>
                          <a:pt x="0" y="528727"/>
                        </a:lnTo>
                        <a:lnTo>
                          <a:pt x="101041" y="649144"/>
                        </a:lnTo>
                        <a:lnTo>
                          <a:pt x="351341" y="112375"/>
                        </a:lnTo>
                        <a:lnTo>
                          <a:pt x="246549" y="0"/>
                        </a:lnTo>
                        <a:close/>
                      </a:path>
                    </a:pathLst>
                  </a:custGeom>
                  <a:gradFill>
                    <a:gsLst>
                      <a:gs pos="8000">
                        <a:schemeClr val="accent2"/>
                      </a:gs>
                      <a:gs pos="50000">
                        <a:schemeClr val="accent3">
                          <a:lumMod val="50000"/>
                        </a:schemeClr>
                      </a:gs>
                      <a:gs pos="100000">
                        <a:schemeClr val="accent3">
                          <a:lumMod val="75000"/>
                        </a:schemeClr>
                      </a:gs>
                    </a:gsLst>
                    <a:lin ang="12000000" scaled="0"/>
                  </a:gradFill>
                  <a:ln>
                    <a:noFill/>
                  </a:ln>
                  <a:effectLst/>
                  <a:scene3d>
                    <a:camera prst="orthographicFront"/>
                    <a:lightRig rig="harsh" dir="t"/>
                  </a:scene3d>
                  <a:sp3d extrusionH="12700" prstMaterial="metal">
                    <a:bevelT w="38100" h="2540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889" name="Freeform 888"/>
                  <p:cNvSpPr/>
                  <p:nvPr/>
                </p:nvSpPr>
                <p:spPr>
                  <a:xfrm rot="6900000" flipV="1">
                    <a:off x="6579029" y="4451296"/>
                    <a:ext cx="203900" cy="384269"/>
                  </a:xfrm>
                  <a:custGeom>
                    <a:avLst/>
                    <a:gdLst>
                      <a:gd name="connsiteX0" fmla="*/ 225618 w 326660"/>
                      <a:gd name="connsiteY0" fmla="*/ 0 h 615619"/>
                      <a:gd name="connsiteX1" fmla="*/ 0 w 326660"/>
                      <a:gd name="connsiteY1" fmla="*/ 483840 h 615619"/>
                      <a:gd name="connsiteX2" fmla="*/ 95743 w 326660"/>
                      <a:gd name="connsiteY2" fmla="*/ 615619 h 615619"/>
                      <a:gd name="connsiteX3" fmla="*/ 326660 w 326660"/>
                      <a:gd name="connsiteY3" fmla="*/ 120416 h 615619"/>
                      <a:gd name="connsiteX4" fmla="*/ 225618 w 326660"/>
                      <a:gd name="connsiteY4" fmla="*/ 0 h 61561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26660" h="615619">
                        <a:moveTo>
                          <a:pt x="225618" y="0"/>
                        </a:moveTo>
                        <a:lnTo>
                          <a:pt x="0" y="483840"/>
                        </a:lnTo>
                        <a:lnTo>
                          <a:pt x="95743" y="615619"/>
                        </a:lnTo>
                        <a:lnTo>
                          <a:pt x="326660" y="120416"/>
                        </a:lnTo>
                        <a:lnTo>
                          <a:pt x="225618" y="0"/>
                        </a:lnTo>
                        <a:close/>
                      </a:path>
                    </a:pathLst>
                  </a:custGeom>
                  <a:gradFill>
                    <a:gsLst>
                      <a:gs pos="8000">
                        <a:schemeClr val="accent2"/>
                      </a:gs>
                      <a:gs pos="50000">
                        <a:schemeClr val="accent3">
                          <a:lumMod val="50000"/>
                        </a:schemeClr>
                      </a:gs>
                      <a:gs pos="100000">
                        <a:schemeClr val="accent3">
                          <a:lumMod val="75000"/>
                        </a:schemeClr>
                      </a:gs>
                    </a:gsLst>
                    <a:lin ang="12000000" scaled="0"/>
                  </a:gradFill>
                  <a:ln>
                    <a:noFill/>
                  </a:ln>
                  <a:effectLst/>
                  <a:scene3d>
                    <a:camera prst="orthographicFront"/>
                    <a:lightRig rig="harsh" dir="t"/>
                  </a:scene3d>
                  <a:sp3d extrusionH="12700" prstMaterial="metal">
                    <a:bevelT w="38100" h="2540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890" name="Freeform 889"/>
                  <p:cNvSpPr/>
                  <p:nvPr/>
                </p:nvSpPr>
                <p:spPr>
                  <a:xfrm rot="6900000" flipV="1">
                    <a:off x="6954271" y="4430722"/>
                    <a:ext cx="216984" cy="424617"/>
                  </a:xfrm>
                  <a:custGeom>
                    <a:avLst/>
                    <a:gdLst>
                      <a:gd name="connsiteX0" fmla="*/ 251877 w 347620"/>
                      <a:gd name="connsiteY0" fmla="*/ 0 h 680260"/>
                      <a:gd name="connsiteX1" fmla="*/ 0 w 347620"/>
                      <a:gd name="connsiteY1" fmla="*/ 540152 h 680260"/>
                      <a:gd name="connsiteX2" fmla="*/ 91860 w 347620"/>
                      <a:gd name="connsiteY2" fmla="*/ 680260 h 680260"/>
                      <a:gd name="connsiteX3" fmla="*/ 347620 w 347620"/>
                      <a:gd name="connsiteY3" fmla="*/ 131779 h 680260"/>
                      <a:gd name="connsiteX4" fmla="*/ 251877 w 347620"/>
                      <a:gd name="connsiteY4" fmla="*/ 0 h 68026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47620" h="680260">
                        <a:moveTo>
                          <a:pt x="251877" y="0"/>
                        </a:moveTo>
                        <a:lnTo>
                          <a:pt x="0" y="540152"/>
                        </a:lnTo>
                        <a:lnTo>
                          <a:pt x="91860" y="680260"/>
                        </a:lnTo>
                        <a:lnTo>
                          <a:pt x="347620" y="131779"/>
                        </a:lnTo>
                        <a:lnTo>
                          <a:pt x="251877" y="0"/>
                        </a:lnTo>
                        <a:close/>
                      </a:path>
                    </a:pathLst>
                  </a:custGeom>
                  <a:gradFill>
                    <a:gsLst>
                      <a:gs pos="8000">
                        <a:schemeClr val="accent2"/>
                      </a:gs>
                      <a:gs pos="50000">
                        <a:schemeClr val="accent3">
                          <a:lumMod val="50000"/>
                        </a:schemeClr>
                      </a:gs>
                      <a:gs pos="100000">
                        <a:schemeClr val="accent3">
                          <a:lumMod val="75000"/>
                        </a:schemeClr>
                      </a:gs>
                    </a:gsLst>
                    <a:lin ang="12000000" scaled="0"/>
                  </a:gradFill>
                  <a:ln>
                    <a:noFill/>
                  </a:ln>
                  <a:effectLst/>
                  <a:scene3d>
                    <a:camera prst="orthographicFront"/>
                    <a:lightRig rig="harsh" dir="t"/>
                  </a:scene3d>
                  <a:sp3d extrusionH="12700" prstMaterial="metal">
                    <a:bevelT w="38100" h="2540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891" name="Freeform 890"/>
                  <p:cNvSpPr/>
                  <p:nvPr/>
                </p:nvSpPr>
                <p:spPr>
                  <a:xfrm rot="6900000" flipV="1">
                    <a:off x="7697107" y="4445179"/>
                    <a:ext cx="191816" cy="396874"/>
                  </a:xfrm>
                  <a:custGeom>
                    <a:avLst/>
                    <a:gdLst>
                      <a:gd name="connsiteX0" fmla="*/ 220322 w 307300"/>
                      <a:gd name="connsiteY0" fmla="*/ 0 h 635812"/>
                      <a:gd name="connsiteX1" fmla="*/ 0 w 307300"/>
                      <a:gd name="connsiteY1" fmla="*/ 472481 h 635812"/>
                      <a:gd name="connsiteX2" fmla="*/ 81030 w 307300"/>
                      <a:gd name="connsiteY2" fmla="*/ 635812 h 635812"/>
                      <a:gd name="connsiteX3" fmla="*/ 307300 w 307300"/>
                      <a:gd name="connsiteY3" fmla="*/ 150576 h 635812"/>
                      <a:gd name="connsiteX4" fmla="*/ 220322 w 307300"/>
                      <a:gd name="connsiteY4" fmla="*/ 0 h 63581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07300" h="635812">
                        <a:moveTo>
                          <a:pt x="220322" y="0"/>
                        </a:moveTo>
                        <a:lnTo>
                          <a:pt x="0" y="472481"/>
                        </a:lnTo>
                        <a:lnTo>
                          <a:pt x="81030" y="635812"/>
                        </a:lnTo>
                        <a:lnTo>
                          <a:pt x="307300" y="150576"/>
                        </a:lnTo>
                        <a:lnTo>
                          <a:pt x="220322" y="0"/>
                        </a:lnTo>
                        <a:close/>
                      </a:path>
                    </a:pathLst>
                  </a:custGeom>
                  <a:gradFill>
                    <a:gsLst>
                      <a:gs pos="8000">
                        <a:schemeClr val="accent2"/>
                      </a:gs>
                      <a:gs pos="50000">
                        <a:schemeClr val="accent3">
                          <a:lumMod val="50000"/>
                        </a:schemeClr>
                      </a:gs>
                      <a:gs pos="100000">
                        <a:schemeClr val="accent3">
                          <a:lumMod val="75000"/>
                        </a:schemeClr>
                      </a:gs>
                    </a:gsLst>
                    <a:lin ang="12000000" scaled="0"/>
                  </a:gradFill>
                  <a:ln>
                    <a:noFill/>
                  </a:ln>
                  <a:effectLst/>
                  <a:scene3d>
                    <a:camera prst="orthographicFront"/>
                    <a:lightRig rig="harsh" dir="t"/>
                  </a:scene3d>
                  <a:sp3d extrusionH="12700" prstMaterial="metal">
                    <a:bevelT w="38100" h="2540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892" name="Freeform 891"/>
                  <p:cNvSpPr/>
                  <p:nvPr/>
                </p:nvSpPr>
                <p:spPr>
                  <a:xfrm rot="6900000" flipV="1">
                    <a:off x="5482412" y="4566926"/>
                    <a:ext cx="247083" cy="395290"/>
                  </a:xfrm>
                  <a:custGeom>
                    <a:avLst/>
                    <a:gdLst>
                      <a:gd name="connsiteX0" fmla="*/ 247740 w 395841"/>
                      <a:gd name="connsiteY0" fmla="*/ 0 h 633275"/>
                      <a:gd name="connsiteX1" fmla="*/ 0 w 395841"/>
                      <a:gd name="connsiteY1" fmla="*/ 531281 h 633275"/>
                      <a:gd name="connsiteX2" fmla="*/ 148101 w 395841"/>
                      <a:gd name="connsiteY2" fmla="*/ 633275 h 633275"/>
                      <a:gd name="connsiteX3" fmla="*/ 395841 w 395841"/>
                      <a:gd name="connsiteY3" fmla="*/ 101993 h 633275"/>
                      <a:gd name="connsiteX4" fmla="*/ 247740 w 395841"/>
                      <a:gd name="connsiteY4" fmla="*/ 0 h 6332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95841" h="633275">
                        <a:moveTo>
                          <a:pt x="247740" y="0"/>
                        </a:moveTo>
                        <a:lnTo>
                          <a:pt x="0" y="531281"/>
                        </a:lnTo>
                        <a:lnTo>
                          <a:pt x="148101" y="633275"/>
                        </a:lnTo>
                        <a:lnTo>
                          <a:pt x="395841" y="101993"/>
                        </a:lnTo>
                        <a:lnTo>
                          <a:pt x="247740" y="0"/>
                        </a:lnTo>
                        <a:close/>
                      </a:path>
                    </a:pathLst>
                  </a:custGeom>
                  <a:gradFill>
                    <a:gsLst>
                      <a:gs pos="8000">
                        <a:schemeClr val="accent2"/>
                      </a:gs>
                      <a:gs pos="50000">
                        <a:schemeClr val="accent3">
                          <a:lumMod val="50000"/>
                        </a:schemeClr>
                      </a:gs>
                      <a:gs pos="100000">
                        <a:schemeClr val="accent3">
                          <a:lumMod val="75000"/>
                        </a:schemeClr>
                      </a:gs>
                    </a:gsLst>
                    <a:lin ang="12000000" scaled="0"/>
                  </a:gradFill>
                  <a:ln>
                    <a:noFill/>
                  </a:ln>
                  <a:effectLst/>
                  <a:scene3d>
                    <a:camera prst="orthographicFront"/>
                    <a:lightRig rig="harsh" dir="t"/>
                  </a:scene3d>
                  <a:sp3d extrusionH="12700" prstMaterial="metal">
                    <a:bevelT w="38100" h="2540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893" name="Freeform 892"/>
                  <p:cNvSpPr/>
                  <p:nvPr/>
                </p:nvSpPr>
                <p:spPr>
                  <a:xfrm rot="6900000" flipV="1">
                    <a:off x="6237847" y="4550942"/>
                    <a:ext cx="238255" cy="429898"/>
                  </a:xfrm>
                  <a:custGeom>
                    <a:avLst/>
                    <a:gdLst>
                      <a:gd name="connsiteX0" fmla="*/ 251263 w 381699"/>
                      <a:gd name="connsiteY0" fmla="*/ 0 h 688719"/>
                      <a:gd name="connsiteX1" fmla="*/ 0 w 381699"/>
                      <a:gd name="connsiteY1" fmla="*/ 538834 h 688719"/>
                      <a:gd name="connsiteX2" fmla="*/ 125769 w 381699"/>
                      <a:gd name="connsiteY2" fmla="*/ 688719 h 688719"/>
                      <a:gd name="connsiteX3" fmla="*/ 381699 w 381699"/>
                      <a:gd name="connsiteY3" fmla="*/ 139876 h 688719"/>
                      <a:gd name="connsiteX4" fmla="*/ 251263 w 381699"/>
                      <a:gd name="connsiteY4" fmla="*/ 0 h 68871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81699" h="688719">
                        <a:moveTo>
                          <a:pt x="251263" y="0"/>
                        </a:moveTo>
                        <a:lnTo>
                          <a:pt x="0" y="538834"/>
                        </a:lnTo>
                        <a:lnTo>
                          <a:pt x="125769" y="688719"/>
                        </a:lnTo>
                        <a:lnTo>
                          <a:pt x="381699" y="139876"/>
                        </a:lnTo>
                        <a:lnTo>
                          <a:pt x="251263" y="0"/>
                        </a:lnTo>
                        <a:close/>
                      </a:path>
                    </a:pathLst>
                  </a:custGeom>
                  <a:gradFill>
                    <a:gsLst>
                      <a:gs pos="8000">
                        <a:schemeClr val="accent2"/>
                      </a:gs>
                      <a:gs pos="50000">
                        <a:schemeClr val="accent3">
                          <a:lumMod val="50000"/>
                        </a:schemeClr>
                      </a:gs>
                      <a:gs pos="100000">
                        <a:schemeClr val="accent3">
                          <a:lumMod val="75000"/>
                        </a:schemeClr>
                      </a:gs>
                    </a:gsLst>
                    <a:lin ang="12000000" scaled="0"/>
                  </a:gradFill>
                  <a:ln>
                    <a:noFill/>
                  </a:ln>
                  <a:effectLst/>
                  <a:scene3d>
                    <a:camera prst="orthographicFront"/>
                    <a:lightRig rig="harsh" dir="t"/>
                  </a:scene3d>
                  <a:sp3d extrusionH="12700" prstMaterial="metal">
                    <a:bevelT w="38100" h="2540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894" name="Freeform 893"/>
                  <p:cNvSpPr/>
                  <p:nvPr/>
                </p:nvSpPr>
                <p:spPr>
                  <a:xfrm rot="6900000" flipV="1">
                    <a:off x="7780369" y="4550752"/>
                    <a:ext cx="209767" cy="431828"/>
                  </a:xfrm>
                  <a:custGeom>
                    <a:avLst/>
                    <a:gdLst>
                      <a:gd name="connsiteX0" fmla="*/ 227796 w 336059"/>
                      <a:gd name="connsiteY0" fmla="*/ 0 h 691811"/>
                      <a:gd name="connsiteX1" fmla="*/ 0 w 336059"/>
                      <a:gd name="connsiteY1" fmla="*/ 488510 h 691811"/>
                      <a:gd name="connsiteX2" fmla="*/ 100860 w 336059"/>
                      <a:gd name="connsiteY2" fmla="*/ 691811 h 691811"/>
                      <a:gd name="connsiteX3" fmla="*/ 336059 w 336059"/>
                      <a:gd name="connsiteY3" fmla="*/ 187425 h 691811"/>
                      <a:gd name="connsiteX4" fmla="*/ 227796 w 336059"/>
                      <a:gd name="connsiteY4" fmla="*/ 0 h 69181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36059" h="691811">
                        <a:moveTo>
                          <a:pt x="227796" y="0"/>
                        </a:moveTo>
                        <a:lnTo>
                          <a:pt x="0" y="488510"/>
                        </a:lnTo>
                        <a:lnTo>
                          <a:pt x="100860" y="691811"/>
                        </a:lnTo>
                        <a:lnTo>
                          <a:pt x="336059" y="187425"/>
                        </a:lnTo>
                        <a:lnTo>
                          <a:pt x="227796" y="0"/>
                        </a:lnTo>
                        <a:close/>
                      </a:path>
                    </a:pathLst>
                  </a:custGeom>
                  <a:gradFill>
                    <a:gsLst>
                      <a:gs pos="8000">
                        <a:schemeClr val="accent2"/>
                      </a:gs>
                      <a:gs pos="50000">
                        <a:schemeClr val="accent3">
                          <a:lumMod val="50000"/>
                        </a:schemeClr>
                      </a:gs>
                      <a:gs pos="100000">
                        <a:schemeClr val="accent3">
                          <a:lumMod val="75000"/>
                        </a:schemeClr>
                      </a:gs>
                    </a:gsLst>
                    <a:lin ang="12000000" scaled="0"/>
                  </a:gradFill>
                  <a:ln>
                    <a:noFill/>
                  </a:ln>
                  <a:effectLst/>
                  <a:scene3d>
                    <a:camera prst="orthographicFront"/>
                    <a:lightRig rig="harsh" dir="t"/>
                  </a:scene3d>
                  <a:sp3d extrusionH="12700" prstMaterial="metal">
                    <a:bevelT w="38100" h="2540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895" name="Freeform 894"/>
                  <p:cNvSpPr/>
                  <p:nvPr/>
                </p:nvSpPr>
                <p:spPr>
                  <a:xfrm rot="6900000" flipV="1">
                    <a:off x="5491324" y="4709084"/>
                    <a:ext cx="281049" cy="418680"/>
                  </a:xfrm>
                  <a:custGeom>
                    <a:avLst/>
                    <a:gdLst>
                      <a:gd name="connsiteX0" fmla="*/ 247741 w 450256"/>
                      <a:gd name="connsiteY0" fmla="*/ 0 h 670748"/>
                      <a:gd name="connsiteX1" fmla="*/ 0 w 450256"/>
                      <a:gd name="connsiteY1" fmla="*/ 531281 h 670748"/>
                      <a:gd name="connsiteX2" fmla="*/ 202516 w 450256"/>
                      <a:gd name="connsiteY2" fmla="*/ 670748 h 670748"/>
                      <a:gd name="connsiteX3" fmla="*/ 450256 w 450256"/>
                      <a:gd name="connsiteY3" fmla="*/ 139467 h 670748"/>
                      <a:gd name="connsiteX4" fmla="*/ 247741 w 450256"/>
                      <a:gd name="connsiteY4" fmla="*/ 0 h 67074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50256" h="670748">
                        <a:moveTo>
                          <a:pt x="247741" y="0"/>
                        </a:moveTo>
                        <a:lnTo>
                          <a:pt x="0" y="531281"/>
                        </a:lnTo>
                        <a:lnTo>
                          <a:pt x="202516" y="670748"/>
                        </a:lnTo>
                        <a:lnTo>
                          <a:pt x="450256" y="139467"/>
                        </a:lnTo>
                        <a:lnTo>
                          <a:pt x="247741" y="0"/>
                        </a:lnTo>
                        <a:close/>
                      </a:path>
                    </a:pathLst>
                  </a:custGeom>
                  <a:gradFill>
                    <a:gsLst>
                      <a:gs pos="8000">
                        <a:schemeClr val="accent2"/>
                      </a:gs>
                      <a:gs pos="50000">
                        <a:schemeClr val="accent3">
                          <a:lumMod val="50000"/>
                        </a:schemeClr>
                      </a:gs>
                      <a:gs pos="100000">
                        <a:schemeClr val="accent3">
                          <a:lumMod val="75000"/>
                        </a:schemeClr>
                      </a:gs>
                    </a:gsLst>
                    <a:lin ang="12000000" scaled="0"/>
                  </a:gradFill>
                  <a:ln>
                    <a:noFill/>
                  </a:ln>
                  <a:effectLst/>
                  <a:scene3d>
                    <a:camera prst="orthographicFront"/>
                    <a:lightRig rig="harsh" dir="t"/>
                  </a:scene3d>
                  <a:sp3d extrusionH="12700" prstMaterial="metal">
                    <a:bevelT w="38100" h="2540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896" name="Freeform 895"/>
                  <p:cNvSpPr/>
                  <p:nvPr/>
                </p:nvSpPr>
                <p:spPr>
                  <a:xfrm rot="6900000" flipV="1">
                    <a:off x="5890540" y="4706808"/>
                    <a:ext cx="274466" cy="436899"/>
                  </a:xfrm>
                  <a:custGeom>
                    <a:avLst/>
                    <a:gdLst>
                      <a:gd name="connsiteX0" fmla="*/ 237195 w 439711"/>
                      <a:gd name="connsiteY0" fmla="*/ 0 h 699935"/>
                      <a:gd name="connsiteX1" fmla="*/ 0 w 439711"/>
                      <a:gd name="connsiteY1" fmla="*/ 508666 h 699935"/>
                      <a:gd name="connsiteX2" fmla="*/ 178360 w 439711"/>
                      <a:gd name="connsiteY2" fmla="*/ 699935 h 699935"/>
                      <a:gd name="connsiteX3" fmla="*/ 439711 w 439711"/>
                      <a:gd name="connsiteY3" fmla="*/ 139468 h 699935"/>
                      <a:gd name="connsiteX4" fmla="*/ 237195 w 439711"/>
                      <a:gd name="connsiteY4" fmla="*/ 0 h 69993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39711" h="699935">
                        <a:moveTo>
                          <a:pt x="237195" y="0"/>
                        </a:moveTo>
                        <a:lnTo>
                          <a:pt x="0" y="508666"/>
                        </a:lnTo>
                        <a:lnTo>
                          <a:pt x="178360" y="699935"/>
                        </a:lnTo>
                        <a:lnTo>
                          <a:pt x="439711" y="139468"/>
                        </a:lnTo>
                        <a:lnTo>
                          <a:pt x="237195" y="0"/>
                        </a:lnTo>
                        <a:close/>
                      </a:path>
                    </a:pathLst>
                  </a:custGeom>
                  <a:gradFill>
                    <a:gsLst>
                      <a:gs pos="8000">
                        <a:schemeClr val="accent2"/>
                      </a:gs>
                      <a:gs pos="50000">
                        <a:schemeClr val="accent3">
                          <a:lumMod val="50000"/>
                        </a:schemeClr>
                      </a:gs>
                      <a:gs pos="100000">
                        <a:schemeClr val="accent3">
                          <a:lumMod val="75000"/>
                        </a:schemeClr>
                      </a:gs>
                    </a:gsLst>
                    <a:lin ang="12000000" scaled="0"/>
                  </a:gradFill>
                  <a:ln>
                    <a:noFill/>
                  </a:ln>
                  <a:effectLst/>
                  <a:scene3d>
                    <a:camera prst="orthographicFront"/>
                    <a:lightRig rig="harsh" dir="t"/>
                  </a:scene3d>
                  <a:sp3d extrusionH="12700" prstMaterial="metal">
                    <a:bevelT w="38100" h="2540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897" name="Freeform 896"/>
                  <p:cNvSpPr/>
                  <p:nvPr/>
                </p:nvSpPr>
                <p:spPr>
                  <a:xfrm rot="6900000" flipV="1">
                    <a:off x="7881092" y="4676084"/>
                    <a:ext cx="240171" cy="490408"/>
                  </a:xfrm>
                  <a:custGeom>
                    <a:avLst/>
                    <a:gdLst>
                      <a:gd name="connsiteX0" fmla="*/ 236726 w 384767"/>
                      <a:gd name="connsiteY0" fmla="*/ 0 h 785658"/>
                      <a:gd name="connsiteX1" fmla="*/ 0 w 384767"/>
                      <a:gd name="connsiteY1" fmla="*/ 507661 h 785658"/>
                      <a:gd name="connsiteX2" fmla="*/ 137918 w 384767"/>
                      <a:gd name="connsiteY2" fmla="*/ 785658 h 785658"/>
                      <a:gd name="connsiteX3" fmla="*/ 384767 w 384767"/>
                      <a:gd name="connsiteY3" fmla="*/ 256289 h 785658"/>
                      <a:gd name="connsiteX4" fmla="*/ 236726 w 384767"/>
                      <a:gd name="connsiteY4" fmla="*/ 0 h 78565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84767" h="785658">
                        <a:moveTo>
                          <a:pt x="236726" y="0"/>
                        </a:moveTo>
                        <a:lnTo>
                          <a:pt x="0" y="507661"/>
                        </a:lnTo>
                        <a:lnTo>
                          <a:pt x="137918" y="785658"/>
                        </a:lnTo>
                        <a:lnTo>
                          <a:pt x="384767" y="256289"/>
                        </a:lnTo>
                        <a:lnTo>
                          <a:pt x="236726" y="0"/>
                        </a:lnTo>
                        <a:close/>
                      </a:path>
                    </a:pathLst>
                  </a:custGeom>
                  <a:gradFill>
                    <a:gsLst>
                      <a:gs pos="8000">
                        <a:schemeClr val="accent2"/>
                      </a:gs>
                      <a:gs pos="50000">
                        <a:schemeClr val="accent3">
                          <a:lumMod val="50000"/>
                        </a:schemeClr>
                      </a:gs>
                      <a:gs pos="100000">
                        <a:schemeClr val="accent3">
                          <a:lumMod val="75000"/>
                        </a:schemeClr>
                      </a:gs>
                    </a:gsLst>
                    <a:lin ang="12000000" scaled="0"/>
                  </a:gradFill>
                  <a:ln>
                    <a:noFill/>
                  </a:ln>
                  <a:effectLst/>
                  <a:scene3d>
                    <a:camera prst="orthographicFront"/>
                    <a:lightRig rig="harsh" dir="t"/>
                  </a:scene3d>
                  <a:sp3d extrusionH="12700" prstMaterial="metal">
                    <a:bevelT w="38100" h="2540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898" name="Freeform 897"/>
                  <p:cNvSpPr/>
                  <p:nvPr/>
                </p:nvSpPr>
                <p:spPr>
                  <a:xfrm rot="6900000" flipV="1">
                    <a:off x="3966338" y="4377685"/>
                    <a:ext cx="217637" cy="316396"/>
                  </a:xfrm>
                  <a:custGeom>
                    <a:avLst/>
                    <a:gdLst>
                      <a:gd name="connsiteX0" fmla="*/ 224008 w 348666"/>
                      <a:gd name="connsiteY0" fmla="*/ 0 h 506882"/>
                      <a:gd name="connsiteX1" fmla="*/ 0 w 348666"/>
                      <a:gd name="connsiteY1" fmla="*/ 480385 h 506882"/>
                      <a:gd name="connsiteX2" fmla="*/ 124659 w 348666"/>
                      <a:gd name="connsiteY2" fmla="*/ 506882 h 506882"/>
                      <a:gd name="connsiteX3" fmla="*/ 348666 w 348666"/>
                      <a:gd name="connsiteY3" fmla="*/ 26497 h 506882"/>
                      <a:gd name="connsiteX4" fmla="*/ 224008 w 348666"/>
                      <a:gd name="connsiteY4" fmla="*/ 0 h 5068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48666" h="506882">
                        <a:moveTo>
                          <a:pt x="224008" y="0"/>
                        </a:moveTo>
                        <a:lnTo>
                          <a:pt x="0" y="480385"/>
                        </a:lnTo>
                        <a:lnTo>
                          <a:pt x="124659" y="506882"/>
                        </a:lnTo>
                        <a:lnTo>
                          <a:pt x="348666" y="26497"/>
                        </a:lnTo>
                        <a:lnTo>
                          <a:pt x="224008" y="0"/>
                        </a:lnTo>
                        <a:close/>
                      </a:path>
                    </a:pathLst>
                  </a:custGeom>
                  <a:gradFill>
                    <a:gsLst>
                      <a:gs pos="8000">
                        <a:schemeClr val="accent2"/>
                      </a:gs>
                      <a:gs pos="50000">
                        <a:schemeClr val="accent3">
                          <a:lumMod val="50000"/>
                        </a:schemeClr>
                      </a:gs>
                      <a:gs pos="100000">
                        <a:schemeClr val="accent3">
                          <a:lumMod val="75000"/>
                        </a:schemeClr>
                      </a:gs>
                    </a:gsLst>
                    <a:lin ang="12000000" scaled="0"/>
                  </a:gradFill>
                  <a:ln>
                    <a:noFill/>
                  </a:ln>
                  <a:effectLst/>
                  <a:scene3d>
                    <a:camera prst="orthographicFront"/>
                    <a:lightRig rig="harsh" dir="t"/>
                  </a:scene3d>
                  <a:sp3d extrusionH="12700" prstMaterial="metal">
                    <a:bevelT w="38100" h="2540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899" name="Freeform 898"/>
                  <p:cNvSpPr/>
                  <p:nvPr/>
                </p:nvSpPr>
                <p:spPr>
                  <a:xfrm rot="6900000" flipV="1">
                    <a:off x="4314085" y="4396244"/>
                    <a:ext cx="195047" cy="287573"/>
                  </a:xfrm>
                  <a:custGeom>
                    <a:avLst/>
                    <a:gdLst>
                      <a:gd name="connsiteX0" fmla="*/ 187818 w 312477"/>
                      <a:gd name="connsiteY0" fmla="*/ 0 h 460707"/>
                      <a:gd name="connsiteX1" fmla="*/ 0 w 312477"/>
                      <a:gd name="connsiteY1" fmla="*/ 402777 h 460707"/>
                      <a:gd name="connsiteX2" fmla="*/ 110001 w 312477"/>
                      <a:gd name="connsiteY2" fmla="*/ 460707 h 460707"/>
                      <a:gd name="connsiteX3" fmla="*/ 312477 w 312477"/>
                      <a:gd name="connsiteY3" fmla="*/ 26497 h 460707"/>
                      <a:gd name="connsiteX4" fmla="*/ 187818 w 312477"/>
                      <a:gd name="connsiteY4" fmla="*/ 0 h 4607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12477" h="460707">
                        <a:moveTo>
                          <a:pt x="187818" y="0"/>
                        </a:moveTo>
                        <a:lnTo>
                          <a:pt x="0" y="402777"/>
                        </a:lnTo>
                        <a:lnTo>
                          <a:pt x="110001" y="460707"/>
                        </a:lnTo>
                        <a:lnTo>
                          <a:pt x="312477" y="26497"/>
                        </a:lnTo>
                        <a:lnTo>
                          <a:pt x="187818" y="0"/>
                        </a:lnTo>
                        <a:close/>
                      </a:path>
                    </a:pathLst>
                  </a:custGeom>
                  <a:gradFill>
                    <a:gsLst>
                      <a:gs pos="8000">
                        <a:schemeClr val="accent2"/>
                      </a:gs>
                      <a:gs pos="50000">
                        <a:schemeClr val="accent3">
                          <a:lumMod val="50000"/>
                        </a:schemeClr>
                      </a:gs>
                      <a:gs pos="100000">
                        <a:schemeClr val="accent3">
                          <a:lumMod val="75000"/>
                        </a:schemeClr>
                      </a:gs>
                    </a:gsLst>
                    <a:lin ang="12000000" scaled="0"/>
                  </a:gradFill>
                  <a:ln>
                    <a:noFill/>
                  </a:ln>
                  <a:effectLst/>
                  <a:scene3d>
                    <a:camera prst="orthographicFront"/>
                    <a:lightRig rig="harsh" dir="t"/>
                  </a:scene3d>
                  <a:sp3d extrusionH="12700" prstMaterial="metal">
                    <a:bevelT w="38100" h="2540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900" name="Freeform 899"/>
                  <p:cNvSpPr/>
                  <p:nvPr/>
                </p:nvSpPr>
                <p:spPr>
                  <a:xfrm rot="6900000" flipV="1">
                    <a:off x="4703216" y="4382219"/>
                    <a:ext cx="195111" cy="307331"/>
                  </a:xfrm>
                  <a:custGeom>
                    <a:avLst/>
                    <a:gdLst>
                      <a:gd name="connsiteX0" fmla="*/ 202578 w 312579"/>
                      <a:gd name="connsiteY0" fmla="*/ 0 h 492359"/>
                      <a:gd name="connsiteX1" fmla="*/ 0 w 312579"/>
                      <a:gd name="connsiteY1" fmla="*/ 434429 h 492359"/>
                      <a:gd name="connsiteX2" fmla="*/ 110001 w 312579"/>
                      <a:gd name="connsiteY2" fmla="*/ 492359 h 492359"/>
                      <a:gd name="connsiteX3" fmla="*/ 312579 w 312579"/>
                      <a:gd name="connsiteY3" fmla="*/ 57930 h 492359"/>
                      <a:gd name="connsiteX4" fmla="*/ 202578 w 312579"/>
                      <a:gd name="connsiteY4" fmla="*/ 0 h 4923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12579" h="492359">
                        <a:moveTo>
                          <a:pt x="202578" y="0"/>
                        </a:moveTo>
                        <a:lnTo>
                          <a:pt x="0" y="434429"/>
                        </a:lnTo>
                        <a:lnTo>
                          <a:pt x="110001" y="492359"/>
                        </a:lnTo>
                        <a:lnTo>
                          <a:pt x="312579" y="57930"/>
                        </a:lnTo>
                        <a:lnTo>
                          <a:pt x="202578" y="0"/>
                        </a:lnTo>
                        <a:close/>
                      </a:path>
                    </a:pathLst>
                  </a:custGeom>
                  <a:gradFill>
                    <a:gsLst>
                      <a:gs pos="8000">
                        <a:schemeClr val="accent2"/>
                      </a:gs>
                      <a:gs pos="50000">
                        <a:schemeClr val="accent3">
                          <a:lumMod val="50000"/>
                        </a:schemeClr>
                      </a:gs>
                      <a:gs pos="100000">
                        <a:schemeClr val="accent3">
                          <a:lumMod val="75000"/>
                        </a:schemeClr>
                      </a:gs>
                    </a:gsLst>
                    <a:lin ang="12000000" scaled="0"/>
                  </a:gradFill>
                  <a:ln>
                    <a:noFill/>
                  </a:ln>
                  <a:effectLst/>
                  <a:scene3d>
                    <a:camera prst="orthographicFront"/>
                    <a:lightRig rig="harsh" dir="t"/>
                  </a:scene3d>
                  <a:sp3d extrusionH="12700" prstMaterial="metal">
                    <a:bevelT w="38100" h="2540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901" name="Freeform 900"/>
                  <p:cNvSpPr/>
                  <p:nvPr/>
                </p:nvSpPr>
                <p:spPr>
                  <a:xfrm rot="6900000" flipV="1">
                    <a:off x="5107530" y="4376068"/>
                    <a:ext cx="198580" cy="323190"/>
                  </a:xfrm>
                  <a:custGeom>
                    <a:avLst/>
                    <a:gdLst>
                      <a:gd name="connsiteX0" fmla="*/ 208135 w 318136"/>
                      <a:gd name="connsiteY0" fmla="*/ 0 h 517768"/>
                      <a:gd name="connsiteX1" fmla="*/ 0 w 318136"/>
                      <a:gd name="connsiteY1" fmla="*/ 446346 h 517768"/>
                      <a:gd name="connsiteX2" fmla="*/ 103709 w 318136"/>
                      <a:gd name="connsiteY2" fmla="*/ 517768 h 517768"/>
                      <a:gd name="connsiteX3" fmla="*/ 318136 w 318136"/>
                      <a:gd name="connsiteY3" fmla="*/ 57929 h 517768"/>
                      <a:gd name="connsiteX4" fmla="*/ 208135 w 318136"/>
                      <a:gd name="connsiteY4" fmla="*/ 0 h 517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18136" h="517768">
                        <a:moveTo>
                          <a:pt x="208135" y="0"/>
                        </a:moveTo>
                        <a:lnTo>
                          <a:pt x="0" y="446346"/>
                        </a:lnTo>
                        <a:lnTo>
                          <a:pt x="103709" y="517768"/>
                        </a:lnTo>
                        <a:lnTo>
                          <a:pt x="318136" y="57929"/>
                        </a:lnTo>
                        <a:lnTo>
                          <a:pt x="208135" y="0"/>
                        </a:lnTo>
                        <a:close/>
                      </a:path>
                    </a:pathLst>
                  </a:custGeom>
                  <a:gradFill>
                    <a:gsLst>
                      <a:gs pos="8000">
                        <a:schemeClr val="accent2"/>
                      </a:gs>
                      <a:gs pos="50000">
                        <a:schemeClr val="accent3">
                          <a:lumMod val="50000"/>
                        </a:schemeClr>
                      </a:gs>
                      <a:gs pos="100000">
                        <a:schemeClr val="accent3">
                          <a:lumMod val="75000"/>
                        </a:schemeClr>
                      </a:gs>
                    </a:gsLst>
                    <a:lin ang="12000000" scaled="0"/>
                  </a:gradFill>
                  <a:ln>
                    <a:noFill/>
                  </a:ln>
                  <a:effectLst/>
                  <a:scene3d>
                    <a:camera prst="orthographicFront"/>
                    <a:lightRig rig="harsh" dir="t"/>
                  </a:scene3d>
                  <a:sp3d extrusionH="12700" prstMaterial="metal">
                    <a:bevelT w="38100" h="2540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902" name="Freeform 901"/>
                  <p:cNvSpPr/>
                  <p:nvPr/>
                </p:nvSpPr>
                <p:spPr>
                  <a:xfrm rot="6900000" flipV="1">
                    <a:off x="3936125" y="4482517"/>
                    <a:ext cx="229096" cy="318831"/>
                  </a:xfrm>
                  <a:custGeom>
                    <a:avLst/>
                    <a:gdLst>
                      <a:gd name="connsiteX0" fmla="*/ 224007 w 367024"/>
                      <a:gd name="connsiteY0" fmla="*/ 0 h 510784"/>
                      <a:gd name="connsiteX1" fmla="*/ 0 w 367024"/>
                      <a:gd name="connsiteY1" fmla="*/ 480385 h 510784"/>
                      <a:gd name="connsiteX2" fmla="*/ 143017 w 367024"/>
                      <a:gd name="connsiteY2" fmla="*/ 510784 h 510784"/>
                      <a:gd name="connsiteX3" fmla="*/ 367024 w 367024"/>
                      <a:gd name="connsiteY3" fmla="*/ 30399 h 510784"/>
                      <a:gd name="connsiteX4" fmla="*/ 224007 w 367024"/>
                      <a:gd name="connsiteY4" fmla="*/ 0 h 51078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67024" h="510784">
                        <a:moveTo>
                          <a:pt x="224007" y="0"/>
                        </a:moveTo>
                        <a:lnTo>
                          <a:pt x="0" y="480385"/>
                        </a:lnTo>
                        <a:lnTo>
                          <a:pt x="143017" y="510784"/>
                        </a:lnTo>
                        <a:lnTo>
                          <a:pt x="367024" y="30399"/>
                        </a:lnTo>
                        <a:lnTo>
                          <a:pt x="224007" y="0"/>
                        </a:lnTo>
                        <a:close/>
                      </a:path>
                    </a:pathLst>
                  </a:custGeom>
                  <a:gradFill>
                    <a:gsLst>
                      <a:gs pos="8000">
                        <a:schemeClr val="accent2"/>
                      </a:gs>
                      <a:gs pos="50000">
                        <a:schemeClr val="accent3">
                          <a:lumMod val="50000"/>
                        </a:schemeClr>
                      </a:gs>
                      <a:gs pos="100000">
                        <a:schemeClr val="accent3">
                          <a:lumMod val="75000"/>
                        </a:schemeClr>
                      </a:gs>
                    </a:gsLst>
                    <a:lin ang="12000000" scaled="0"/>
                  </a:gradFill>
                  <a:ln>
                    <a:noFill/>
                  </a:ln>
                  <a:effectLst/>
                  <a:scene3d>
                    <a:camera prst="orthographicFront"/>
                    <a:lightRig rig="harsh" dir="t"/>
                  </a:scene3d>
                  <a:sp3d extrusionH="12700" prstMaterial="metal">
                    <a:bevelT w="38100" h="2540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903" name="Freeform 902"/>
                  <p:cNvSpPr/>
                  <p:nvPr/>
                </p:nvSpPr>
                <p:spPr>
                  <a:xfrm rot="6900000" flipV="1">
                    <a:off x="4293270" y="4487541"/>
                    <a:ext cx="218351" cy="318298"/>
                  </a:xfrm>
                  <a:custGeom>
                    <a:avLst/>
                    <a:gdLst>
                      <a:gd name="connsiteX0" fmla="*/ 206792 w 349810"/>
                      <a:gd name="connsiteY0" fmla="*/ 0 h 509929"/>
                      <a:gd name="connsiteX1" fmla="*/ 0 w 349810"/>
                      <a:gd name="connsiteY1" fmla="*/ 443468 h 509929"/>
                      <a:gd name="connsiteX2" fmla="*/ 126201 w 349810"/>
                      <a:gd name="connsiteY2" fmla="*/ 509929 h 509929"/>
                      <a:gd name="connsiteX3" fmla="*/ 349810 w 349810"/>
                      <a:gd name="connsiteY3" fmla="*/ 30399 h 509929"/>
                      <a:gd name="connsiteX4" fmla="*/ 206792 w 349810"/>
                      <a:gd name="connsiteY4" fmla="*/ 0 h 50992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49810" h="509929">
                        <a:moveTo>
                          <a:pt x="206792" y="0"/>
                        </a:moveTo>
                        <a:lnTo>
                          <a:pt x="0" y="443468"/>
                        </a:lnTo>
                        <a:lnTo>
                          <a:pt x="126201" y="509929"/>
                        </a:lnTo>
                        <a:lnTo>
                          <a:pt x="349810" y="30399"/>
                        </a:lnTo>
                        <a:lnTo>
                          <a:pt x="206792" y="0"/>
                        </a:lnTo>
                        <a:close/>
                      </a:path>
                    </a:pathLst>
                  </a:custGeom>
                  <a:gradFill>
                    <a:gsLst>
                      <a:gs pos="8000">
                        <a:schemeClr val="accent2"/>
                      </a:gs>
                      <a:gs pos="50000">
                        <a:schemeClr val="accent3">
                          <a:lumMod val="50000"/>
                        </a:schemeClr>
                      </a:gs>
                      <a:gs pos="100000">
                        <a:schemeClr val="accent3">
                          <a:lumMod val="75000"/>
                        </a:schemeClr>
                      </a:gs>
                    </a:gsLst>
                    <a:lin ang="12000000" scaled="0"/>
                  </a:gradFill>
                  <a:ln>
                    <a:noFill/>
                  </a:ln>
                  <a:effectLst/>
                  <a:scene3d>
                    <a:camera prst="orthographicFront"/>
                    <a:lightRig rig="harsh" dir="t"/>
                  </a:scene3d>
                  <a:sp3d extrusionH="12700" prstMaterial="metal">
                    <a:bevelT w="38100" h="2540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904" name="Freeform 903"/>
                  <p:cNvSpPr/>
                  <p:nvPr/>
                </p:nvSpPr>
                <p:spPr>
                  <a:xfrm rot="6900000" flipV="1">
                    <a:off x="4703295" y="4485604"/>
                    <a:ext cx="205223" cy="312656"/>
                  </a:xfrm>
                  <a:custGeom>
                    <a:avLst/>
                    <a:gdLst>
                      <a:gd name="connsiteX0" fmla="*/ 202577 w 328778"/>
                      <a:gd name="connsiteY0" fmla="*/ 0 h 500890"/>
                      <a:gd name="connsiteX1" fmla="*/ 0 w 328778"/>
                      <a:gd name="connsiteY1" fmla="*/ 434428 h 500890"/>
                      <a:gd name="connsiteX2" fmla="*/ 126201 w 328778"/>
                      <a:gd name="connsiteY2" fmla="*/ 500890 h 500890"/>
                      <a:gd name="connsiteX3" fmla="*/ 328778 w 328778"/>
                      <a:gd name="connsiteY3" fmla="*/ 66462 h 500890"/>
                      <a:gd name="connsiteX4" fmla="*/ 202577 w 328778"/>
                      <a:gd name="connsiteY4" fmla="*/ 0 h 500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28778" h="500890">
                        <a:moveTo>
                          <a:pt x="202577" y="0"/>
                        </a:moveTo>
                        <a:lnTo>
                          <a:pt x="0" y="434428"/>
                        </a:lnTo>
                        <a:lnTo>
                          <a:pt x="126201" y="500890"/>
                        </a:lnTo>
                        <a:lnTo>
                          <a:pt x="328778" y="66462"/>
                        </a:lnTo>
                        <a:lnTo>
                          <a:pt x="202577" y="0"/>
                        </a:lnTo>
                        <a:close/>
                      </a:path>
                    </a:pathLst>
                  </a:custGeom>
                  <a:gradFill>
                    <a:gsLst>
                      <a:gs pos="8000">
                        <a:schemeClr val="accent2"/>
                      </a:gs>
                      <a:gs pos="50000">
                        <a:schemeClr val="accent3">
                          <a:lumMod val="50000"/>
                        </a:schemeClr>
                      </a:gs>
                      <a:gs pos="100000">
                        <a:schemeClr val="accent3">
                          <a:lumMod val="75000"/>
                        </a:schemeClr>
                      </a:gs>
                    </a:gsLst>
                    <a:lin ang="12000000" scaled="0"/>
                  </a:gradFill>
                  <a:ln>
                    <a:noFill/>
                  </a:ln>
                  <a:effectLst/>
                  <a:scene3d>
                    <a:camera prst="orthographicFront"/>
                    <a:lightRig rig="harsh" dir="t"/>
                  </a:scene3d>
                  <a:sp3d extrusionH="12700" prstMaterial="metal">
                    <a:bevelT w="38100" h="2540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905" name="Freeform 904"/>
                  <p:cNvSpPr/>
                  <p:nvPr/>
                </p:nvSpPr>
                <p:spPr>
                  <a:xfrm rot="6900000" flipV="1">
                    <a:off x="5111645" y="4473645"/>
                    <a:ext cx="213776" cy="340659"/>
                  </a:xfrm>
                  <a:custGeom>
                    <a:avLst/>
                    <a:gdLst>
                      <a:gd name="connsiteX0" fmla="*/ 216279 w 342481"/>
                      <a:gd name="connsiteY0" fmla="*/ 0 h 545753"/>
                      <a:gd name="connsiteX1" fmla="*/ 0 w 342481"/>
                      <a:gd name="connsiteY1" fmla="*/ 463812 h 545753"/>
                      <a:gd name="connsiteX2" fmla="*/ 118983 w 342481"/>
                      <a:gd name="connsiteY2" fmla="*/ 545753 h 545753"/>
                      <a:gd name="connsiteX3" fmla="*/ 342481 w 342481"/>
                      <a:gd name="connsiteY3" fmla="*/ 66461 h 545753"/>
                      <a:gd name="connsiteX4" fmla="*/ 216279 w 342481"/>
                      <a:gd name="connsiteY4" fmla="*/ 0 h 54575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42481" h="545753">
                        <a:moveTo>
                          <a:pt x="216279" y="0"/>
                        </a:moveTo>
                        <a:lnTo>
                          <a:pt x="0" y="463812"/>
                        </a:lnTo>
                        <a:lnTo>
                          <a:pt x="118983" y="545753"/>
                        </a:lnTo>
                        <a:lnTo>
                          <a:pt x="342481" y="66461"/>
                        </a:lnTo>
                        <a:lnTo>
                          <a:pt x="216279" y="0"/>
                        </a:lnTo>
                        <a:close/>
                      </a:path>
                    </a:pathLst>
                  </a:custGeom>
                  <a:gradFill>
                    <a:gsLst>
                      <a:gs pos="8000">
                        <a:schemeClr val="accent2"/>
                      </a:gs>
                      <a:gs pos="50000">
                        <a:schemeClr val="accent3">
                          <a:lumMod val="50000"/>
                        </a:schemeClr>
                      </a:gs>
                      <a:gs pos="100000">
                        <a:schemeClr val="accent3">
                          <a:lumMod val="75000"/>
                        </a:schemeClr>
                      </a:gs>
                    </a:gsLst>
                    <a:lin ang="12000000" scaled="0"/>
                  </a:gradFill>
                  <a:ln>
                    <a:noFill/>
                  </a:ln>
                  <a:effectLst/>
                  <a:scene3d>
                    <a:camera prst="orthographicFront"/>
                    <a:lightRig rig="harsh" dir="t"/>
                  </a:scene3d>
                  <a:sp3d extrusionH="12700" prstMaterial="metal">
                    <a:bevelT w="38100" h="2540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906" name="Freeform 905"/>
                  <p:cNvSpPr/>
                  <p:nvPr/>
                </p:nvSpPr>
                <p:spPr>
                  <a:xfrm rot="6900000" flipV="1">
                    <a:off x="5847338" y="4478319"/>
                    <a:ext cx="197892" cy="335256"/>
                  </a:xfrm>
                  <a:custGeom>
                    <a:avLst/>
                    <a:gdLst>
                      <a:gd name="connsiteX0" fmla="*/ 198051 w 317034"/>
                      <a:gd name="connsiteY0" fmla="*/ 0 h 537097"/>
                      <a:gd name="connsiteX1" fmla="*/ 0 w 317034"/>
                      <a:gd name="connsiteY1" fmla="*/ 424722 h 537097"/>
                      <a:gd name="connsiteX2" fmla="*/ 104791 w 317034"/>
                      <a:gd name="connsiteY2" fmla="*/ 537097 h 537097"/>
                      <a:gd name="connsiteX3" fmla="*/ 317034 w 317034"/>
                      <a:gd name="connsiteY3" fmla="*/ 81941 h 537097"/>
                      <a:gd name="connsiteX4" fmla="*/ 198051 w 317034"/>
                      <a:gd name="connsiteY4" fmla="*/ 0 h 53709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17034" h="537097">
                        <a:moveTo>
                          <a:pt x="198051" y="0"/>
                        </a:moveTo>
                        <a:lnTo>
                          <a:pt x="0" y="424722"/>
                        </a:lnTo>
                        <a:lnTo>
                          <a:pt x="104791" y="537097"/>
                        </a:lnTo>
                        <a:lnTo>
                          <a:pt x="317034" y="81941"/>
                        </a:lnTo>
                        <a:lnTo>
                          <a:pt x="198051" y="0"/>
                        </a:lnTo>
                        <a:close/>
                      </a:path>
                    </a:pathLst>
                  </a:custGeom>
                  <a:gradFill>
                    <a:gsLst>
                      <a:gs pos="8000">
                        <a:schemeClr val="accent2"/>
                      </a:gs>
                      <a:gs pos="50000">
                        <a:schemeClr val="accent3">
                          <a:lumMod val="50000"/>
                        </a:schemeClr>
                      </a:gs>
                      <a:gs pos="100000">
                        <a:schemeClr val="accent3">
                          <a:lumMod val="75000"/>
                        </a:schemeClr>
                      </a:gs>
                    </a:gsLst>
                    <a:lin ang="12000000" scaled="0"/>
                  </a:gradFill>
                  <a:ln>
                    <a:noFill/>
                  </a:ln>
                  <a:effectLst/>
                  <a:scene3d>
                    <a:camera prst="orthographicFront"/>
                    <a:lightRig rig="harsh" dir="t"/>
                  </a:scene3d>
                  <a:sp3d extrusionH="12700" prstMaterial="metal">
                    <a:bevelT w="38100" h="2540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907" name="Freeform 906"/>
                  <p:cNvSpPr/>
                  <p:nvPr/>
                </p:nvSpPr>
                <p:spPr>
                  <a:xfrm rot="6900000" flipV="1">
                    <a:off x="7342436" y="4451473"/>
                    <a:ext cx="192424" cy="383680"/>
                  </a:xfrm>
                  <a:custGeom>
                    <a:avLst/>
                    <a:gdLst>
                      <a:gd name="connsiteX0" fmla="*/ 216414 w 308274"/>
                      <a:gd name="connsiteY0" fmla="*/ 0 h 614676"/>
                      <a:gd name="connsiteX1" fmla="*/ 0 w 308274"/>
                      <a:gd name="connsiteY1" fmla="*/ 464100 h 614676"/>
                      <a:gd name="connsiteX2" fmla="*/ 86978 w 308274"/>
                      <a:gd name="connsiteY2" fmla="*/ 614676 h 614676"/>
                      <a:gd name="connsiteX3" fmla="*/ 308274 w 308274"/>
                      <a:gd name="connsiteY3" fmla="*/ 140107 h 614676"/>
                      <a:gd name="connsiteX4" fmla="*/ 216414 w 308274"/>
                      <a:gd name="connsiteY4" fmla="*/ 0 h 61467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08274" h="614676">
                        <a:moveTo>
                          <a:pt x="216414" y="0"/>
                        </a:moveTo>
                        <a:lnTo>
                          <a:pt x="0" y="464100"/>
                        </a:lnTo>
                        <a:lnTo>
                          <a:pt x="86978" y="614676"/>
                        </a:lnTo>
                        <a:lnTo>
                          <a:pt x="308274" y="140107"/>
                        </a:lnTo>
                        <a:lnTo>
                          <a:pt x="216414" y="0"/>
                        </a:lnTo>
                        <a:close/>
                      </a:path>
                    </a:pathLst>
                  </a:custGeom>
                  <a:gradFill>
                    <a:gsLst>
                      <a:gs pos="8000">
                        <a:schemeClr val="accent2"/>
                      </a:gs>
                      <a:gs pos="50000">
                        <a:schemeClr val="accent3">
                          <a:lumMod val="50000"/>
                        </a:schemeClr>
                      </a:gs>
                      <a:gs pos="100000">
                        <a:schemeClr val="accent3">
                          <a:lumMod val="75000"/>
                        </a:schemeClr>
                      </a:gs>
                    </a:gsLst>
                    <a:lin ang="12000000" scaled="0"/>
                  </a:gradFill>
                  <a:ln>
                    <a:noFill/>
                  </a:ln>
                  <a:effectLst/>
                  <a:scene3d>
                    <a:camera prst="orthographicFront"/>
                    <a:lightRig rig="harsh" dir="t"/>
                  </a:scene3d>
                  <a:sp3d extrusionH="12700" prstMaterial="metal">
                    <a:bevelT w="38100" h="2540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908" name="Freeform 907"/>
                  <p:cNvSpPr/>
                  <p:nvPr/>
                </p:nvSpPr>
                <p:spPr>
                  <a:xfrm rot="6900000" flipV="1">
                    <a:off x="3896889" y="4602833"/>
                    <a:ext cx="250942" cy="323474"/>
                  </a:xfrm>
                  <a:custGeom>
                    <a:avLst/>
                    <a:gdLst>
                      <a:gd name="connsiteX0" fmla="*/ 224007 w 402023"/>
                      <a:gd name="connsiteY0" fmla="*/ 0 h 518223"/>
                      <a:gd name="connsiteX1" fmla="*/ 0 w 402023"/>
                      <a:gd name="connsiteY1" fmla="*/ 480385 h 518223"/>
                      <a:gd name="connsiteX2" fmla="*/ 178016 w 402023"/>
                      <a:gd name="connsiteY2" fmla="*/ 518223 h 518223"/>
                      <a:gd name="connsiteX3" fmla="*/ 402023 w 402023"/>
                      <a:gd name="connsiteY3" fmla="*/ 37838 h 518223"/>
                      <a:gd name="connsiteX4" fmla="*/ 224007 w 402023"/>
                      <a:gd name="connsiteY4" fmla="*/ 0 h 5182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02023" h="518223">
                        <a:moveTo>
                          <a:pt x="224007" y="0"/>
                        </a:moveTo>
                        <a:lnTo>
                          <a:pt x="0" y="480385"/>
                        </a:lnTo>
                        <a:lnTo>
                          <a:pt x="178016" y="518223"/>
                        </a:lnTo>
                        <a:lnTo>
                          <a:pt x="402023" y="37838"/>
                        </a:lnTo>
                        <a:lnTo>
                          <a:pt x="224007" y="0"/>
                        </a:lnTo>
                        <a:close/>
                      </a:path>
                    </a:pathLst>
                  </a:custGeom>
                  <a:gradFill>
                    <a:gsLst>
                      <a:gs pos="8000">
                        <a:schemeClr val="accent2"/>
                      </a:gs>
                      <a:gs pos="50000">
                        <a:schemeClr val="accent3">
                          <a:lumMod val="50000"/>
                        </a:schemeClr>
                      </a:gs>
                      <a:gs pos="100000">
                        <a:schemeClr val="accent3">
                          <a:lumMod val="75000"/>
                        </a:schemeClr>
                      </a:gs>
                    </a:gsLst>
                    <a:lin ang="12000000" scaled="0"/>
                  </a:gradFill>
                  <a:ln>
                    <a:noFill/>
                  </a:ln>
                  <a:effectLst/>
                  <a:scene3d>
                    <a:camera prst="orthographicFront"/>
                    <a:lightRig rig="harsh" dir="t"/>
                  </a:scene3d>
                  <a:sp3d extrusionH="12700" prstMaterial="metal">
                    <a:bevelT w="38100" h="2540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909" name="Freeform 908"/>
                  <p:cNvSpPr/>
                  <p:nvPr/>
                </p:nvSpPr>
                <p:spPr>
                  <a:xfrm rot="6900000" flipV="1">
                    <a:off x="4699596" y="4603167"/>
                    <a:ext cx="224500" cy="322807"/>
                  </a:xfrm>
                  <a:custGeom>
                    <a:avLst/>
                    <a:gdLst>
                      <a:gd name="connsiteX0" fmla="*/ 202577 w 359662"/>
                      <a:gd name="connsiteY0" fmla="*/ 0 h 517154"/>
                      <a:gd name="connsiteX1" fmla="*/ 0 w 359662"/>
                      <a:gd name="connsiteY1" fmla="*/ 434428 h 517154"/>
                      <a:gd name="connsiteX2" fmla="*/ 157085 w 359662"/>
                      <a:gd name="connsiteY2" fmla="*/ 517154 h 517154"/>
                      <a:gd name="connsiteX3" fmla="*/ 359662 w 359662"/>
                      <a:gd name="connsiteY3" fmla="*/ 82725 h 517154"/>
                      <a:gd name="connsiteX4" fmla="*/ 202577 w 359662"/>
                      <a:gd name="connsiteY4" fmla="*/ 0 h 51715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59662" h="517154">
                        <a:moveTo>
                          <a:pt x="202577" y="0"/>
                        </a:moveTo>
                        <a:lnTo>
                          <a:pt x="0" y="434428"/>
                        </a:lnTo>
                        <a:lnTo>
                          <a:pt x="157085" y="517154"/>
                        </a:lnTo>
                        <a:lnTo>
                          <a:pt x="359662" y="82725"/>
                        </a:lnTo>
                        <a:lnTo>
                          <a:pt x="202577" y="0"/>
                        </a:lnTo>
                        <a:close/>
                      </a:path>
                    </a:pathLst>
                  </a:custGeom>
                  <a:gradFill>
                    <a:gsLst>
                      <a:gs pos="8000">
                        <a:schemeClr val="accent2"/>
                      </a:gs>
                      <a:gs pos="50000">
                        <a:schemeClr val="accent3">
                          <a:lumMod val="50000"/>
                        </a:schemeClr>
                      </a:gs>
                      <a:gs pos="100000">
                        <a:schemeClr val="accent3">
                          <a:lumMod val="75000"/>
                        </a:schemeClr>
                      </a:gs>
                    </a:gsLst>
                    <a:lin ang="12000000" scaled="0"/>
                  </a:gradFill>
                  <a:ln>
                    <a:noFill/>
                  </a:ln>
                  <a:effectLst/>
                  <a:scene3d>
                    <a:camera prst="orthographicFront"/>
                    <a:lightRig rig="harsh" dir="t"/>
                  </a:scene3d>
                  <a:sp3d extrusionH="12700" prstMaterial="metal">
                    <a:bevelT w="38100" h="2540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910" name="Freeform 909"/>
                  <p:cNvSpPr/>
                  <p:nvPr/>
                </p:nvSpPr>
                <p:spPr>
                  <a:xfrm rot="6900000" flipV="1">
                    <a:off x="5112885" y="4584453"/>
                    <a:ext cx="238715" cy="365318"/>
                  </a:xfrm>
                  <a:custGeom>
                    <a:avLst/>
                    <a:gdLst>
                      <a:gd name="connsiteX0" fmla="*/ 225350 w 382435"/>
                      <a:gd name="connsiteY0" fmla="*/ 0 h 585259"/>
                      <a:gd name="connsiteX1" fmla="*/ 0 w 382435"/>
                      <a:gd name="connsiteY1" fmla="*/ 483266 h 585259"/>
                      <a:gd name="connsiteX2" fmla="*/ 148100 w 382435"/>
                      <a:gd name="connsiteY2" fmla="*/ 585259 h 585259"/>
                      <a:gd name="connsiteX3" fmla="*/ 382435 w 382435"/>
                      <a:gd name="connsiteY3" fmla="*/ 82726 h 585259"/>
                      <a:gd name="connsiteX4" fmla="*/ 225350 w 382435"/>
                      <a:gd name="connsiteY4" fmla="*/ 0 h 585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82435" h="585259">
                        <a:moveTo>
                          <a:pt x="225350" y="0"/>
                        </a:moveTo>
                        <a:lnTo>
                          <a:pt x="0" y="483266"/>
                        </a:lnTo>
                        <a:lnTo>
                          <a:pt x="148100" y="585259"/>
                        </a:lnTo>
                        <a:lnTo>
                          <a:pt x="382435" y="82726"/>
                        </a:lnTo>
                        <a:lnTo>
                          <a:pt x="225350" y="0"/>
                        </a:lnTo>
                        <a:close/>
                      </a:path>
                    </a:pathLst>
                  </a:custGeom>
                  <a:gradFill>
                    <a:gsLst>
                      <a:gs pos="8000">
                        <a:schemeClr val="accent2"/>
                      </a:gs>
                      <a:gs pos="50000">
                        <a:schemeClr val="accent3">
                          <a:lumMod val="50000"/>
                        </a:schemeClr>
                      </a:gs>
                      <a:gs pos="100000">
                        <a:schemeClr val="accent3">
                          <a:lumMod val="75000"/>
                        </a:schemeClr>
                      </a:gs>
                    </a:gsLst>
                    <a:lin ang="12000000" scaled="0"/>
                  </a:gradFill>
                  <a:ln>
                    <a:noFill/>
                  </a:ln>
                  <a:effectLst/>
                  <a:scene3d>
                    <a:camera prst="orthographicFront"/>
                    <a:lightRig rig="harsh" dir="t"/>
                  </a:scene3d>
                  <a:sp3d extrusionH="12700" prstMaterial="metal">
                    <a:bevelT w="38100" h="2540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911" name="Freeform 910"/>
                  <p:cNvSpPr/>
                  <p:nvPr/>
                </p:nvSpPr>
                <p:spPr>
                  <a:xfrm rot="6900000" flipV="1">
                    <a:off x="5868603" y="4581419"/>
                    <a:ext cx="227200" cy="376296"/>
                  </a:xfrm>
                  <a:custGeom>
                    <a:avLst/>
                    <a:gdLst>
                      <a:gd name="connsiteX0" fmla="*/ 215887 w 363988"/>
                      <a:gd name="connsiteY0" fmla="*/ 0 h 602846"/>
                      <a:gd name="connsiteX1" fmla="*/ 0 w 363988"/>
                      <a:gd name="connsiteY1" fmla="*/ 462970 h 602846"/>
                      <a:gd name="connsiteX2" fmla="*/ 130436 w 363988"/>
                      <a:gd name="connsiteY2" fmla="*/ 602846 h 602846"/>
                      <a:gd name="connsiteX3" fmla="*/ 363988 w 363988"/>
                      <a:gd name="connsiteY3" fmla="*/ 101993 h 602846"/>
                      <a:gd name="connsiteX4" fmla="*/ 215887 w 363988"/>
                      <a:gd name="connsiteY4" fmla="*/ 0 h 60284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63988" h="602846">
                        <a:moveTo>
                          <a:pt x="215887" y="0"/>
                        </a:moveTo>
                        <a:lnTo>
                          <a:pt x="0" y="462970"/>
                        </a:lnTo>
                        <a:lnTo>
                          <a:pt x="130436" y="602846"/>
                        </a:lnTo>
                        <a:lnTo>
                          <a:pt x="363988" y="101993"/>
                        </a:lnTo>
                        <a:lnTo>
                          <a:pt x="215887" y="0"/>
                        </a:lnTo>
                        <a:close/>
                      </a:path>
                    </a:pathLst>
                  </a:custGeom>
                  <a:gradFill>
                    <a:gsLst>
                      <a:gs pos="8000">
                        <a:schemeClr val="accent2"/>
                      </a:gs>
                      <a:gs pos="50000">
                        <a:schemeClr val="accent3">
                          <a:lumMod val="50000"/>
                        </a:schemeClr>
                      </a:gs>
                      <a:gs pos="100000">
                        <a:schemeClr val="accent3">
                          <a:lumMod val="75000"/>
                        </a:schemeClr>
                      </a:gs>
                    </a:gsLst>
                    <a:lin ang="12000000" scaled="0"/>
                  </a:gradFill>
                  <a:ln>
                    <a:noFill/>
                  </a:ln>
                  <a:effectLst/>
                  <a:scene3d>
                    <a:camera prst="orthographicFront"/>
                    <a:lightRig rig="harsh" dir="t"/>
                  </a:scene3d>
                  <a:sp3d extrusionH="12700" prstMaterial="metal">
                    <a:bevelT w="38100" h="2540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912" name="Freeform 911"/>
                  <p:cNvSpPr/>
                  <p:nvPr/>
                </p:nvSpPr>
                <p:spPr>
                  <a:xfrm rot="6900000" flipV="1">
                    <a:off x="6632125" y="4559780"/>
                    <a:ext cx="223491" cy="413313"/>
                  </a:xfrm>
                  <a:custGeom>
                    <a:avLst/>
                    <a:gdLst>
                      <a:gd name="connsiteX0" fmla="*/ 232277 w 358045"/>
                      <a:gd name="connsiteY0" fmla="*/ 0 h 662149"/>
                      <a:gd name="connsiteX1" fmla="*/ 0 w 358045"/>
                      <a:gd name="connsiteY1" fmla="*/ 498121 h 662149"/>
                      <a:gd name="connsiteX2" fmla="*/ 119173 w 358045"/>
                      <a:gd name="connsiteY2" fmla="*/ 662149 h 662149"/>
                      <a:gd name="connsiteX3" fmla="*/ 358045 w 358045"/>
                      <a:gd name="connsiteY3" fmla="*/ 149885 h 662149"/>
                      <a:gd name="connsiteX4" fmla="*/ 232277 w 358045"/>
                      <a:gd name="connsiteY4" fmla="*/ 0 h 6621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58045" h="662149">
                        <a:moveTo>
                          <a:pt x="232277" y="0"/>
                        </a:moveTo>
                        <a:lnTo>
                          <a:pt x="0" y="498121"/>
                        </a:lnTo>
                        <a:lnTo>
                          <a:pt x="119173" y="662149"/>
                        </a:lnTo>
                        <a:lnTo>
                          <a:pt x="358045" y="149885"/>
                        </a:lnTo>
                        <a:lnTo>
                          <a:pt x="232277" y="0"/>
                        </a:lnTo>
                        <a:close/>
                      </a:path>
                    </a:pathLst>
                  </a:custGeom>
                  <a:gradFill>
                    <a:gsLst>
                      <a:gs pos="8000">
                        <a:schemeClr val="accent2"/>
                      </a:gs>
                      <a:gs pos="50000">
                        <a:schemeClr val="accent3">
                          <a:lumMod val="50000"/>
                        </a:schemeClr>
                      </a:gs>
                      <a:gs pos="100000">
                        <a:schemeClr val="accent3">
                          <a:lumMod val="75000"/>
                        </a:schemeClr>
                      </a:gs>
                    </a:gsLst>
                    <a:lin ang="12000000" scaled="0"/>
                  </a:gradFill>
                  <a:ln>
                    <a:noFill/>
                  </a:ln>
                  <a:effectLst/>
                  <a:scene3d>
                    <a:camera prst="orthographicFront"/>
                    <a:lightRig rig="harsh" dir="t"/>
                  </a:scene3d>
                  <a:sp3d extrusionH="12700" prstMaterial="metal">
                    <a:bevelT w="38100" h="2540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913" name="Freeform 912"/>
                  <p:cNvSpPr/>
                  <p:nvPr/>
                </p:nvSpPr>
                <p:spPr>
                  <a:xfrm rot="6900000" flipV="1">
                    <a:off x="7017596" y="4539662"/>
                    <a:ext cx="234654" cy="452554"/>
                  </a:xfrm>
                  <a:custGeom>
                    <a:avLst/>
                    <a:gdLst>
                      <a:gd name="connsiteX0" fmla="*/ 256757 w 375930"/>
                      <a:gd name="connsiteY0" fmla="*/ 0 h 725014"/>
                      <a:gd name="connsiteX1" fmla="*/ 0 w 375930"/>
                      <a:gd name="connsiteY1" fmla="*/ 550618 h 725014"/>
                      <a:gd name="connsiteX2" fmla="*/ 114339 w 375930"/>
                      <a:gd name="connsiteY2" fmla="*/ 725014 h 725014"/>
                      <a:gd name="connsiteX3" fmla="*/ 375930 w 375930"/>
                      <a:gd name="connsiteY3" fmla="*/ 164028 h 725014"/>
                      <a:gd name="connsiteX4" fmla="*/ 256757 w 375930"/>
                      <a:gd name="connsiteY4" fmla="*/ 0 h 72501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75930" h="725014">
                        <a:moveTo>
                          <a:pt x="256757" y="0"/>
                        </a:moveTo>
                        <a:lnTo>
                          <a:pt x="0" y="550618"/>
                        </a:lnTo>
                        <a:lnTo>
                          <a:pt x="114339" y="725014"/>
                        </a:lnTo>
                        <a:lnTo>
                          <a:pt x="375930" y="164028"/>
                        </a:lnTo>
                        <a:lnTo>
                          <a:pt x="256757" y="0"/>
                        </a:lnTo>
                        <a:close/>
                      </a:path>
                    </a:pathLst>
                  </a:custGeom>
                  <a:gradFill>
                    <a:gsLst>
                      <a:gs pos="8000">
                        <a:schemeClr val="accent2"/>
                      </a:gs>
                      <a:gs pos="50000">
                        <a:schemeClr val="accent3">
                          <a:lumMod val="50000"/>
                        </a:schemeClr>
                      </a:gs>
                      <a:gs pos="100000">
                        <a:schemeClr val="accent3">
                          <a:lumMod val="75000"/>
                        </a:schemeClr>
                      </a:gs>
                    </a:gsLst>
                    <a:lin ang="12000000" scaled="0"/>
                  </a:gradFill>
                  <a:ln>
                    <a:noFill/>
                  </a:ln>
                  <a:effectLst/>
                  <a:scene3d>
                    <a:camera prst="orthographicFront"/>
                    <a:lightRig rig="harsh" dir="t"/>
                  </a:scene3d>
                  <a:sp3d extrusionH="12700" prstMaterial="metal">
                    <a:bevelT w="38100" h="2540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914" name="Freeform 913"/>
                  <p:cNvSpPr/>
                  <p:nvPr/>
                </p:nvSpPr>
                <p:spPr>
                  <a:xfrm rot="6900000" flipV="1">
                    <a:off x="7414651" y="4558842"/>
                    <a:ext cx="210285" cy="414894"/>
                  </a:xfrm>
                  <a:custGeom>
                    <a:avLst/>
                    <a:gdLst>
                      <a:gd name="connsiteX0" fmla="*/ 222548 w 336888"/>
                      <a:gd name="connsiteY0" fmla="*/ 0 h 664683"/>
                      <a:gd name="connsiteX1" fmla="*/ 0 w 336888"/>
                      <a:gd name="connsiteY1" fmla="*/ 477256 h 664683"/>
                      <a:gd name="connsiteX2" fmla="*/ 108263 w 336888"/>
                      <a:gd name="connsiteY2" fmla="*/ 664683 h 664683"/>
                      <a:gd name="connsiteX3" fmla="*/ 336888 w 336888"/>
                      <a:gd name="connsiteY3" fmla="*/ 174395 h 664683"/>
                      <a:gd name="connsiteX4" fmla="*/ 222548 w 336888"/>
                      <a:gd name="connsiteY4" fmla="*/ 0 h 66468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36888" h="664683">
                        <a:moveTo>
                          <a:pt x="222548" y="0"/>
                        </a:moveTo>
                        <a:lnTo>
                          <a:pt x="0" y="477256"/>
                        </a:lnTo>
                        <a:lnTo>
                          <a:pt x="108263" y="664683"/>
                        </a:lnTo>
                        <a:lnTo>
                          <a:pt x="336888" y="174395"/>
                        </a:lnTo>
                        <a:lnTo>
                          <a:pt x="222548" y="0"/>
                        </a:lnTo>
                        <a:close/>
                      </a:path>
                    </a:pathLst>
                  </a:custGeom>
                  <a:gradFill>
                    <a:gsLst>
                      <a:gs pos="8000">
                        <a:schemeClr val="accent2"/>
                      </a:gs>
                      <a:gs pos="50000">
                        <a:schemeClr val="accent3">
                          <a:lumMod val="50000"/>
                        </a:schemeClr>
                      </a:gs>
                      <a:gs pos="100000">
                        <a:schemeClr val="accent3">
                          <a:lumMod val="75000"/>
                        </a:schemeClr>
                      </a:gs>
                    </a:gsLst>
                    <a:lin ang="12000000" scaled="0"/>
                  </a:gradFill>
                  <a:ln>
                    <a:noFill/>
                  </a:ln>
                  <a:effectLst/>
                  <a:scene3d>
                    <a:camera prst="orthographicFront"/>
                    <a:lightRig rig="harsh" dir="t"/>
                  </a:scene3d>
                  <a:sp3d extrusionH="12700" prstMaterial="metal">
                    <a:bevelT w="38100" h="2540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915" name="Freeform 914"/>
                  <p:cNvSpPr/>
                  <p:nvPr/>
                </p:nvSpPr>
                <p:spPr>
                  <a:xfrm rot="6900000" flipV="1">
                    <a:off x="3840955" y="4752348"/>
                    <a:ext cx="291768" cy="332153"/>
                  </a:xfrm>
                  <a:custGeom>
                    <a:avLst/>
                    <a:gdLst>
                      <a:gd name="connsiteX0" fmla="*/ 224007 w 467430"/>
                      <a:gd name="connsiteY0" fmla="*/ 0 h 532126"/>
                      <a:gd name="connsiteX1" fmla="*/ 0 w 467430"/>
                      <a:gd name="connsiteY1" fmla="*/ 480385 h 532126"/>
                      <a:gd name="connsiteX2" fmla="*/ 243423 w 467430"/>
                      <a:gd name="connsiteY2" fmla="*/ 532126 h 532126"/>
                      <a:gd name="connsiteX3" fmla="*/ 467430 w 467430"/>
                      <a:gd name="connsiteY3" fmla="*/ 51741 h 532126"/>
                      <a:gd name="connsiteX4" fmla="*/ 224007 w 467430"/>
                      <a:gd name="connsiteY4" fmla="*/ 0 h 53212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67430" h="532126">
                        <a:moveTo>
                          <a:pt x="224007" y="0"/>
                        </a:moveTo>
                        <a:lnTo>
                          <a:pt x="0" y="480385"/>
                        </a:lnTo>
                        <a:lnTo>
                          <a:pt x="243423" y="532126"/>
                        </a:lnTo>
                        <a:lnTo>
                          <a:pt x="467430" y="51741"/>
                        </a:lnTo>
                        <a:lnTo>
                          <a:pt x="224007" y="0"/>
                        </a:lnTo>
                        <a:close/>
                      </a:path>
                    </a:pathLst>
                  </a:custGeom>
                  <a:gradFill>
                    <a:gsLst>
                      <a:gs pos="8000">
                        <a:schemeClr val="accent2"/>
                      </a:gs>
                      <a:gs pos="50000">
                        <a:schemeClr val="accent3">
                          <a:lumMod val="50000"/>
                        </a:schemeClr>
                      </a:gs>
                      <a:gs pos="100000">
                        <a:schemeClr val="accent3">
                          <a:lumMod val="75000"/>
                        </a:schemeClr>
                      </a:gs>
                    </a:gsLst>
                    <a:lin ang="12000000" scaled="0"/>
                  </a:gradFill>
                  <a:ln>
                    <a:noFill/>
                  </a:ln>
                  <a:effectLst/>
                  <a:scene3d>
                    <a:camera prst="orthographicFront"/>
                    <a:lightRig rig="harsh" dir="t"/>
                  </a:scene3d>
                  <a:sp3d extrusionH="12700" prstMaterial="metal">
                    <a:bevelT w="38100" h="2540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916" name="Freeform 915"/>
                  <p:cNvSpPr/>
                  <p:nvPr/>
                </p:nvSpPr>
                <p:spPr>
                  <a:xfrm rot="6900000" flipV="1">
                    <a:off x="4225040" y="4721765"/>
                    <a:ext cx="309975" cy="409509"/>
                  </a:xfrm>
                  <a:custGeom>
                    <a:avLst/>
                    <a:gdLst>
                      <a:gd name="connsiteX0" fmla="*/ 253175 w 496598"/>
                      <a:gd name="connsiteY0" fmla="*/ 0 h 656055"/>
                      <a:gd name="connsiteX1" fmla="*/ 0 w 496598"/>
                      <a:gd name="connsiteY1" fmla="*/ 542934 h 656055"/>
                      <a:gd name="connsiteX2" fmla="*/ 214802 w 496598"/>
                      <a:gd name="connsiteY2" fmla="*/ 656055 h 656055"/>
                      <a:gd name="connsiteX3" fmla="*/ 496598 w 496598"/>
                      <a:gd name="connsiteY3" fmla="*/ 51741 h 656055"/>
                      <a:gd name="connsiteX4" fmla="*/ 253175 w 496598"/>
                      <a:gd name="connsiteY4" fmla="*/ 0 h 65605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96598" h="656055">
                        <a:moveTo>
                          <a:pt x="253175" y="0"/>
                        </a:moveTo>
                        <a:lnTo>
                          <a:pt x="0" y="542934"/>
                        </a:lnTo>
                        <a:lnTo>
                          <a:pt x="214802" y="656055"/>
                        </a:lnTo>
                        <a:lnTo>
                          <a:pt x="496598" y="51741"/>
                        </a:lnTo>
                        <a:lnTo>
                          <a:pt x="253175" y="0"/>
                        </a:lnTo>
                        <a:close/>
                      </a:path>
                    </a:pathLst>
                  </a:custGeom>
                  <a:gradFill>
                    <a:gsLst>
                      <a:gs pos="8000">
                        <a:schemeClr val="accent2"/>
                      </a:gs>
                      <a:gs pos="50000">
                        <a:schemeClr val="accent3">
                          <a:lumMod val="50000"/>
                        </a:schemeClr>
                      </a:gs>
                      <a:gs pos="100000">
                        <a:schemeClr val="accent3">
                          <a:lumMod val="75000"/>
                        </a:schemeClr>
                      </a:gs>
                    </a:gsLst>
                    <a:lin ang="12000000" scaled="0"/>
                  </a:gradFill>
                  <a:ln>
                    <a:noFill/>
                  </a:ln>
                  <a:effectLst/>
                  <a:scene3d>
                    <a:camera prst="orthographicFront"/>
                    <a:lightRig rig="harsh" dir="t"/>
                  </a:scene3d>
                  <a:sp3d extrusionH="12700" prstMaterial="metal">
                    <a:bevelT w="38100" h="2540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917" name="Freeform 916"/>
                  <p:cNvSpPr/>
                  <p:nvPr/>
                </p:nvSpPr>
                <p:spPr>
                  <a:xfrm rot="6900000" flipV="1">
                    <a:off x="4689034" y="4747535"/>
                    <a:ext cx="260527" cy="341780"/>
                  </a:xfrm>
                  <a:custGeom>
                    <a:avLst/>
                    <a:gdLst>
                      <a:gd name="connsiteX0" fmla="*/ 202578 w 417379"/>
                      <a:gd name="connsiteY0" fmla="*/ 0 h 547550"/>
                      <a:gd name="connsiteX1" fmla="*/ 0 w 417379"/>
                      <a:gd name="connsiteY1" fmla="*/ 434429 h 547550"/>
                      <a:gd name="connsiteX2" fmla="*/ 214802 w 417379"/>
                      <a:gd name="connsiteY2" fmla="*/ 547550 h 547550"/>
                      <a:gd name="connsiteX3" fmla="*/ 417379 w 417379"/>
                      <a:gd name="connsiteY3" fmla="*/ 113121 h 547550"/>
                      <a:gd name="connsiteX4" fmla="*/ 202578 w 417379"/>
                      <a:gd name="connsiteY4" fmla="*/ 0 h 5475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17379" h="547550">
                        <a:moveTo>
                          <a:pt x="202578" y="0"/>
                        </a:moveTo>
                        <a:lnTo>
                          <a:pt x="0" y="434429"/>
                        </a:lnTo>
                        <a:lnTo>
                          <a:pt x="214802" y="547550"/>
                        </a:lnTo>
                        <a:lnTo>
                          <a:pt x="417379" y="113121"/>
                        </a:lnTo>
                        <a:lnTo>
                          <a:pt x="202578" y="0"/>
                        </a:lnTo>
                        <a:close/>
                      </a:path>
                    </a:pathLst>
                  </a:custGeom>
                  <a:gradFill>
                    <a:gsLst>
                      <a:gs pos="8000">
                        <a:schemeClr val="accent2"/>
                      </a:gs>
                      <a:gs pos="50000">
                        <a:schemeClr val="accent3">
                          <a:lumMod val="50000"/>
                        </a:schemeClr>
                      </a:gs>
                      <a:gs pos="100000">
                        <a:schemeClr val="accent3">
                          <a:lumMod val="75000"/>
                        </a:schemeClr>
                      </a:gs>
                    </a:gsLst>
                    <a:lin ang="12000000" scaled="0"/>
                  </a:gradFill>
                  <a:ln>
                    <a:noFill/>
                  </a:ln>
                  <a:effectLst/>
                  <a:scene3d>
                    <a:camera prst="orthographicFront"/>
                    <a:lightRig rig="harsh" dir="t"/>
                  </a:scene3d>
                  <a:sp3d extrusionH="12700" prstMaterial="metal">
                    <a:bevelT w="38100" h="2540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918" name="Freeform 917"/>
                  <p:cNvSpPr/>
                  <p:nvPr/>
                </p:nvSpPr>
                <p:spPr>
                  <a:xfrm rot="6900000" flipV="1">
                    <a:off x="5108946" y="4720291"/>
                    <a:ext cx="281506" cy="403217"/>
                  </a:xfrm>
                  <a:custGeom>
                    <a:avLst/>
                    <a:gdLst>
                      <a:gd name="connsiteX0" fmla="*/ 236188 w 450989"/>
                      <a:gd name="connsiteY0" fmla="*/ 0 h 645974"/>
                      <a:gd name="connsiteX1" fmla="*/ 0 w 450989"/>
                      <a:gd name="connsiteY1" fmla="*/ 506507 h 645974"/>
                      <a:gd name="connsiteX2" fmla="*/ 202516 w 450989"/>
                      <a:gd name="connsiteY2" fmla="*/ 645974 h 645974"/>
                      <a:gd name="connsiteX3" fmla="*/ 450989 w 450989"/>
                      <a:gd name="connsiteY3" fmla="*/ 113121 h 645974"/>
                      <a:gd name="connsiteX4" fmla="*/ 236188 w 450989"/>
                      <a:gd name="connsiteY4" fmla="*/ 0 h 64597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50989" h="645974">
                        <a:moveTo>
                          <a:pt x="236188" y="0"/>
                        </a:moveTo>
                        <a:lnTo>
                          <a:pt x="0" y="506507"/>
                        </a:lnTo>
                        <a:lnTo>
                          <a:pt x="202516" y="645974"/>
                        </a:lnTo>
                        <a:lnTo>
                          <a:pt x="450989" y="113121"/>
                        </a:lnTo>
                        <a:lnTo>
                          <a:pt x="236188" y="0"/>
                        </a:lnTo>
                        <a:close/>
                      </a:path>
                    </a:pathLst>
                  </a:custGeom>
                  <a:gradFill>
                    <a:gsLst>
                      <a:gs pos="8000">
                        <a:schemeClr val="accent2"/>
                      </a:gs>
                      <a:gs pos="50000">
                        <a:schemeClr val="accent3">
                          <a:lumMod val="50000"/>
                        </a:schemeClr>
                      </a:gs>
                      <a:gs pos="100000">
                        <a:schemeClr val="accent3">
                          <a:lumMod val="75000"/>
                        </a:schemeClr>
                      </a:gs>
                    </a:gsLst>
                    <a:lin ang="12000000" scaled="0"/>
                  </a:gradFill>
                  <a:ln>
                    <a:noFill/>
                  </a:ln>
                  <a:effectLst/>
                  <a:scene3d>
                    <a:camera prst="orthographicFront"/>
                    <a:lightRig rig="harsh" dir="t"/>
                  </a:scene3d>
                  <a:sp3d extrusionH="12700" prstMaterial="metal">
                    <a:bevelT w="38100" h="2540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919" name="Freeform 918"/>
                  <p:cNvSpPr/>
                  <p:nvPr/>
                </p:nvSpPr>
                <p:spPr>
                  <a:xfrm rot="6900000" flipV="1">
                    <a:off x="6288491" y="4684325"/>
                    <a:ext cx="271684" cy="471810"/>
                  </a:xfrm>
                  <a:custGeom>
                    <a:avLst/>
                    <a:gdLst>
                      <a:gd name="connsiteX0" fmla="*/ 256893 w 435253"/>
                      <a:gd name="connsiteY0" fmla="*/ 0 h 755864"/>
                      <a:gd name="connsiteX1" fmla="*/ 0 w 435253"/>
                      <a:gd name="connsiteY1" fmla="*/ 550908 h 755864"/>
                      <a:gd name="connsiteX2" fmla="*/ 171978 w 435253"/>
                      <a:gd name="connsiteY2" fmla="*/ 755864 h 755864"/>
                      <a:gd name="connsiteX3" fmla="*/ 435253 w 435253"/>
                      <a:gd name="connsiteY3" fmla="*/ 191269 h 755864"/>
                      <a:gd name="connsiteX4" fmla="*/ 256893 w 435253"/>
                      <a:gd name="connsiteY4" fmla="*/ 0 h 75586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35253" h="755864">
                        <a:moveTo>
                          <a:pt x="256893" y="0"/>
                        </a:moveTo>
                        <a:lnTo>
                          <a:pt x="0" y="550908"/>
                        </a:lnTo>
                        <a:lnTo>
                          <a:pt x="171978" y="755864"/>
                        </a:lnTo>
                        <a:lnTo>
                          <a:pt x="435253" y="191269"/>
                        </a:lnTo>
                        <a:lnTo>
                          <a:pt x="256893" y="0"/>
                        </a:lnTo>
                        <a:close/>
                      </a:path>
                    </a:pathLst>
                  </a:custGeom>
                  <a:gradFill>
                    <a:gsLst>
                      <a:gs pos="8000">
                        <a:schemeClr val="accent2"/>
                      </a:gs>
                      <a:gs pos="50000">
                        <a:schemeClr val="accent3">
                          <a:lumMod val="50000"/>
                        </a:schemeClr>
                      </a:gs>
                      <a:gs pos="100000">
                        <a:schemeClr val="accent3">
                          <a:lumMod val="75000"/>
                        </a:schemeClr>
                      </a:gs>
                    </a:gsLst>
                    <a:lin ang="12000000" scaled="0"/>
                  </a:gradFill>
                  <a:ln>
                    <a:noFill/>
                  </a:ln>
                  <a:effectLst/>
                  <a:scene3d>
                    <a:camera prst="orthographicFront"/>
                    <a:lightRig rig="harsh" dir="t"/>
                  </a:scene3d>
                  <a:sp3d extrusionH="12700" prstMaterial="metal">
                    <a:bevelT w="38100" h="2540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920" name="Freeform 919"/>
                  <p:cNvSpPr/>
                  <p:nvPr/>
                </p:nvSpPr>
                <p:spPr>
                  <a:xfrm rot="6900000" flipV="1">
                    <a:off x="6694309" y="4690184"/>
                    <a:ext cx="257301" cy="461581"/>
                  </a:xfrm>
                  <a:custGeom>
                    <a:avLst/>
                    <a:gdLst>
                      <a:gd name="connsiteX0" fmla="*/ 240232 w 412211"/>
                      <a:gd name="connsiteY0" fmla="*/ 0 h 739476"/>
                      <a:gd name="connsiteX1" fmla="*/ 0 w 412211"/>
                      <a:gd name="connsiteY1" fmla="*/ 515180 h 739476"/>
                      <a:gd name="connsiteX2" fmla="*/ 162960 w 412211"/>
                      <a:gd name="connsiteY2" fmla="*/ 739476 h 739476"/>
                      <a:gd name="connsiteX3" fmla="*/ 412211 w 412211"/>
                      <a:gd name="connsiteY3" fmla="*/ 204955 h 739476"/>
                      <a:gd name="connsiteX4" fmla="*/ 240232 w 412211"/>
                      <a:gd name="connsiteY4" fmla="*/ 0 h 73947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12211" h="739476">
                        <a:moveTo>
                          <a:pt x="240232" y="0"/>
                        </a:moveTo>
                        <a:lnTo>
                          <a:pt x="0" y="515180"/>
                        </a:lnTo>
                        <a:lnTo>
                          <a:pt x="162960" y="739476"/>
                        </a:lnTo>
                        <a:lnTo>
                          <a:pt x="412211" y="204955"/>
                        </a:lnTo>
                        <a:lnTo>
                          <a:pt x="240232" y="0"/>
                        </a:lnTo>
                        <a:close/>
                      </a:path>
                    </a:pathLst>
                  </a:custGeom>
                  <a:gradFill>
                    <a:gsLst>
                      <a:gs pos="8000">
                        <a:schemeClr val="accent2"/>
                      </a:gs>
                      <a:gs pos="50000">
                        <a:schemeClr val="accent3">
                          <a:lumMod val="50000"/>
                        </a:schemeClr>
                      </a:gs>
                      <a:gs pos="100000">
                        <a:schemeClr val="accent3">
                          <a:lumMod val="75000"/>
                        </a:schemeClr>
                      </a:gs>
                    </a:gsLst>
                    <a:lin ang="12000000" scaled="0"/>
                  </a:gradFill>
                  <a:ln>
                    <a:noFill/>
                  </a:ln>
                  <a:effectLst/>
                  <a:scene3d>
                    <a:camera prst="orthographicFront"/>
                    <a:lightRig rig="harsh" dir="t"/>
                  </a:scene3d>
                  <a:sp3d extrusionH="12700" prstMaterial="metal">
                    <a:bevelT w="38100" h="2540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921" name="Freeform 920"/>
                  <p:cNvSpPr/>
                  <p:nvPr/>
                </p:nvSpPr>
                <p:spPr>
                  <a:xfrm rot="6900000" flipV="1">
                    <a:off x="7092778" y="4670117"/>
                    <a:ext cx="265626" cy="500354"/>
                  </a:xfrm>
                  <a:custGeom>
                    <a:avLst/>
                    <a:gdLst>
                      <a:gd name="connsiteX0" fmla="*/ 262588 w 425548"/>
                      <a:gd name="connsiteY0" fmla="*/ 0 h 801594"/>
                      <a:gd name="connsiteX1" fmla="*/ 0 w 425548"/>
                      <a:gd name="connsiteY1" fmla="*/ 563123 h 801594"/>
                      <a:gd name="connsiteX2" fmla="*/ 156349 w 425548"/>
                      <a:gd name="connsiteY2" fmla="*/ 801594 h 801594"/>
                      <a:gd name="connsiteX3" fmla="*/ 425548 w 425548"/>
                      <a:gd name="connsiteY3" fmla="*/ 224295 h 801594"/>
                      <a:gd name="connsiteX4" fmla="*/ 262588 w 425548"/>
                      <a:gd name="connsiteY4" fmla="*/ 0 h 80159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25548" h="801594">
                        <a:moveTo>
                          <a:pt x="262588" y="0"/>
                        </a:moveTo>
                        <a:lnTo>
                          <a:pt x="0" y="563123"/>
                        </a:lnTo>
                        <a:lnTo>
                          <a:pt x="156349" y="801594"/>
                        </a:lnTo>
                        <a:lnTo>
                          <a:pt x="425548" y="224295"/>
                        </a:lnTo>
                        <a:lnTo>
                          <a:pt x="262588" y="0"/>
                        </a:lnTo>
                        <a:close/>
                      </a:path>
                    </a:pathLst>
                  </a:custGeom>
                  <a:gradFill>
                    <a:gsLst>
                      <a:gs pos="8000">
                        <a:schemeClr val="accent2"/>
                      </a:gs>
                      <a:gs pos="50000">
                        <a:schemeClr val="accent3">
                          <a:lumMod val="50000"/>
                        </a:schemeClr>
                      </a:gs>
                      <a:gs pos="100000">
                        <a:schemeClr val="accent3">
                          <a:lumMod val="75000"/>
                        </a:schemeClr>
                      </a:gs>
                    </a:gsLst>
                    <a:lin ang="12000000" scaled="0"/>
                  </a:gradFill>
                  <a:ln>
                    <a:noFill/>
                  </a:ln>
                  <a:effectLst/>
                  <a:scene3d>
                    <a:camera prst="orthographicFront"/>
                    <a:lightRig rig="harsh" dir="t"/>
                  </a:scene3d>
                  <a:sp3d extrusionH="12700" prstMaterial="metal">
                    <a:bevelT w="38100" h="2540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922" name="Freeform 921"/>
                  <p:cNvSpPr/>
                  <p:nvPr/>
                </p:nvSpPr>
                <p:spPr>
                  <a:xfrm rot="6900000" flipV="1">
                    <a:off x="7501226" y="4686929"/>
                    <a:ext cx="241083" cy="467690"/>
                  </a:xfrm>
                  <a:custGeom>
                    <a:avLst/>
                    <a:gdLst>
                      <a:gd name="connsiteX0" fmla="*/ 229878 w 386228"/>
                      <a:gd name="connsiteY0" fmla="*/ 0 h 749264"/>
                      <a:gd name="connsiteX1" fmla="*/ 0 w 386228"/>
                      <a:gd name="connsiteY1" fmla="*/ 492975 h 749264"/>
                      <a:gd name="connsiteX2" fmla="*/ 148041 w 386228"/>
                      <a:gd name="connsiteY2" fmla="*/ 749264 h 749264"/>
                      <a:gd name="connsiteX3" fmla="*/ 386228 w 386228"/>
                      <a:gd name="connsiteY3" fmla="*/ 238470 h 749264"/>
                      <a:gd name="connsiteX4" fmla="*/ 229878 w 386228"/>
                      <a:gd name="connsiteY4" fmla="*/ 0 h 74926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86228" h="749264">
                        <a:moveTo>
                          <a:pt x="229878" y="0"/>
                        </a:moveTo>
                        <a:lnTo>
                          <a:pt x="0" y="492975"/>
                        </a:lnTo>
                        <a:lnTo>
                          <a:pt x="148041" y="749264"/>
                        </a:lnTo>
                        <a:lnTo>
                          <a:pt x="386228" y="238470"/>
                        </a:lnTo>
                        <a:lnTo>
                          <a:pt x="229878" y="0"/>
                        </a:lnTo>
                        <a:close/>
                      </a:path>
                    </a:pathLst>
                  </a:custGeom>
                  <a:gradFill>
                    <a:gsLst>
                      <a:gs pos="8000">
                        <a:schemeClr val="accent2"/>
                      </a:gs>
                      <a:gs pos="50000">
                        <a:schemeClr val="accent3">
                          <a:lumMod val="50000"/>
                        </a:schemeClr>
                      </a:gs>
                      <a:gs pos="100000">
                        <a:schemeClr val="accent3">
                          <a:lumMod val="75000"/>
                        </a:schemeClr>
                      </a:gs>
                    </a:gsLst>
                    <a:lin ang="12000000" scaled="0"/>
                  </a:gradFill>
                  <a:ln>
                    <a:noFill/>
                  </a:ln>
                  <a:effectLst/>
                  <a:scene3d>
                    <a:camera prst="orthographicFront"/>
                    <a:lightRig rig="harsh" dir="t"/>
                  </a:scene3d>
                  <a:sp3d extrusionH="12700" prstMaterial="metal">
                    <a:bevelT w="38100" h="2540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923" name="Freeform 922"/>
                  <p:cNvSpPr/>
                  <p:nvPr/>
                </p:nvSpPr>
                <p:spPr>
                  <a:xfrm rot="6900000" flipV="1">
                    <a:off x="4102034" y="3720644"/>
                    <a:ext cx="1448042" cy="2823507"/>
                  </a:xfrm>
                  <a:custGeom>
                    <a:avLst/>
                    <a:gdLst>
                      <a:gd name="connsiteX0" fmla="*/ 260247 w 2236614"/>
                      <a:gd name="connsiteY0" fmla="*/ 3582981 h 4361112"/>
                      <a:gd name="connsiteX1" fmla="*/ 0 w 2236614"/>
                      <a:gd name="connsiteY1" fmla="*/ 4141084 h 4361112"/>
                      <a:gd name="connsiteX2" fmla="*/ 2089 w 2236614"/>
                      <a:gd name="connsiteY2" fmla="*/ 4143405 h 4361112"/>
                      <a:gd name="connsiteX3" fmla="*/ 3192 w 2236614"/>
                      <a:gd name="connsiteY3" fmla="*/ 4141083 h 4361112"/>
                      <a:gd name="connsiteX4" fmla="*/ 205235 w 2236614"/>
                      <a:gd name="connsiteY4" fmla="*/ 4361112 h 4361112"/>
                      <a:gd name="connsiteX5" fmla="*/ 2236614 w 2236614"/>
                      <a:gd name="connsiteY5" fmla="*/ 4811 h 4361112"/>
                      <a:gd name="connsiteX6" fmla="*/ 1929819 w 2236614"/>
                      <a:gd name="connsiteY6" fmla="*/ 4811 h 4361112"/>
                      <a:gd name="connsiteX7" fmla="*/ 1931022 w 2236614"/>
                      <a:gd name="connsiteY7" fmla="*/ 0 h 4361112"/>
                      <a:gd name="connsiteX8" fmla="*/ 523664 w 2236614"/>
                      <a:gd name="connsiteY8" fmla="*/ 3018084 h 4361112"/>
                      <a:gd name="connsiteX9" fmla="*/ 524859 w 2236614"/>
                      <a:gd name="connsiteY9" fmla="*/ 3018905 h 4361112"/>
                      <a:gd name="connsiteX10" fmla="*/ 522180 w 2236614"/>
                      <a:gd name="connsiteY10" fmla="*/ 3021268 h 4361112"/>
                      <a:gd name="connsiteX11" fmla="*/ 260247 w 2236614"/>
                      <a:gd name="connsiteY11" fmla="*/ 3582981 h 436111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2236614" h="4361112">
                        <a:moveTo>
                          <a:pt x="260247" y="3582981"/>
                        </a:moveTo>
                        <a:lnTo>
                          <a:pt x="0" y="4141084"/>
                        </a:lnTo>
                        <a:lnTo>
                          <a:pt x="2089" y="4143405"/>
                        </a:lnTo>
                        <a:lnTo>
                          <a:pt x="3192" y="4141083"/>
                        </a:lnTo>
                        <a:lnTo>
                          <a:pt x="205235" y="4361112"/>
                        </a:lnTo>
                        <a:lnTo>
                          <a:pt x="2236614" y="4811"/>
                        </a:lnTo>
                        <a:lnTo>
                          <a:pt x="1929819" y="4811"/>
                        </a:lnTo>
                        <a:lnTo>
                          <a:pt x="1931022" y="0"/>
                        </a:lnTo>
                        <a:lnTo>
                          <a:pt x="523664" y="3018084"/>
                        </a:lnTo>
                        <a:lnTo>
                          <a:pt x="524859" y="3018905"/>
                        </a:lnTo>
                        <a:lnTo>
                          <a:pt x="522180" y="3021268"/>
                        </a:lnTo>
                        <a:lnTo>
                          <a:pt x="260247" y="3582981"/>
                        </a:lnTo>
                        <a:close/>
                      </a:path>
                    </a:pathLst>
                  </a:custGeom>
                  <a:gradFill>
                    <a:gsLst>
                      <a:gs pos="8000">
                        <a:schemeClr val="accent2"/>
                      </a:gs>
                      <a:gs pos="50000">
                        <a:schemeClr val="accent3">
                          <a:lumMod val="50000"/>
                        </a:schemeClr>
                      </a:gs>
                      <a:gs pos="100000">
                        <a:schemeClr val="accent3">
                          <a:lumMod val="75000"/>
                        </a:schemeClr>
                      </a:gs>
                    </a:gsLst>
                    <a:lin ang="12000000" scaled="0"/>
                  </a:gradFill>
                  <a:ln>
                    <a:noFill/>
                  </a:ln>
                  <a:effectLst/>
                  <a:scene3d>
                    <a:camera prst="orthographicFront"/>
                    <a:lightRig rig="harsh" dir="t"/>
                  </a:scene3d>
                  <a:sp3d extrusionH="12700" prstMaterial="metal">
                    <a:bevelT w="38100" h="2540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924" name="Freeform 923"/>
                  <p:cNvSpPr/>
                  <p:nvPr/>
                </p:nvSpPr>
                <p:spPr>
                  <a:xfrm rot="6900000" flipV="1">
                    <a:off x="2892264" y="4384187"/>
                    <a:ext cx="225439" cy="305840"/>
                  </a:xfrm>
                  <a:custGeom>
                    <a:avLst/>
                    <a:gdLst>
                      <a:gd name="connsiteX0" fmla="*/ 218759 w 361166"/>
                      <a:gd name="connsiteY0" fmla="*/ 11564 h 489973"/>
                      <a:gd name="connsiteX1" fmla="*/ 0 w 361166"/>
                      <a:gd name="connsiteY1" fmla="*/ 480694 h 489973"/>
                      <a:gd name="connsiteX2" fmla="*/ 132688 w 361166"/>
                      <a:gd name="connsiteY2" fmla="*/ 489973 h 489973"/>
                      <a:gd name="connsiteX3" fmla="*/ 361166 w 361166"/>
                      <a:gd name="connsiteY3" fmla="*/ 0 h 489973"/>
                      <a:gd name="connsiteX4" fmla="*/ 217791 w 361166"/>
                      <a:gd name="connsiteY4" fmla="*/ 25281 h 489973"/>
                      <a:gd name="connsiteX5" fmla="*/ 218759 w 361166"/>
                      <a:gd name="connsiteY5" fmla="*/ 11564 h 489973"/>
                      <a:gd name="connsiteX0" fmla="*/ 217791 w 361166"/>
                      <a:gd name="connsiteY0" fmla="*/ 25281 h 489973"/>
                      <a:gd name="connsiteX1" fmla="*/ 0 w 361166"/>
                      <a:gd name="connsiteY1" fmla="*/ 480694 h 489973"/>
                      <a:gd name="connsiteX2" fmla="*/ 132688 w 361166"/>
                      <a:gd name="connsiteY2" fmla="*/ 489973 h 489973"/>
                      <a:gd name="connsiteX3" fmla="*/ 361166 w 361166"/>
                      <a:gd name="connsiteY3" fmla="*/ 0 h 489973"/>
                      <a:gd name="connsiteX4" fmla="*/ 217791 w 361166"/>
                      <a:gd name="connsiteY4" fmla="*/ 25281 h 489973"/>
                      <a:gd name="connsiteX0" fmla="*/ 217791 w 361166"/>
                      <a:gd name="connsiteY0" fmla="*/ 25281 h 489973"/>
                      <a:gd name="connsiteX1" fmla="*/ 0 w 361166"/>
                      <a:gd name="connsiteY1" fmla="*/ 480694 h 489973"/>
                      <a:gd name="connsiteX2" fmla="*/ 132688 w 361166"/>
                      <a:gd name="connsiteY2" fmla="*/ 489973 h 489973"/>
                      <a:gd name="connsiteX3" fmla="*/ 361166 w 361166"/>
                      <a:gd name="connsiteY3" fmla="*/ 0 h 489973"/>
                      <a:gd name="connsiteX4" fmla="*/ 217791 w 361166"/>
                      <a:gd name="connsiteY4" fmla="*/ 25281 h 489973"/>
                      <a:gd name="connsiteX0" fmla="*/ 217791 w 361166"/>
                      <a:gd name="connsiteY0" fmla="*/ 25281 h 489973"/>
                      <a:gd name="connsiteX1" fmla="*/ 0 w 361166"/>
                      <a:gd name="connsiteY1" fmla="*/ 480694 h 489973"/>
                      <a:gd name="connsiteX2" fmla="*/ 132688 w 361166"/>
                      <a:gd name="connsiteY2" fmla="*/ 489973 h 489973"/>
                      <a:gd name="connsiteX3" fmla="*/ 361166 w 361166"/>
                      <a:gd name="connsiteY3" fmla="*/ 0 h 489973"/>
                      <a:gd name="connsiteX4" fmla="*/ 217791 w 361166"/>
                      <a:gd name="connsiteY4" fmla="*/ 25281 h 489973"/>
                      <a:gd name="connsiteX0" fmla="*/ 210310 w 361166"/>
                      <a:gd name="connsiteY0" fmla="*/ 24420 h 489973"/>
                      <a:gd name="connsiteX1" fmla="*/ 0 w 361166"/>
                      <a:gd name="connsiteY1" fmla="*/ 480694 h 489973"/>
                      <a:gd name="connsiteX2" fmla="*/ 132688 w 361166"/>
                      <a:gd name="connsiteY2" fmla="*/ 489973 h 489973"/>
                      <a:gd name="connsiteX3" fmla="*/ 361166 w 361166"/>
                      <a:gd name="connsiteY3" fmla="*/ 0 h 489973"/>
                      <a:gd name="connsiteX4" fmla="*/ 210310 w 361166"/>
                      <a:gd name="connsiteY4" fmla="*/ 24420 h 489973"/>
                      <a:gd name="connsiteX0" fmla="*/ 210310 w 361166"/>
                      <a:gd name="connsiteY0" fmla="*/ 24420 h 489973"/>
                      <a:gd name="connsiteX1" fmla="*/ 0 w 361166"/>
                      <a:gd name="connsiteY1" fmla="*/ 480694 h 489973"/>
                      <a:gd name="connsiteX2" fmla="*/ 132688 w 361166"/>
                      <a:gd name="connsiteY2" fmla="*/ 489973 h 489973"/>
                      <a:gd name="connsiteX3" fmla="*/ 361166 w 361166"/>
                      <a:gd name="connsiteY3" fmla="*/ 0 h 489973"/>
                      <a:gd name="connsiteX4" fmla="*/ 210310 w 361166"/>
                      <a:gd name="connsiteY4" fmla="*/ 24420 h 48997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61166" h="489973">
                        <a:moveTo>
                          <a:pt x="210310" y="24420"/>
                        </a:moveTo>
                        <a:cubicBezTo>
                          <a:pt x="172704" y="112442"/>
                          <a:pt x="31449" y="411296"/>
                          <a:pt x="0" y="480694"/>
                        </a:cubicBezTo>
                        <a:lnTo>
                          <a:pt x="132688" y="489973"/>
                        </a:lnTo>
                        <a:lnTo>
                          <a:pt x="361166" y="0"/>
                        </a:lnTo>
                        <a:lnTo>
                          <a:pt x="210310" y="24420"/>
                        </a:lnTo>
                        <a:close/>
                      </a:path>
                    </a:pathLst>
                  </a:custGeom>
                  <a:gradFill>
                    <a:gsLst>
                      <a:gs pos="8000">
                        <a:schemeClr val="accent2"/>
                      </a:gs>
                      <a:gs pos="51000">
                        <a:schemeClr val="accent3">
                          <a:lumMod val="50000"/>
                        </a:schemeClr>
                      </a:gs>
                      <a:gs pos="100000">
                        <a:schemeClr val="accent3">
                          <a:lumMod val="75000"/>
                        </a:schemeClr>
                      </a:gs>
                    </a:gsLst>
                    <a:lin ang="12000000" scaled="0"/>
                  </a:gradFill>
                  <a:ln>
                    <a:noFill/>
                  </a:ln>
                  <a:effectLst/>
                  <a:scene3d>
                    <a:camera prst="orthographicFront"/>
                    <a:lightRig rig="harsh" dir="t"/>
                  </a:scene3d>
                  <a:sp3d extrusionH="12700" prstMaterial="metal">
                    <a:bevelT w="38100" h="2540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210" name="Freeform 1209"/>
                  <p:cNvSpPr/>
                  <p:nvPr/>
                </p:nvSpPr>
                <p:spPr>
                  <a:xfrm rot="6900000" flipV="1">
                    <a:off x="3249222" y="4383725"/>
                    <a:ext cx="222027" cy="304316"/>
                  </a:xfrm>
                  <a:custGeom>
                    <a:avLst/>
                    <a:gdLst>
                      <a:gd name="connsiteX0" fmla="*/ 223012 w 355700"/>
                      <a:gd name="connsiteY0" fmla="*/ 0 h 487530"/>
                      <a:gd name="connsiteX1" fmla="*/ 0 w 355700"/>
                      <a:gd name="connsiteY1" fmla="*/ 478251 h 487530"/>
                      <a:gd name="connsiteX2" fmla="*/ 132688 w 355700"/>
                      <a:gd name="connsiteY2" fmla="*/ 487530 h 487530"/>
                      <a:gd name="connsiteX3" fmla="*/ 355700 w 355700"/>
                      <a:gd name="connsiteY3" fmla="*/ 9279 h 487530"/>
                      <a:gd name="connsiteX4" fmla="*/ 223012 w 355700"/>
                      <a:gd name="connsiteY4" fmla="*/ 0 h 48753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55700" h="487530">
                        <a:moveTo>
                          <a:pt x="223012" y="0"/>
                        </a:moveTo>
                        <a:lnTo>
                          <a:pt x="0" y="478251"/>
                        </a:lnTo>
                        <a:lnTo>
                          <a:pt x="132688" y="487530"/>
                        </a:lnTo>
                        <a:lnTo>
                          <a:pt x="355700" y="9279"/>
                        </a:lnTo>
                        <a:lnTo>
                          <a:pt x="223012" y="0"/>
                        </a:lnTo>
                        <a:close/>
                      </a:path>
                    </a:pathLst>
                  </a:custGeom>
                  <a:gradFill>
                    <a:gsLst>
                      <a:gs pos="8000">
                        <a:schemeClr val="accent2"/>
                      </a:gs>
                      <a:gs pos="50000">
                        <a:schemeClr val="accent3">
                          <a:lumMod val="50000"/>
                        </a:schemeClr>
                      </a:gs>
                      <a:gs pos="100000">
                        <a:schemeClr val="accent3">
                          <a:lumMod val="75000"/>
                        </a:schemeClr>
                      </a:gs>
                    </a:gsLst>
                    <a:lin ang="12000000" scaled="0"/>
                  </a:gradFill>
                  <a:ln>
                    <a:noFill/>
                  </a:ln>
                  <a:effectLst/>
                  <a:scene3d>
                    <a:camera prst="orthographicFront"/>
                    <a:lightRig rig="harsh" dir="t"/>
                  </a:scene3d>
                  <a:sp3d extrusionH="12700" prstMaterial="metal">
                    <a:bevelT w="38100" h="2540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211" name="Freeform 1210"/>
                  <p:cNvSpPr/>
                  <p:nvPr/>
                </p:nvSpPr>
                <p:spPr>
                  <a:xfrm rot="6900000" flipV="1">
                    <a:off x="3608396" y="4379897"/>
                    <a:ext cx="222703" cy="316514"/>
                  </a:xfrm>
                  <a:custGeom>
                    <a:avLst/>
                    <a:gdLst>
                      <a:gd name="connsiteX0" fmla="*/ 224096 w 356783"/>
                      <a:gd name="connsiteY0" fmla="*/ 0 h 507073"/>
                      <a:gd name="connsiteX1" fmla="*/ 0 w 356783"/>
                      <a:gd name="connsiteY1" fmla="*/ 480576 h 507073"/>
                      <a:gd name="connsiteX2" fmla="*/ 124658 w 356783"/>
                      <a:gd name="connsiteY2" fmla="*/ 507073 h 507073"/>
                      <a:gd name="connsiteX3" fmla="*/ 356783 w 356783"/>
                      <a:gd name="connsiteY3" fmla="*/ 9279 h 507073"/>
                      <a:gd name="connsiteX4" fmla="*/ 224096 w 356783"/>
                      <a:gd name="connsiteY4" fmla="*/ 0 h 50707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56783" h="507073">
                        <a:moveTo>
                          <a:pt x="224096" y="0"/>
                        </a:moveTo>
                        <a:lnTo>
                          <a:pt x="0" y="480576"/>
                        </a:lnTo>
                        <a:lnTo>
                          <a:pt x="124658" y="507073"/>
                        </a:lnTo>
                        <a:lnTo>
                          <a:pt x="356783" y="9279"/>
                        </a:lnTo>
                        <a:lnTo>
                          <a:pt x="224096" y="0"/>
                        </a:lnTo>
                        <a:close/>
                      </a:path>
                    </a:pathLst>
                  </a:custGeom>
                  <a:gradFill>
                    <a:gsLst>
                      <a:gs pos="8000">
                        <a:schemeClr val="accent2"/>
                      </a:gs>
                      <a:gs pos="50000">
                        <a:schemeClr val="accent3">
                          <a:lumMod val="50000"/>
                        </a:schemeClr>
                      </a:gs>
                      <a:gs pos="100000">
                        <a:schemeClr val="accent3">
                          <a:lumMod val="75000"/>
                        </a:schemeClr>
                      </a:gs>
                    </a:gsLst>
                    <a:lin ang="12000000" scaled="0"/>
                  </a:gradFill>
                  <a:ln>
                    <a:noFill/>
                  </a:ln>
                  <a:effectLst/>
                  <a:scene3d>
                    <a:camera prst="orthographicFront"/>
                    <a:lightRig rig="harsh" dir="t"/>
                  </a:scene3d>
                  <a:sp3d extrusionH="12700" prstMaterial="metal">
                    <a:bevelT w="38100" h="2540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212" name="Freeform 1211"/>
                  <p:cNvSpPr/>
                  <p:nvPr/>
                </p:nvSpPr>
                <p:spPr>
                  <a:xfrm rot="6900000" flipV="1">
                    <a:off x="2820696" y="4474396"/>
                    <a:ext cx="252578" cy="337883"/>
                  </a:xfrm>
                  <a:custGeom>
                    <a:avLst/>
                    <a:gdLst>
                      <a:gd name="connsiteX0" fmla="*/ 233368 w 404644"/>
                      <a:gd name="connsiteY0" fmla="*/ 30201 h 541305"/>
                      <a:gd name="connsiteX1" fmla="*/ 0 w 404644"/>
                      <a:gd name="connsiteY1" fmla="*/ 530660 h 541305"/>
                      <a:gd name="connsiteX2" fmla="*/ 152229 w 404644"/>
                      <a:gd name="connsiteY2" fmla="*/ 541305 h 541305"/>
                      <a:gd name="connsiteX3" fmla="*/ 404644 w 404644"/>
                      <a:gd name="connsiteY3" fmla="*/ 0 h 541305"/>
                      <a:gd name="connsiteX4" fmla="*/ 233368 w 404644"/>
                      <a:gd name="connsiteY4" fmla="*/ 30201 h 54130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04644" h="541305">
                        <a:moveTo>
                          <a:pt x="233368" y="30201"/>
                        </a:moveTo>
                        <a:lnTo>
                          <a:pt x="0" y="530660"/>
                        </a:lnTo>
                        <a:lnTo>
                          <a:pt x="152229" y="541305"/>
                        </a:lnTo>
                        <a:lnTo>
                          <a:pt x="404644" y="0"/>
                        </a:lnTo>
                        <a:lnTo>
                          <a:pt x="233368" y="30201"/>
                        </a:lnTo>
                        <a:close/>
                      </a:path>
                    </a:pathLst>
                  </a:custGeom>
                  <a:gradFill>
                    <a:gsLst>
                      <a:gs pos="8000">
                        <a:schemeClr val="accent2"/>
                      </a:gs>
                      <a:gs pos="50000">
                        <a:schemeClr val="accent3">
                          <a:lumMod val="50000"/>
                        </a:schemeClr>
                      </a:gs>
                      <a:gs pos="100000">
                        <a:schemeClr val="accent3">
                          <a:lumMod val="75000"/>
                        </a:schemeClr>
                      </a:gs>
                    </a:gsLst>
                    <a:lin ang="12000000" scaled="0"/>
                  </a:gradFill>
                  <a:ln>
                    <a:noFill/>
                  </a:ln>
                  <a:effectLst/>
                  <a:scene3d>
                    <a:camera prst="orthographicFront"/>
                    <a:lightRig rig="harsh" dir="t"/>
                  </a:scene3d>
                  <a:sp3d extrusionH="12700" prstMaterial="metal">
                    <a:bevelT w="38100" h="2540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213" name="Freeform 1212"/>
                  <p:cNvSpPr/>
                  <p:nvPr/>
                </p:nvSpPr>
                <p:spPr>
                  <a:xfrm rot="6900000" flipV="1">
                    <a:off x="3202416" y="4489349"/>
                    <a:ext cx="234224" cy="305169"/>
                  </a:xfrm>
                  <a:custGeom>
                    <a:avLst/>
                    <a:gdLst>
                      <a:gd name="connsiteX0" fmla="*/ 223012 w 375241"/>
                      <a:gd name="connsiteY0" fmla="*/ 0 h 488896"/>
                      <a:gd name="connsiteX1" fmla="*/ 0 w 375241"/>
                      <a:gd name="connsiteY1" fmla="*/ 478251 h 488896"/>
                      <a:gd name="connsiteX2" fmla="*/ 152229 w 375241"/>
                      <a:gd name="connsiteY2" fmla="*/ 488896 h 488896"/>
                      <a:gd name="connsiteX3" fmla="*/ 375241 w 375241"/>
                      <a:gd name="connsiteY3" fmla="*/ 10645 h 488896"/>
                      <a:gd name="connsiteX4" fmla="*/ 223012 w 375241"/>
                      <a:gd name="connsiteY4" fmla="*/ 0 h 48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75241" h="488896">
                        <a:moveTo>
                          <a:pt x="223012" y="0"/>
                        </a:moveTo>
                        <a:lnTo>
                          <a:pt x="0" y="478251"/>
                        </a:lnTo>
                        <a:lnTo>
                          <a:pt x="152229" y="488896"/>
                        </a:lnTo>
                        <a:lnTo>
                          <a:pt x="375241" y="10645"/>
                        </a:lnTo>
                        <a:lnTo>
                          <a:pt x="223012" y="0"/>
                        </a:lnTo>
                        <a:close/>
                      </a:path>
                    </a:pathLst>
                  </a:custGeom>
                  <a:gradFill>
                    <a:gsLst>
                      <a:gs pos="8000">
                        <a:schemeClr val="accent2"/>
                      </a:gs>
                      <a:gs pos="50000">
                        <a:schemeClr val="accent3">
                          <a:lumMod val="50000"/>
                        </a:schemeClr>
                      </a:gs>
                      <a:gs pos="100000">
                        <a:schemeClr val="accent3">
                          <a:lumMod val="75000"/>
                        </a:schemeClr>
                      </a:gs>
                    </a:gsLst>
                    <a:lin ang="12000000" scaled="0"/>
                  </a:gradFill>
                  <a:ln>
                    <a:noFill/>
                  </a:ln>
                  <a:effectLst/>
                  <a:scene3d>
                    <a:camera prst="orthographicFront"/>
                    <a:lightRig rig="harsh" dir="t"/>
                  </a:scene3d>
                  <a:sp3d extrusionH="12700" prstMaterial="metal">
                    <a:bevelT w="38100" h="2540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214" name="Freeform 1213"/>
                  <p:cNvSpPr/>
                  <p:nvPr/>
                </p:nvSpPr>
                <p:spPr>
                  <a:xfrm rot="6900000" flipV="1">
                    <a:off x="3566737" y="4478107"/>
                    <a:ext cx="241390" cy="332863"/>
                  </a:xfrm>
                  <a:custGeom>
                    <a:avLst/>
                    <a:gdLst>
                      <a:gd name="connsiteX0" fmla="*/ 234490 w 386719"/>
                      <a:gd name="connsiteY0" fmla="*/ 0 h 533265"/>
                      <a:gd name="connsiteX1" fmla="*/ 0 w 386719"/>
                      <a:gd name="connsiteY1" fmla="*/ 502865 h 533265"/>
                      <a:gd name="connsiteX2" fmla="*/ 143017 w 386719"/>
                      <a:gd name="connsiteY2" fmla="*/ 533265 h 533265"/>
                      <a:gd name="connsiteX3" fmla="*/ 386719 w 386719"/>
                      <a:gd name="connsiteY3" fmla="*/ 10644 h 533265"/>
                      <a:gd name="connsiteX4" fmla="*/ 234490 w 386719"/>
                      <a:gd name="connsiteY4" fmla="*/ 0 h 53326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86719" h="533265">
                        <a:moveTo>
                          <a:pt x="234490" y="0"/>
                        </a:moveTo>
                        <a:lnTo>
                          <a:pt x="0" y="502865"/>
                        </a:lnTo>
                        <a:lnTo>
                          <a:pt x="143017" y="533265"/>
                        </a:lnTo>
                        <a:lnTo>
                          <a:pt x="386719" y="10644"/>
                        </a:lnTo>
                        <a:lnTo>
                          <a:pt x="234490" y="0"/>
                        </a:lnTo>
                        <a:close/>
                      </a:path>
                    </a:pathLst>
                  </a:custGeom>
                  <a:gradFill>
                    <a:gsLst>
                      <a:gs pos="8000">
                        <a:schemeClr val="accent2"/>
                      </a:gs>
                      <a:gs pos="50000">
                        <a:schemeClr val="accent3">
                          <a:lumMod val="50000"/>
                        </a:schemeClr>
                      </a:gs>
                      <a:gs pos="100000">
                        <a:schemeClr val="accent3">
                          <a:lumMod val="75000"/>
                        </a:schemeClr>
                      </a:gs>
                    </a:gsLst>
                    <a:lin ang="12000000" scaled="0"/>
                  </a:gradFill>
                  <a:ln>
                    <a:noFill/>
                  </a:ln>
                  <a:effectLst/>
                  <a:scene3d>
                    <a:camera prst="orthographicFront"/>
                    <a:lightRig rig="harsh" dir="t"/>
                  </a:scene3d>
                  <a:sp3d extrusionH="12700" prstMaterial="metal">
                    <a:bevelT w="38100" h="2540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215" name="Freeform 1214"/>
                  <p:cNvSpPr/>
                  <p:nvPr/>
                </p:nvSpPr>
                <p:spPr>
                  <a:xfrm rot="6900000" flipV="1">
                    <a:off x="2732685" y="4578236"/>
                    <a:ext cx="293682" cy="376163"/>
                  </a:xfrm>
                  <a:custGeom>
                    <a:avLst/>
                    <a:gdLst>
                      <a:gd name="connsiteX0" fmla="*/ 257305 w 470494"/>
                      <a:gd name="connsiteY0" fmla="*/ 37591 h 602633"/>
                      <a:gd name="connsiteX1" fmla="*/ 0 w 470494"/>
                      <a:gd name="connsiteY1" fmla="*/ 589383 h 602633"/>
                      <a:gd name="connsiteX2" fmla="*/ 189482 w 470494"/>
                      <a:gd name="connsiteY2" fmla="*/ 602633 h 602633"/>
                      <a:gd name="connsiteX3" fmla="*/ 470494 w 470494"/>
                      <a:gd name="connsiteY3" fmla="*/ 0 h 602633"/>
                      <a:gd name="connsiteX4" fmla="*/ 257305 w 470494"/>
                      <a:gd name="connsiteY4" fmla="*/ 37591 h 60263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70494" h="602633">
                        <a:moveTo>
                          <a:pt x="257305" y="37591"/>
                        </a:moveTo>
                        <a:lnTo>
                          <a:pt x="0" y="589383"/>
                        </a:lnTo>
                        <a:lnTo>
                          <a:pt x="189482" y="602633"/>
                        </a:lnTo>
                        <a:lnTo>
                          <a:pt x="470494" y="0"/>
                        </a:lnTo>
                        <a:lnTo>
                          <a:pt x="257305" y="37591"/>
                        </a:lnTo>
                        <a:close/>
                      </a:path>
                    </a:pathLst>
                  </a:custGeom>
                  <a:gradFill>
                    <a:gsLst>
                      <a:gs pos="8000">
                        <a:schemeClr val="accent2"/>
                      </a:gs>
                      <a:gs pos="50000">
                        <a:schemeClr val="accent3">
                          <a:lumMod val="50000"/>
                        </a:schemeClr>
                      </a:gs>
                      <a:gs pos="100000">
                        <a:schemeClr val="accent3">
                          <a:lumMod val="75000"/>
                        </a:schemeClr>
                      </a:gs>
                    </a:gsLst>
                    <a:lin ang="12000000" scaled="0"/>
                  </a:gradFill>
                  <a:ln>
                    <a:noFill/>
                  </a:ln>
                  <a:effectLst/>
                  <a:scene3d>
                    <a:camera prst="orthographicFront"/>
                    <a:lightRig rig="harsh" dir="t"/>
                  </a:scene3d>
                  <a:sp3d extrusionH="12700" prstMaterial="metal">
                    <a:bevelT w="38100" h="2540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216" name="Freeform 1215"/>
                  <p:cNvSpPr/>
                  <p:nvPr/>
                </p:nvSpPr>
                <p:spPr>
                  <a:xfrm rot="6900000" flipV="1">
                    <a:off x="3143712" y="4611174"/>
                    <a:ext cx="257479" cy="306794"/>
                  </a:xfrm>
                  <a:custGeom>
                    <a:avLst/>
                    <a:gdLst>
                      <a:gd name="connsiteX0" fmla="*/ 223012 w 412495"/>
                      <a:gd name="connsiteY0" fmla="*/ 0 h 491500"/>
                      <a:gd name="connsiteX1" fmla="*/ 0 w 412495"/>
                      <a:gd name="connsiteY1" fmla="*/ 478251 h 491500"/>
                      <a:gd name="connsiteX2" fmla="*/ 189483 w 412495"/>
                      <a:gd name="connsiteY2" fmla="*/ 491500 h 491500"/>
                      <a:gd name="connsiteX3" fmla="*/ 412495 w 412495"/>
                      <a:gd name="connsiteY3" fmla="*/ 13249 h 491500"/>
                      <a:gd name="connsiteX4" fmla="*/ 223012 w 412495"/>
                      <a:gd name="connsiteY4" fmla="*/ 0 h 4915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12495" h="491500">
                        <a:moveTo>
                          <a:pt x="223012" y="0"/>
                        </a:moveTo>
                        <a:lnTo>
                          <a:pt x="0" y="478251"/>
                        </a:lnTo>
                        <a:lnTo>
                          <a:pt x="189483" y="491500"/>
                        </a:lnTo>
                        <a:lnTo>
                          <a:pt x="412495" y="13249"/>
                        </a:lnTo>
                        <a:lnTo>
                          <a:pt x="223012" y="0"/>
                        </a:lnTo>
                        <a:close/>
                      </a:path>
                    </a:pathLst>
                  </a:custGeom>
                  <a:gradFill>
                    <a:gsLst>
                      <a:gs pos="8000">
                        <a:schemeClr val="accent2"/>
                      </a:gs>
                      <a:gs pos="50000">
                        <a:schemeClr val="accent3">
                          <a:lumMod val="50000"/>
                        </a:schemeClr>
                      </a:gs>
                      <a:gs pos="100000">
                        <a:schemeClr val="accent3">
                          <a:lumMod val="75000"/>
                        </a:schemeClr>
                      </a:gs>
                    </a:gsLst>
                    <a:lin ang="12000000" scaled="0"/>
                  </a:gradFill>
                  <a:ln>
                    <a:noFill/>
                  </a:ln>
                  <a:effectLst/>
                  <a:scene3d>
                    <a:camera prst="orthographicFront"/>
                    <a:lightRig rig="harsh" dir="t"/>
                  </a:scene3d>
                  <a:sp3d extrusionH="12700" prstMaterial="metal">
                    <a:bevelT w="38100" h="2540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217" name="Freeform 1216"/>
                  <p:cNvSpPr/>
                  <p:nvPr/>
                </p:nvSpPr>
                <p:spPr>
                  <a:xfrm rot="6900000" flipV="1">
                    <a:off x="3514337" y="4591312"/>
                    <a:ext cx="271869" cy="353004"/>
                  </a:xfrm>
                  <a:custGeom>
                    <a:avLst/>
                    <a:gdLst>
                      <a:gd name="connsiteX0" fmla="*/ 246067 w 435549"/>
                      <a:gd name="connsiteY0" fmla="*/ 0 h 565530"/>
                      <a:gd name="connsiteX1" fmla="*/ 0 w 435549"/>
                      <a:gd name="connsiteY1" fmla="*/ 527691 h 565530"/>
                      <a:gd name="connsiteX2" fmla="*/ 178017 w 435549"/>
                      <a:gd name="connsiteY2" fmla="*/ 565530 h 565530"/>
                      <a:gd name="connsiteX3" fmla="*/ 435549 w 435549"/>
                      <a:gd name="connsiteY3" fmla="*/ 13249 h 565530"/>
                      <a:gd name="connsiteX4" fmla="*/ 246067 w 435549"/>
                      <a:gd name="connsiteY4" fmla="*/ 0 h 56553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35549" h="565530">
                        <a:moveTo>
                          <a:pt x="246067" y="0"/>
                        </a:moveTo>
                        <a:lnTo>
                          <a:pt x="0" y="527691"/>
                        </a:lnTo>
                        <a:lnTo>
                          <a:pt x="178017" y="565530"/>
                        </a:lnTo>
                        <a:lnTo>
                          <a:pt x="435549" y="13249"/>
                        </a:lnTo>
                        <a:lnTo>
                          <a:pt x="246067" y="0"/>
                        </a:lnTo>
                        <a:close/>
                      </a:path>
                    </a:pathLst>
                  </a:custGeom>
                  <a:gradFill>
                    <a:gsLst>
                      <a:gs pos="8000">
                        <a:schemeClr val="accent2"/>
                      </a:gs>
                      <a:gs pos="50000">
                        <a:schemeClr val="accent3">
                          <a:lumMod val="50000"/>
                        </a:schemeClr>
                      </a:gs>
                      <a:gs pos="100000">
                        <a:schemeClr val="accent3">
                          <a:lumMod val="75000"/>
                        </a:schemeClr>
                      </a:gs>
                    </a:gsLst>
                    <a:lin ang="12000000" scaled="0"/>
                  </a:gradFill>
                  <a:ln>
                    <a:noFill/>
                  </a:ln>
                  <a:effectLst/>
                  <a:scene3d>
                    <a:camera prst="orthographicFront"/>
                    <a:lightRig rig="harsh" dir="t"/>
                  </a:scene3d>
                  <a:sp3d extrusionH="12700" prstMaterial="metal">
                    <a:bevelT w="38100" h="2540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218" name="Freeform 1217"/>
                  <p:cNvSpPr/>
                  <p:nvPr/>
                </p:nvSpPr>
                <p:spPr>
                  <a:xfrm rot="6900000" flipV="1">
                    <a:off x="2610499" y="4707955"/>
                    <a:ext cx="357715" cy="420289"/>
                  </a:xfrm>
                  <a:custGeom>
                    <a:avLst/>
                    <a:gdLst>
                      <a:gd name="connsiteX0" fmla="*/ 154870 w 313715"/>
                      <a:gd name="connsiteY0" fmla="*/ 26552 h 368592"/>
                      <a:gd name="connsiteX1" fmla="*/ 0 w 313715"/>
                      <a:gd name="connsiteY1" fmla="*/ 358675 h 368592"/>
                      <a:gd name="connsiteX2" fmla="*/ 141838 w 313715"/>
                      <a:gd name="connsiteY2" fmla="*/ 368592 h 368592"/>
                      <a:gd name="connsiteX3" fmla="*/ 313715 w 313715"/>
                      <a:gd name="connsiteY3" fmla="*/ 0 h 368592"/>
                      <a:gd name="connsiteX4" fmla="*/ 154870 w 313715"/>
                      <a:gd name="connsiteY4" fmla="*/ 26552 h 36859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13715" h="368592">
                        <a:moveTo>
                          <a:pt x="154870" y="26552"/>
                        </a:moveTo>
                        <a:lnTo>
                          <a:pt x="0" y="358675"/>
                        </a:lnTo>
                        <a:lnTo>
                          <a:pt x="141838" y="368592"/>
                        </a:lnTo>
                        <a:lnTo>
                          <a:pt x="313715" y="0"/>
                        </a:lnTo>
                        <a:lnTo>
                          <a:pt x="154870" y="26552"/>
                        </a:lnTo>
                        <a:close/>
                      </a:path>
                    </a:pathLst>
                  </a:custGeom>
                  <a:gradFill>
                    <a:gsLst>
                      <a:gs pos="8000">
                        <a:schemeClr val="accent2"/>
                      </a:gs>
                      <a:gs pos="50000">
                        <a:schemeClr val="accent3">
                          <a:lumMod val="50000"/>
                        </a:schemeClr>
                      </a:gs>
                      <a:gs pos="100000">
                        <a:schemeClr val="accent3">
                          <a:lumMod val="75000"/>
                        </a:schemeClr>
                      </a:gs>
                    </a:gsLst>
                    <a:lin ang="12000000" scaled="0"/>
                  </a:gradFill>
                  <a:ln>
                    <a:noFill/>
                  </a:ln>
                  <a:effectLst/>
                  <a:scene3d>
                    <a:camera prst="orthographicFront"/>
                    <a:lightRig rig="harsh" dir="t"/>
                  </a:scene3d>
                  <a:sp3d extrusionH="12700" prstMaterial="metal">
                    <a:bevelT w="38100" h="2540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219" name="Freeform 1218"/>
                  <p:cNvSpPr/>
                  <p:nvPr/>
                </p:nvSpPr>
                <p:spPr>
                  <a:xfrm rot="6900000" flipV="1">
                    <a:off x="3062924" y="4763507"/>
                    <a:ext cx="300935" cy="309834"/>
                  </a:xfrm>
                  <a:custGeom>
                    <a:avLst/>
                    <a:gdLst>
                      <a:gd name="connsiteX0" fmla="*/ 223013 w 482114"/>
                      <a:gd name="connsiteY0" fmla="*/ 0 h 496370"/>
                      <a:gd name="connsiteX1" fmla="*/ 0 w 482114"/>
                      <a:gd name="connsiteY1" fmla="*/ 478251 h 496370"/>
                      <a:gd name="connsiteX2" fmla="*/ 259102 w 482114"/>
                      <a:gd name="connsiteY2" fmla="*/ 496370 h 496370"/>
                      <a:gd name="connsiteX3" fmla="*/ 482114 w 482114"/>
                      <a:gd name="connsiteY3" fmla="*/ 18119 h 496370"/>
                      <a:gd name="connsiteX4" fmla="*/ 223013 w 482114"/>
                      <a:gd name="connsiteY4" fmla="*/ 0 h 49637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82114" h="496370">
                        <a:moveTo>
                          <a:pt x="223013" y="0"/>
                        </a:moveTo>
                        <a:lnTo>
                          <a:pt x="0" y="478251"/>
                        </a:lnTo>
                        <a:lnTo>
                          <a:pt x="259102" y="496370"/>
                        </a:lnTo>
                        <a:lnTo>
                          <a:pt x="482114" y="18119"/>
                        </a:lnTo>
                        <a:lnTo>
                          <a:pt x="223013" y="0"/>
                        </a:lnTo>
                        <a:close/>
                      </a:path>
                    </a:pathLst>
                  </a:custGeom>
                  <a:gradFill>
                    <a:gsLst>
                      <a:gs pos="8000">
                        <a:schemeClr val="accent2"/>
                      </a:gs>
                      <a:gs pos="50000">
                        <a:schemeClr val="accent3">
                          <a:lumMod val="50000"/>
                        </a:schemeClr>
                      </a:gs>
                      <a:gs pos="100000">
                        <a:schemeClr val="accent3">
                          <a:lumMod val="75000"/>
                        </a:schemeClr>
                      </a:gs>
                    </a:gsLst>
                    <a:lin ang="12000000" scaled="0"/>
                  </a:gradFill>
                  <a:ln>
                    <a:noFill/>
                  </a:ln>
                  <a:effectLst/>
                  <a:scene3d>
                    <a:camera prst="orthographicFront"/>
                    <a:lightRig rig="harsh" dir="t"/>
                  </a:scene3d>
                  <a:sp3d extrusionH="12700" prstMaterial="metal">
                    <a:bevelT w="38100" h="2540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220" name="Freeform 1219"/>
                  <p:cNvSpPr/>
                  <p:nvPr/>
                </p:nvSpPr>
                <p:spPr>
                  <a:xfrm rot="6900000" flipV="1">
                    <a:off x="3442004" y="4732762"/>
                    <a:ext cx="323959" cy="380198"/>
                  </a:xfrm>
                  <a:custGeom>
                    <a:avLst/>
                    <a:gdLst>
                      <a:gd name="connsiteX0" fmla="*/ 259898 w 519000"/>
                      <a:gd name="connsiteY0" fmla="*/ 0 h 609094"/>
                      <a:gd name="connsiteX1" fmla="*/ 0 w 519000"/>
                      <a:gd name="connsiteY1" fmla="*/ 557352 h 609094"/>
                      <a:gd name="connsiteX2" fmla="*/ 243423 w 519000"/>
                      <a:gd name="connsiteY2" fmla="*/ 609094 h 609094"/>
                      <a:gd name="connsiteX3" fmla="*/ 519000 w 519000"/>
                      <a:gd name="connsiteY3" fmla="*/ 18119 h 609094"/>
                      <a:gd name="connsiteX4" fmla="*/ 259898 w 519000"/>
                      <a:gd name="connsiteY4" fmla="*/ 0 h 60909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19000" h="609094">
                        <a:moveTo>
                          <a:pt x="259898" y="0"/>
                        </a:moveTo>
                        <a:lnTo>
                          <a:pt x="0" y="557352"/>
                        </a:lnTo>
                        <a:lnTo>
                          <a:pt x="243423" y="609094"/>
                        </a:lnTo>
                        <a:lnTo>
                          <a:pt x="519000" y="18119"/>
                        </a:lnTo>
                        <a:lnTo>
                          <a:pt x="259898" y="0"/>
                        </a:lnTo>
                        <a:close/>
                      </a:path>
                    </a:pathLst>
                  </a:custGeom>
                  <a:gradFill>
                    <a:gsLst>
                      <a:gs pos="8000">
                        <a:schemeClr val="accent2"/>
                      </a:gs>
                      <a:gs pos="50000">
                        <a:schemeClr val="accent3">
                          <a:lumMod val="50000"/>
                        </a:schemeClr>
                      </a:gs>
                      <a:gs pos="100000">
                        <a:schemeClr val="accent3">
                          <a:lumMod val="75000"/>
                        </a:schemeClr>
                      </a:gs>
                    </a:gsLst>
                    <a:lin ang="12000000" scaled="0"/>
                  </a:gradFill>
                  <a:ln>
                    <a:noFill/>
                  </a:ln>
                  <a:effectLst/>
                  <a:scene3d>
                    <a:camera prst="orthographicFront"/>
                    <a:lightRig rig="harsh" dir="t"/>
                  </a:scene3d>
                  <a:sp3d extrusionH="12700" prstMaterial="metal">
                    <a:bevelT w="38100" h="2540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221" name="Freeform 1220"/>
                  <p:cNvSpPr/>
                  <p:nvPr/>
                </p:nvSpPr>
                <p:spPr>
                  <a:xfrm rot="6900000" flipV="1">
                    <a:off x="2441318" y="4926900"/>
                    <a:ext cx="357323" cy="354216"/>
                  </a:xfrm>
                  <a:custGeom>
                    <a:avLst/>
                    <a:gdLst>
                      <a:gd name="connsiteX0" fmla="*/ 264611 w 572451"/>
                      <a:gd name="connsiteY0" fmla="*/ 0 h 567472"/>
                      <a:gd name="connsiteX1" fmla="*/ 0 w 572451"/>
                      <a:gd name="connsiteY1" fmla="*/ 567471 h 567472"/>
                      <a:gd name="connsiteX2" fmla="*/ 307834 w 572451"/>
                      <a:gd name="connsiteY2" fmla="*/ 567472 h 567472"/>
                      <a:gd name="connsiteX3" fmla="*/ 572451 w 572451"/>
                      <a:gd name="connsiteY3" fmla="*/ 0 h 567472"/>
                      <a:gd name="connsiteX4" fmla="*/ 264611 w 572451"/>
                      <a:gd name="connsiteY4" fmla="*/ 0 h 56747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72451" h="567472">
                        <a:moveTo>
                          <a:pt x="264611" y="0"/>
                        </a:moveTo>
                        <a:lnTo>
                          <a:pt x="0" y="567471"/>
                        </a:lnTo>
                        <a:lnTo>
                          <a:pt x="307834" y="567472"/>
                        </a:lnTo>
                        <a:lnTo>
                          <a:pt x="572451" y="0"/>
                        </a:lnTo>
                        <a:lnTo>
                          <a:pt x="264611" y="0"/>
                        </a:lnTo>
                        <a:close/>
                      </a:path>
                    </a:pathLst>
                  </a:custGeom>
                  <a:gradFill>
                    <a:gsLst>
                      <a:gs pos="8000">
                        <a:schemeClr val="accent2"/>
                      </a:gs>
                      <a:gs pos="50000">
                        <a:schemeClr val="accent3">
                          <a:lumMod val="50000"/>
                        </a:schemeClr>
                      </a:gs>
                      <a:gs pos="100000">
                        <a:schemeClr val="accent3">
                          <a:lumMod val="75000"/>
                        </a:schemeClr>
                      </a:gs>
                    </a:gsLst>
                    <a:lin ang="12000000" scaled="0"/>
                  </a:gradFill>
                  <a:ln>
                    <a:noFill/>
                  </a:ln>
                  <a:effectLst/>
                  <a:scene3d>
                    <a:camera prst="orthographicFront"/>
                    <a:lightRig rig="harsh" dir="t"/>
                  </a:scene3d>
                  <a:sp3d extrusionH="12700" prstMaterial="metal">
                    <a:bevelT w="38100" h="2540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222" name="Freeform 1221"/>
                  <p:cNvSpPr/>
                  <p:nvPr/>
                </p:nvSpPr>
                <p:spPr>
                  <a:xfrm rot="6900000" flipV="1">
                    <a:off x="1811149" y="4382361"/>
                    <a:ext cx="226168" cy="301615"/>
                  </a:xfrm>
                  <a:custGeom>
                    <a:avLst/>
                    <a:gdLst>
                      <a:gd name="connsiteX0" fmla="*/ 200961 w 362335"/>
                      <a:gd name="connsiteY0" fmla="*/ 52239 h 483202"/>
                      <a:gd name="connsiteX1" fmla="*/ 0 w 362335"/>
                      <a:gd name="connsiteY1" fmla="*/ 483202 h 483202"/>
                      <a:gd name="connsiteX2" fmla="*/ 149289 w 362335"/>
                      <a:gd name="connsiteY2" fmla="*/ 456878 h 483202"/>
                      <a:gd name="connsiteX3" fmla="*/ 362335 w 362335"/>
                      <a:gd name="connsiteY3" fmla="*/ 0 h 483202"/>
                      <a:gd name="connsiteX4" fmla="*/ 200961 w 362335"/>
                      <a:gd name="connsiteY4" fmla="*/ 52239 h 4832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62335" h="483202">
                        <a:moveTo>
                          <a:pt x="200961" y="52239"/>
                        </a:moveTo>
                        <a:lnTo>
                          <a:pt x="0" y="483202"/>
                        </a:lnTo>
                        <a:lnTo>
                          <a:pt x="149289" y="456878"/>
                        </a:lnTo>
                        <a:lnTo>
                          <a:pt x="362335" y="0"/>
                        </a:lnTo>
                        <a:lnTo>
                          <a:pt x="200961" y="52239"/>
                        </a:lnTo>
                        <a:close/>
                      </a:path>
                    </a:pathLst>
                  </a:custGeom>
                  <a:gradFill>
                    <a:gsLst>
                      <a:gs pos="8000">
                        <a:schemeClr val="accent2"/>
                      </a:gs>
                      <a:gs pos="50000">
                        <a:schemeClr val="accent3">
                          <a:lumMod val="50000"/>
                        </a:schemeClr>
                      </a:gs>
                      <a:gs pos="100000">
                        <a:schemeClr val="accent3">
                          <a:lumMod val="75000"/>
                        </a:schemeClr>
                      </a:gs>
                    </a:gsLst>
                    <a:lin ang="12000000" scaled="0"/>
                  </a:gradFill>
                  <a:ln>
                    <a:noFill/>
                  </a:ln>
                  <a:effectLst/>
                  <a:scene3d>
                    <a:camera prst="orthographicFront"/>
                    <a:lightRig rig="harsh" dir="t"/>
                  </a:scene3d>
                  <a:sp3d extrusionH="12700" prstMaterial="metal">
                    <a:bevelT w="38100" h="2540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223" name="Freeform 1222"/>
                  <p:cNvSpPr/>
                  <p:nvPr/>
                </p:nvSpPr>
                <p:spPr>
                  <a:xfrm rot="6900000" flipV="1">
                    <a:off x="2163169" y="4367473"/>
                    <a:ext cx="240055" cy="331391"/>
                  </a:xfrm>
                  <a:custGeom>
                    <a:avLst/>
                    <a:gdLst>
                      <a:gd name="connsiteX0" fmla="*/ 235291 w 384580"/>
                      <a:gd name="connsiteY0" fmla="*/ 26324 h 530907"/>
                      <a:gd name="connsiteX1" fmla="*/ 0 w 384580"/>
                      <a:gd name="connsiteY1" fmla="*/ 530907 h 530907"/>
                      <a:gd name="connsiteX2" fmla="*/ 149289 w 384580"/>
                      <a:gd name="connsiteY2" fmla="*/ 504583 h 530907"/>
                      <a:gd name="connsiteX3" fmla="*/ 384580 w 384580"/>
                      <a:gd name="connsiteY3" fmla="*/ 0 h 530907"/>
                      <a:gd name="connsiteX4" fmla="*/ 235291 w 384580"/>
                      <a:gd name="connsiteY4" fmla="*/ 26324 h 5309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84580" h="530907">
                        <a:moveTo>
                          <a:pt x="235291" y="26324"/>
                        </a:moveTo>
                        <a:lnTo>
                          <a:pt x="0" y="530907"/>
                        </a:lnTo>
                        <a:lnTo>
                          <a:pt x="149289" y="504583"/>
                        </a:lnTo>
                        <a:lnTo>
                          <a:pt x="384580" y="0"/>
                        </a:lnTo>
                        <a:lnTo>
                          <a:pt x="235291" y="26324"/>
                        </a:lnTo>
                        <a:close/>
                      </a:path>
                    </a:pathLst>
                  </a:custGeom>
                  <a:gradFill>
                    <a:gsLst>
                      <a:gs pos="8000">
                        <a:schemeClr val="accent2"/>
                      </a:gs>
                      <a:gs pos="50000">
                        <a:schemeClr val="accent3">
                          <a:lumMod val="50000"/>
                        </a:schemeClr>
                      </a:gs>
                      <a:gs pos="100000">
                        <a:schemeClr val="accent3">
                          <a:lumMod val="75000"/>
                        </a:schemeClr>
                      </a:gs>
                    </a:gsLst>
                    <a:lin ang="12000000" scaled="0"/>
                  </a:gradFill>
                  <a:ln>
                    <a:noFill/>
                  </a:ln>
                  <a:effectLst/>
                  <a:scene3d>
                    <a:camera prst="orthographicFront"/>
                    <a:lightRig rig="harsh" dir="t"/>
                  </a:scene3d>
                  <a:sp3d extrusionH="12700" prstMaterial="metal">
                    <a:bevelT w="38100" h="2540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224" name="Freeform 1223"/>
                  <p:cNvSpPr/>
                  <p:nvPr/>
                </p:nvSpPr>
                <p:spPr>
                  <a:xfrm rot="6900000" flipV="1">
                    <a:off x="2535021" y="4379534"/>
                    <a:ext cx="228806" cy="307268"/>
                  </a:xfrm>
                  <a:custGeom>
                    <a:avLst/>
                    <a:gdLst>
                      <a:gd name="connsiteX0" fmla="*/ 217270 w 366559"/>
                      <a:gd name="connsiteY0" fmla="*/ 26325 h 492260"/>
                      <a:gd name="connsiteX1" fmla="*/ 0 w 366559"/>
                      <a:gd name="connsiteY1" fmla="*/ 492260 h 492260"/>
                      <a:gd name="connsiteX2" fmla="*/ 149289 w 366559"/>
                      <a:gd name="connsiteY2" fmla="*/ 465937 h 492260"/>
                      <a:gd name="connsiteX3" fmla="*/ 366559 w 366559"/>
                      <a:gd name="connsiteY3" fmla="*/ 0 h 492260"/>
                      <a:gd name="connsiteX4" fmla="*/ 217270 w 366559"/>
                      <a:gd name="connsiteY4" fmla="*/ 26325 h 49226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66559" h="492260">
                        <a:moveTo>
                          <a:pt x="217270" y="26325"/>
                        </a:moveTo>
                        <a:lnTo>
                          <a:pt x="0" y="492260"/>
                        </a:lnTo>
                        <a:lnTo>
                          <a:pt x="149289" y="465937"/>
                        </a:lnTo>
                        <a:lnTo>
                          <a:pt x="366559" y="0"/>
                        </a:lnTo>
                        <a:lnTo>
                          <a:pt x="217270" y="26325"/>
                        </a:lnTo>
                        <a:close/>
                      </a:path>
                    </a:pathLst>
                  </a:custGeom>
                  <a:gradFill>
                    <a:gsLst>
                      <a:gs pos="8000">
                        <a:schemeClr val="accent2"/>
                      </a:gs>
                      <a:gs pos="50000">
                        <a:schemeClr val="accent3">
                          <a:lumMod val="50000"/>
                        </a:schemeClr>
                      </a:gs>
                      <a:gs pos="100000">
                        <a:schemeClr val="accent3">
                          <a:lumMod val="75000"/>
                        </a:schemeClr>
                      </a:gs>
                    </a:gsLst>
                    <a:lin ang="12000000" scaled="0"/>
                  </a:gradFill>
                  <a:ln>
                    <a:noFill/>
                  </a:ln>
                  <a:effectLst/>
                  <a:scene3d>
                    <a:camera prst="orthographicFront"/>
                    <a:lightRig rig="harsh" dir="t"/>
                  </a:scene3d>
                  <a:sp3d extrusionH="12700" prstMaterial="metal">
                    <a:bevelT w="38100" h="2540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225" name="Freeform 1224"/>
                  <p:cNvSpPr/>
                  <p:nvPr/>
                </p:nvSpPr>
                <p:spPr>
                  <a:xfrm rot="6900000" flipV="1">
                    <a:off x="2450956" y="4482496"/>
                    <a:ext cx="244280" cy="313444"/>
                  </a:xfrm>
                  <a:custGeom>
                    <a:avLst/>
                    <a:gdLst>
                      <a:gd name="connsiteX0" fmla="*/ 220075 w 391351"/>
                      <a:gd name="connsiteY0" fmla="*/ 30200 h 502154"/>
                      <a:gd name="connsiteX1" fmla="*/ 0 w 391351"/>
                      <a:gd name="connsiteY1" fmla="*/ 502154 h 502154"/>
                      <a:gd name="connsiteX2" fmla="*/ 171275 w 391351"/>
                      <a:gd name="connsiteY2" fmla="*/ 471953 h 502154"/>
                      <a:gd name="connsiteX3" fmla="*/ 391351 w 391351"/>
                      <a:gd name="connsiteY3" fmla="*/ 0 h 502154"/>
                      <a:gd name="connsiteX4" fmla="*/ 220075 w 391351"/>
                      <a:gd name="connsiteY4" fmla="*/ 30200 h 50215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91351" h="502154">
                        <a:moveTo>
                          <a:pt x="220075" y="30200"/>
                        </a:moveTo>
                        <a:lnTo>
                          <a:pt x="0" y="502154"/>
                        </a:lnTo>
                        <a:lnTo>
                          <a:pt x="171275" y="471953"/>
                        </a:lnTo>
                        <a:lnTo>
                          <a:pt x="391351" y="0"/>
                        </a:lnTo>
                        <a:lnTo>
                          <a:pt x="220075" y="30200"/>
                        </a:lnTo>
                        <a:close/>
                      </a:path>
                    </a:pathLst>
                  </a:custGeom>
                  <a:gradFill>
                    <a:gsLst>
                      <a:gs pos="8000">
                        <a:schemeClr val="accent2"/>
                      </a:gs>
                      <a:gs pos="50000">
                        <a:schemeClr val="accent3">
                          <a:lumMod val="50000"/>
                        </a:schemeClr>
                      </a:gs>
                      <a:gs pos="100000">
                        <a:schemeClr val="accent3">
                          <a:lumMod val="75000"/>
                        </a:schemeClr>
                      </a:gs>
                    </a:gsLst>
                    <a:lin ang="12000000" scaled="0"/>
                  </a:gradFill>
                  <a:ln>
                    <a:noFill/>
                  </a:ln>
                  <a:effectLst/>
                  <a:scene3d>
                    <a:camera prst="orthographicFront"/>
                    <a:lightRig rig="harsh" dir="t"/>
                  </a:scene3d>
                  <a:sp3d extrusionH="12700" prstMaterial="metal">
                    <a:bevelT w="38100" h="2540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226" name="Freeform 1225"/>
                  <p:cNvSpPr/>
                  <p:nvPr/>
                </p:nvSpPr>
                <p:spPr>
                  <a:xfrm rot="6900000" flipV="1">
                    <a:off x="2352001" y="4602827"/>
                    <a:ext cx="270443" cy="318057"/>
                  </a:xfrm>
                  <a:custGeom>
                    <a:avLst/>
                    <a:gdLst>
                      <a:gd name="connsiteX0" fmla="*/ 220076 w 433266"/>
                      <a:gd name="connsiteY0" fmla="*/ 37591 h 509545"/>
                      <a:gd name="connsiteX1" fmla="*/ 0 w 433266"/>
                      <a:gd name="connsiteY1" fmla="*/ 509545 h 509545"/>
                      <a:gd name="connsiteX2" fmla="*/ 213190 w 433266"/>
                      <a:gd name="connsiteY2" fmla="*/ 471954 h 509545"/>
                      <a:gd name="connsiteX3" fmla="*/ 433266 w 433266"/>
                      <a:gd name="connsiteY3" fmla="*/ 0 h 509545"/>
                      <a:gd name="connsiteX4" fmla="*/ 220076 w 433266"/>
                      <a:gd name="connsiteY4" fmla="*/ 37591 h 5095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33266" h="509545">
                        <a:moveTo>
                          <a:pt x="220076" y="37591"/>
                        </a:moveTo>
                        <a:lnTo>
                          <a:pt x="0" y="509545"/>
                        </a:lnTo>
                        <a:lnTo>
                          <a:pt x="213190" y="471954"/>
                        </a:lnTo>
                        <a:lnTo>
                          <a:pt x="433266" y="0"/>
                        </a:lnTo>
                        <a:lnTo>
                          <a:pt x="220076" y="37591"/>
                        </a:lnTo>
                        <a:close/>
                      </a:path>
                    </a:pathLst>
                  </a:custGeom>
                  <a:gradFill>
                    <a:gsLst>
                      <a:gs pos="8000">
                        <a:schemeClr val="accent2"/>
                      </a:gs>
                      <a:gs pos="50000">
                        <a:schemeClr val="accent3">
                          <a:lumMod val="50000"/>
                        </a:schemeClr>
                      </a:gs>
                      <a:gs pos="100000">
                        <a:schemeClr val="accent3">
                          <a:lumMod val="75000"/>
                        </a:schemeClr>
                      </a:gs>
                    </a:gsLst>
                    <a:lin ang="12000000" scaled="0"/>
                  </a:gradFill>
                  <a:ln>
                    <a:noFill/>
                  </a:ln>
                  <a:effectLst/>
                  <a:scene3d>
                    <a:camera prst="orthographicFront"/>
                    <a:lightRig rig="harsh" dir="t"/>
                  </a:scene3d>
                  <a:sp3d extrusionH="12700" prstMaterial="metal">
                    <a:bevelT w="38100" h="2540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227" name="Freeform 1226"/>
                  <p:cNvSpPr/>
                  <p:nvPr/>
                </p:nvSpPr>
                <p:spPr>
                  <a:xfrm rot="6900000" flipV="1">
                    <a:off x="1430195" y="4713305"/>
                    <a:ext cx="355770" cy="404810"/>
                  </a:xfrm>
                  <a:custGeom>
                    <a:avLst/>
                    <a:gdLst>
                      <a:gd name="connsiteX0" fmla="*/ 254845 w 569963"/>
                      <a:gd name="connsiteY0" fmla="*/ 102009 h 648527"/>
                      <a:gd name="connsiteX1" fmla="*/ 0 w 569963"/>
                      <a:gd name="connsiteY1" fmla="*/ 648527 h 648527"/>
                      <a:gd name="connsiteX2" fmla="*/ 291520 w 569963"/>
                      <a:gd name="connsiteY2" fmla="*/ 597124 h 648527"/>
                      <a:gd name="connsiteX3" fmla="*/ 569963 w 569963"/>
                      <a:gd name="connsiteY3" fmla="*/ 0 h 648527"/>
                      <a:gd name="connsiteX4" fmla="*/ 254845 w 569963"/>
                      <a:gd name="connsiteY4" fmla="*/ 102009 h 64852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69963" h="648527">
                        <a:moveTo>
                          <a:pt x="254845" y="102009"/>
                        </a:moveTo>
                        <a:lnTo>
                          <a:pt x="0" y="648527"/>
                        </a:lnTo>
                        <a:lnTo>
                          <a:pt x="291520" y="597124"/>
                        </a:lnTo>
                        <a:lnTo>
                          <a:pt x="569963" y="0"/>
                        </a:lnTo>
                        <a:lnTo>
                          <a:pt x="254845" y="102009"/>
                        </a:lnTo>
                        <a:close/>
                      </a:path>
                    </a:pathLst>
                  </a:custGeom>
                  <a:gradFill>
                    <a:gsLst>
                      <a:gs pos="8000">
                        <a:schemeClr val="accent2"/>
                      </a:gs>
                      <a:gs pos="50000">
                        <a:schemeClr val="accent3">
                          <a:lumMod val="50000"/>
                        </a:schemeClr>
                      </a:gs>
                      <a:gs pos="100000">
                        <a:schemeClr val="accent3">
                          <a:lumMod val="75000"/>
                        </a:schemeClr>
                      </a:gs>
                    </a:gsLst>
                    <a:lin ang="12000000" scaled="0"/>
                  </a:gradFill>
                  <a:ln>
                    <a:noFill/>
                  </a:ln>
                  <a:effectLst/>
                  <a:scene3d>
                    <a:camera prst="orthographicFront"/>
                    <a:lightRig rig="harsh" dir="t"/>
                  </a:scene3d>
                  <a:sp3d extrusionH="12700" prstMaterial="metal">
                    <a:bevelT w="38100" h="2540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228" name="Freeform 1227"/>
                  <p:cNvSpPr/>
                  <p:nvPr/>
                </p:nvSpPr>
                <p:spPr>
                  <a:xfrm rot="6900000" flipV="1">
                    <a:off x="1850920" y="4742186"/>
                    <a:ext cx="328834" cy="347046"/>
                  </a:xfrm>
                  <a:custGeom>
                    <a:avLst/>
                    <a:gdLst>
                      <a:gd name="connsiteX0" fmla="*/ 235290 w 526810"/>
                      <a:gd name="connsiteY0" fmla="*/ 51403 h 555986"/>
                      <a:gd name="connsiteX1" fmla="*/ 0 w 526810"/>
                      <a:gd name="connsiteY1" fmla="*/ 555986 h 555986"/>
                      <a:gd name="connsiteX2" fmla="*/ 280458 w 526810"/>
                      <a:gd name="connsiteY2" fmla="*/ 506533 h 555986"/>
                      <a:gd name="connsiteX3" fmla="*/ 278648 w 526810"/>
                      <a:gd name="connsiteY3" fmla="*/ 532186 h 555986"/>
                      <a:gd name="connsiteX4" fmla="*/ 526810 w 526810"/>
                      <a:gd name="connsiteY4" fmla="*/ 0 h 555986"/>
                      <a:gd name="connsiteX5" fmla="*/ 235290 w 526810"/>
                      <a:gd name="connsiteY5" fmla="*/ 51403 h 555986"/>
                      <a:gd name="connsiteX0" fmla="*/ 235290 w 526810"/>
                      <a:gd name="connsiteY0" fmla="*/ 51403 h 555986"/>
                      <a:gd name="connsiteX1" fmla="*/ 0 w 526810"/>
                      <a:gd name="connsiteY1" fmla="*/ 555986 h 555986"/>
                      <a:gd name="connsiteX2" fmla="*/ 280458 w 526810"/>
                      <a:gd name="connsiteY2" fmla="*/ 506533 h 555986"/>
                      <a:gd name="connsiteX3" fmla="*/ 526810 w 526810"/>
                      <a:gd name="connsiteY3" fmla="*/ 0 h 555986"/>
                      <a:gd name="connsiteX4" fmla="*/ 235290 w 526810"/>
                      <a:gd name="connsiteY4" fmla="*/ 51403 h 555986"/>
                      <a:gd name="connsiteX0" fmla="*/ 235290 w 526810"/>
                      <a:gd name="connsiteY0" fmla="*/ 51403 h 555986"/>
                      <a:gd name="connsiteX1" fmla="*/ 0 w 526810"/>
                      <a:gd name="connsiteY1" fmla="*/ 555986 h 555986"/>
                      <a:gd name="connsiteX2" fmla="*/ 289091 w 526810"/>
                      <a:gd name="connsiteY2" fmla="*/ 510559 h 555986"/>
                      <a:gd name="connsiteX3" fmla="*/ 526810 w 526810"/>
                      <a:gd name="connsiteY3" fmla="*/ 0 h 555986"/>
                      <a:gd name="connsiteX4" fmla="*/ 235290 w 526810"/>
                      <a:gd name="connsiteY4" fmla="*/ 51403 h 55598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26810" h="555986">
                        <a:moveTo>
                          <a:pt x="235290" y="51403"/>
                        </a:moveTo>
                        <a:lnTo>
                          <a:pt x="0" y="555986"/>
                        </a:lnTo>
                        <a:lnTo>
                          <a:pt x="289091" y="510559"/>
                        </a:lnTo>
                        <a:lnTo>
                          <a:pt x="526810" y="0"/>
                        </a:lnTo>
                        <a:lnTo>
                          <a:pt x="235290" y="51403"/>
                        </a:lnTo>
                        <a:close/>
                      </a:path>
                    </a:pathLst>
                  </a:custGeom>
                  <a:gradFill>
                    <a:gsLst>
                      <a:gs pos="8000">
                        <a:schemeClr val="accent2"/>
                      </a:gs>
                      <a:gs pos="50000">
                        <a:schemeClr val="accent3">
                          <a:lumMod val="50000"/>
                        </a:schemeClr>
                      </a:gs>
                      <a:gs pos="100000">
                        <a:schemeClr val="accent3">
                          <a:lumMod val="75000"/>
                        </a:schemeClr>
                      </a:gs>
                    </a:gsLst>
                    <a:lin ang="12000000" scaled="0"/>
                  </a:gradFill>
                  <a:ln>
                    <a:noFill/>
                  </a:ln>
                  <a:effectLst/>
                  <a:scene3d>
                    <a:camera prst="orthographicFront"/>
                    <a:lightRig rig="harsh" dir="t"/>
                  </a:scene3d>
                  <a:sp3d extrusionH="12700" prstMaterial="metal">
                    <a:bevelT w="38100" h="2540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229" name="Freeform 1228"/>
                  <p:cNvSpPr/>
                  <p:nvPr/>
                </p:nvSpPr>
                <p:spPr>
                  <a:xfrm rot="6900000" flipV="1">
                    <a:off x="2218191" y="4754935"/>
                    <a:ext cx="316944" cy="321550"/>
                  </a:xfrm>
                  <a:custGeom>
                    <a:avLst/>
                    <a:gdLst>
                      <a:gd name="connsiteX0" fmla="*/ 118375 w 277959"/>
                      <a:gd name="connsiteY0" fmla="*/ 28139 h 281998"/>
                      <a:gd name="connsiteX1" fmla="*/ 0 w 277959"/>
                      <a:gd name="connsiteY1" fmla="*/ 281998 h 281998"/>
                      <a:gd name="connsiteX2" fmla="*/ 158843 w 277959"/>
                      <a:gd name="connsiteY2" fmla="*/ 255446 h 281998"/>
                      <a:gd name="connsiteX3" fmla="*/ 277959 w 277959"/>
                      <a:gd name="connsiteY3" fmla="*/ 0 h 281998"/>
                      <a:gd name="connsiteX4" fmla="*/ 118375 w 277959"/>
                      <a:gd name="connsiteY4" fmla="*/ 28139 h 2819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77959" h="281998">
                        <a:moveTo>
                          <a:pt x="118375" y="28139"/>
                        </a:moveTo>
                        <a:lnTo>
                          <a:pt x="0" y="281998"/>
                        </a:lnTo>
                        <a:lnTo>
                          <a:pt x="158843" y="255446"/>
                        </a:lnTo>
                        <a:lnTo>
                          <a:pt x="277959" y="0"/>
                        </a:lnTo>
                        <a:lnTo>
                          <a:pt x="118375" y="28139"/>
                        </a:lnTo>
                        <a:close/>
                      </a:path>
                    </a:pathLst>
                  </a:custGeom>
                  <a:gradFill>
                    <a:gsLst>
                      <a:gs pos="8000">
                        <a:schemeClr val="accent2"/>
                      </a:gs>
                      <a:gs pos="50000">
                        <a:schemeClr val="accent3">
                          <a:lumMod val="50000"/>
                        </a:schemeClr>
                      </a:gs>
                      <a:gs pos="100000">
                        <a:schemeClr val="accent3">
                          <a:lumMod val="75000"/>
                        </a:schemeClr>
                      </a:gs>
                    </a:gsLst>
                    <a:lin ang="12000000" scaled="0"/>
                  </a:gradFill>
                  <a:ln>
                    <a:noFill/>
                  </a:ln>
                  <a:effectLst/>
                  <a:scene3d>
                    <a:camera prst="orthographicFront"/>
                    <a:lightRig rig="harsh" dir="t"/>
                  </a:scene3d>
                  <a:sp3d extrusionH="12700" prstMaterial="metal">
                    <a:bevelT w="38100" h="2540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230" name="Freeform 1229"/>
                  <p:cNvSpPr/>
                  <p:nvPr/>
                </p:nvSpPr>
                <p:spPr>
                  <a:xfrm rot="6900000" flipV="1">
                    <a:off x="1329100" y="4758478"/>
                    <a:ext cx="511866" cy="685631"/>
                  </a:xfrm>
                  <a:custGeom>
                    <a:avLst/>
                    <a:gdLst>
                      <a:gd name="connsiteX0" fmla="*/ 457470 w 820039"/>
                      <a:gd name="connsiteY0" fmla="*/ 117368 h 1098416"/>
                      <a:gd name="connsiteX1" fmla="*/ 0 w 820039"/>
                      <a:gd name="connsiteY1" fmla="*/ 1098416 h 1098416"/>
                      <a:gd name="connsiteX2" fmla="*/ 307839 w 820039"/>
                      <a:gd name="connsiteY2" fmla="*/ 1098416 h 1098416"/>
                      <a:gd name="connsiteX3" fmla="*/ 820039 w 820039"/>
                      <a:gd name="connsiteY3" fmla="*/ 0 h 1098416"/>
                      <a:gd name="connsiteX4" fmla="*/ 457470 w 820039"/>
                      <a:gd name="connsiteY4" fmla="*/ 117368 h 109841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820039" h="1098416">
                        <a:moveTo>
                          <a:pt x="457470" y="117368"/>
                        </a:moveTo>
                        <a:lnTo>
                          <a:pt x="0" y="1098416"/>
                        </a:lnTo>
                        <a:lnTo>
                          <a:pt x="307839" y="1098416"/>
                        </a:lnTo>
                        <a:lnTo>
                          <a:pt x="820039" y="0"/>
                        </a:lnTo>
                        <a:lnTo>
                          <a:pt x="457470" y="117368"/>
                        </a:lnTo>
                        <a:close/>
                      </a:path>
                    </a:pathLst>
                  </a:custGeom>
                  <a:gradFill>
                    <a:gsLst>
                      <a:gs pos="8000">
                        <a:schemeClr val="accent2"/>
                      </a:gs>
                      <a:gs pos="50000">
                        <a:schemeClr val="accent3">
                          <a:lumMod val="50000"/>
                        </a:schemeClr>
                      </a:gs>
                      <a:gs pos="100000">
                        <a:schemeClr val="accent3">
                          <a:lumMod val="75000"/>
                        </a:schemeClr>
                      </a:gs>
                    </a:gsLst>
                    <a:lin ang="12000000" scaled="0"/>
                  </a:gradFill>
                  <a:ln>
                    <a:noFill/>
                  </a:ln>
                  <a:effectLst/>
                  <a:scene3d>
                    <a:camera prst="orthographicFront"/>
                    <a:lightRig rig="harsh" dir="t"/>
                  </a:scene3d>
                  <a:sp3d extrusionH="12700" prstMaterial="metal">
                    <a:bevelT w="38100" h="2540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231" name="Freeform 1230"/>
                  <p:cNvSpPr/>
                  <p:nvPr/>
                </p:nvSpPr>
                <p:spPr>
                  <a:xfrm rot="6900000" flipV="1">
                    <a:off x="2009052" y="4928074"/>
                    <a:ext cx="353699" cy="346437"/>
                  </a:xfrm>
                  <a:custGeom>
                    <a:avLst/>
                    <a:gdLst>
                      <a:gd name="connsiteX0" fmla="*/ 258806 w 566645"/>
                      <a:gd name="connsiteY0" fmla="*/ 0 h 555011"/>
                      <a:gd name="connsiteX1" fmla="*/ 0 w 566645"/>
                      <a:gd name="connsiteY1" fmla="*/ 555010 h 555011"/>
                      <a:gd name="connsiteX2" fmla="*/ 307839 w 566645"/>
                      <a:gd name="connsiteY2" fmla="*/ 555011 h 555011"/>
                      <a:gd name="connsiteX3" fmla="*/ 566645 w 566645"/>
                      <a:gd name="connsiteY3" fmla="*/ 0 h 555011"/>
                      <a:gd name="connsiteX4" fmla="*/ 258806 w 566645"/>
                      <a:gd name="connsiteY4" fmla="*/ 0 h 55501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66645" h="555011">
                        <a:moveTo>
                          <a:pt x="258806" y="0"/>
                        </a:moveTo>
                        <a:lnTo>
                          <a:pt x="0" y="555010"/>
                        </a:lnTo>
                        <a:lnTo>
                          <a:pt x="307839" y="555011"/>
                        </a:lnTo>
                        <a:lnTo>
                          <a:pt x="566645" y="0"/>
                        </a:lnTo>
                        <a:lnTo>
                          <a:pt x="258806" y="0"/>
                        </a:lnTo>
                        <a:close/>
                      </a:path>
                    </a:pathLst>
                  </a:custGeom>
                  <a:gradFill>
                    <a:gsLst>
                      <a:gs pos="8000">
                        <a:schemeClr val="accent2"/>
                      </a:gs>
                      <a:gs pos="50000">
                        <a:schemeClr val="accent3">
                          <a:lumMod val="50000"/>
                        </a:schemeClr>
                      </a:gs>
                      <a:gs pos="100000">
                        <a:schemeClr val="accent3">
                          <a:lumMod val="75000"/>
                        </a:schemeClr>
                      </a:gs>
                    </a:gsLst>
                    <a:lin ang="12000000" scaled="0"/>
                  </a:gradFill>
                  <a:ln>
                    <a:noFill/>
                  </a:ln>
                  <a:effectLst/>
                  <a:scene3d>
                    <a:camera prst="orthographicFront"/>
                    <a:lightRig rig="harsh" dir="t"/>
                  </a:scene3d>
                  <a:sp3d extrusionH="12700" prstMaterial="metal">
                    <a:bevelT w="38100" h="2540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232" name="Freeform 1231"/>
                  <p:cNvSpPr/>
                  <p:nvPr/>
                </p:nvSpPr>
                <p:spPr>
                  <a:xfrm rot="6900000" flipV="1">
                    <a:off x="1711726" y="4475539"/>
                    <a:ext cx="250768" cy="327357"/>
                  </a:xfrm>
                  <a:custGeom>
                    <a:avLst/>
                    <a:gdLst>
                      <a:gd name="connsiteX0" fmla="*/ 216605 w 401745"/>
                      <a:gd name="connsiteY0" fmla="*/ 59933 h 524444"/>
                      <a:gd name="connsiteX1" fmla="*/ 0 w 401745"/>
                      <a:gd name="connsiteY1" fmla="*/ 524444 h 524444"/>
                      <a:gd name="connsiteX2" fmla="*/ 171275 w 401745"/>
                      <a:gd name="connsiteY2" fmla="*/ 494244 h 524444"/>
                      <a:gd name="connsiteX3" fmla="*/ 401745 w 401745"/>
                      <a:gd name="connsiteY3" fmla="*/ 0 h 524444"/>
                      <a:gd name="connsiteX4" fmla="*/ 216605 w 401745"/>
                      <a:gd name="connsiteY4" fmla="*/ 59933 h 52444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01745" h="524444">
                        <a:moveTo>
                          <a:pt x="216605" y="59933"/>
                        </a:moveTo>
                        <a:lnTo>
                          <a:pt x="0" y="524444"/>
                        </a:lnTo>
                        <a:lnTo>
                          <a:pt x="171275" y="494244"/>
                        </a:lnTo>
                        <a:lnTo>
                          <a:pt x="401745" y="0"/>
                        </a:lnTo>
                        <a:lnTo>
                          <a:pt x="216605" y="59933"/>
                        </a:lnTo>
                        <a:close/>
                      </a:path>
                    </a:pathLst>
                  </a:custGeom>
                  <a:gradFill>
                    <a:gsLst>
                      <a:gs pos="8000">
                        <a:schemeClr val="accent2"/>
                      </a:gs>
                      <a:gs pos="50000">
                        <a:schemeClr val="accent3">
                          <a:lumMod val="50000"/>
                        </a:schemeClr>
                      </a:gs>
                      <a:gs pos="100000">
                        <a:schemeClr val="accent3">
                          <a:lumMod val="75000"/>
                        </a:schemeClr>
                      </a:gs>
                    </a:gsLst>
                    <a:lin ang="12000000" scaled="0"/>
                  </a:gradFill>
                  <a:ln>
                    <a:noFill/>
                  </a:ln>
                  <a:effectLst/>
                  <a:scene3d>
                    <a:camera prst="orthographicFront"/>
                    <a:lightRig rig="harsh" dir="t"/>
                  </a:scene3d>
                  <a:sp3d extrusionH="12700" prstMaterial="metal">
                    <a:bevelT w="38100" h="2540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233" name="Freeform 1232"/>
                  <p:cNvSpPr/>
                  <p:nvPr/>
                </p:nvSpPr>
                <p:spPr>
                  <a:xfrm rot="6900000" flipV="1">
                    <a:off x="2082051" y="4472312"/>
                    <a:ext cx="253777" cy="333811"/>
                  </a:xfrm>
                  <a:custGeom>
                    <a:avLst/>
                    <a:gdLst>
                      <a:gd name="connsiteX0" fmla="*/ 235290 w 406566"/>
                      <a:gd name="connsiteY0" fmla="*/ 30201 h 534783"/>
                      <a:gd name="connsiteX1" fmla="*/ 0 w 406566"/>
                      <a:gd name="connsiteY1" fmla="*/ 534783 h 534783"/>
                      <a:gd name="connsiteX2" fmla="*/ 171275 w 406566"/>
                      <a:gd name="connsiteY2" fmla="*/ 504583 h 534783"/>
                      <a:gd name="connsiteX3" fmla="*/ 406566 w 406566"/>
                      <a:gd name="connsiteY3" fmla="*/ 0 h 534783"/>
                      <a:gd name="connsiteX4" fmla="*/ 235290 w 406566"/>
                      <a:gd name="connsiteY4" fmla="*/ 30201 h 53478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06566" h="534783">
                        <a:moveTo>
                          <a:pt x="235290" y="30201"/>
                        </a:moveTo>
                        <a:lnTo>
                          <a:pt x="0" y="534783"/>
                        </a:lnTo>
                        <a:lnTo>
                          <a:pt x="171275" y="504583"/>
                        </a:lnTo>
                        <a:lnTo>
                          <a:pt x="406566" y="0"/>
                        </a:lnTo>
                        <a:lnTo>
                          <a:pt x="235290" y="30201"/>
                        </a:lnTo>
                        <a:close/>
                      </a:path>
                    </a:pathLst>
                  </a:custGeom>
                  <a:gradFill>
                    <a:gsLst>
                      <a:gs pos="8000">
                        <a:schemeClr val="accent2"/>
                      </a:gs>
                      <a:gs pos="50000">
                        <a:schemeClr val="accent3">
                          <a:lumMod val="50000"/>
                        </a:schemeClr>
                      </a:gs>
                      <a:gs pos="100000">
                        <a:schemeClr val="accent3">
                          <a:lumMod val="75000"/>
                        </a:schemeClr>
                      </a:gs>
                    </a:gsLst>
                    <a:lin ang="12000000" scaled="0"/>
                  </a:gradFill>
                  <a:ln>
                    <a:noFill/>
                  </a:ln>
                  <a:effectLst/>
                  <a:scene3d>
                    <a:camera prst="orthographicFront"/>
                    <a:lightRig rig="harsh" dir="t"/>
                  </a:scene3d>
                  <a:sp3d extrusionH="12700" prstMaterial="metal">
                    <a:bevelT w="38100" h="2540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234" name="Freeform 1233"/>
                  <p:cNvSpPr/>
                  <p:nvPr/>
                </p:nvSpPr>
                <p:spPr>
                  <a:xfrm rot="6900000" flipV="1">
                    <a:off x="1590902" y="4581938"/>
                    <a:ext cx="289925" cy="359836"/>
                  </a:xfrm>
                  <a:custGeom>
                    <a:avLst/>
                    <a:gdLst>
                      <a:gd name="connsiteX0" fmla="*/ 234029 w 464476"/>
                      <a:gd name="connsiteY0" fmla="*/ 74599 h 576476"/>
                      <a:gd name="connsiteX1" fmla="*/ 0 w 464476"/>
                      <a:gd name="connsiteY1" fmla="*/ 576476 h 576476"/>
                      <a:gd name="connsiteX2" fmla="*/ 213190 w 464476"/>
                      <a:gd name="connsiteY2" fmla="*/ 538885 h 576476"/>
                      <a:gd name="connsiteX3" fmla="*/ 464476 w 464476"/>
                      <a:gd name="connsiteY3" fmla="*/ 0 h 576476"/>
                      <a:gd name="connsiteX4" fmla="*/ 234029 w 464476"/>
                      <a:gd name="connsiteY4" fmla="*/ 74599 h 57647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64476" h="576476">
                        <a:moveTo>
                          <a:pt x="234029" y="74599"/>
                        </a:moveTo>
                        <a:lnTo>
                          <a:pt x="0" y="576476"/>
                        </a:lnTo>
                        <a:lnTo>
                          <a:pt x="213190" y="538885"/>
                        </a:lnTo>
                        <a:lnTo>
                          <a:pt x="464476" y="0"/>
                        </a:lnTo>
                        <a:lnTo>
                          <a:pt x="234029" y="74599"/>
                        </a:lnTo>
                        <a:close/>
                      </a:path>
                    </a:pathLst>
                  </a:custGeom>
                  <a:gradFill>
                    <a:gsLst>
                      <a:gs pos="8000">
                        <a:schemeClr val="accent2"/>
                      </a:gs>
                      <a:gs pos="50000">
                        <a:schemeClr val="accent3">
                          <a:lumMod val="50000"/>
                        </a:schemeClr>
                      </a:gs>
                      <a:gs pos="100000">
                        <a:schemeClr val="accent3">
                          <a:lumMod val="75000"/>
                        </a:schemeClr>
                      </a:gs>
                    </a:gsLst>
                    <a:lin ang="12000000" scaled="0"/>
                  </a:gradFill>
                  <a:ln>
                    <a:noFill/>
                  </a:ln>
                  <a:effectLst/>
                  <a:scene3d>
                    <a:camera prst="orthographicFront"/>
                    <a:lightRig rig="harsh" dir="t"/>
                  </a:scene3d>
                  <a:sp3d extrusionH="12700" prstMaterial="metal">
                    <a:bevelT w="38100" h="2540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235" name="Freeform 1234"/>
                  <p:cNvSpPr/>
                  <p:nvPr/>
                </p:nvSpPr>
                <p:spPr>
                  <a:xfrm rot="6900000" flipV="1">
                    <a:off x="1983098" y="4592644"/>
                    <a:ext cx="279941" cy="338424"/>
                  </a:xfrm>
                  <a:custGeom>
                    <a:avLst/>
                    <a:gdLst>
                      <a:gd name="connsiteX0" fmla="*/ 235291 w 448481"/>
                      <a:gd name="connsiteY0" fmla="*/ 37592 h 542174"/>
                      <a:gd name="connsiteX1" fmla="*/ 0 w 448481"/>
                      <a:gd name="connsiteY1" fmla="*/ 542174 h 542174"/>
                      <a:gd name="connsiteX2" fmla="*/ 213190 w 448481"/>
                      <a:gd name="connsiteY2" fmla="*/ 504583 h 542174"/>
                      <a:gd name="connsiteX3" fmla="*/ 448481 w 448481"/>
                      <a:gd name="connsiteY3" fmla="*/ 0 h 542174"/>
                      <a:gd name="connsiteX4" fmla="*/ 235291 w 448481"/>
                      <a:gd name="connsiteY4" fmla="*/ 37592 h 54217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48481" h="542174">
                        <a:moveTo>
                          <a:pt x="235291" y="37592"/>
                        </a:moveTo>
                        <a:lnTo>
                          <a:pt x="0" y="542174"/>
                        </a:lnTo>
                        <a:lnTo>
                          <a:pt x="213190" y="504583"/>
                        </a:lnTo>
                        <a:lnTo>
                          <a:pt x="448481" y="0"/>
                        </a:lnTo>
                        <a:lnTo>
                          <a:pt x="235291" y="37592"/>
                        </a:lnTo>
                        <a:close/>
                      </a:path>
                    </a:pathLst>
                  </a:custGeom>
                  <a:gradFill>
                    <a:gsLst>
                      <a:gs pos="8000">
                        <a:schemeClr val="accent2"/>
                      </a:gs>
                      <a:gs pos="50000">
                        <a:schemeClr val="accent3">
                          <a:lumMod val="50000"/>
                        </a:schemeClr>
                      </a:gs>
                      <a:gs pos="100000">
                        <a:schemeClr val="accent3">
                          <a:lumMod val="75000"/>
                        </a:schemeClr>
                      </a:gs>
                    </a:gsLst>
                    <a:lin ang="12000000" scaled="0"/>
                  </a:gradFill>
                  <a:ln>
                    <a:noFill/>
                  </a:ln>
                  <a:effectLst/>
                  <a:scene3d>
                    <a:camera prst="orthographicFront"/>
                    <a:lightRig rig="harsh" dir="t"/>
                  </a:scene3d>
                  <a:sp3d extrusionH="12700" prstMaterial="metal">
                    <a:bevelT w="38100" h="2540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</p:grp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80701A7-8C92-4FF2-92EE-D87DAE95446A}"/>
              </a:ext>
            </a:extLst>
          </p:cNvPr>
          <p:cNvGrpSpPr/>
          <p:nvPr/>
        </p:nvGrpSpPr>
        <p:grpSpPr>
          <a:xfrm>
            <a:off x="6565457" y="3857517"/>
            <a:ext cx="1191688" cy="2241125"/>
            <a:chOff x="6565457" y="3857517"/>
            <a:chExt cx="1191688" cy="2241125"/>
          </a:xfrm>
        </p:grpSpPr>
        <p:sp>
          <p:nvSpPr>
            <p:cNvPr id="290" name="Donut 289"/>
            <p:cNvSpPr/>
            <p:nvPr/>
          </p:nvSpPr>
          <p:spPr>
            <a:xfrm>
              <a:off x="6565457" y="5210573"/>
              <a:ext cx="1191688" cy="888069"/>
            </a:xfrm>
            <a:prstGeom prst="donut">
              <a:avLst>
                <a:gd name="adj" fmla="val 5645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scene3d>
              <a:camera prst="perspectiveRelaxed">
                <a:rot lat="17400000" lon="0" rev="0"/>
              </a:camera>
              <a:lightRig rig="threePt" dir="t"/>
            </a:scene3d>
            <a:sp3d extrusionH="6350">
              <a:bevelT w="50800" h="25400" prst="slope"/>
              <a:contourClr>
                <a:schemeClr val="accent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53CE5700-3E2A-4B20-8902-B7828A4183A2}"/>
                </a:ext>
              </a:extLst>
            </p:cNvPr>
            <p:cNvGrpSpPr/>
            <p:nvPr/>
          </p:nvGrpSpPr>
          <p:grpSpPr>
            <a:xfrm>
              <a:off x="6682674" y="3857517"/>
              <a:ext cx="976928" cy="1931022"/>
              <a:chOff x="6682674" y="3857517"/>
              <a:chExt cx="976928" cy="1931022"/>
            </a:xfrm>
          </p:grpSpPr>
          <p:cxnSp>
            <p:nvCxnSpPr>
              <p:cNvPr id="439" name="Straight Connector 438"/>
              <p:cNvCxnSpPr/>
              <p:nvPr/>
            </p:nvCxnSpPr>
            <p:spPr>
              <a:xfrm rot="9360000">
                <a:off x="6729282" y="3857517"/>
                <a:ext cx="27845" cy="1097280"/>
              </a:xfrm>
              <a:prstGeom prst="line">
                <a:avLst/>
              </a:prstGeom>
              <a:ln w="19050" cap="rnd">
                <a:prstDash val="sysDot"/>
                <a:round/>
              </a:ln>
              <a:effectLst>
                <a:outerShdw blurRad="12700" dist="12700" dir="5400000" algn="t" rotWithShape="0">
                  <a:prstClr val="black"/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" name="Group 3"/>
              <p:cNvGrpSpPr/>
              <p:nvPr/>
            </p:nvGrpSpPr>
            <p:grpSpPr>
              <a:xfrm>
                <a:off x="6682674" y="4725778"/>
                <a:ext cx="976928" cy="1062761"/>
                <a:chOff x="5510362" y="4894366"/>
                <a:chExt cx="976928" cy="1062761"/>
              </a:xfrm>
            </p:grpSpPr>
            <p:pic>
              <p:nvPicPr>
                <p:cNvPr id="737" name="Picture 736"/>
                <p:cNvPicPr>
                  <a:picLocks noChangeAspect="1"/>
                </p:cNvPicPr>
                <p:nvPr/>
              </p:nvPicPr>
              <p:blipFill rotWithShape="1"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38000" b="38000"/>
                <a:stretch/>
              </p:blipFill>
              <p:spPr>
                <a:xfrm>
                  <a:off x="5510362" y="5765040"/>
                  <a:ext cx="976928" cy="192087"/>
                </a:xfrm>
                <a:prstGeom prst="rect">
                  <a:avLst/>
                </a:prstGeom>
              </p:spPr>
            </p:pic>
            <p:grpSp>
              <p:nvGrpSpPr>
                <p:cNvPr id="336" name="Group 335"/>
                <p:cNvGrpSpPr/>
                <p:nvPr/>
              </p:nvGrpSpPr>
              <p:grpSpPr>
                <a:xfrm>
                  <a:off x="5605842" y="4894366"/>
                  <a:ext cx="773528" cy="993852"/>
                  <a:chOff x="5674367" y="5101770"/>
                  <a:chExt cx="625548" cy="803722"/>
                </a:xfrm>
              </p:grpSpPr>
              <p:sp>
                <p:nvSpPr>
                  <p:cNvPr id="337" name="Rounded Rectangle 336"/>
                  <p:cNvSpPr/>
                  <p:nvPr/>
                </p:nvSpPr>
                <p:spPr>
                  <a:xfrm>
                    <a:off x="5678647" y="5103654"/>
                    <a:ext cx="619989" cy="801838"/>
                  </a:xfrm>
                  <a:prstGeom prst="roundRect">
                    <a:avLst>
                      <a:gd name="adj" fmla="val 11323"/>
                    </a:avLst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en-US" kern="0">
                      <a:solidFill>
                        <a:srgbClr val="FFFFFF"/>
                      </a:solidFill>
                      <a:latin typeface="Calibri" panose="020F0502020204030204"/>
                    </a:endParaRPr>
                  </a:p>
                </p:txBody>
              </p:sp>
              <p:grpSp>
                <p:nvGrpSpPr>
                  <p:cNvPr id="338" name="Group 337"/>
                  <p:cNvGrpSpPr/>
                  <p:nvPr/>
                </p:nvGrpSpPr>
                <p:grpSpPr>
                  <a:xfrm>
                    <a:off x="5674367" y="5101770"/>
                    <a:ext cx="625548" cy="790476"/>
                    <a:chOff x="3127946" y="3808887"/>
                    <a:chExt cx="1670879" cy="2111425"/>
                  </a:xfrm>
                  <a:effectLst/>
                </p:grpSpPr>
                <p:sp>
                  <p:nvSpPr>
                    <p:cNvPr id="342" name="Freeform 2158"/>
                    <p:cNvSpPr>
                      <a:spLocks/>
                    </p:cNvSpPr>
                    <p:nvPr/>
                  </p:nvSpPr>
                  <p:spPr bwMode="auto">
                    <a:xfrm>
                      <a:off x="3127946" y="3808887"/>
                      <a:ext cx="1670879" cy="2111425"/>
                    </a:xfrm>
                    <a:custGeom>
                      <a:avLst/>
                      <a:gdLst>
                        <a:gd name="connsiteX0" fmla="*/ 0 w 1667510"/>
                        <a:gd name="connsiteY0" fmla="*/ 277918 h 2098675"/>
                        <a:gd name="connsiteX1" fmla="*/ 277918 w 1667510"/>
                        <a:gd name="connsiteY1" fmla="*/ 0 h 2098675"/>
                        <a:gd name="connsiteX2" fmla="*/ 1389592 w 1667510"/>
                        <a:gd name="connsiteY2" fmla="*/ 0 h 2098675"/>
                        <a:gd name="connsiteX3" fmla="*/ 1667510 w 1667510"/>
                        <a:gd name="connsiteY3" fmla="*/ 277918 h 2098675"/>
                        <a:gd name="connsiteX4" fmla="*/ 1667510 w 1667510"/>
                        <a:gd name="connsiteY4" fmla="*/ 1820757 h 2098675"/>
                        <a:gd name="connsiteX5" fmla="*/ 1389592 w 1667510"/>
                        <a:gd name="connsiteY5" fmla="*/ 2098675 h 2098675"/>
                        <a:gd name="connsiteX6" fmla="*/ 277918 w 1667510"/>
                        <a:gd name="connsiteY6" fmla="*/ 2098675 h 2098675"/>
                        <a:gd name="connsiteX7" fmla="*/ 0 w 1667510"/>
                        <a:gd name="connsiteY7" fmla="*/ 1820757 h 2098675"/>
                        <a:gd name="connsiteX8" fmla="*/ 0 w 1667510"/>
                        <a:gd name="connsiteY8" fmla="*/ 277918 h 2098675"/>
                        <a:gd name="connsiteX0" fmla="*/ 1206 w 1668716"/>
                        <a:gd name="connsiteY0" fmla="*/ 280198 h 2100955"/>
                        <a:gd name="connsiteX1" fmla="*/ 279124 w 1668716"/>
                        <a:gd name="connsiteY1" fmla="*/ 2280 h 2100955"/>
                        <a:gd name="connsiteX2" fmla="*/ 1390798 w 1668716"/>
                        <a:gd name="connsiteY2" fmla="*/ 2280 h 2100955"/>
                        <a:gd name="connsiteX3" fmla="*/ 1668716 w 1668716"/>
                        <a:gd name="connsiteY3" fmla="*/ 280198 h 2100955"/>
                        <a:gd name="connsiteX4" fmla="*/ 1668716 w 1668716"/>
                        <a:gd name="connsiteY4" fmla="*/ 1823037 h 2100955"/>
                        <a:gd name="connsiteX5" fmla="*/ 1390798 w 1668716"/>
                        <a:gd name="connsiteY5" fmla="*/ 2100955 h 2100955"/>
                        <a:gd name="connsiteX6" fmla="*/ 279124 w 1668716"/>
                        <a:gd name="connsiteY6" fmla="*/ 2100955 h 2100955"/>
                        <a:gd name="connsiteX7" fmla="*/ 1206 w 1668716"/>
                        <a:gd name="connsiteY7" fmla="*/ 1823037 h 2100955"/>
                        <a:gd name="connsiteX8" fmla="*/ 1206 w 1668716"/>
                        <a:gd name="connsiteY8" fmla="*/ 280198 h 2100955"/>
                        <a:gd name="connsiteX0" fmla="*/ 337 w 1667847"/>
                        <a:gd name="connsiteY0" fmla="*/ 280718 h 2101475"/>
                        <a:gd name="connsiteX1" fmla="*/ 278255 w 1667847"/>
                        <a:gd name="connsiteY1" fmla="*/ 2800 h 2101475"/>
                        <a:gd name="connsiteX2" fmla="*/ 1389929 w 1667847"/>
                        <a:gd name="connsiteY2" fmla="*/ 2800 h 2101475"/>
                        <a:gd name="connsiteX3" fmla="*/ 1667847 w 1667847"/>
                        <a:gd name="connsiteY3" fmla="*/ 280718 h 2101475"/>
                        <a:gd name="connsiteX4" fmla="*/ 1667847 w 1667847"/>
                        <a:gd name="connsiteY4" fmla="*/ 1823557 h 2101475"/>
                        <a:gd name="connsiteX5" fmla="*/ 1389929 w 1667847"/>
                        <a:gd name="connsiteY5" fmla="*/ 2101475 h 2101475"/>
                        <a:gd name="connsiteX6" fmla="*/ 278255 w 1667847"/>
                        <a:gd name="connsiteY6" fmla="*/ 2101475 h 2101475"/>
                        <a:gd name="connsiteX7" fmla="*/ 337 w 1667847"/>
                        <a:gd name="connsiteY7" fmla="*/ 1823557 h 2101475"/>
                        <a:gd name="connsiteX8" fmla="*/ 337 w 1667847"/>
                        <a:gd name="connsiteY8" fmla="*/ 280718 h 2101475"/>
                        <a:gd name="connsiteX0" fmla="*/ 0 w 1667510"/>
                        <a:gd name="connsiteY0" fmla="*/ 281353 h 2102110"/>
                        <a:gd name="connsiteX1" fmla="*/ 277918 w 1667510"/>
                        <a:gd name="connsiteY1" fmla="*/ 3435 h 2102110"/>
                        <a:gd name="connsiteX2" fmla="*/ 1389592 w 1667510"/>
                        <a:gd name="connsiteY2" fmla="*/ 3435 h 2102110"/>
                        <a:gd name="connsiteX3" fmla="*/ 1667510 w 1667510"/>
                        <a:gd name="connsiteY3" fmla="*/ 281353 h 2102110"/>
                        <a:gd name="connsiteX4" fmla="*/ 1667510 w 1667510"/>
                        <a:gd name="connsiteY4" fmla="*/ 1824192 h 2102110"/>
                        <a:gd name="connsiteX5" fmla="*/ 1389592 w 1667510"/>
                        <a:gd name="connsiteY5" fmla="*/ 2102110 h 2102110"/>
                        <a:gd name="connsiteX6" fmla="*/ 277918 w 1667510"/>
                        <a:gd name="connsiteY6" fmla="*/ 2102110 h 2102110"/>
                        <a:gd name="connsiteX7" fmla="*/ 0 w 1667510"/>
                        <a:gd name="connsiteY7" fmla="*/ 1824192 h 2102110"/>
                        <a:gd name="connsiteX8" fmla="*/ 0 w 1667510"/>
                        <a:gd name="connsiteY8" fmla="*/ 281353 h 2102110"/>
                        <a:gd name="connsiteX0" fmla="*/ 0 w 1667510"/>
                        <a:gd name="connsiteY0" fmla="*/ 281353 h 2102110"/>
                        <a:gd name="connsiteX1" fmla="*/ 277918 w 1667510"/>
                        <a:gd name="connsiteY1" fmla="*/ 3435 h 2102110"/>
                        <a:gd name="connsiteX2" fmla="*/ 1389592 w 1667510"/>
                        <a:gd name="connsiteY2" fmla="*/ 3435 h 2102110"/>
                        <a:gd name="connsiteX3" fmla="*/ 1667510 w 1667510"/>
                        <a:gd name="connsiteY3" fmla="*/ 281353 h 2102110"/>
                        <a:gd name="connsiteX4" fmla="*/ 1667510 w 1667510"/>
                        <a:gd name="connsiteY4" fmla="*/ 1824192 h 2102110"/>
                        <a:gd name="connsiteX5" fmla="*/ 1389592 w 1667510"/>
                        <a:gd name="connsiteY5" fmla="*/ 2102110 h 2102110"/>
                        <a:gd name="connsiteX6" fmla="*/ 277918 w 1667510"/>
                        <a:gd name="connsiteY6" fmla="*/ 2102110 h 2102110"/>
                        <a:gd name="connsiteX7" fmla="*/ 0 w 1667510"/>
                        <a:gd name="connsiteY7" fmla="*/ 1824192 h 2102110"/>
                        <a:gd name="connsiteX8" fmla="*/ 0 w 1667510"/>
                        <a:gd name="connsiteY8" fmla="*/ 281353 h 2102110"/>
                        <a:gd name="connsiteX0" fmla="*/ 1667510 w 1758950"/>
                        <a:gd name="connsiteY0" fmla="*/ 281353 h 2102110"/>
                        <a:gd name="connsiteX1" fmla="*/ 1667510 w 1758950"/>
                        <a:gd name="connsiteY1" fmla="*/ 1824192 h 2102110"/>
                        <a:gd name="connsiteX2" fmla="*/ 1389592 w 1758950"/>
                        <a:gd name="connsiteY2" fmla="*/ 2102110 h 2102110"/>
                        <a:gd name="connsiteX3" fmla="*/ 277918 w 1758950"/>
                        <a:gd name="connsiteY3" fmla="*/ 2102110 h 2102110"/>
                        <a:gd name="connsiteX4" fmla="*/ 0 w 1758950"/>
                        <a:gd name="connsiteY4" fmla="*/ 1824192 h 2102110"/>
                        <a:gd name="connsiteX5" fmla="*/ 0 w 1758950"/>
                        <a:gd name="connsiteY5" fmla="*/ 281353 h 2102110"/>
                        <a:gd name="connsiteX6" fmla="*/ 277918 w 1758950"/>
                        <a:gd name="connsiteY6" fmla="*/ 3435 h 2102110"/>
                        <a:gd name="connsiteX7" fmla="*/ 1389592 w 1758950"/>
                        <a:gd name="connsiteY7" fmla="*/ 3435 h 2102110"/>
                        <a:gd name="connsiteX8" fmla="*/ 1758950 w 1758950"/>
                        <a:gd name="connsiteY8" fmla="*/ 372793 h 2102110"/>
                        <a:gd name="connsiteX0" fmla="*/ 1667510 w 1728096"/>
                        <a:gd name="connsiteY0" fmla="*/ 305748 h 2126505"/>
                        <a:gd name="connsiteX1" fmla="*/ 1667510 w 1728096"/>
                        <a:gd name="connsiteY1" fmla="*/ 1848587 h 2126505"/>
                        <a:gd name="connsiteX2" fmla="*/ 1389592 w 1728096"/>
                        <a:gd name="connsiteY2" fmla="*/ 2126505 h 2126505"/>
                        <a:gd name="connsiteX3" fmla="*/ 277918 w 1728096"/>
                        <a:gd name="connsiteY3" fmla="*/ 2126505 h 2126505"/>
                        <a:gd name="connsiteX4" fmla="*/ 0 w 1728096"/>
                        <a:gd name="connsiteY4" fmla="*/ 1848587 h 2126505"/>
                        <a:gd name="connsiteX5" fmla="*/ 0 w 1728096"/>
                        <a:gd name="connsiteY5" fmla="*/ 305748 h 2126505"/>
                        <a:gd name="connsiteX6" fmla="*/ 277918 w 1728096"/>
                        <a:gd name="connsiteY6" fmla="*/ 27830 h 2126505"/>
                        <a:gd name="connsiteX7" fmla="*/ 1389592 w 1728096"/>
                        <a:gd name="connsiteY7" fmla="*/ 27830 h 2126505"/>
                        <a:gd name="connsiteX8" fmla="*/ 1728096 w 1728096"/>
                        <a:gd name="connsiteY8" fmla="*/ 155966 h 2126505"/>
                        <a:gd name="connsiteX0" fmla="*/ 1667510 w 1667510"/>
                        <a:gd name="connsiteY0" fmla="*/ 281354 h 2102111"/>
                        <a:gd name="connsiteX1" fmla="*/ 1667510 w 1667510"/>
                        <a:gd name="connsiteY1" fmla="*/ 1824193 h 2102111"/>
                        <a:gd name="connsiteX2" fmla="*/ 1389592 w 1667510"/>
                        <a:gd name="connsiteY2" fmla="*/ 2102111 h 2102111"/>
                        <a:gd name="connsiteX3" fmla="*/ 277918 w 1667510"/>
                        <a:gd name="connsiteY3" fmla="*/ 2102111 h 2102111"/>
                        <a:gd name="connsiteX4" fmla="*/ 0 w 1667510"/>
                        <a:gd name="connsiteY4" fmla="*/ 1824193 h 2102111"/>
                        <a:gd name="connsiteX5" fmla="*/ 0 w 1667510"/>
                        <a:gd name="connsiteY5" fmla="*/ 281354 h 2102111"/>
                        <a:gd name="connsiteX6" fmla="*/ 277918 w 1667510"/>
                        <a:gd name="connsiteY6" fmla="*/ 3436 h 2102111"/>
                        <a:gd name="connsiteX7" fmla="*/ 1389592 w 1667510"/>
                        <a:gd name="connsiteY7" fmla="*/ 3436 h 2102111"/>
                        <a:gd name="connsiteX0" fmla="*/ 1667510 w 1667510"/>
                        <a:gd name="connsiteY0" fmla="*/ 281354 h 2102111"/>
                        <a:gd name="connsiteX1" fmla="*/ 1667510 w 1667510"/>
                        <a:gd name="connsiteY1" fmla="*/ 1824193 h 2102111"/>
                        <a:gd name="connsiteX2" fmla="*/ 1389592 w 1667510"/>
                        <a:gd name="connsiteY2" fmla="*/ 2102111 h 2102111"/>
                        <a:gd name="connsiteX3" fmla="*/ 277918 w 1667510"/>
                        <a:gd name="connsiteY3" fmla="*/ 2102111 h 2102111"/>
                        <a:gd name="connsiteX4" fmla="*/ 0 w 1667510"/>
                        <a:gd name="connsiteY4" fmla="*/ 1824193 h 2102111"/>
                        <a:gd name="connsiteX5" fmla="*/ 0 w 1667510"/>
                        <a:gd name="connsiteY5" fmla="*/ 281354 h 2102111"/>
                        <a:gd name="connsiteX6" fmla="*/ 277918 w 1667510"/>
                        <a:gd name="connsiteY6" fmla="*/ 3436 h 2102111"/>
                        <a:gd name="connsiteX7" fmla="*/ 1389592 w 1667510"/>
                        <a:gd name="connsiteY7" fmla="*/ 3436 h 2102111"/>
                        <a:gd name="connsiteX8" fmla="*/ 1667510 w 1667510"/>
                        <a:gd name="connsiteY8" fmla="*/ 281354 h 2102111"/>
                        <a:gd name="connsiteX0" fmla="*/ 1667510 w 1667510"/>
                        <a:gd name="connsiteY0" fmla="*/ 281354 h 2102111"/>
                        <a:gd name="connsiteX1" fmla="*/ 1667510 w 1667510"/>
                        <a:gd name="connsiteY1" fmla="*/ 1824193 h 2102111"/>
                        <a:gd name="connsiteX2" fmla="*/ 1389592 w 1667510"/>
                        <a:gd name="connsiteY2" fmla="*/ 2102111 h 2102111"/>
                        <a:gd name="connsiteX3" fmla="*/ 277918 w 1667510"/>
                        <a:gd name="connsiteY3" fmla="*/ 2102111 h 2102111"/>
                        <a:gd name="connsiteX4" fmla="*/ 0 w 1667510"/>
                        <a:gd name="connsiteY4" fmla="*/ 1824193 h 2102111"/>
                        <a:gd name="connsiteX5" fmla="*/ 0 w 1667510"/>
                        <a:gd name="connsiteY5" fmla="*/ 281354 h 2102111"/>
                        <a:gd name="connsiteX6" fmla="*/ 277918 w 1667510"/>
                        <a:gd name="connsiteY6" fmla="*/ 3436 h 2102111"/>
                        <a:gd name="connsiteX7" fmla="*/ 1389592 w 1667510"/>
                        <a:gd name="connsiteY7" fmla="*/ 3436 h 2102111"/>
                        <a:gd name="connsiteX8" fmla="*/ 1667510 w 1667510"/>
                        <a:gd name="connsiteY8" fmla="*/ 281354 h 2102111"/>
                        <a:gd name="connsiteX0" fmla="*/ 1667510 w 1667510"/>
                        <a:gd name="connsiteY0" fmla="*/ 281354 h 2102111"/>
                        <a:gd name="connsiteX1" fmla="*/ 1667510 w 1667510"/>
                        <a:gd name="connsiteY1" fmla="*/ 1824193 h 2102111"/>
                        <a:gd name="connsiteX2" fmla="*/ 1389592 w 1667510"/>
                        <a:gd name="connsiteY2" fmla="*/ 2102111 h 2102111"/>
                        <a:gd name="connsiteX3" fmla="*/ 277918 w 1667510"/>
                        <a:gd name="connsiteY3" fmla="*/ 2102111 h 2102111"/>
                        <a:gd name="connsiteX4" fmla="*/ 0 w 1667510"/>
                        <a:gd name="connsiteY4" fmla="*/ 1824193 h 2102111"/>
                        <a:gd name="connsiteX5" fmla="*/ 0 w 1667510"/>
                        <a:gd name="connsiteY5" fmla="*/ 281354 h 2102111"/>
                        <a:gd name="connsiteX6" fmla="*/ 277918 w 1667510"/>
                        <a:gd name="connsiteY6" fmla="*/ 3436 h 2102111"/>
                        <a:gd name="connsiteX7" fmla="*/ 1389592 w 1667510"/>
                        <a:gd name="connsiteY7" fmla="*/ 3436 h 2102111"/>
                        <a:gd name="connsiteX8" fmla="*/ 1667510 w 1667510"/>
                        <a:gd name="connsiteY8" fmla="*/ 281354 h 2102111"/>
                        <a:gd name="connsiteX0" fmla="*/ 1667510 w 1667510"/>
                        <a:gd name="connsiteY0" fmla="*/ 281354 h 2102111"/>
                        <a:gd name="connsiteX1" fmla="*/ 1667510 w 1667510"/>
                        <a:gd name="connsiteY1" fmla="*/ 1824193 h 2102111"/>
                        <a:gd name="connsiteX2" fmla="*/ 1389592 w 1667510"/>
                        <a:gd name="connsiteY2" fmla="*/ 2102111 h 2102111"/>
                        <a:gd name="connsiteX3" fmla="*/ 277918 w 1667510"/>
                        <a:gd name="connsiteY3" fmla="*/ 2102111 h 2102111"/>
                        <a:gd name="connsiteX4" fmla="*/ 0 w 1667510"/>
                        <a:gd name="connsiteY4" fmla="*/ 1824193 h 2102111"/>
                        <a:gd name="connsiteX5" fmla="*/ 0 w 1667510"/>
                        <a:gd name="connsiteY5" fmla="*/ 281354 h 2102111"/>
                        <a:gd name="connsiteX6" fmla="*/ 277918 w 1667510"/>
                        <a:gd name="connsiteY6" fmla="*/ 3436 h 2102111"/>
                        <a:gd name="connsiteX7" fmla="*/ 1389592 w 1667510"/>
                        <a:gd name="connsiteY7" fmla="*/ 3436 h 2102111"/>
                        <a:gd name="connsiteX8" fmla="*/ 1667510 w 1667510"/>
                        <a:gd name="connsiteY8" fmla="*/ 281354 h 2102111"/>
                        <a:gd name="connsiteX0" fmla="*/ 1667510 w 1667510"/>
                        <a:gd name="connsiteY0" fmla="*/ 281354 h 2102111"/>
                        <a:gd name="connsiteX1" fmla="*/ 1667510 w 1667510"/>
                        <a:gd name="connsiteY1" fmla="*/ 1824193 h 2102111"/>
                        <a:gd name="connsiteX2" fmla="*/ 1389592 w 1667510"/>
                        <a:gd name="connsiteY2" fmla="*/ 2102111 h 2102111"/>
                        <a:gd name="connsiteX3" fmla="*/ 277918 w 1667510"/>
                        <a:gd name="connsiteY3" fmla="*/ 2102111 h 2102111"/>
                        <a:gd name="connsiteX4" fmla="*/ 0 w 1667510"/>
                        <a:gd name="connsiteY4" fmla="*/ 1824193 h 2102111"/>
                        <a:gd name="connsiteX5" fmla="*/ 0 w 1667510"/>
                        <a:gd name="connsiteY5" fmla="*/ 281354 h 2102111"/>
                        <a:gd name="connsiteX6" fmla="*/ 277918 w 1667510"/>
                        <a:gd name="connsiteY6" fmla="*/ 3436 h 2102111"/>
                        <a:gd name="connsiteX7" fmla="*/ 1389592 w 1667510"/>
                        <a:gd name="connsiteY7" fmla="*/ 3436 h 2102111"/>
                        <a:gd name="connsiteX8" fmla="*/ 1667510 w 1667510"/>
                        <a:gd name="connsiteY8" fmla="*/ 281354 h 2102111"/>
                        <a:gd name="connsiteX0" fmla="*/ 1667510 w 1667510"/>
                        <a:gd name="connsiteY0" fmla="*/ 281354 h 2102111"/>
                        <a:gd name="connsiteX1" fmla="*/ 1667510 w 1667510"/>
                        <a:gd name="connsiteY1" fmla="*/ 1824193 h 2102111"/>
                        <a:gd name="connsiteX2" fmla="*/ 1389592 w 1667510"/>
                        <a:gd name="connsiteY2" fmla="*/ 2102111 h 2102111"/>
                        <a:gd name="connsiteX3" fmla="*/ 277918 w 1667510"/>
                        <a:gd name="connsiteY3" fmla="*/ 2102111 h 2102111"/>
                        <a:gd name="connsiteX4" fmla="*/ 0 w 1667510"/>
                        <a:gd name="connsiteY4" fmla="*/ 1824193 h 2102111"/>
                        <a:gd name="connsiteX5" fmla="*/ 0 w 1667510"/>
                        <a:gd name="connsiteY5" fmla="*/ 281354 h 2102111"/>
                        <a:gd name="connsiteX6" fmla="*/ 277918 w 1667510"/>
                        <a:gd name="connsiteY6" fmla="*/ 3436 h 2102111"/>
                        <a:gd name="connsiteX7" fmla="*/ 1389592 w 1667510"/>
                        <a:gd name="connsiteY7" fmla="*/ 3436 h 2102111"/>
                        <a:gd name="connsiteX8" fmla="*/ 1667510 w 1667510"/>
                        <a:gd name="connsiteY8" fmla="*/ 281354 h 2102111"/>
                        <a:gd name="connsiteX0" fmla="*/ 1667510 w 1667510"/>
                        <a:gd name="connsiteY0" fmla="*/ 281354 h 2102111"/>
                        <a:gd name="connsiteX1" fmla="*/ 1667510 w 1667510"/>
                        <a:gd name="connsiteY1" fmla="*/ 1824193 h 2102111"/>
                        <a:gd name="connsiteX2" fmla="*/ 1389592 w 1667510"/>
                        <a:gd name="connsiteY2" fmla="*/ 2102111 h 2102111"/>
                        <a:gd name="connsiteX3" fmla="*/ 277918 w 1667510"/>
                        <a:gd name="connsiteY3" fmla="*/ 2102111 h 2102111"/>
                        <a:gd name="connsiteX4" fmla="*/ 0 w 1667510"/>
                        <a:gd name="connsiteY4" fmla="*/ 1824193 h 2102111"/>
                        <a:gd name="connsiteX5" fmla="*/ 0 w 1667510"/>
                        <a:gd name="connsiteY5" fmla="*/ 281354 h 2102111"/>
                        <a:gd name="connsiteX6" fmla="*/ 277918 w 1667510"/>
                        <a:gd name="connsiteY6" fmla="*/ 3436 h 2102111"/>
                        <a:gd name="connsiteX7" fmla="*/ 1389592 w 1667510"/>
                        <a:gd name="connsiteY7" fmla="*/ 3436 h 2102111"/>
                        <a:gd name="connsiteX8" fmla="*/ 1667510 w 1667510"/>
                        <a:gd name="connsiteY8" fmla="*/ 281354 h 2102111"/>
                        <a:gd name="connsiteX0" fmla="*/ 1667510 w 1667510"/>
                        <a:gd name="connsiteY0" fmla="*/ 281354 h 2102111"/>
                        <a:gd name="connsiteX1" fmla="*/ 1667510 w 1667510"/>
                        <a:gd name="connsiteY1" fmla="*/ 1824193 h 2102111"/>
                        <a:gd name="connsiteX2" fmla="*/ 1389592 w 1667510"/>
                        <a:gd name="connsiteY2" fmla="*/ 2102111 h 2102111"/>
                        <a:gd name="connsiteX3" fmla="*/ 277918 w 1667510"/>
                        <a:gd name="connsiteY3" fmla="*/ 2102111 h 2102111"/>
                        <a:gd name="connsiteX4" fmla="*/ 0 w 1667510"/>
                        <a:gd name="connsiteY4" fmla="*/ 1824193 h 2102111"/>
                        <a:gd name="connsiteX5" fmla="*/ 0 w 1667510"/>
                        <a:gd name="connsiteY5" fmla="*/ 281354 h 2102111"/>
                        <a:gd name="connsiteX6" fmla="*/ 277918 w 1667510"/>
                        <a:gd name="connsiteY6" fmla="*/ 3436 h 2102111"/>
                        <a:gd name="connsiteX7" fmla="*/ 1389592 w 1667510"/>
                        <a:gd name="connsiteY7" fmla="*/ 3436 h 2102111"/>
                        <a:gd name="connsiteX8" fmla="*/ 1667510 w 1667510"/>
                        <a:gd name="connsiteY8" fmla="*/ 281354 h 2102111"/>
                        <a:gd name="connsiteX0" fmla="*/ 1667510 w 1668532"/>
                        <a:gd name="connsiteY0" fmla="*/ 281354 h 2102111"/>
                        <a:gd name="connsiteX1" fmla="*/ 1667510 w 1668532"/>
                        <a:gd name="connsiteY1" fmla="*/ 1824193 h 2102111"/>
                        <a:gd name="connsiteX2" fmla="*/ 1389592 w 1668532"/>
                        <a:gd name="connsiteY2" fmla="*/ 2102111 h 2102111"/>
                        <a:gd name="connsiteX3" fmla="*/ 277918 w 1668532"/>
                        <a:gd name="connsiteY3" fmla="*/ 2102111 h 2102111"/>
                        <a:gd name="connsiteX4" fmla="*/ 0 w 1668532"/>
                        <a:gd name="connsiteY4" fmla="*/ 1824193 h 2102111"/>
                        <a:gd name="connsiteX5" fmla="*/ 0 w 1668532"/>
                        <a:gd name="connsiteY5" fmla="*/ 281354 h 2102111"/>
                        <a:gd name="connsiteX6" fmla="*/ 277918 w 1668532"/>
                        <a:gd name="connsiteY6" fmla="*/ 3436 h 2102111"/>
                        <a:gd name="connsiteX7" fmla="*/ 1389592 w 1668532"/>
                        <a:gd name="connsiteY7" fmla="*/ 3436 h 2102111"/>
                        <a:gd name="connsiteX8" fmla="*/ 1667510 w 1668532"/>
                        <a:gd name="connsiteY8" fmla="*/ 281354 h 2102111"/>
                        <a:gd name="connsiteX0" fmla="*/ 1667510 w 1668532"/>
                        <a:gd name="connsiteY0" fmla="*/ 281354 h 2102111"/>
                        <a:gd name="connsiteX1" fmla="*/ 1667510 w 1668532"/>
                        <a:gd name="connsiteY1" fmla="*/ 1824193 h 2102111"/>
                        <a:gd name="connsiteX2" fmla="*/ 1389592 w 1668532"/>
                        <a:gd name="connsiteY2" fmla="*/ 2102111 h 2102111"/>
                        <a:gd name="connsiteX3" fmla="*/ 277918 w 1668532"/>
                        <a:gd name="connsiteY3" fmla="*/ 2102111 h 2102111"/>
                        <a:gd name="connsiteX4" fmla="*/ 0 w 1668532"/>
                        <a:gd name="connsiteY4" fmla="*/ 1824193 h 2102111"/>
                        <a:gd name="connsiteX5" fmla="*/ 0 w 1668532"/>
                        <a:gd name="connsiteY5" fmla="*/ 281354 h 2102111"/>
                        <a:gd name="connsiteX6" fmla="*/ 277918 w 1668532"/>
                        <a:gd name="connsiteY6" fmla="*/ 3436 h 2102111"/>
                        <a:gd name="connsiteX7" fmla="*/ 1389592 w 1668532"/>
                        <a:gd name="connsiteY7" fmla="*/ 3436 h 2102111"/>
                        <a:gd name="connsiteX8" fmla="*/ 1667510 w 1668532"/>
                        <a:gd name="connsiteY8" fmla="*/ 281354 h 2102111"/>
                        <a:gd name="connsiteX0" fmla="*/ 1667510 w 1667992"/>
                        <a:gd name="connsiteY0" fmla="*/ 281354 h 2102111"/>
                        <a:gd name="connsiteX1" fmla="*/ 1667510 w 1667992"/>
                        <a:gd name="connsiteY1" fmla="*/ 1824193 h 2102111"/>
                        <a:gd name="connsiteX2" fmla="*/ 1389592 w 1667992"/>
                        <a:gd name="connsiteY2" fmla="*/ 2102111 h 2102111"/>
                        <a:gd name="connsiteX3" fmla="*/ 277918 w 1667992"/>
                        <a:gd name="connsiteY3" fmla="*/ 2102111 h 2102111"/>
                        <a:gd name="connsiteX4" fmla="*/ 0 w 1667992"/>
                        <a:gd name="connsiteY4" fmla="*/ 1824193 h 2102111"/>
                        <a:gd name="connsiteX5" fmla="*/ 0 w 1667992"/>
                        <a:gd name="connsiteY5" fmla="*/ 281354 h 2102111"/>
                        <a:gd name="connsiteX6" fmla="*/ 277918 w 1667992"/>
                        <a:gd name="connsiteY6" fmla="*/ 3436 h 2102111"/>
                        <a:gd name="connsiteX7" fmla="*/ 1389592 w 1667992"/>
                        <a:gd name="connsiteY7" fmla="*/ 3436 h 2102111"/>
                        <a:gd name="connsiteX8" fmla="*/ 1667510 w 1667992"/>
                        <a:gd name="connsiteY8" fmla="*/ 281354 h 2102111"/>
                        <a:gd name="connsiteX0" fmla="*/ 1667510 w 1667510"/>
                        <a:gd name="connsiteY0" fmla="*/ 281354 h 2102111"/>
                        <a:gd name="connsiteX1" fmla="*/ 1667510 w 1667510"/>
                        <a:gd name="connsiteY1" fmla="*/ 1824193 h 2102111"/>
                        <a:gd name="connsiteX2" fmla="*/ 1389592 w 1667510"/>
                        <a:gd name="connsiteY2" fmla="*/ 2102111 h 2102111"/>
                        <a:gd name="connsiteX3" fmla="*/ 277918 w 1667510"/>
                        <a:gd name="connsiteY3" fmla="*/ 2102111 h 2102111"/>
                        <a:gd name="connsiteX4" fmla="*/ 0 w 1667510"/>
                        <a:gd name="connsiteY4" fmla="*/ 1824193 h 2102111"/>
                        <a:gd name="connsiteX5" fmla="*/ 0 w 1667510"/>
                        <a:gd name="connsiteY5" fmla="*/ 281354 h 2102111"/>
                        <a:gd name="connsiteX6" fmla="*/ 277918 w 1667510"/>
                        <a:gd name="connsiteY6" fmla="*/ 3436 h 2102111"/>
                        <a:gd name="connsiteX7" fmla="*/ 1389592 w 1667510"/>
                        <a:gd name="connsiteY7" fmla="*/ 3436 h 2102111"/>
                        <a:gd name="connsiteX8" fmla="*/ 1667510 w 1667510"/>
                        <a:gd name="connsiteY8" fmla="*/ 281354 h 2102111"/>
                        <a:gd name="connsiteX0" fmla="*/ 1667510 w 1667992"/>
                        <a:gd name="connsiteY0" fmla="*/ 281354 h 2102111"/>
                        <a:gd name="connsiteX1" fmla="*/ 1667510 w 1667992"/>
                        <a:gd name="connsiteY1" fmla="*/ 1824193 h 2102111"/>
                        <a:gd name="connsiteX2" fmla="*/ 1389592 w 1667992"/>
                        <a:gd name="connsiteY2" fmla="*/ 2102111 h 2102111"/>
                        <a:gd name="connsiteX3" fmla="*/ 277918 w 1667992"/>
                        <a:gd name="connsiteY3" fmla="*/ 2102111 h 2102111"/>
                        <a:gd name="connsiteX4" fmla="*/ 0 w 1667992"/>
                        <a:gd name="connsiteY4" fmla="*/ 1824193 h 2102111"/>
                        <a:gd name="connsiteX5" fmla="*/ 0 w 1667992"/>
                        <a:gd name="connsiteY5" fmla="*/ 281354 h 2102111"/>
                        <a:gd name="connsiteX6" fmla="*/ 277918 w 1667992"/>
                        <a:gd name="connsiteY6" fmla="*/ 3436 h 2102111"/>
                        <a:gd name="connsiteX7" fmla="*/ 1389592 w 1667992"/>
                        <a:gd name="connsiteY7" fmla="*/ 3436 h 2102111"/>
                        <a:gd name="connsiteX8" fmla="*/ 1667510 w 1667992"/>
                        <a:gd name="connsiteY8" fmla="*/ 281354 h 2102111"/>
                        <a:gd name="connsiteX0" fmla="*/ 1667510 w 1670924"/>
                        <a:gd name="connsiteY0" fmla="*/ 281354 h 2102111"/>
                        <a:gd name="connsiteX1" fmla="*/ 1667510 w 1670924"/>
                        <a:gd name="connsiteY1" fmla="*/ 1824193 h 2102111"/>
                        <a:gd name="connsiteX2" fmla="*/ 1389592 w 1670924"/>
                        <a:gd name="connsiteY2" fmla="*/ 2102111 h 2102111"/>
                        <a:gd name="connsiteX3" fmla="*/ 277918 w 1670924"/>
                        <a:gd name="connsiteY3" fmla="*/ 2102111 h 2102111"/>
                        <a:gd name="connsiteX4" fmla="*/ 0 w 1670924"/>
                        <a:gd name="connsiteY4" fmla="*/ 1824193 h 2102111"/>
                        <a:gd name="connsiteX5" fmla="*/ 0 w 1670924"/>
                        <a:gd name="connsiteY5" fmla="*/ 281354 h 2102111"/>
                        <a:gd name="connsiteX6" fmla="*/ 277918 w 1670924"/>
                        <a:gd name="connsiteY6" fmla="*/ 3436 h 2102111"/>
                        <a:gd name="connsiteX7" fmla="*/ 1389592 w 1670924"/>
                        <a:gd name="connsiteY7" fmla="*/ 3436 h 2102111"/>
                        <a:gd name="connsiteX8" fmla="*/ 1667510 w 1670924"/>
                        <a:gd name="connsiteY8" fmla="*/ 281354 h 2102111"/>
                        <a:gd name="connsiteX0" fmla="*/ 1667510 w 1670924"/>
                        <a:gd name="connsiteY0" fmla="*/ 281354 h 2102111"/>
                        <a:gd name="connsiteX1" fmla="*/ 1667510 w 1670924"/>
                        <a:gd name="connsiteY1" fmla="*/ 1824193 h 2102111"/>
                        <a:gd name="connsiteX2" fmla="*/ 1389592 w 1670924"/>
                        <a:gd name="connsiteY2" fmla="*/ 2102111 h 2102111"/>
                        <a:gd name="connsiteX3" fmla="*/ 277918 w 1670924"/>
                        <a:gd name="connsiteY3" fmla="*/ 2102111 h 2102111"/>
                        <a:gd name="connsiteX4" fmla="*/ 0 w 1670924"/>
                        <a:gd name="connsiteY4" fmla="*/ 1824193 h 2102111"/>
                        <a:gd name="connsiteX5" fmla="*/ 0 w 1670924"/>
                        <a:gd name="connsiteY5" fmla="*/ 281354 h 2102111"/>
                        <a:gd name="connsiteX6" fmla="*/ 277918 w 1670924"/>
                        <a:gd name="connsiteY6" fmla="*/ 3436 h 2102111"/>
                        <a:gd name="connsiteX7" fmla="*/ 1389592 w 1670924"/>
                        <a:gd name="connsiteY7" fmla="*/ 3436 h 2102111"/>
                        <a:gd name="connsiteX8" fmla="*/ 1667510 w 1670924"/>
                        <a:gd name="connsiteY8" fmla="*/ 281354 h 2102111"/>
                        <a:gd name="connsiteX0" fmla="*/ 1667510 w 1671171"/>
                        <a:gd name="connsiteY0" fmla="*/ 284253 h 2105010"/>
                        <a:gd name="connsiteX1" fmla="*/ 1667510 w 1671171"/>
                        <a:gd name="connsiteY1" fmla="*/ 1827092 h 2105010"/>
                        <a:gd name="connsiteX2" fmla="*/ 1389592 w 1671171"/>
                        <a:gd name="connsiteY2" fmla="*/ 2105010 h 2105010"/>
                        <a:gd name="connsiteX3" fmla="*/ 277918 w 1671171"/>
                        <a:gd name="connsiteY3" fmla="*/ 2105010 h 2105010"/>
                        <a:gd name="connsiteX4" fmla="*/ 0 w 1671171"/>
                        <a:gd name="connsiteY4" fmla="*/ 1827092 h 2105010"/>
                        <a:gd name="connsiteX5" fmla="*/ 0 w 1671171"/>
                        <a:gd name="connsiteY5" fmla="*/ 284253 h 2105010"/>
                        <a:gd name="connsiteX6" fmla="*/ 277918 w 1671171"/>
                        <a:gd name="connsiteY6" fmla="*/ 6335 h 2105010"/>
                        <a:gd name="connsiteX7" fmla="*/ 1389592 w 1671171"/>
                        <a:gd name="connsiteY7" fmla="*/ 6335 h 2105010"/>
                        <a:gd name="connsiteX8" fmla="*/ 1667510 w 1671171"/>
                        <a:gd name="connsiteY8" fmla="*/ 284253 h 2105010"/>
                        <a:gd name="connsiteX0" fmla="*/ 1667510 w 1675603"/>
                        <a:gd name="connsiteY0" fmla="*/ 284253 h 2110138"/>
                        <a:gd name="connsiteX1" fmla="*/ 1667510 w 1675603"/>
                        <a:gd name="connsiteY1" fmla="*/ 1827092 h 2110138"/>
                        <a:gd name="connsiteX2" fmla="*/ 1389592 w 1675603"/>
                        <a:gd name="connsiteY2" fmla="*/ 2105010 h 2110138"/>
                        <a:gd name="connsiteX3" fmla="*/ 277918 w 1675603"/>
                        <a:gd name="connsiteY3" fmla="*/ 2105010 h 2110138"/>
                        <a:gd name="connsiteX4" fmla="*/ 0 w 1675603"/>
                        <a:gd name="connsiteY4" fmla="*/ 1827092 h 2110138"/>
                        <a:gd name="connsiteX5" fmla="*/ 0 w 1675603"/>
                        <a:gd name="connsiteY5" fmla="*/ 284253 h 2110138"/>
                        <a:gd name="connsiteX6" fmla="*/ 277918 w 1675603"/>
                        <a:gd name="connsiteY6" fmla="*/ 6335 h 2110138"/>
                        <a:gd name="connsiteX7" fmla="*/ 1389592 w 1675603"/>
                        <a:gd name="connsiteY7" fmla="*/ 6335 h 2110138"/>
                        <a:gd name="connsiteX8" fmla="*/ 1667510 w 1675603"/>
                        <a:gd name="connsiteY8" fmla="*/ 284253 h 2110138"/>
                        <a:gd name="connsiteX0" fmla="*/ 1667510 w 1671171"/>
                        <a:gd name="connsiteY0" fmla="*/ 284253 h 2110138"/>
                        <a:gd name="connsiteX1" fmla="*/ 1667510 w 1671171"/>
                        <a:gd name="connsiteY1" fmla="*/ 1827092 h 2110138"/>
                        <a:gd name="connsiteX2" fmla="*/ 1389592 w 1671171"/>
                        <a:gd name="connsiteY2" fmla="*/ 2105010 h 2110138"/>
                        <a:gd name="connsiteX3" fmla="*/ 277918 w 1671171"/>
                        <a:gd name="connsiteY3" fmla="*/ 2105010 h 2110138"/>
                        <a:gd name="connsiteX4" fmla="*/ 0 w 1671171"/>
                        <a:gd name="connsiteY4" fmla="*/ 1827092 h 2110138"/>
                        <a:gd name="connsiteX5" fmla="*/ 0 w 1671171"/>
                        <a:gd name="connsiteY5" fmla="*/ 284253 h 2110138"/>
                        <a:gd name="connsiteX6" fmla="*/ 277918 w 1671171"/>
                        <a:gd name="connsiteY6" fmla="*/ 6335 h 2110138"/>
                        <a:gd name="connsiteX7" fmla="*/ 1389592 w 1671171"/>
                        <a:gd name="connsiteY7" fmla="*/ 6335 h 2110138"/>
                        <a:gd name="connsiteX8" fmla="*/ 1667510 w 1671171"/>
                        <a:gd name="connsiteY8" fmla="*/ 284253 h 2110138"/>
                        <a:gd name="connsiteX0" fmla="*/ 1667510 w 1671171"/>
                        <a:gd name="connsiteY0" fmla="*/ 284253 h 2111629"/>
                        <a:gd name="connsiteX1" fmla="*/ 1667510 w 1671171"/>
                        <a:gd name="connsiteY1" fmla="*/ 1827092 h 2111629"/>
                        <a:gd name="connsiteX2" fmla="*/ 1389592 w 1671171"/>
                        <a:gd name="connsiteY2" fmla="*/ 2105010 h 2111629"/>
                        <a:gd name="connsiteX3" fmla="*/ 277918 w 1671171"/>
                        <a:gd name="connsiteY3" fmla="*/ 2105010 h 2111629"/>
                        <a:gd name="connsiteX4" fmla="*/ 0 w 1671171"/>
                        <a:gd name="connsiteY4" fmla="*/ 1827092 h 2111629"/>
                        <a:gd name="connsiteX5" fmla="*/ 0 w 1671171"/>
                        <a:gd name="connsiteY5" fmla="*/ 284253 h 2111629"/>
                        <a:gd name="connsiteX6" fmla="*/ 277918 w 1671171"/>
                        <a:gd name="connsiteY6" fmla="*/ 6335 h 2111629"/>
                        <a:gd name="connsiteX7" fmla="*/ 1389592 w 1671171"/>
                        <a:gd name="connsiteY7" fmla="*/ 6335 h 2111629"/>
                        <a:gd name="connsiteX8" fmla="*/ 1667510 w 1671171"/>
                        <a:gd name="connsiteY8" fmla="*/ 284253 h 2111629"/>
                        <a:gd name="connsiteX0" fmla="*/ 1667510 w 1671171"/>
                        <a:gd name="connsiteY0" fmla="*/ 284253 h 2105010"/>
                        <a:gd name="connsiteX1" fmla="*/ 1667510 w 1671171"/>
                        <a:gd name="connsiteY1" fmla="*/ 1827092 h 2105010"/>
                        <a:gd name="connsiteX2" fmla="*/ 1389592 w 1671171"/>
                        <a:gd name="connsiteY2" fmla="*/ 2105010 h 2105010"/>
                        <a:gd name="connsiteX3" fmla="*/ 277918 w 1671171"/>
                        <a:gd name="connsiteY3" fmla="*/ 2105010 h 2105010"/>
                        <a:gd name="connsiteX4" fmla="*/ 0 w 1671171"/>
                        <a:gd name="connsiteY4" fmla="*/ 1827092 h 2105010"/>
                        <a:gd name="connsiteX5" fmla="*/ 0 w 1671171"/>
                        <a:gd name="connsiteY5" fmla="*/ 284253 h 2105010"/>
                        <a:gd name="connsiteX6" fmla="*/ 277918 w 1671171"/>
                        <a:gd name="connsiteY6" fmla="*/ 6335 h 2105010"/>
                        <a:gd name="connsiteX7" fmla="*/ 1389592 w 1671171"/>
                        <a:gd name="connsiteY7" fmla="*/ 6335 h 2105010"/>
                        <a:gd name="connsiteX8" fmla="*/ 1667510 w 1671171"/>
                        <a:gd name="connsiteY8" fmla="*/ 284253 h 2105010"/>
                        <a:gd name="connsiteX0" fmla="*/ 1667510 w 1671171"/>
                        <a:gd name="connsiteY0" fmla="*/ 284253 h 2111629"/>
                        <a:gd name="connsiteX1" fmla="*/ 1667510 w 1671171"/>
                        <a:gd name="connsiteY1" fmla="*/ 1827092 h 2111629"/>
                        <a:gd name="connsiteX2" fmla="*/ 1389592 w 1671171"/>
                        <a:gd name="connsiteY2" fmla="*/ 2105010 h 2111629"/>
                        <a:gd name="connsiteX3" fmla="*/ 277918 w 1671171"/>
                        <a:gd name="connsiteY3" fmla="*/ 2105010 h 2111629"/>
                        <a:gd name="connsiteX4" fmla="*/ 0 w 1671171"/>
                        <a:gd name="connsiteY4" fmla="*/ 1827092 h 2111629"/>
                        <a:gd name="connsiteX5" fmla="*/ 0 w 1671171"/>
                        <a:gd name="connsiteY5" fmla="*/ 284253 h 2111629"/>
                        <a:gd name="connsiteX6" fmla="*/ 277918 w 1671171"/>
                        <a:gd name="connsiteY6" fmla="*/ 6335 h 2111629"/>
                        <a:gd name="connsiteX7" fmla="*/ 1389592 w 1671171"/>
                        <a:gd name="connsiteY7" fmla="*/ 6335 h 2111629"/>
                        <a:gd name="connsiteX8" fmla="*/ 1667510 w 1671171"/>
                        <a:gd name="connsiteY8" fmla="*/ 284253 h 2111629"/>
                        <a:gd name="connsiteX0" fmla="*/ 1667510 w 1671171"/>
                        <a:gd name="connsiteY0" fmla="*/ 284253 h 2106462"/>
                        <a:gd name="connsiteX1" fmla="*/ 1667510 w 1671171"/>
                        <a:gd name="connsiteY1" fmla="*/ 1827092 h 2106462"/>
                        <a:gd name="connsiteX2" fmla="*/ 1389592 w 1671171"/>
                        <a:gd name="connsiteY2" fmla="*/ 2105010 h 2106462"/>
                        <a:gd name="connsiteX3" fmla="*/ 277918 w 1671171"/>
                        <a:gd name="connsiteY3" fmla="*/ 2105010 h 2106462"/>
                        <a:gd name="connsiteX4" fmla="*/ 0 w 1671171"/>
                        <a:gd name="connsiteY4" fmla="*/ 1827092 h 2106462"/>
                        <a:gd name="connsiteX5" fmla="*/ 0 w 1671171"/>
                        <a:gd name="connsiteY5" fmla="*/ 284253 h 2106462"/>
                        <a:gd name="connsiteX6" fmla="*/ 277918 w 1671171"/>
                        <a:gd name="connsiteY6" fmla="*/ 6335 h 2106462"/>
                        <a:gd name="connsiteX7" fmla="*/ 1389592 w 1671171"/>
                        <a:gd name="connsiteY7" fmla="*/ 6335 h 2106462"/>
                        <a:gd name="connsiteX8" fmla="*/ 1667510 w 1671171"/>
                        <a:gd name="connsiteY8" fmla="*/ 284253 h 2106462"/>
                        <a:gd name="connsiteX0" fmla="*/ 1667510 w 1671171"/>
                        <a:gd name="connsiteY0" fmla="*/ 284253 h 2105097"/>
                        <a:gd name="connsiteX1" fmla="*/ 1667510 w 1671171"/>
                        <a:gd name="connsiteY1" fmla="*/ 1827092 h 2105097"/>
                        <a:gd name="connsiteX2" fmla="*/ 1389592 w 1671171"/>
                        <a:gd name="connsiteY2" fmla="*/ 2105010 h 2105097"/>
                        <a:gd name="connsiteX3" fmla="*/ 277918 w 1671171"/>
                        <a:gd name="connsiteY3" fmla="*/ 2105010 h 2105097"/>
                        <a:gd name="connsiteX4" fmla="*/ 0 w 1671171"/>
                        <a:gd name="connsiteY4" fmla="*/ 1827092 h 2105097"/>
                        <a:gd name="connsiteX5" fmla="*/ 0 w 1671171"/>
                        <a:gd name="connsiteY5" fmla="*/ 284253 h 2105097"/>
                        <a:gd name="connsiteX6" fmla="*/ 277918 w 1671171"/>
                        <a:gd name="connsiteY6" fmla="*/ 6335 h 2105097"/>
                        <a:gd name="connsiteX7" fmla="*/ 1389592 w 1671171"/>
                        <a:gd name="connsiteY7" fmla="*/ 6335 h 2105097"/>
                        <a:gd name="connsiteX8" fmla="*/ 1667510 w 1671171"/>
                        <a:gd name="connsiteY8" fmla="*/ 284253 h 2105097"/>
                        <a:gd name="connsiteX0" fmla="*/ 1667510 w 1673655"/>
                        <a:gd name="connsiteY0" fmla="*/ 284253 h 2105797"/>
                        <a:gd name="connsiteX1" fmla="*/ 1667510 w 1673655"/>
                        <a:gd name="connsiteY1" fmla="*/ 1827092 h 2105797"/>
                        <a:gd name="connsiteX2" fmla="*/ 1389592 w 1673655"/>
                        <a:gd name="connsiteY2" fmla="*/ 2105010 h 2105797"/>
                        <a:gd name="connsiteX3" fmla="*/ 277918 w 1673655"/>
                        <a:gd name="connsiteY3" fmla="*/ 2105010 h 2105797"/>
                        <a:gd name="connsiteX4" fmla="*/ 0 w 1673655"/>
                        <a:gd name="connsiteY4" fmla="*/ 1827092 h 2105797"/>
                        <a:gd name="connsiteX5" fmla="*/ 0 w 1673655"/>
                        <a:gd name="connsiteY5" fmla="*/ 284253 h 2105797"/>
                        <a:gd name="connsiteX6" fmla="*/ 277918 w 1673655"/>
                        <a:gd name="connsiteY6" fmla="*/ 6335 h 2105797"/>
                        <a:gd name="connsiteX7" fmla="*/ 1389592 w 1673655"/>
                        <a:gd name="connsiteY7" fmla="*/ 6335 h 2105797"/>
                        <a:gd name="connsiteX8" fmla="*/ 1667510 w 1673655"/>
                        <a:gd name="connsiteY8" fmla="*/ 284253 h 2105797"/>
                        <a:gd name="connsiteX0" fmla="*/ 1667510 w 1671171"/>
                        <a:gd name="connsiteY0" fmla="*/ 284253 h 2105159"/>
                        <a:gd name="connsiteX1" fmla="*/ 1667510 w 1671171"/>
                        <a:gd name="connsiteY1" fmla="*/ 1827092 h 2105159"/>
                        <a:gd name="connsiteX2" fmla="*/ 1389592 w 1671171"/>
                        <a:gd name="connsiteY2" fmla="*/ 2105010 h 2105159"/>
                        <a:gd name="connsiteX3" fmla="*/ 277918 w 1671171"/>
                        <a:gd name="connsiteY3" fmla="*/ 2105010 h 2105159"/>
                        <a:gd name="connsiteX4" fmla="*/ 0 w 1671171"/>
                        <a:gd name="connsiteY4" fmla="*/ 1827092 h 2105159"/>
                        <a:gd name="connsiteX5" fmla="*/ 0 w 1671171"/>
                        <a:gd name="connsiteY5" fmla="*/ 284253 h 2105159"/>
                        <a:gd name="connsiteX6" fmla="*/ 277918 w 1671171"/>
                        <a:gd name="connsiteY6" fmla="*/ 6335 h 2105159"/>
                        <a:gd name="connsiteX7" fmla="*/ 1389592 w 1671171"/>
                        <a:gd name="connsiteY7" fmla="*/ 6335 h 2105159"/>
                        <a:gd name="connsiteX8" fmla="*/ 1667510 w 1671171"/>
                        <a:gd name="connsiteY8" fmla="*/ 284253 h 2105159"/>
                        <a:gd name="connsiteX0" fmla="*/ 1667510 w 1671171"/>
                        <a:gd name="connsiteY0" fmla="*/ 284253 h 2106217"/>
                        <a:gd name="connsiteX1" fmla="*/ 1667510 w 1671171"/>
                        <a:gd name="connsiteY1" fmla="*/ 1827092 h 2106217"/>
                        <a:gd name="connsiteX2" fmla="*/ 1389592 w 1671171"/>
                        <a:gd name="connsiteY2" fmla="*/ 2105010 h 2106217"/>
                        <a:gd name="connsiteX3" fmla="*/ 277918 w 1671171"/>
                        <a:gd name="connsiteY3" fmla="*/ 2105010 h 2106217"/>
                        <a:gd name="connsiteX4" fmla="*/ 0 w 1671171"/>
                        <a:gd name="connsiteY4" fmla="*/ 1827092 h 2106217"/>
                        <a:gd name="connsiteX5" fmla="*/ 0 w 1671171"/>
                        <a:gd name="connsiteY5" fmla="*/ 284253 h 2106217"/>
                        <a:gd name="connsiteX6" fmla="*/ 277918 w 1671171"/>
                        <a:gd name="connsiteY6" fmla="*/ 6335 h 2106217"/>
                        <a:gd name="connsiteX7" fmla="*/ 1389592 w 1671171"/>
                        <a:gd name="connsiteY7" fmla="*/ 6335 h 2106217"/>
                        <a:gd name="connsiteX8" fmla="*/ 1667510 w 1671171"/>
                        <a:gd name="connsiteY8" fmla="*/ 284253 h 2106217"/>
                        <a:gd name="connsiteX0" fmla="*/ 1667510 w 1671171"/>
                        <a:gd name="connsiteY0" fmla="*/ 284253 h 2106217"/>
                        <a:gd name="connsiteX1" fmla="*/ 1667510 w 1671171"/>
                        <a:gd name="connsiteY1" fmla="*/ 1827092 h 2106217"/>
                        <a:gd name="connsiteX2" fmla="*/ 1389592 w 1671171"/>
                        <a:gd name="connsiteY2" fmla="*/ 2105010 h 2106217"/>
                        <a:gd name="connsiteX3" fmla="*/ 277918 w 1671171"/>
                        <a:gd name="connsiteY3" fmla="*/ 2105010 h 2106217"/>
                        <a:gd name="connsiteX4" fmla="*/ 0 w 1671171"/>
                        <a:gd name="connsiteY4" fmla="*/ 1827092 h 2106217"/>
                        <a:gd name="connsiteX5" fmla="*/ 0 w 1671171"/>
                        <a:gd name="connsiteY5" fmla="*/ 284253 h 2106217"/>
                        <a:gd name="connsiteX6" fmla="*/ 277918 w 1671171"/>
                        <a:gd name="connsiteY6" fmla="*/ 6335 h 2106217"/>
                        <a:gd name="connsiteX7" fmla="*/ 1389592 w 1671171"/>
                        <a:gd name="connsiteY7" fmla="*/ 6335 h 2106217"/>
                        <a:gd name="connsiteX8" fmla="*/ 1667510 w 1671171"/>
                        <a:gd name="connsiteY8" fmla="*/ 284253 h 2106217"/>
                        <a:gd name="connsiteX0" fmla="*/ 1667510 w 1671171"/>
                        <a:gd name="connsiteY0" fmla="*/ 284253 h 2106217"/>
                        <a:gd name="connsiteX1" fmla="*/ 1667510 w 1671171"/>
                        <a:gd name="connsiteY1" fmla="*/ 1827092 h 2106217"/>
                        <a:gd name="connsiteX2" fmla="*/ 1389592 w 1671171"/>
                        <a:gd name="connsiteY2" fmla="*/ 2105010 h 2106217"/>
                        <a:gd name="connsiteX3" fmla="*/ 277918 w 1671171"/>
                        <a:gd name="connsiteY3" fmla="*/ 2105010 h 2106217"/>
                        <a:gd name="connsiteX4" fmla="*/ 0 w 1671171"/>
                        <a:gd name="connsiteY4" fmla="*/ 1827092 h 2106217"/>
                        <a:gd name="connsiteX5" fmla="*/ 0 w 1671171"/>
                        <a:gd name="connsiteY5" fmla="*/ 284253 h 2106217"/>
                        <a:gd name="connsiteX6" fmla="*/ 277918 w 1671171"/>
                        <a:gd name="connsiteY6" fmla="*/ 6335 h 2106217"/>
                        <a:gd name="connsiteX7" fmla="*/ 1389592 w 1671171"/>
                        <a:gd name="connsiteY7" fmla="*/ 6335 h 2106217"/>
                        <a:gd name="connsiteX8" fmla="*/ 1667510 w 1671171"/>
                        <a:gd name="connsiteY8" fmla="*/ 284253 h 2106217"/>
                        <a:gd name="connsiteX0" fmla="*/ 1667597 w 1671258"/>
                        <a:gd name="connsiteY0" fmla="*/ 284253 h 2119751"/>
                        <a:gd name="connsiteX1" fmla="*/ 1667597 w 1671258"/>
                        <a:gd name="connsiteY1" fmla="*/ 1827092 h 2119751"/>
                        <a:gd name="connsiteX2" fmla="*/ 1389679 w 1671258"/>
                        <a:gd name="connsiteY2" fmla="*/ 2105010 h 2119751"/>
                        <a:gd name="connsiteX3" fmla="*/ 278005 w 1671258"/>
                        <a:gd name="connsiteY3" fmla="*/ 2105010 h 2119751"/>
                        <a:gd name="connsiteX4" fmla="*/ 87 w 1671258"/>
                        <a:gd name="connsiteY4" fmla="*/ 1827092 h 2119751"/>
                        <a:gd name="connsiteX5" fmla="*/ 87 w 1671258"/>
                        <a:gd name="connsiteY5" fmla="*/ 284253 h 2119751"/>
                        <a:gd name="connsiteX6" fmla="*/ 278005 w 1671258"/>
                        <a:gd name="connsiteY6" fmla="*/ 6335 h 2119751"/>
                        <a:gd name="connsiteX7" fmla="*/ 1389679 w 1671258"/>
                        <a:gd name="connsiteY7" fmla="*/ 6335 h 2119751"/>
                        <a:gd name="connsiteX8" fmla="*/ 1667597 w 1671258"/>
                        <a:gd name="connsiteY8" fmla="*/ 284253 h 2119751"/>
                        <a:gd name="connsiteX0" fmla="*/ 1668297 w 1671958"/>
                        <a:gd name="connsiteY0" fmla="*/ 284253 h 2109583"/>
                        <a:gd name="connsiteX1" fmla="*/ 1668297 w 1671958"/>
                        <a:gd name="connsiteY1" fmla="*/ 1827092 h 2109583"/>
                        <a:gd name="connsiteX2" fmla="*/ 1390379 w 1671958"/>
                        <a:gd name="connsiteY2" fmla="*/ 2105010 h 2109583"/>
                        <a:gd name="connsiteX3" fmla="*/ 278705 w 1671958"/>
                        <a:gd name="connsiteY3" fmla="*/ 2105010 h 2109583"/>
                        <a:gd name="connsiteX4" fmla="*/ 787 w 1671958"/>
                        <a:gd name="connsiteY4" fmla="*/ 1827092 h 2109583"/>
                        <a:gd name="connsiteX5" fmla="*/ 787 w 1671958"/>
                        <a:gd name="connsiteY5" fmla="*/ 284253 h 2109583"/>
                        <a:gd name="connsiteX6" fmla="*/ 278705 w 1671958"/>
                        <a:gd name="connsiteY6" fmla="*/ 6335 h 2109583"/>
                        <a:gd name="connsiteX7" fmla="*/ 1390379 w 1671958"/>
                        <a:gd name="connsiteY7" fmla="*/ 6335 h 2109583"/>
                        <a:gd name="connsiteX8" fmla="*/ 1668297 w 1671958"/>
                        <a:gd name="connsiteY8" fmla="*/ 284253 h 2109583"/>
                        <a:gd name="connsiteX0" fmla="*/ 1670534 w 1674195"/>
                        <a:gd name="connsiteY0" fmla="*/ 284253 h 2110237"/>
                        <a:gd name="connsiteX1" fmla="*/ 1670534 w 1674195"/>
                        <a:gd name="connsiteY1" fmla="*/ 1827092 h 2110237"/>
                        <a:gd name="connsiteX2" fmla="*/ 1392616 w 1674195"/>
                        <a:gd name="connsiteY2" fmla="*/ 2105010 h 2110237"/>
                        <a:gd name="connsiteX3" fmla="*/ 280942 w 1674195"/>
                        <a:gd name="connsiteY3" fmla="*/ 2105010 h 2110237"/>
                        <a:gd name="connsiteX4" fmla="*/ 3024 w 1674195"/>
                        <a:gd name="connsiteY4" fmla="*/ 1827092 h 2110237"/>
                        <a:gd name="connsiteX5" fmla="*/ 3024 w 1674195"/>
                        <a:gd name="connsiteY5" fmla="*/ 284253 h 2110237"/>
                        <a:gd name="connsiteX6" fmla="*/ 280942 w 1674195"/>
                        <a:gd name="connsiteY6" fmla="*/ 6335 h 2110237"/>
                        <a:gd name="connsiteX7" fmla="*/ 1392616 w 1674195"/>
                        <a:gd name="connsiteY7" fmla="*/ 6335 h 2110237"/>
                        <a:gd name="connsiteX8" fmla="*/ 1670534 w 1674195"/>
                        <a:gd name="connsiteY8" fmla="*/ 284253 h 2110237"/>
                        <a:gd name="connsiteX0" fmla="*/ 1670914 w 1674575"/>
                        <a:gd name="connsiteY0" fmla="*/ 284253 h 2112352"/>
                        <a:gd name="connsiteX1" fmla="*/ 1670914 w 1674575"/>
                        <a:gd name="connsiteY1" fmla="*/ 1827092 h 2112352"/>
                        <a:gd name="connsiteX2" fmla="*/ 1392996 w 1674575"/>
                        <a:gd name="connsiteY2" fmla="*/ 2105010 h 2112352"/>
                        <a:gd name="connsiteX3" fmla="*/ 281322 w 1674575"/>
                        <a:gd name="connsiteY3" fmla="*/ 2105010 h 2112352"/>
                        <a:gd name="connsiteX4" fmla="*/ 3404 w 1674575"/>
                        <a:gd name="connsiteY4" fmla="*/ 1827092 h 2112352"/>
                        <a:gd name="connsiteX5" fmla="*/ 3404 w 1674575"/>
                        <a:gd name="connsiteY5" fmla="*/ 284253 h 2112352"/>
                        <a:gd name="connsiteX6" fmla="*/ 281322 w 1674575"/>
                        <a:gd name="connsiteY6" fmla="*/ 6335 h 2112352"/>
                        <a:gd name="connsiteX7" fmla="*/ 1392996 w 1674575"/>
                        <a:gd name="connsiteY7" fmla="*/ 6335 h 2112352"/>
                        <a:gd name="connsiteX8" fmla="*/ 1670914 w 1674575"/>
                        <a:gd name="connsiteY8" fmla="*/ 284253 h 2112352"/>
                        <a:gd name="connsiteX0" fmla="*/ 1667510 w 1671171"/>
                        <a:gd name="connsiteY0" fmla="*/ 284253 h 2112741"/>
                        <a:gd name="connsiteX1" fmla="*/ 1667510 w 1671171"/>
                        <a:gd name="connsiteY1" fmla="*/ 1827092 h 2112741"/>
                        <a:gd name="connsiteX2" fmla="*/ 1389592 w 1671171"/>
                        <a:gd name="connsiteY2" fmla="*/ 2105010 h 2112741"/>
                        <a:gd name="connsiteX3" fmla="*/ 277918 w 1671171"/>
                        <a:gd name="connsiteY3" fmla="*/ 2105010 h 2112741"/>
                        <a:gd name="connsiteX4" fmla="*/ 0 w 1671171"/>
                        <a:gd name="connsiteY4" fmla="*/ 1827092 h 2112741"/>
                        <a:gd name="connsiteX5" fmla="*/ 0 w 1671171"/>
                        <a:gd name="connsiteY5" fmla="*/ 284253 h 2112741"/>
                        <a:gd name="connsiteX6" fmla="*/ 277918 w 1671171"/>
                        <a:gd name="connsiteY6" fmla="*/ 6335 h 2112741"/>
                        <a:gd name="connsiteX7" fmla="*/ 1389592 w 1671171"/>
                        <a:gd name="connsiteY7" fmla="*/ 6335 h 2112741"/>
                        <a:gd name="connsiteX8" fmla="*/ 1667510 w 1671171"/>
                        <a:gd name="connsiteY8" fmla="*/ 284253 h 2112741"/>
                        <a:gd name="connsiteX0" fmla="*/ 1667510 w 1671171"/>
                        <a:gd name="connsiteY0" fmla="*/ 284253 h 2113284"/>
                        <a:gd name="connsiteX1" fmla="*/ 1667510 w 1671171"/>
                        <a:gd name="connsiteY1" fmla="*/ 1827092 h 2113284"/>
                        <a:gd name="connsiteX2" fmla="*/ 1389592 w 1671171"/>
                        <a:gd name="connsiteY2" fmla="*/ 2105010 h 2113284"/>
                        <a:gd name="connsiteX3" fmla="*/ 277918 w 1671171"/>
                        <a:gd name="connsiteY3" fmla="*/ 2105010 h 2113284"/>
                        <a:gd name="connsiteX4" fmla="*/ 0 w 1671171"/>
                        <a:gd name="connsiteY4" fmla="*/ 1827092 h 2113284"/>
                        <a:gd name="connsiteX5" fmla="*/ 0 w 1671171"/>
                        <a:gd name="connsiteY5" fmla="*/ 284253 h 2113284"/>
                        <a:gd name="connsiteX6" fmla="*/ 277918 w 1671171"/>
                        <a:gd name="connsiteY6" fmla="*/ 6335 h 2113284"/>
                        <a:gd name="connsiteX7" fmla="*/ 1389592 w 1671171"/>
                        <a:gd name="connsiteY7" fmla="*/ 6335 h 2113284"/>
                        <a:gd name="connsiteX8" fmla="*/ 1667510 w 1671171"/>
                        <a:gd name="connsiteY8" fmla="*/ 284253 h 2113284"/>
                        <a:gd name="connsiteX0" fmla="*/ 1667510 w 1671171"/>
                        <a:gd name="connsiteY0" fmla="*/ 284253 h 2107127"/>
                        <a:gd name="connsiteX1" fmla="*/ 1667510 w 1671171"/>
                        <a:gd name="connsiteY1" fmla="*/ 1827092 h 2107127"/>
                        <a:gd name="connsiteX2" fmla="*/ 1389592 w 1671171"/>
                        <a:gd name="connsiteY2" fmla="*/ 2105010 h 2107127"/>
                        <a:gd name="connsiteX3" fmla="*/ 277918 w 1671171"/>
                        <a:gd name="connsiteY3" fmla="*/ 2105010 h 2107127"/>
                        <a:gd name="connsiteX4" fmla="*/ 0 w 1671171"/>
                        <a:gd name="connsiteY4" fmla="*/ 1827092 h 2107127"/>
                        <a:gd name="connsiteX5" fmla="*/ 0 w 1671171"/>
                        <a:gd name="connsiteY5" fmla="*/ 284253 h 2107127"/>
                        <a:gd name="connsiteX6" fmla="*/ 277918 w 1671171"/>
                        <a:gd name="connsiteY6" fmla="*/ 6335 h 2107127"/>
                        <a:gd name="connsiteX7" fmla="*/ 1389592 w 1671171"/>
                        <a:gd name="connsiteY7" fmla="*/ 6335 h 2107127"/>
                        <a:gd name="connsiteX8" fmla="*/ 1667510 w 1671171"/>
                        <a:gd name="connsiteY8" fmla="*/ 284253 h 2107127"/>
                        <a:gd name="connsiteX0" fmla="*/ 1667510 w 1671171"/>
                        <a:gd name="connsiteY0" fmla="*/ 284253 h 2107673"/>
                        <a:gd name="connsiteX1" fmla="*/ 1667510 w 1671171"/>
                        <a:gd name="connsiteY1" fmla="*/ 1827092 h 2107673"/>
                        <a:gd name="connsiteX2" fmla="*/ 1389592 w 1671171"/>
                        <a:gd name="connsiteY2" fmla="*/ 2105010 h 2107673"/>
                        <a:gd name="connsiteX3" fmla="*/ 277918 w 1671171"/>
                        <a:gd name="connsiteY3" fmla="*/ 2105010 h 2107673"/>
                        <a:gd name="connsiteX4" fmla="*/ 0 w 1671171"/>
                        <a:gd name="connsiteY4" fmla="*/ 1827092 h 2107673"/>
                        <a:gd name="connsiteX5" fmla="*/ 0 w 1671171"/>
                        <a:gd name="connsiteY5" fmla="*/ 284253 h 2107673"/>
                        <a:gd name="connsiteX6" fmla="*/ 277918 w 1671171"/>
                        <a:gd name="connsiteY6" fmla="*/ 6335 h 2107673"/>
                        <a:gd name="connsiteX7" fmla="*/ 1389592 w 1671171"/>
                        <a:gd name="connsiteY7" fmla="*/ 6335 h 2107673"/>
                        <a:gd name="connsiteX8" fmla="*/ 1667510 w 1671171"/>
                        <a:gd name="connsiteY8" fmla="*/ 284253 h 2107673"/>
                        <a:gd name="connsiteX0" fmla="*/ 1667510 w 1671171"/>
                        <a:gd name="connsiteY0" fmla="*/ 284253 h 2106217"/>
                        <a:gd name="connsiteX1" fmla="*/ 1667510 w 1671171"/>
                        <a:gd name="connsiteY1" fmla="*/ 1827092 h 2106217"/>
                        <a:gd name="connsiteX2" fmla="*/ 1389592 w 1671171"/>
                        <a:gd name="connsiteY2" fmla="*/ 2105010 h 2106217"/>
                        <a:gd name="connsiteX3" fmla="*/ 277918 w 1671171"/>
                        <a:gd name="connsiteY3" fmla="*/ 2105010 h 2106217"/>
                        <a:gd name="connsiteX4" fmla="*/ 0 w 1671171"/>
                        <a:gd name="connsiteY4" fmla="*/ 1827092 h 2106217"/>
                        <a:gd name="connsiteX5" fmla="*/ 0 w 1671171"/>
                        <a:gd name="connsiteY5" fmla="*/ 284253 h 2106217"/>
                        <a:gd name="connsiteX6" fmla="*/ 277918 w 1671171"/>
                        <a:gd name="connsiteY6" fmla="*/ 6335 h 2106217"/>
                        <a:gd name="connsiteX7" fmla="*/ 1389592 w 1671171"/>
                        <a:gd name="connsiteY7" fmla="*/ 6335 h 2106217"/>
                        <a:gd name="connsiteX8" fmla="*/ 1667510 w 1671171"/>
                        <a:gd name="connsiteY8" fmla="*/ 284253 h 2106217"/>
                        <a:gd name="connsiteX0" fmla="*/ 1672942 w 1676603"/>
                        <a:gd name="connsiteY0" fmla="*/ 284253 h 2106259"/>
                        <a:gd name="connsiteX1" fmla="*/ 1672942 w 1676603"/>
                        <a:gd name="connsiteY1" fmla="*/ 1827092 h 2106259"/>
                        <a:gd name="connsiteX2" fmla="*/ 1395024 w 1676603"/>
                        <a:gd name="connsiteY2" fmla="*/ 2105010 h 2106259"/>
                        <a:gd name="connsiteX3" fmla="*/ 283350 w 1676603"/>
                        <a:gd name="connsiteY3" fmla="*/ 2105010 h 2106259"/>
                        <a:gd name="connsiteX4" fmla="*/ 5432 w 1676603"/>
                        <a:gd name="connsiteY4" fmla="*/ 1827092 h 2106259"/>
                        <a:gd name="connsiteX5" fmla="*/ 5432 w 1676603"/>
                        <a:gd name="connsiteY5" fmla="*/ 284253 h 2106259"/>
                        <a:gd name="connsiteX6" fmla="*/ 283350 w 1676603"/>
                        <a:gd name="connsiteY6" fmla="*/ 6335 h 2106259"/>
                        <a:gd name="connsiteX7" fmla="*/ 1395024 w 1676603"/>
                        <a:gd name="connsiteY7" fmla="*/ 6335 h 2106259"/>
                        <a:gd name="connsiteX8" fmla="*/ 1672942 w 1676603"/>
                        <a:gd name="connsiteY8" fmla="*/ 284253 h 2106259"/>
                        <a:gd name="connsiteX0" fmla="*/ 1691227 w 1694888"/>
                        <a:gd name="connsiteY0" fmla="*/ 284253 h 2106217"/>
                        <a:gd name="connsiteX1" fmla="*/ 1691227 w 1694888"/>
                        <a:gd name="connsiteY1" fmla="*/ 1827092 h 2106217"/>
                        <a:gd name="connsiteX2" fmla="*/ 1413309 w 1694888"/>
                        <a:gd name="connsiteY2" fmla="*/ 2105010 h 2106217"/>
                        <a:gd name="connsiteX3" fmla="*/ 301635 w 1694888"/>
                        <a:gd name="connsiteY3" fmla="*/ 2105010 h 2106217"/>
                        <a:gd name="connsiteX4" fmla="*/ 19739 w 1694888"/>
                        <a:gd name="connsiteY4" fmla="*/ 1992122 h 2106217"/>
                        <a:gd name="connsiteX5" fmla="*/ 23717 w 1694888"/>
                        <a:gd name="connsiteY5" fmla="*/ 1827092 h 2106217"/>
                        <a:gd name="connsiteX6" fmla="*/ 23717 w 1694888"/>
                        <a:gd name="connsiteY6" fmla="*/ 284253 h 2106217"/>
                        <a:gd name="connsiteX7" fmla="*/ 301635 w 1694888"/>
                        <a:gd name="connsiteY7" fmla="*/ 6335 h 2106217"/>
                        <a:gd name="connsiteX8" fmla="*/ 1413309 w 1694888"/>
                        <a:gd name="connsiteY8" fmla="*/ 6335 h 2106217"/>
                        <a:gd name="connsiteX9" fmla="*/ 1691227 w 1694888"/>
                        <a:gd name="connsiteY9" fmla="*/ 284253 h 2106217"/>
                        <a:gd name="connsiteX0" fmla="*/ 1667510 w 1671171"/>
                        <a:gd name="connsiteY0" fmla="*/ 284253 h 2106217"/>
                        <a:gd name="connsiteX1" fmla="*/ 1667510 w 1671171"/>
                        <a:gd name="connsiteY1" fmla="*/ 1827092 h 2106217"/>
                        <a:gd name="connsiteX2" fmla="*/ 1389592 w 1671171"/>
                        <a:gd name="connsiteY2" fmla="*/ 2105010 h 2106217"/>
                        <a:gd name="connsiteX3" fmla="*/ 277918 w 1671171"/>
                        <a:gd name="connsiteY3" fmla="*/ 2105010 h 2106217"/>
                        <a:gd name="connsiteX4" fmla="*/ 0 w 1671171"/>
                        <a:gd name="connsiteY4" fmla="*/ 1827092 h 2106217"/>
                        <a:gd name="connsiteX5" fmla="*/ 0 w 1671171"/>
                        <a:gd name="connsiteY5" fmla="*/ 284253 h 2106217"/>
                        <a:gd name="connsiteX6" fmla="*/ 277918 w 1671171"/>
                        <a:gd name="connsiteY6" fmla="*/ 6335 h 2106217"/>
                        <a:gd name="connsiteX7" fmla="*/ 1389592 w 1671171"/>
                        <a:gd name="connsiteY7" fmla="*/ 6335 h 2106217"/>
                        <a:gd name="connsiteX8" fmla="*/ 1667510 w 1671171"/>
                        <a:gd name="connsiteY8" fmla="*/ 284253 h 2106217"/>
                        <a:gd name="connsiteX0" fmla="*/ 1667510 w 1671171"/>
                        <a:gd name="connsiteY0" fmla="*/ 284253 h 2106217"/>
                        <a:gd name="connsiteX1" fmla="*/ 1667510 w 1671171"/>
                        <a:gd name="connsiteY1" fmla="*/ 1827092 h 2106217"/>
                        <a:gd name="connsiteX2" fmla="*/ 1389592 w 1671171"/>
                        <a:gd name="connsiteY2" fmla="*/ 2105010 h 2106217"/>
                        <a:gd name="connsiteX3" fmla="*/ 277918 w 1671171"/>
                        <a:gd name="connsiteY3" fmla="*/ 2105010 h 2106217"/>
                        <a:gd name="connsiteX4" fmla="*/ 0 w 1671171"/>
                        <a:gd name="connsiteY4" fmla="*/ 1827092 h 2106217"/>
                        <a:gd name="connsiteX5" fmla="*/ 0 w 1671171"/>
                        <a:gd name="connsiteY5" fmla="*/ 284253 h 2106217"/>
                        <a:gd name="connsiteX6" fmla="*/ 277918 w 1671171"/>
                        <a:gd name="connsiteY6" fmla="*/ 6335 h 2106217"/>
                        <a:gd name="connsiteX7" fmla="*/ 1389592 w 1671171"/>
                        <a:gd name="connsiteY7" fmla="*/ 6335 h 2106217"/>
                        <a:gd name="connsiteX8" fmla="*/ 1667510 w 1671171"/>
                        <a:gd name="connsiteY8" fmla="*/ 284253 h 2106217"/>
                        <a:gd name="connsiteX0" fmla="*/ 1671905 w 1675566"/>
                        <a:gd name="connsiteY0" fmla="*/ 284253 h 2106217"/>
                        <a:gd name="connsiteX1" fmla="*/ 1671905 w 1675566"/>
                        <a:gd name="connsiteY1" fmla="*/ 1827092 h 2106217"/>
                        <a:gd name="connsiteX2" fmla="*/ 1393987 w 1675566"/>
                        <a:gd name="connsiteY2" fmla="*/ 2105010 h 2106217"/>
                        <a:gd name="connsiteX3" fmla="*/ 282313 w 1675566"/>
                        <a:gd name="connsiteY3" fmla="*/ 2105010 h 2106217"/>
                        <a:gd name="connsiteX4" fmla="*/ 4395 w 1675566"/>
                        <a:gd name="connsiteY4" fmla="*/ 1827092 h 2106217"/>
                        <a:gd name="connsiteX5" fmla="*/ 4395 w 1675566"/>
                        <a:gd name="connsiteY5" fmla="*/ 284253 h 2106217"/>
                        <a:gd name="connsiteX6" fmla="*/ 282313 w 1675566"/>
                        <a:gd name="connsiteY6" fmla="*/ 6335 h 2106217"/>
                        <a:gd name="connsiteX7" fmla="*/ 1393987 w 1675566"/>
                        <a:gd name="connsiteY7" fmla="*/ 6335 h 2106217"/>
                        <a:gd name="connsiteX8" fmla="*/ 1671905 w 1675566"/>
                        <a:gd name="connsiteY8" fmla="*/ 284253 h 2106217"/>
                        <a:gd name="connsiteX0" fmla="*/ 1671905 w 1675566"/>
                        <a:gd name="connsiteY0" fmla="*/ 284253 h 2106217"/>
                        <a:gd name="connsiteX1" fmla="*/ 1671905 w 1675566"/>
                        <a:gd name="connsiteY1" fmla="*/ 1827092 h 2106217"/>
                        <a:gd name="connsiteX2" fmla="*/ 1393987 w 1675566"/>
                        <a:gd name="connsiteY2" fmla="*/ 2105010 h 2106217"/>
                        <a:gd name="connsiteX3" fmla="*/ 282313 w 1675566"/>
                        <a:gd name="connsiteY3" fmla="*/ 2105010 h 2106217"/>
                        <a:gd name="connsiteX4" fmla="*/ 4395 w 1675566"/>
                        <a:gd name="connsiteY4" fmla="*/ 1827092 h 2106217"/>
                        <a:gd name="connsiteX5" fmla="*/ 4395 w 1675566"/>
                        <a:gd name="connsiteY5" fmla="*/ 284253 h 2106217"/>
                        <a:gd name="connsiteX6" fmla="*/ 282313 w 1675566"/>
                        <a:gd name="connsiteY6" fmla="*/ 6335 h 2106217"/>
                        <a:gd name="connsiteX7" fmla="*/ 1393987 w 1675566"/>
                        <a:gd name="connsiteY7" fmla="*/ 6335 h 2106217"/>
                        <a:gd name="connsiteX8" fmla="*/ 1671905 w 1675566"/>
                        <a:gd name="connsiteY8" fmla="*/ 284253 h 2106217"/>
                        <a:gd name="connsiteX0" fmla="*/ 1672512 w 1676173"/>
                        <a:gd name="connsiteY0" fmla="*/ 284253 h 2111601"/>
                        <a:gd name="connsiteX1" fmla="*/ 1672512 w 1676173"/>
                        <a:gd name="connsiteY1" fmla="*/ 1827092 h 2111601"/>
                        <a:gd name="connsiteX2" fmla="*/ 1394594 w 1676173"/>
                        <a:gd name="connsiteY2" fmla="*/ 2105010 h 2111601"/>
                        <a:gd name="connsiteX3" fmla="*/ 282920 w 1676173"/>
                        <a:gd name="connsiteY3" fmla="*/ 2105010 h 2111601"/>
                        <a:gd name="connsiteX4" fmla="*/ 5002 w 1676173"/>
                        <a:gd name="connsiteY4" fmla="*/ 1827092 h 2111601"/>
                        <a:gd name="connsiteX5" fmla="*/ 5002 w 1676173"/>
                        <a:gd name="connsiteY5" fmla="*/ 284253 h 2111601"/>
                        <a:gd name="connsiteX6" fmla="*/ 282920 w 1676173"/>
                        <a:gd name="connsiteY6" fmla="*/ 6335 h 2111601"/>
                        <a:gd name="connsiteX7" fmla="*/ 1394594 w 1676173"/>
                        <a:gd name="connsiteY7" fmla="*/ 6335 h 2111601"/>
                        <a:gd name="connsiteX8" fmla="*/ 1672512 w 1676173"/>
                        <a:gd name="connsiteY8" fmla="*/ 284253 h 2111601"/>
                        <a:gd name="connsiteX0" fmla="*/ 1671010 w 1674671"/>
                        <a:gd name="connsiteY0" fmla="*/ 284253 h 2124065"/>
                        <a:gd name="connsiteX1" fmla="*/ 1671010 w 1674671"/>
                        <a:gd name="connsiteY1" fmla="*/ 1827092 h 2124065"/>
                        <a:gd name="connsiteX2" fmla="*/ 1393092 w 1674671"/>
                        <a:gd name="connsiteY2" fmla="*/ 2105010 h 2124065"/>
                        <a:gd name="connsiteX3" fmla="*/ 281418 w 1674671"/>
                        <a:gd name="connsiteY3" fmla="*/ 2105010 h 2124065"/>
                        <a:gd name="connsiteX4" fmla="*/ 3500 w 1674671"/>
                        <a:gd name="connsiteY4" fmla="*/ 1827092 h 2124065"/>
                        <a:gd name="connsiteX5" fmla="*/ 3500 w 1674671"/>
                        <a:gd name="connsiteY5" fmla="*/ 284253 h 2124065"/>
                        <a:gd name="connsiteX6" fmla="*/ 281418 w 1674671"/>
                        <a:gd name="connsiteY6" fmla="*/ 6335 h 2124065"/>
                        <a:gd name="connsiteX7" fmla="*/ 1393092 w 1674671"/>
                        <a:gd name="connsiteY7" fmla="*/ 6335 h 2124065"/>
                        <a:gd name="connsiteX8" fmla="*/ 1671010 w 1674671"/>
                        <a:gd name="connsiteY8" fmla="*/ 284253 h 2124065"/>
                        <a:gd name="connsiteX0" fmla="*/ 1671010 w 1674671"/>
                        <a:gd name="connsiteY0" fmla="*/ 284253 h 2119079"/>
                        <a:gd name="connsiteX1" fmla="*/ 1671010 w 1674671"/>
                        <a:gd name="connsiteY1" fmla="*/ 1827092 h 2119079"/>
                        <a:gd name="connsiteX2" fmla="*/ 1393092 w 1674671"/>
                        <a:gd name="connsiteY2" fmla="*/ 2105010 h 2119079"/>
                        <a:gd name="connsiteX3" fmla="*/ 281418 w 1674671"/>
                        <a:gd name="connsiteY3" fmla="*/ 2105010 h 2119079"/>
                        <a:gd name="connsiteX4" fmla="*/ 3500 w 1674671"/>
                        <a:gd name="connsiteY4" fmla="*/ 1827092 h 2119079"/>
                        <a:gd name="connsiteX5" fmla="*/ 3500 w 1674671"/>
                        <a:gd name="connsiteY5" fmla="*/ 284253 h 2119079"/>
                        <a:gd name="connsiteX6" fmla="*/ 281418 w 1674671"/>
                        <a:gd name="connsiteY6" fmla="*/ 6335 h 2119079"/>
                        <a:gd name="connsiteX7" fmla="*/ 1393092 w 1674671"/>
                        <a:gd name="connsiteY7" fmla="*/ 6335 h 2119079"/>
                        <a:gd name="connsiteX8" fmla="*/ 1671010 w 1674671"/>
                        <a:gd name="connsiteY8" fmla="*/ 284253 h 2119079"/>
                        <a:gd name="connsiteX0" fmla="*/ 1668270 w 1671931"/>
                        <a:gd name="connsiteY0" fmla="*/ 284253 h 2108757"/>
                        <a:gd name="connsiteX1" fmla="*/ 1668270 w 1671931"/>
                        <a:gd name="connsiteY1" fmla="*/ 1827092 h 2108757"/>
                        <a:gd name="connsiteX2" fmla="*/ 1390352 w 1671931"/>
                        <a:gd name="connsiteY2" fmla="*/ 2105010 h 2108757"/>
                        <a:gd name="connsiteX3" fmla="*/ 278678 w 1671931"/>
                        <a:gd name="connsiteY3" fmla="*/ 2105010 h 2108757"/>
                        <a:gd name="connsiteX4" fmla="*/ 760 w 1671931"/>
                        <a:gd name="connsiteY4" fmla="*/ 1827092 h 2108757"/>
                        <a:gd name="connsiteX5" fmla="*/ 760 w 1671931"/>
                        <a:gd name="connsiteY5" fmla="*/ 284253 h 2108757"/>
                        <a:gd name="connsiteX6" fmla="*/ 278678 w 1671931"/>
                        <a:gd name="connsiteY6" fmla="*/ 6335 h 2108757"/>
                        <a:gd name="connsiteX7" fmla="*/ 1390352 w 1671931"/>
                        <a:gd name="connsiteY7" fmla="*/ 6335 h 2108757"/>
                        <a:gd name="connsiteX8" fmla="*/ 1668270 w 1671931"/>
                        <a:gd name="connsiteY8" fmla="*/ 284253 h 2108757"/>
                        <a:gd name="connsiteX0" fmla="*/ 1668698 w 1672359"/>
                        <a:gd name="connsiteY0" fmla="*/ 284253 h 2108313"/>
                        <a:gd name="connsiteX1" fmla="*/ 1668698 w 1672359"/>
                        <a:gd name="connsiteY1" fmla="*/ 1827092 h 2108313"/>
                        <a:gd name="connsiteX2" fmla="*/ 1390780 w 1672359"/>
                        <a:gd name="connsiteY2" fmla="*/ 2105010 h 2108313"/>
                        <a:gd name="connsiteX3" fmla="*/ 279106 w 1672359"/>
                        <a:gd name="connsiteY3" fmla="*/ 2105010 h 2108313"/>
                        <a:gd name="connsiteX4" fmla="*/ 1188 w 1672359"/>
                        <a:gd name="connsiteY4" fmla="*/ 1827092 h 2108313"/>
                        <a:gd name="connsiteX5" fmla="*/ 1188 w 1672359"/>
                        <a:gd name="connsiteY5" fmla="*/ 284253 h 2108313"/>
                        <a:gd name="connsiteX6" fmla="*/ 279106 w 1672359"/>
                        <a:gd name="connsiteY6" fmla="*/ 6335 h 2108313"/>
                        <a:gd name="connsiteX7" fmla="*/ 1390780 w 1672359"/>
                        <a:gd name="connsiteY7" fmla="*/ 6335 h 2108313"/>
                        <a:gd name="connsiteX8" fmla="*/ 1668698 w 1672359"/>
                        <a:gd name="connsiteY8" fmla="*/ 284253 h 2108313"/>
                        <a:gd name="connsiteX0" fmla="*/ 1668698 w 1674540"/>
                        <a:gd name="connsiteY0" fmla="*/ 289827 h 2113887"/>
                        <a:gd name="connsiteX1" fmla="*/ 1668698 w 1674540"/>
                        <a:gd name="connsiteY1" fmla="*/ 1832666 h 2113887"/>
                        <a:gd name="connsiteX2" fmla="*/ 1390780 w 1674540"/>
                        <a:gd name="connsiteY2" fmla="*/ 2110584 h 2113887"/>
                        <a:gd name="connsiteX3" fmla="*/ 279106 w 1674540"/>
                        <a:gd name="connsiteY3" fmla="*/ 2110584 h 2113887"/>
                        <a:gd name="connsiteX4" fmla="*/ 1188 w 1674540"/>
                        <a:gd name="connsiteY4" fmla="*/ 1832666 h 2113887"/>
                        <a:gd name="connsiteX5" fmla="*/ 1188 w 1674540"/>
                        <a:gd name="connsiteY5" fmla="*/ 289827 h 2113887"/>
                        <a:gd name="connsiteX6" fmla="*/ 279106 w 1674540"/>
                        <a:gd name="connsiteY6" fmla="*/ 11909 h 2113887"/>
                        <a:gd name="connsiteX7" fmla="*/ 1390780 w 1674540"/>
                        <a:gd name="connsiteY7" fmla="*/ 11909 h 2113887"/>
                        <a:gd name="connsiteX8" fmla="*/ 1668698 w 1674540"/>
                        <a:gd name="connsiteY8" fmla="*/ 289827 h 2113887"/>
                        <a:gd name="connsiteX0" fmla="*/ 1668698 w 1676085"/>
                        <a:gd name="connsiteY0" fmla="*/ 285175 h 2109235"/>
                        <a:gd name="connsiteX1" fmla="*/ 1668698 w 1676085"/>
                        <a:gd name="connsiteY1" fmla="*/ 1828014 h 2109235"/>
                        <a:gd name="connsiteX2" fmla="*/ 1390780 w 1676085"/>
                        <a:gd name="connsiteY2" fmla="*/ 2105932 h 2109235"/>
                        <a:gd name="connsiteX3" fmla="*/ 279106 w 1676085"/>
                        <a:gd name="connsiteY3" fmla="*/ 2105932 h 2109235"/>
                        <a:gd name="connsiteX4" fmla="*/ 1188 w 1676085"/>
                        <a:gd name="connsiteY4" fmla="*/ 1828014 h 2109235"/>
                        <a:gd name="connsiteX5" fmla="*/ 1188 w 1676085"/>
                        <a:gd name="connsiteY5" fmla="*/ 285175 h 2109235"/>
                        <a:gd name="connsiteX6" fmla="*/ 279106 w 1676085"/>
                        <a:gd name="connsiteY6" fmla="*/ 7257 h 2109235"/>
                        <a:gd name="connsiteX7" fmla="*/ 1390780 w 1676085"/>
                        <a:gd name="connsiteY7" fmla="*/ 7257 h 2109235"/>
                        <a:gd name="connsiteX8" fmla="*/ 1668698 w 1676085"/>
                        <a:gd name="connsiteY8" fmla="*/ 285175 h 2109235"/>
                        <a:gd name="connsiteX0" fmla="*/ 1668698 w 1676085"/>
                        <a:gd name="connsiteY0" fmla="*/ 282469 h 2106529"/>
                        <a:gd name="connsiteX1" fmla="*/ 1668698 w 1676085"/>
                        <a:gd name="connsiteY1" fmla="*/ 1825308 h 2106529"/>
                        <a:gd name="connsiteX2" fmla="*/ 1390780 w 1676085"/>
                        <a:gd name="connsiteY2" fmla="*/ 2103226 h 2106529"/>
                        <a:gd name="connsiteX3" fmla="*/ 279106 w 1676085"/>
                        <a:gd name="connsiteY3" fmla="*/ 2103226 h 2106529"/>
                        <a:gd name="connsiteX4" fmla="*/ 1188 w 1676085"/>
                        <a:gd name="connsiteY4" fmla="*/ 1825308 h 2106529"/>
                        <a:gd name="connsiteX5" fmla="*/ 1188 w 1676085"/>
                        <a:gd name="connsiteY5" fmla="*/ 282469 h 2106529"/>
                        <a:gd name="connsiteX6" fmla="*/ 279106 w 1676085"/>
                        <a:gd name="connsiteY6" fmla="*/ 4551 h 2106529"/>
                        <a:gd name="connsiteX7" fmla="*/ 1390780 w 1676085"/>
                        <a:gd name="connsiteY7" fmla="*/ 4551 h 2106529"/>
                        <a:gd name="connsiteX8" fmla="*/ 1668698 w 1676085"/>
                        <a:gd name="connsiteY8" fmla="*/ 282469 h 2106529"/>
                        <a:gd name="connsiteX0" fmla="*/ 1668698 w 1675675"/>
                        <a:gd name="connsiteY0" fmla="*/ 281854 h 2105914"/>
                        <a:gd name="connsiteX1" fmla="*/ 1668698 w 1675675"/>
                        <a:gd name="connsiteY1" fmla="*/ 1824693 h 2105914"/>
                        <a:gd name="connsiteX2" fmla="*/ 1390780 w 1675675"/>
                        <a:gd name="connsiteY2" fmla="*/ 2102611 h 2105914"/>
                        <a:gd name="connsiteX3" fmla="*/ 279106 w 1675675"/>
                        <a:gd name="connsiteY3" fmla="*/ 2102611 h 2105914"/>
                        <a:gd name="connsiteX4" fmla="*/ 1188 w 1675675"/>
                        <a:gd name="connsiteY4" fmla="*/ 1824693 h 2105914"/>
                        <a:gd name="connsiteX5" fmla="*/ 1188 w 1675675"/>
                        <a:gd name="connsiteY5" fmla="*/ 281854 h 2105914"/>
                        <a:gd name="connsiteX6" fmla="*/ 279106 w 1675675"/>
                        <a:gd name="connsiteY6" fmla="*/ 3936 h 2105914"/>
                        <a:gd name="connsiteX7" fmla="*/ 1390780 w 1675675"/>
                        <a:gd name="connsiteY7" fmla="*/ 3936 h 2105914"/>
                        <a:gd name="connsiteX8" fmla="*/ 1668698 w 1675675"/>
                        <a:gd name="connsiteY8" fmla="*/ 281854 h 2105914"/>
                        <a:gd name="connsiteX0" fmla="*/ 1668698 w 1676509"/>
                        <a:gd name="connsiteY0" fmla="*/ 283107 h 2107167"/>
                        <a:gd name="connsiteX1" fmla="*/ 1668698 w 1676509"/>
                        <a:gd name="connsiteY1" fmla="*/ 1825946 h 2107167"/>
                        <a:gd name="connsiteX2" fmla="*/ 1390780 w 1676509"/>
                        <a:gd name="connsiteY2" fmla="*/ 2103864 h 2107167"/>
                        <a:gd name="connsiteX3" fmla="*/ 279106 w 1676509"/>
                        <a:gd name="connsiteY3" fmla="*/ 2103864 h 2107167"/>
                        <a:gd name="connsiteX4" fmla="*/ 1188 w 1676509"/>
                        <a:gd name="connsiteY4" fmla="*/ 1825946 h 2107167"/>
                        <a:gd name="connsiteX5" fmla="*/ 1188 w 1676509"/>
                        <a:gd name="connsiteY5" fmla="*/ 283107 h 2107167"/>
                        <a:gd name="connsiteX6" fmla="*/ 279106 w 1676509"/>
                        <a:gd name="connsiteY6" fmla="*/ 5189 h 2107167"/>
                        <a:gd name="connsiteX7" fmla="*/ 1390780 w 1676509"/>
                        <a:gd name="connsiteY7" fmla="*/ 5189 h 2107167"/>
                        <a:gd name="connsiteX8" fmla="*/ 1668698 w 1676509"/>
                        <a:gd name="connsiteY8" fmla="*/ 283107 h 2107167"/>
                        <a:gd name="connsiteX0" fmla="*/ 1668698 w 1669515"/>
                        <a:gd name="connsiteY0" fmla="*/ 283857 h 2107917"/>
                        <a:gd name="connsiteX1" fmla="*/ 1668698 w 1669515"/>
                        <a:gd name="connsiteY1" fmla="*/ 1826696 h 2107917"/>
                        <a:gd name="connsiteX2" fmla="*/ 1390780 w 1669515"/>
                        <a:gd name="connsiteY2" fmla="*/ 2104614 h 2107917"/>
                        <a:gd name="connsiteX3" fmla="*/ 279106 w 1669515"/>
                        <a:gd name="connsiteY3" fmla="*/ 2104614 h 2107917"/>
                        <a:gd name="connsiteX4" fmla="*/ 1188 w 1669515"/>
                        <a:gd name="connsiteY4" fmla="*/ 1826696 h 2107917"/>
                        <a:gd name="connsiteX5" fmla="*/ 1188 w 1669515"/>
                        <a:gd name="connsiteY5" fmla="*/ 283857 h 2107917"/>
                        <a:gd name="connsiteX6" fmla="*/ 279106 w 1669515"/>
                        <a:gd name="connsiteY6" fmla="*/ 5939 h 2107917"/>
                        <a:gd name="connsiteX7" fmla="*/ 1390780 w 1669515"/>
                        <a:gd name="connsiteY7" fmla="*/ 5939 h 2107917"/>
                        <a:gd name="connsiteX8" fmla="*/ 1668698 w 1669515"/>
                        <a:gd name="connsiteY8" fmla="*/ 283857 h 2107917"/>
                        <a:gd name="connsiteX0" fmla="*/ 1668698 w 1669515"/>
                        <a:gd name="connsiteY0" fmla="*/ 283857 h 2107917"/>
                        <a:gd name="connsiteX1" fmla="*/ 1668698 w 1669515"/>
                        <a:gd name="connsiteY1" fmla="*/ 1826696 h 2107917"/>
                        <a:gd name="connsiteX2" fmla="*/ 1390780 w 1669515"/>
                        <a:gd name="connsiteY2" fmla="*/ 2104614 h 2107917"/>
                        <a:gd name="connsiteX3" fmla="*/ 279106 w 1669515"/>
                        <a:gd name="connsiteY3" fmla="*/ 2104614 h 2107917"/>
                        <a:gd name="connsiteX4" fmla="*/ 1188 w 1669515"/>
                        <a:gd name="connsiteY4" fmla="*/ 1826696 h 2107917"/>
                        <a:gd name="connsiteX5" fmla="*/ 1188 w 1669515"/>
                        <a:gd name="connsiteY5" fmla="*/ 283857 h 2107917"/>
                        <a:gd name="connsiteX6" fmla="*/ 279106 w 1669515"/>
                        <a:gd name="connsiteY6" fmla="*/ 5939 h 2107917"/>
                        <a:gd name="connsiteX7" fmla="*/ 1390780 w 1669515"/>
                        <a:gd name="connsiteY7" fmla="*/ 5939 h 2107917"/>
                        <a:gd name="connsiteX8" fmla="*/ 1668698 w 1669515"/>
                        <a:gd name="connsiteY8" fmla="*/ 283857 h 2107917"/>
                        <a:gd name="connsiteX0" fmla="*/ 1668698 w 1669515"/>
                        <a:gd name="connsiteY0" fmla="*/ 281354 h 2105414"/>
                        <a:gd name="connsiteX1" fmla="*/ 1668698 w 1669515"/>
                        <a:gd name="connsiteY1" fmla="*/ 1824193 h 2105414"/>
                        <a:gd name="connsiteX2" fmla="*/ 1390780 w 1669515"/>
                        <a:gd name="connsiteY2" fmla="*/ 2102111 h 2105414"/>
                        <a:gd name="connsiteX3" fmla="*/ 279106 w 1669515"/>
                        <a:gd name="connsiteY3" fmla="*/ 2102111 h 2105414"/>
                        <a:gd name="connsiteX4" fmla="*/ 1188 w 1669515"/>
                        <a:gd name="connsiteY4" fmla="*/ 1824193 h 2105414"/>
                        <a:gd name="connsiteX5" fmla="*/ 1188 w 1669515"/>
                        <a:gd name="connsiteY5" fmla="*/ 281354 h 2105414"/>
                        <a:gd name="connsiteX6" fmla="*/ 279106 w 1669515"/>
                        <a:gd name="connsiteY6" fmla="*/ 3436 h 2105414"/>
                        <a:gd name="connsiteX7" fmla="*/ 1390780 w 1669515"/>
                        <a:gd name="connsiteY7" fmla="*/ 3436 h 2105414"/>
                        <a:gd name="connsiteX8" fmla="*/ 1668698 w 1669515"/>
                        <a:gd name="connsiteY8" fmla="*/ 281354 h 2105414"/>
                        <a:gd name="connsiteX0" fmla="*/ 1668698 w 1670817"/>
                        <a:gd name="connsiteY0" fmla="*/ 281354 h 2105414"/>
                        <a:gd name="connsiteX1" fmla="*/ 1668698 w 1670817"/>
                        <a:gd name="connsiteY1" fmla="*/ 1824193 h 2105414"/>
                        <a:gd name="connsiteX2" fmla="*/ 1390780 w 1670817"/>
                        <a:gd name="connsiteY2" fmla="*/ 2102111 h 2105414"/>
                        <a:gd name="connsiteX3" fmla="*/ 279106 w 1670817"/>
                        <a:gd name="connsiteY3" fmla="*/ 2102111 h 2105414"/>
                        <a:gd name="connsiteX4" fmla="*/ 1188 w 1670817"/>
                        <a:gd name="connsiteY4" fmla="*/ 1824193 h 2105414"/>
                        <a:gd name="connsiteX5" fmla="*/ 1188 w 1670817"/>
                        <a:gd name="connsiteY5" fmla="*/ 281354 h 2105414"/>
                        <a:gd name="connsiteX6" fmla="*/ 279106 w 1670817"/>
                        <a:gd name="connsiteY6" fmla="*/ 3436 h 2105414"/>
                        <a:gd name="connsiteX7" fmla="*/ 1390780 w 1670817"/>
                        <a:gd name="connsiteY7" fmla="*/ 3436 h 2105414"/>
                        <a:gd name="connsiteX8" fmla="*/ 1668698 w 1670817"/>
                        <a:gd name="connsiteY8" fmla="*/ 281354 h 2105414"/>
                        <a:gd name="connsiteX0" fmla="*/ 1668698 w 1670817"/>
                        <a:gd name="connsiteY0" fmla="*/ 281354 h 2105414"/>
                        <a:gd name="connsiteX1" fmla="*/ 1668698 w 1670817"/>
                        <a:gd name="connsiteY1" fmla="*/ 1824193 h 2105414"/>
                        <a:gd name="connsiteX2" fmla="*/ 1390780 w 1670817"/>
                        <a:gd name="connsiteY2" fmla="*/ 2102111 h 2105414"/>
                        <a:gd name="connsiteX3" fmla="*/ 279106 w 1670817"/>
                        <a:gd name="connsiteY3" fmla="*/ 2102111 h 2105414"/>
                        <a:gd name="connsiteX4" fmla="*/ 1188 w 1670817"/>
                        <a:gd name="connsiteY4" fmla="*/ 1824193 h 2105414"/>
                        <a:gd name="connsiteX5" fmla="*/ 1188 w 1670817"/>
                        <a:gd name="connsiteY5" fmla="*/ 281354 h 2105414"/>
                        <a:gd name="connsiteX6" fmla="*/ 279106 w 1670817"/>
                        <a:gd name="connsiteY6" fmla="*/ 3436 h 2105414"/>
                        <a:gd name="connsiteX7" fmla="*/ 1390780 w 1670817"/>
                        <a:gd name="connsiteY7" fmla="*/ 3436 h 2105414"/>
                        <a:gd name="connsiteX8" fmla="*/ 1668698 w 1670817"/>
                        <a:gd name="connsiteY8" fmla="*/ 281354 h 2105414"/>
                        <a:gd name="connsiteX0" fmla="*/ 1668698 w 1670817"/>
                        <a:gd name="connsiteY0" fmla="*/ 281354 h 2105414"/>
                        <a:gd name="connsiteX1" fmla="*/ 1668698 w 1670817"/>
                        <a:gd name="connsiteY1" fmla="*/ 1824193 h 2105414"/>
                        <a:gd name="connsiteX2" fmla="*/ 1390780 w 1670817"/>
                        <a:gd name="connsiteY2" fmla="*/ 2102111 h 2105414"/>
                        <a:gd name="connsiteX3" fmla="*/ 279106 w 1670817"/>
                        <a:gd name="connsiteY3" fmla="*/ 2102111 h 2105414"/>
                        <a:gd name="connsiteX4" fmla="*/ 1188 w 1670817"/>
                        <a:gd name="connsiteY4" fmla="*/ 1824193 h 2105414"/>
                        <a:gd name="connsiteX5" fmla="*/ 1188 w 1670817"/>
                        <a:gd name="connsiteY5" fmla="*/ 281354 h 2105414"/>
                        <a:gd name="connsiteX6" fmla="*/ 279106 w 1670817"/>
                        <a:gd name="connsiteY6" fmla="*/ 3436 h 2105414"/>
                        <a:gd name="connsiteX7" fmla="*/ 1390780 w 1670817"/>
                        <a:gd name="connsiteY7" fmla="*/ 3436 h 2105414"/>
                        <a:gd name="connsiteX8" fmla="*/ 1668698 w 1670817"/>
                        <a:gd name="connsiteY8" fmla="*/ 281354 h 2105414"/>
                        <a:gd name="connsiteX0" fmla="*/ 1668698 w 1669516"/>
                        <a:gd name="connsiteY0" fmla="*/ 281354 h 2105414"/>
                        <a:gd name="connsiteX1" fmla="*/ 1668698 w 1669516"/>
                        <a:gd name="connsiteY1" fmla="*/ 1824193 h 2105414"/>
                        <a:gd name="connsiteX2" fmla="*/ 1390780 w 1669516"/>
                        <a:gd name="connsiteY2" fmla="*/ 2102111 h 2105414"/>
                        <a:gd name="connsiteX3" fmla="*/ 279106 w 1669516"/>
                        <a:gd name="connsiteY3" fmla="*/ 2102111 h 2105414"/>
                        <a:gd name="connsiteX4" fmla="*/ 1188 w 1669516"/>
                        <a:gd name="connsiteY4" fmla="*/ 1824193 h 2105414"/>
                        <a:gd name="connsiteX5" fmla="*/ 1188 w 1669516"/>
                        <a:gd name="connsiteY5" fmla="*/ 281354 h 2105414"/>
                        <a:gd name="connsiteX6" fmla="*/ 279106 w 1669516"/>
                        <a:gd name="connsiteY6" fmla="*/ 3436 h 2105414"/>
                        <a:gd name="connsiteX7" fmla="*/ 1390780 w 1669516"/>
                        <a:gd name="connsiteY7" fmla="*/ 3436 h 2105414"/>
                        <a:gd name="connsiteX8" fmla="*/ 1668698 w 1669516"/>
                        <a:gd name="connsiteY8" fmla="*/ 281354 h 2105414"/>
                        <a:gd name="connsiteX0" fmla="*/ 1668698 w 1669897"/>
                        <a:gd name="connsiteY0" fmla="*/ 281354 h 2105414"/>
                        <a:gd name="connsiteX1" fmla="*/ 1668698 w 1669897"/>
                        <a:gd name="connsiteY1" fmla="*/ 1824193 h 2105414"/>
                        <a:gd name="connsiteX2" fmla="*/ 1390780 w 1669897"/>
                        <a:gd name="connsiteY2" fmla="*/ 2102111 h 2105414"/>
                        <a:gd name="connsiteX3" fmla="*/ 279106 w 1669897"/>
                        <a:gd name="connsiteY3" fmla="*/ 2102111 h 2105414"/>
                        <a:gd name="connsiteX4" fmla="*/ 1188 w 1669897"/>
                        <a:gd name="connsiteY4" fmla="*/ 1824193 h 2105414"/>
                        <a:gd name="connsiteX5" fmla="*/ 1188 w 1669897"/>
                        <a:gd name="connsiteY5" fmla="*/ 281354 h 2105414"/>
                        <a:gd name="connsiteX6" fmla="*/ 279106 w 1669897"/>
                        <a:gd name="connsiteY6" fmla="*/ 3436 h 2105414"/>
                        <a:gd name="connsiteX7" fmla="*/ 1390780 w 1669897"/>
                        <a:gd name="connsiteY7" fmla="*/ 3436 h 2105414"/>
                        <a:gd name="connsiteX8" fmla="*/ 1668698 w 1669897"/>
                        <a:gd name="connsiteY8" fmla="*/ 281354 h 2105414"/>
                        <a:gd name="connsiteX0" fmla="*/ 1668698 w 1669897"/>
                        <a:gd name="connsiteY0" fmla="*/ 281354 h 2105414"/>
                        <a:gd name="connsiteX1" fmla="*/ 1668698 w 1669897"/>
                        <a:gd name="connsiteY1" fmla="*/ 1824193 h 2105414"/>
                        <a:gd name="connsiteX2" fmla="*/ 1390780 w 1669897"/>
                        <a:gd name="connsiteY2" fmla="*/ 2102111 h 2105414"/>
                        <a:gd name="connsiteX3" fmla="*/ 279106 w 1669897"/>
                        <a:gd name="connsiteY3" fmla="*/ 2102111 h 2105414"/>
                        <a:gd name="connsiteX4" fmla="*/ 1188 w 1669897"/>
                        <a:gd name="connsiteY4" fmla="*/ 1824193 h 2105414"/>
                        <a:gd name="connsiteX5" fmla="*/ 1188 w 1669897"/>
                        <a:gd name="connsiteY5" fmla="*/ 281354 h 2105414"/>
                        <a:gd name="connsiteX6" fmla="*/ 279106 w 1669897"/>
                        <a:gd name="connsiteY6" fmla="*/ 3436 h 2105414"/>
                        <a:gd name="connsiteX7" fmla="*/ 1390780 w 1669897"/>
                        <a:gd name="connsiteY7" fmla="*/ 3436 h 2105414"/>
                        <a:gd name="connsiteX8" fmla="*/ 1668698 w 1669897"/>
                        <a:gd name="connsiteY8" fmla="*/ 281354 h 2105414"/>
                        <a:gd name="connsiteX0" fmla="*/ 1668290 w 1669489"/>
                        <a:gd name="connsiteY0" fmla="*/ 281354 h 2104723"/>
                        <a:gd name="connsiteX1" fmla="*/ 1668290 w 1669489"/>
                        <a:gd name="connsiteY1" fmla="*/ 1824193 h 2104723"/>
                        <a:gd name="connsiteX2" fmla="*/ 1390372 w 1669489"/>
                        <a:gd name="connsiteY2" fmla="*/ 2102111 h 2104723"/>
                        <a:gd name="connsiteX3" fmla="*/ 278698 w 1669489"/>
                        <a:gd name="connsiteY3" fmla="*/ 2102111 h 2104723"/>
                        <a:gd name="connsiteX4" fmla="*/ 780 w 1669489"/>
                        <a:gd name="connsiteY4" fmla="*/ 1824193 h 2104723"/>
                        <a:gd name="connsiteX5" fmla="*/ 780 w 1669489"/>
                        <a:gd name="connsiteY5" fmla="*/ 281354 h 2104723"/>
                        <a:gd name="connsiteX6" fmla="*/ 278698 w 1669489"/>
                        <a:gd name="connsiteY6" fmla="*/ 3436 h 2104723"/>
                        <a:gd name="connsiteX7" fmla="*/ 1390372 w 1669489"/>
                        <a:gd name="connsiteY7" fmla="*/ 3436 h 2104723"/>
                        <a:gd name="connsiteX8" fmla="*/ 1668290 w 1669489"/>
                        <a:gd name="connsiteY8" fmla="*/ 281354 h 2104723"/>
                        <a:gd name="connsiteX0" fmla="*/ 1668270 w 1669469"/>
                        <a:gd name="connsiteY0" fmla="*/ 281354 h 2106517"/>
                        <a:gd name="connsiteX1" fmla="*/ 1668270 w 1669469"/>
                        <a:gd name="connsiteY1" fmla="*/ 1824193 h 2106517"/>
                        <a:gd name="connsiteX2" fmla="*/ 1390352 w 1669469"/>
                        <a:gd name="connsiteY2" fmla="*/ 2102111 h 2106517"/>
                        <a:gd name="connsiteX3" fmla="*/ 278678 w 1669469"/>
                        <a:gd name="connsiteY3" fmla="*/ 2102111 h 2106517"/>
                        <a:gd name="connsiteX4" fmla="*/ 760 w 1669469"/>
                        <a:gd name="connsiteY4" fmla="*/ 1824193 h 2106517"/>
                        <a:gd name="connsiteX5" fmla="*/ 760 w 1669469"/>
                        <a:gd name="connsiteY5" fmla="*/ 281354 h 2106517"/>
                        <a:gd name="connsiteX6" fmla="*/ 278678 w 1669469"/>
                        <a:gd name="connsiteY6" fmla="*/ 3436 h 2106517"/>
                        <a:gd name="connsiteX7" fmla="*/ 1390352 w 1669469"/>
                        <a:gd name="connsiteY7" fmla="*/ 3436 h 2106517"/>
                        <a:gd name="connsiteX8" fmla="*/ 1668270 w 1669469"/>
                        <a:gd name="connsiteY8" fmla="*/ 281354 h 2106517"/>
                        <a:gd name="connsiteX0" fmla="*/ 1668270 w 1669469"/>
                        <a:gd name="connsiteY0" fmla="*/ 281354 h 2106517"/>
                        <a:gd name="connsiteX1" fmla="*/ 1668270 w 1669469"/>
                        <a:gd name="connsiteY1" fmla="*/ 1824193 h 2106517"/>
                        <a:gd name="connsiteX2" fmla="*/ 1390352 w 1669469"/>
                        <a:gd name="connsiteY2" fmla="*/ 2102111 h 2106517"/>
                        <a:gd name="connsiteX3" fmla="*/ 278678 w 1669469"/>
                        <a:gd name="connsiteY3" fmla="*/ 2102111 h 2106517"/>
                        <a:gd name="connsiteX4" fmla="*/ 760 w 1669469"/>
                        <a:gd name="connsiteY4" fmla="*/ 1824193 h 2106517"/>
                        <a:gd name="connsiteX5" fmla="*/ 760 w 1669469"/>
                        <a:gd name="connsiteY5" fmla="*/ 281354 h 2106517"/>
                        <a:gd name="connsiteX6" fmla="*/ 278678 w 1669469"/>
                        <a:gd name="connsiteY6" fmla="*/ 3436 h 2106517"/>
                        <a:gd name="connsiteX7" fmla="*/ 1390352 w 1669469"/>
                        <a:gd name="connsiteY7" fmla="*/ 3436 h 2106517"/>
                        <a:gd name="connsiteX8" fmla="*/ 1668270 w 1669469"/>
                        <a:gd name="connsiteY8" fmla="*/ 281354 h 2106517"/>
                        <a:gd name="connsiteX0" fmla="*/ 1668270 w 1669469"/>
                        <a:gd name="connsiteY0" fmla="*/ 281414 h 2106577"/>
                        <a:gd name="connsiteX1" fmla="*/ 1668270 w 1669469"/>
                        <a:gd name="connsiteY1" fmla="*/ 1824253 h 2106577"/>
                        <a:gd name="connsiteX2" fmla="*/ 1390352 w 1669469"/>
                        <a:gd name="connsiteY2" fmla="*/ 2102171 h 2106577"/>
                        <a:gd name="connsiteX3" fmla="*/ 278678 w 1669469"/>
                        <a:gd name="connsiteY3" fmla="*/ 2102171 h 2106577"/>
                        <a:gd name="connsiteX4" fmla="*/ 760 w 1669469"/>
                        <a:gd name="connsiteY4" fmla="*/ 1824253 h 2106577"/>
                        <a:gd name="connsiteX5" fmla="*/ 760 w 1669469"/>
                        <a:gd name="connsiteY5" fmla="*/ 281414 h 2106577"/>
                        <a:gd name="connsiteX6" fmla="*/ 278678 w 1669469"/>
                        <a:gd name="connsiteY6" fmla="*/ 3496 h 2106577"/>
                        <a:gd name="connsiteX7" fmla="*/ 1390352 w 1669469"/>
                        <a:gd name="connsiteY7" fmla="*/ 3496 h 2106577"/>
                        <a:gd name="connsiteX8" fmla="*/ 1668270 w 1669469"/>
                        <a:gd name="connsiteY8" fmla="*/ 281414 h 2106577"/>
                        <a:gd name="connsiteX0" fmla="*/ 1668270 w 1669469"/>
                        <a:gd name="connsiteY0" fmla="*/ 281414 h 2106577"/>
                        <a:gd name="connsiteX1" fmla="*/ 1668270 w 1669469"/>
                        <a:gd name="connsiteY1" fmla="*/ 1824253 h 2106577"/>
                        <a:gd name="connsiteX2" fmla="*/ 1390352 w 1669469"/>
                        <a:gd name="connsiteY2" fmla="*/ 2102171 h 2106577"/>
                        <a:gd name="connsiteX3" fmla="*/ 278678 w 1669469"/>
                        <a:gd name="connsiteY3" fmla="*/ 2102171 h 2106577"/>
                        <a:gd name="connsiteX4" fmla="*/ 760 w 1669469"/>
                        <a:gd name="connsiteY4" fmla="*/ 1824253 h 2106577"/>
                        <a:gd name="connsiteX5" fmla="*/ 760 w 1669469"/>
                        <a:gd name="connsiteY5" fmla="*/ 281414 h 2106577"/>
                        <a:gd name="connsiteX6" fmla="*/ 278678 w 1669469"/>
                        <a:gd name="connsiteY6" fmla="*/ 3496 h 2106577"/>
                        <a:gd name="connsiteX7" fmla="*/ 1390352 w 1669469"/>
                        <a:gd name="connsiteY7" fmla="*/ 3496 h 2106577"/>
                        <a:gd name="connsiteX8" fmla="*/ 1668270 w 1669469"/>
                        <a:gd name="connsiteY8" fmla="*/ 281414 h 2106577"/>
                        <a:gd name="connsiteX0" fmla="*/ 1668270 w 1669469"/>
                        <a:gd name="connsiteY0" fmla="*/ 283794 h 2108957"/>
                        <a:gd name="connsiteX1" fmla="*/ 1668270 w 1669469"/>
                        <a:gd name="connsiteY1" fmla="*/ 1826633 h 2108957"/>
                        <a:gd name="connsiteX2" fmla="*/ 1390352 w 1669469"/>
                        <a:gd name="connsiteY2" fmla="*/ 2104551 h 2108957"/>
                        <a:gd name="connsiteX3" fmla="*/ 278678 w 1669469"/>
                        <a:gd name="connsiteY3" fmla="*/ 2104551 h 2108957"/>
                        <a:gd name="connsiteX4" fmla="*/ 760 w 1669469"/>
                        <a:gd name="connsiteY4" fmla="*/ 1826633 h 2108957"/>
                        <a:gd name="connsiteX5" fmla="*/ 760 w 1669469"/>
                        <a:gd name="connsiteY5" fmla="*/ 283794 h 2108957"/>
                        <a:gd name="connsiteX6" fmla="*/ 278678 w 1669469"/>
                        <a:gd name="connsiteY6" fmla="*/ 5876 h 2108957"/>
                        <a:gd name="connsiteX7" fmla="*/ 1390352 w 1669469"/>
                        <a:gd name="connsiteY7" fmla="*/ 3214 h 2108957"/>
                        <a:gd name="connsiteX8" fmla="*/ 1668270 w 1669469"/>
                        <a:gd name="connsiteY8" fmla="*/ 283794 h 2108957"/>
                        <a:gd name="connsiteX0" fmla="*/ 1670933 w 1670933"/>
                        <a:gd name="connsiteY0" fmla="*/ 283794 h 2108957"/>
                        <a:gd name="connsiteX1" fmla="*/ 1668270 w 1670933"/>
                        <a:gd name="connsiteY1" fmla="*/ 1826633 h 2108957"/>
                        <a:gd name="connsiteX2" fmla="*/ 1390352 w 1670933"/>
                        <a:gd name="connsiteY2" fmla="*/ 2104551 h 2108957"/>
                        <a:gd name="connsiteX3" fmla="*/ 278678 w 1670933"/>
                        <a:gd name="connsiteY3" fmla="*/ 2104551 h 2108957"/>
                        <a:gd name="connsiteX4" fmla="*/ 760 w 1670933"/>
                        <a:gd name="connsiteY4" fmla="*/ 1826633 h 2108957"/>
                        <a:gd name="connsiteX5" fmla="*/ 760 w 1670933"/>
                        <a:gd name="connsiteY5" fmla="*/ 283794 h 2108957"/>
                        <a:gd name="connsiteX6" fmla="*/ 278678 w 1670933"/>
                        <a:gd name="connsiteY6" fmla="*/ 5876 h 2108957"/>
                        <a:gd name="connsiteX7" fmla="*/ 1390352 w 1670933"/>
                        <a:gd name="connsiteY7" fmla="*/ 3214 h 2108957"/>
                        <a:gd name="connsiteX8" fmla="*/ 1670933 w 1670933"/>
                        <a:gd name="connsiteY8" fmla="*/ 283794 h 2108957"/>
                        <a:gd name="connsiteX0" fmla="*/ 1670933 w 1670933"/>
                        <a:gd name="connsiteY0" fmla="*/ 283794 h 2113490"/>
                        <a:gd name="connsiteX1" fmla="*/ 1668270 w 1670933"/>
                        <a:gd name="connsiteY1" fmla="*/ 1826633 h 2113490"/>
                        <a:gd name="connsiteX2" fmla="*/ 1393015 w 1670933"/>
                        <a:gd name="connsiteY2" fmla="*/ 2112538 h 2113490"/>
                        <a:gd name="connsiteX3" fmla="*/ 278678 w 1670933"/>
                        <a:gd name="connsiteY3" fmla="*/ 2104551 h 2113490"/>
                        <a:gd name="connsiteX4" fmla="*/ 760 w 1670933"/>
                        <a:gd name="connsiteY4" fmla="*/ 1826633 h 2113490"/>
                        <a:gd name="connsiteX5" fmla="*/ 760 w 1670933"/>
                        <a:gd name="connsiteY5" fmla="*/ 283794 h 2113490"/>
                        <a:gd name="connsiteX6" fmla="*/ 278678 w 1670933"/>
                        <a:gd name="connsiteY6" fmla="*/ 5876 h 2113490"/>
                        <a:gd name="connsiteX7" fmla="*/ 1390352 w 1670933"/>
                        <a:gd name="connsiteY7" fmla="*/ 3214 h 2113490"/>
                        <a:gd name="connsiteX8" fmla="*/ 1670933 w 1670933"/>
                        <a:gd name="connsiteY8" fmla="*/ 283794 h 2113490"/>
                        <a:gd name="connsiteX0" fmla="*/ 1670933 w 1670933"/>
                        <a:gd name="connsiteY0" fmla="*/ 283794 h 2108957"/>
                        <a:gd name="connsiteX1" fmla="*/ 1668270 w 1670933"/>
                        <a:gd name="connsiteY1" fmla="*/ 1826633 h 2108957"/>
                        <a:gd name="connsiteX2" fmla="*/ 1393015 w 1670933"/>
                        <a:gd name="connsiteY2" fmla="*/ 2107213 h 2108957"/>
                        <a:gd name="connsiteX3" fmla="*/ 278678 w 1670933"/>
                        <a:gd name="connsiteY3" fmla="*/ 2104551 h 2108957"/>
                        <a:gd name="connsiteX4" fmla="*/ 760 w 1670933"/>
                        <a:gd name="connsiteY4" fmla="*/ 1826633 h 2108957"/>
                        <a:gd name="connsiteX5" fmla="*/ 760 w 1670933"/>
                        <a:gd name="connsiteY5" fmla="*/ 283794 h 2108957"/>
                        <a:gd name="connsiteX6" fmla="*/ 278678 w 1670933"/>
                        <a:gd name="connsiteY6" fmla="*/ 5876 h 2108957"/>
                        <a:gd name="connsiteX7" fmla="*/ 1390352 w 1670933"/>
                        <a:gd name="connsiteY7" fmla="*/ 3214 h 2108957"/>
                        <a:gd name="connsiteX8" fmla="*/ 1670933 w 1670933"/>
                        <a:gd name="connsiteY8" fmla="*/ 283794 h 2108957"/>
                        <a:gd name="connsiteX0" fmla="*/ 1670914 w 1670914"/>
                        <a:gd name="connsiteY0" fmla="*/ 283794 h 2108957"/>
                        <a:gd name="connsiteX1" fmla="*/ 1668251 w 1670914"/>
                        <a:gd name="connsiteY1" fmla="*/ 1826633 h 2108957"/>
                        <a:gd name="connsiteX2" fmla="*/ 1392996 w 1670914"/>
                        <a:gd name="connsiteY2" fmla="*/ 2107213 h 2108957"/>
                        <a:gd name="connsiteX3" fmla="*/ 281322 w 1670914"/>
                        <a:gd name="connsiteY3" fmla="*/ 2104551 h 2108957"/>
                        <a:gd name="connsiteX4" fmla="*/ 741 w 1670914"/>
                        <a:gd name="connsiteY4" fmla="*/ 1826633 h 2108957"/>
                        <a:gd name="connsiteX5" fmla="*/ 741 w 1670914"/>
                        <a:gd name="connsiteY5" fmla="*/ 283794 h 2108957"/>
                        <a:gd name="connsiteX6" fmla="*/ 278659 w 1670914"/>
                        <a:gd name="connsiteY6" fmla="*/ 5876 h 2108957"/>
                        <a:gd name="connsiteX7" fmla="*/ 1390333 w 1670914"/>
                        <a:gd name="connsiteY7" fmla="*/ 3214 h 2108957"/>
                        <a:gd name="connsiteX8" fmla="*/ 1670914 w 1670914"/>
                        <a:gd name="connsiteY8" fmla="*/ 283794 h 2108957"/>
                        <a:gd name="connsiteX0" fmla="*/ 1670877 w 1670877"/>
                        <a:gd name="connsiteY0" fmla="*/ 283794 h 2111425"/>
                        <a:gd name="connsiteX1" fmla="*/ 1668214 w 1670877"/>
                        <a:gd name="connsiteY1" fmla="*/ 1826633 h 2111425"/>
                        <a:gd name="connsiteX2" fmla="*/ 1392959 w 1670877"/>
                        <a:gd name="connsiteY2" fmla="*/ 2107213 h 2111425"/>
                        <a:gd name="connsiteX3" fmla="*/ 286608 w 1670877"/>
                        <a:gd name="connsiteY3" fmla="*/ 2107213 h 2111425"/>
                        <a:gd name="connsiteX4" fmla="*/ 704 w 1670877"/>
                        <a:gd name="connsiteY4" fmla="*/ 1826633 h 2111425"/>
                        <a:gd name="connsiteX5" fmla="*/ 704 w 1670877"/>
                        <a:gd name="connsiteY5" fmla="*/ 283794 h 2111425"/>
                        <a:gd name="connsiteX6" fmla="*/ 278622 w 1670877"/>
                        <a:gd name="connsiteY6" fmla="*/ 5876 h 2111425"/>
                        <a:gd name="connsiteX7" fmla="*/ 1390296 w 1670877"/>
                        <a:gd name="connsiteY7" fmla="*/ 3214 h 2111425"/>
                        <a:gd name="connsiteX8" fmla="*/ 1670877 w 1670877"/>
                        <a:gd name="connsiteY8" fmla="*/ 283794 h 211142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</a:cxnLst>
                      <a:rect l="l" t="t" r="r" b="b"/>
                      <a:pathLst>
                        <a:path w="1670877" h="2111425">
                          <a:moveTo>
                            <a:pt x="1670877" y="283794"/>
                          </a:moveTo>
                          <a:cubicBezTo>
                            <a:pt x="1669989" y="798074"/>
                            <a:pt x="1669102" y="1312353"/>
                            <a:pt x="1668214" y="1826633"/>
                          </a:cubicBezTo>
                          <a:cubicBezTo>
                            <a:pt x="1682096" y="2166624"/>
                            <a:pt x="1577303" y="2101889"/>
                            <a:pt x="1392959" y="2107213"/>
                          </a:cubicBezTo>
                          <a:lnTo>
                            <a:pt x="286608" y="2107213"/>
                          </a:lnTo>
                          <a:cubicBezTo>
                            <a:pt x="85720" y="2122313"/>
                            <a:pt x="-9217" y="2111030"/>
                            <a:pt x="704" y="1826633"/>
                          </a:cubicBezTo>
                          <a:lnTo>
                            <a:pt x="704" y="283794"/>
                          </a:lnTo>
                          <a:cubicBezTo>
                            <a:pt x="847" y="93983"/>
                            <a:pt x="-20723" y="-19368"/>
                            <a:pt x="278622" y="5876"/>
                          </a:cubicBezTo>
                          <a:lnTo>
                            <a:pt x="1390296" y="3214"/>
                          </a:lnTo>
                          <a:cubicBezTo>
                            <a:pt x="1726190" y="-20806"/>
                            <a:pt x="1657918" y="91465"/>
                            <a:pt x="1670877" y="283794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accent5"/>
                        </a:gs>
                        <a:gs pos="100000">
                          <a:schemeClr val="accent5">
                            <a:lumMod val="50000"/>
                            <a:lumOff val="50000"/>
                          </a:schemeClr>
                        </a:gs>
                      </a:gsLst>
                      <a:lin ang="0" scaled="1"/>
                    </a:gradFill>
                    <a:ln w="0">
                      <a:noFill/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>
                        <a:defRPr/>
                      </a:pPr>
                      <a:endParaRPr lang="en-US" kern="0">
                        <a:solidFill>
                          <a:prstClr val="black"/>
                        </a:solidFill>
                      </a:endParaRPr>
                    </a:p>
                  </p:txBody>
                </p:sp>
                <p:sp>
                  <p:nvSpPr>
                    <p:cNvPr id="343" name="Freeform 2161"/>
                    <p:cNvSpPr>
                      <a:spLocks/>
                    </p:cNvSpPr>
                    <p:nvPr/>
                  </p:nvSpPr>
                  <p:spPr bwMode="auto">
                    <a:xfrm>
                      <a:off x="3148010" y="3825878"/>
                      <a:ext cx="1628776" cy="2076445"/>
                    </a:xfrm>
                    <a:custGeom>
                      <a:avLst/>
                      <a:gdLst>
                        <a:gd name="T0" fmla="*/ 89 w 1026"/>
                        <a:gd name="T1" fmla="*/ 0 h 1308"/>
                        <a:gd name="T2" fmla="*/ 937 w 1026"/>
                        <a:gd name="T3" fmla="*/ 0 h 1308"/>
                        <a:gd name="T4" fmla="*/ 965 w 1026"/>
                        <a:gd name="T5" fmla="*/ 5 h 1308"/>
                        <a:gd name="T6" fmla="*/ 990 w 1026"/>
                        <a:gd name="T7" fmla="*/ 17 h 1308"/>
                        <a:gd name="T8" fmla="*/ 1009 w 1026"/>
                        <a:gd name="T9" fmla="*/ 36 h 1308"/>
                        <a:gd name="T10" fmla="*/ 1021 w 1026"/>
                        <a:gd name="T11" fmla="*/ 61 h 1308"/>
                        <a:gd name="T12" fmla="*/ 1026 w 1026"/>
                        <a:gd name="T13" fmla="*/ 88 h 1308"/>
                        <a:gd name="T14" fmla="*/ 1026 w 1026"/>
                        <a:gd name="T15" fmla="*/ 1219 h 1308"/>
                        <a:gd name="T16" fmla="*/ 1021 w 1026"/>
                        <a:gd name="T17" fmla="*/ 1247 h 1308"/>
                        <a:gd name="T18" fmla="*/ 1009 w 1026"/>
                        <a:gd name="T19" fmla="*/ 1271 h 1308"/>
                        <a:gd name="T20" fmla="*/ 990 w 1026"/>
                        <a:gd name="T21" fmla="*/ 1291 h 1308"/>
                        <a:gd name="T22" fmla="*/ 965 w 1026"/>
                        <a:gd name="T23" fmla="*/ 1303 h 1308"/>
                        <a:gd name="T24" fmla="*/ 937 w 1026"/>
                        <a:gd name="T25" fmla="*/ 1308 h 1308"/>
                        <a:gd name="T26" fmla="*/ 89 w 1026"/>
                        <a:gd name="T27" fmla="*/ 1308 h 1308"/>
                        <a:gd name="T28" fmla="*/ 61 w 1026"/>
                        <a:gd name="T29" fmla="*/ 1303 h 1308"/>
                        <a:gd name="T30" fmla="*/ 36 w 1026"/>
                        <a:gd name="T31" fmla="*/ 1291 h 1308"/>
                        <a:gd name="T32" fmla="*/ 17 w 1026"/>
                        <a:gd name="T33" fmla="*/ 1271 h 1308"/>
                        <a:gd name="T34" fmla="*/ 5 w 1026"/>
                        <a:gd name="T35" fmla="*/ 1247 h 1308"/>
                        <a:gd name="T36" fmla="*/ 0 w 1026"/>
                        <a:gd name="T37" fmla="*/ 1219 h 1308"/>
                        <a:gd name="T38" fmla="*/ 0 w 1026"/>
                        <a:gd name="T39" fmla="*/ 88 h 1308"/>
                        <a:gd name="T40" fmla="*/ 5 w 1026"/>
                        <a:gd name="T41" fmla="*/ 61 h 1308"/>
                        <a:gd name="T42" fmla="*/ 17 w 1026"/>
                        <a:gd name="T43" fmla="*/ 36 h 1308"/>
                        <a:gd name="T44" fmla="*/ 36 w 1026"/>
                        <a:gd name="T45" fmla="*/ 17 h 1308"/>
                        <a:gd name="T46" fmla="*/ 61 w 1026"/>
                        <a:gd name="T47" fmla="*/ 5 h 1308"/>
                        <a:gd name="T48" fmla="*/ 89 w 1026"/>
                        <a:gd name="T49" fmla="*/ 0 h 1308"/>
                        <a:gd name="connsiteX0" fmla="*/ 867 w 10000"/>
                        <a:gd name="connsiteY0" fmla="*/ 0 h 10000"/>
                        <a:gd name="connsiteX1" fmla="*/ 9133 w 10000"/>
                        <a:gd name="connsiteY1" fmla="*/ 0 h 10000"/>
                        <a:gd name="connsiteX2" fmla="*/ 9405 w 10000"/>
                        <a:gd name="connsiteY2" fmla="*/ 38 h 10000"/>
                        <a:gd name="connsiteX3" fmla="*/ 9649 w 10000"/>
                        <a:gd name="connsiteY3" fmla="*/ 130 h 10000"/>
                        <a:gd name="connsiteX4" fmla="*/ 9834 w 10000"/>
                        <a:gd name="connsiteY4" fmla="*/ 275 h 10000"/>
                        <a:gd name="connsiteX5" fmla="*/ 9951 w 10000"/>
                        <a:gd name="connsiteY5" fmla="*/ 466 h 10000"/>
                        <a:gd name="connsiteX6" fmla="*/ 10000 w 10000"/>
                        <a:gd name="connsiteY6" fmla="*/ 673 h 10000"/>
                        <a:gd name="connsiteX7" fmla="*/ 10000 w 10000"/>
                        <a:gd name="connsiteY7" fmla="*/ 9320 h 10000"/>
                        <a:gd name="connsiteX8" fmla="*/ 9951 w 10000"/>
                        <a:gd name="connsiteY8" fmla="*/ 9534 h 10000"/>
                        <a:gd name="connsiteX9" fmla="*/ 9834 w 10000"/>
                        <a:gd name="connsiteY9" fmla="*/ 9717 h 10000"/>
                        <a:gd name="connsiteX10" fmla="*/ 9649 w 10000"/>
                        <a:gd name="connsiteY10" fmla="*/ 9870 h 10000"/>
                        <a:gd name="connsiteX11" fmla="*/ 9405 w 10000"/>
                        <a:gd name="connsiteY11" fmla="*/ 9962 h 10000"/>
                        <a:gd name="connsiteX12" fmla="*/ 9133 w 10000"/>
                        <a:gd name="connsiteY12" fmla="*/ 10000 h 10000"/>
                        <a:gd name="connsiteX13" fmla="*/ 867 w 10000"/>
                        <a:gd name="connsiteY13" fmla="*/ 10000 h 10000"/>
                        <a:gd name="connsiteX14" fmla="*/ 595 w 10000"/>
                        <a:gd name="connsiteY14" fmla="*/ 9962 h 10000"/>
                        <a:gd name="connsiteX15" fmla="*/ 351 w 10000"/>
                        <a:gd name="connsiteY15" fmla="*/ 9870 h 10000"/>
                        <a:gd name="connsiteX16" fmla="*/ 166 w 10000"/>
                        <a:gd name="connsiteY16" fmla="*/ 9717 h 10000"/>
                        <a:gd name="connsiteX17" fmla="*/ 49 w 10000"/>
                        <a:gd name="connsiteY17" fmla="*/ 9534 h 10000"/>
                        <a:gd name="connsiteX18" fmla="*/ 0 w 10000"/>
                        <a:gd name="connsiteY18" fmla="*/ 9320 h 10000"/>
                        <a:gd name="connsiteX19" fmla="*/ 0 w 10000"/>
                        <a:gd name="connsiteY19" fmla="*/ 673 h 10000"/>
                        <a:gd name="connsiteX20" fmla="*/ 49 w 10000"/>
                        <a:gd name="connsiteY20" fmla="*/ 466 h 10000"/>
                        <a:gd name="connsiteX21" fmla="*/ 166 w 10000"/>
                        <a:gd name="connsiteY21" fmla="*/ 275 h 10000"/>
                        <a:gd name="connsiteX22" fmla="*/ 351 w 10000"/>
                        <a:gd name="connsiteY22" fmla="*/ 130 h 10000"/>
                        <a:gd name="connsiteX23" fmla="*/ 867 w 10000"/>
                        <a:gd name="connsiteY23" fmla="*/ 0 h 10000"/>
                        <a:gd name="connsiteX0" fmla="*/ 867 w 10000"/>
                        <a:gd name="connsiteY0" fmla="*/ 0 h 10000"/>
                        <a:gd name="connsiteX1" fmla="*/ 9133 w 10000"/>
                        <a:gd name="connsiteY1" fmla="*/ 0 h 10000"/>
                        <a:gd name="connsiteX2" fmla="*/ 9405 w 10000"/>
                        <a:gd name="connsiteY2" fmla="*/ 38 h 10000"/>
                        <a:gd name="connsiteX3" fmla="*/ 9649 w 10000"/>
                        <a:gd name="connsiteY3" fmla="*/ 130 h 10000"/>
                        <a:gd name="connsiteX4" fmla="*/ 9834 w 10000"/>
                        <a:gd name="connsiteY4" fmla="*/ 275 h 10000"/>
                        <a:gd name="connsiteX5" fmla="*/ 9951 w 10000"/>
                        <a:gd name="connsiteY5" fmla="*/ 466 h 10000"/>
                        <a:gd name="connsiteX6" fmla="*/ 10000 w 10000"/>
                        <a:gd name="connsiteY6" fmla="*/ 673 h 10000"/>
                        <a:gd name="connsiteX7" fmla="*/ 10000 w 10000"/>
                        <a:gd name="connsiteY7" fmla="*/ 9320 h 10000"/>
                        <a:gd name="connsiteX8" fmla="*/ 9951 w 10000"/>
                        <a:gd name="connsiteY8" fmla="*/ 9534 h 10000"/>
                        <a:gd name="connsiteX9" fmla="*/ 9834 w 10000"/>
                        <a:gd name="connsiteY9" fmla="*/ 9717 h 10000"/>
                        <a:gd name="connsiteX10" fmla="*/ 9649 w 10000"/>
                        <a:gd name="connsiteY10" fmla="*/ 9870 h 10000"/>
                        <a:gd name="connsiteX11" fmla="*/ 9405 w 10000"/>
                        <a:gd name="connsiteY11" fmla="*/ 9962 h 10000"/>
                        <a:gd name="connsiteX12" fmla="*/ 9133 w 10000"/>
                        <a:gd name="connsiteY12" fmla="*/ 10000 h 10000"/>
                        <a:gd name="connsiteX13" fmla="*/ 867 w 10000"/>
                        <a:gd name="connsiteY13" fmla="*/ 10000 h 10000"/>
                        <a:gd name="connsiteX14" fmla="*/ 595 w 10000"/>
                        <a:gd name="connsiteY14" fmla="*/ 9962 h 10000"/>
                        <a:gd name="connsiteX15" fmla="*/ 351 w 10000"/>
                        <a:gd name="connsiteY15" fmla="*/ 9870 h 10000"/>
                        <a:gd name="connsiteX16" fmla="*/ 166 w 10000"/>
                        <a:gd name="connsiteY16" fmla="*/ 9717 h 10000"/>
                        <a:gd name="connsiteX17" fmla="*/ 49 w 10000"/>
                        <a:gd name="connsiteY17" fmla="*/ 9534 h 10000"/>
                        <a:gd name="connsiteX18" fmla="*/ 0 w 10000"/>
                        <a:gd name="connsiteY18" fmla="*/ 9320 h 10000"/>
                        <a:gd name="connsiteX19" fmla="*/ 0 w 10000"/>
                        <a:gd name="connsiteY19" fmla="*/ 673 h 10000"/>
                        <a:gd name="connsiteX20" fmla="*/ 49 w 10000"/>
                        <a:gd name="connsiteY20" fmla="*/ 466 h 10000"/>
                        <a:gd name="connsiteX21" fmla="*/ 166 w 10000"/>
                        <a:gd name="connsiteY21" fmla="*/ 275 h 10000"/>
                        <a:gd name="connsiteX22" fmla="*/ 867 w 10000"/>
                        <a:gd name="connsiteY22" fmla="*/ 0 h 10000"/>
                        <a:gd name="connsiteX0" fmla="*/ 867 w 10000"/>
                        <a:gd name="connsiteY0" fmla="*/ 0 h 10000"/>
                        <a:gd name="connsiteX1" fmla="*/ 9133 w 10000"/>
                        <a:gd name="connsiteY1" fmla="*/ 0 h 10000"/>
                        <a:gd name="connsiteX2" fmla="*/ 9405 w 10000"/>
                        <a:gd name="connsiteY2" fmla="*/ 38 h 10000"/>
                        <a:gd name="connsiteX3" fmla="*/ 9649 w 10000"/>
                        <a:gd name="connsiteY3" fmla="*/ 130 h 10000"/>
                        <a:gd name="connsiteX4" fmla="*/ 9834 w 10000"/>
                        <a:gd name="connsiteY4" fmla="*/ 275 h 10000"/>
                        <a:gd name="connsiteX5" fmla="*/ 9951 w 10000"/>
                        <a:gd name="connsiteY5" fmla="*/ 466 h 10000"/>
                        <a:gd name="connsiteX6" fmla="*/ 10000 w 10000"/>
                        <a:gd name="connsiteY6" fmla="*/ 673 h 10000"/>
                        <a:gd name="connsiteX7" fmla="*/ 10000 w 10000"/>
                        <a:gd name="connsiteY7" fmla="*/ 9320 h 10000"/>
                        <a:gd name="connsiteX8" fmla="*/ 9951 w 10000"/>
                        <a:gd name="connsiteY8" fmla="*/ 9534 h 10000"/>
                        <a:gd name="connsiteX9" fmla="*/ 9834 w 10000"/>
                        <a:gd name="connsiteY9" fmla="*/ 9717 h 10000"/>
                        <a:gd name="connsiteX10" fmla="*/ 9649 w 10000"/>
                        <a:gd name="connsiteY10" fmla="*/ 9870 h 10000"/>
                        <a:gd name="connsiteX11" fmla="*/ 9405 w 10000"/>
                        <a:gd name="connsiteY11" fmla="*/ 9962 h 10000"/>
                        <a:gd name="connsiteX12" fmla="*/ 9133 w 10000"/>
                        <a:gd name="connsiteY12" fmla="*/ 10000 h 10000"/>
                        <a:gd name="connsiteX13" fmla="*/ 867 w 10000"/>
                        <a:gd name="connsiteY13" fmla="*/ 10000 h 10000"/>
                        <a:gd name="connsiteX14" fmla="*/ 595 w 10000"/>
                        <a:gd name="connsiteY14" fmla="*/ 9962 h 10000"/>
                        <a:gd name="connsiteX15" fmla="*/ 351 w 10000"/>
                        <a:gd name="connsiteY15" fmla="*/ 9870 h 10000"/>
                        <a:gd name="connsiteX16" fmla="*/ 166 w 10000"/>
                        <a:gd name="connsiteY16" fmla="*/ 9717 h 10000"/>
                        <a:gd name="connsiteX17" fmla="*/ 49 w 10000"/>
                        <a:gd name="connsiteY17" fmla="*/ 9534 h 10000"/>
                        <a:gd name="connsiteX18" fmla="*/ 0 w 10000"/>
                        <a:gd name="connsiteY18" fmla="*/ 9320 h 10000"/>
                        <a:gd name="connsiteX19" fmla="*/ 0 w 10000"/>
                        <a:gd name="connsiteY19" fmla="*/ 673 h 10000"/>
                        <a:gd name="connsiteX20" fmla="*/ 49 w 10000"/>
                        <a:gd name="connsiteY20" fmla="*/ 466 h 10000"/>
                        <a:gd name="connsiteX21" fmla="*/ 867 w 10000"/>
                        <a:gd name="connsiteY21" fmla="*/ 0 h 10000"/>
                        <a:gd name="connsiteX0" fmla="*/ 950 w 10083"/>
                        <a:gd name="connsiteY0" fmla="*/ 209 h 10209"/>
                        <a:gd name="connsiteX1" fmla="*/ 9216 w 10083"/>
                        <a:gd name="connsiteY1" fmla="*/ 209 h 10209"/>
                        <a:gd name="connsiteX2" fmla="*/ 9488 w 10083"/>
                        <a:gd name="connsiteY2" fmla="*/ 247 h 10209"/>
                        <a:gd name="connsiteX3" fmla="*/ 9732 w 10083"/>
                        <a:gd name="connsiteY3" fmla="*/ 339 h 10209"/>
                        <a:gd name="connsiteX4" fmla="*/ 9917 w 10083"/>
                        <a:gd name="connsiteY4" fmla="*/ 484 h 10209"/>
                        <a:gd name="connsiteX5" fmla="*/ 10034 w 10083"/>
                        <a:gd name="connsiteY5" fmla="*/ 675 h 10209"/>
                        <a:gd name="connsiteX6" fmla="*/ 10083 w 10083"/>
                        <a:gd name="connsiteY6" fmla="*/ 882 h 10209"/>
                        <a:gd name="connsiteX7" fmla="*/ 10083 w 10083"/>
                        <a:gd name="connsiteY7" fmla="*/ 9529 h 10209"/>
                        <a:gd name="connsiteX8" fmla="*/ 10034 w 10083"/>
                        <a:gd name="connsiteY8" fmla="*/ 9743 h 10209"/>
                        <a:gd name="connsiteX9" fmla="*/ 9917 w 10083"/>
                        <a:gd name="connsiteY9" fmla="*/ 9926 h 10209"/>
                        <a:gd name="connsiteX10" fmla="*/ 9732 w 10083"/>
                        <a:gd name="connsiteY10" fmla="*/ 10079 h 10209"/>
                        <a:gd name="connsiteX11" fmla="*/ 9488 w 10083"/>
                        <a:gd name="connsiteY11" fmla="*/ 10171 h 10209"/>
                        <a:gd name="connsiteX12" fmla="*/ 9216 w 10083"/>
                        <a:gd name="connsiteY12" fmla="*/ 10209 h 10209"/>
                        <a:gd name="connsiteX13" fmla="*/ 950 w 10083"/>
                        <a:gd name="connsiteY13" fmla="*/ 10209 h 10209"/>
                        <a:gd name="connsiteX14" fmla="*/ 678 w 10083"/>
                        <a:gd name="connsiteY14" fmla="*/ 10171 h 10209"/>
                        <a:gd name="connsiteX15" fmla="*/ 434 w 10083"/>
                        <a:gd name="connsiteY15" fmla="*/ 10079 h 10209"/>
                        <a:gd name="connsiteX16" fmla="*/ 249 w 10083"/>
                        <a:gd name="connsiteY16" fmla="*/ 9926 h 10209"/>
                        <a:gd name="connsiteX17" fmla="*/ 132 w 10083"/>
                        <a:gd name="connsiteY17" fmla="*/ 9743 h 10209"/>
                        <a:gd name="connsiteX18" fmla="*/ 83 w 10083"/>
                        <a:gd name="connsiteY18" fmla="*/ 9529 h 10209"/>
                        <a:gd name="connsiteX19" fmla="*/ 83 w 10083"/>
                        <a:gd name="connsiteY19" fmla="*/ 882 h 10209"/>
                        <a:gd name="connsiteX20" fmla="*/ 950 w 10083"/>
                        <a:gd name="connsiteY20" fmla="*/ 209 h 10209"/>
                        <a:gd name="connsiteX0" fmla="*/ 867 w 10000"/>
                        <a:gd name="connsiteY0" fmla="*/ 0 h 10000"/>
                        <a:gd name="connsiteX1" fmla="*/ 9133 w 10000"/>
                        <a:gd name="connsiteY1" fmla="*/ 0 h 10000"/>
                        <a:gd name="connsiteX2" fmla="*/ 9405 w 10000"/>
                        <a:gd name="connsiteY2" fmla="*/ 38 h 10000"/>
                        <a:gd name="connsiteX3" fmla="*/ 9649 w 10000"/>
                        <a:gd name="connsiteY3" fmla="*/ 130 h 10000"/>
                        <a:gd name="connsiteX4" fmla="*/ 9834 w 10000"/>
                        <a:gd name="connsiteY4" fmla="*/ 275 h 10000"/>
                        <a:gd name="connsiteX5" fmla="*/ 9951 w 10000"/>
                        <a:gd name="connsiteY5" fmla="*/ 466 h 10000"/>
                        <a:gd name="connsiteX6" fmla="*/ 10000 w 10000"/>
                        <a:gd name="connsiteY6" fmla="*/ 673 h 10000"/>
                        <a:gd name="connsiteX7" fmla="*/ 10000 w 10000"/>
                        <a:gd name="connsiteY7" fmla="*/ 9320 h 10000"/>
                        <a:gd name="connsiteX8" fmla="*/ 9951 w 10000"/>
                        <a:gd name="connsiteY8" fmla="*/ 9534 h 10000"/>
                        <a:gd name="connsiteX9" fmla="*/ 9834 w 10000"/>
                        <a:gd name="connsiteY9" fmla="*/ 9717 h 10000"/>
                        <a:gd name="connsiteX10" fmla="*/ 9649 w 10000"/>
                        <a:gd name="connsiteY10" fmla="*/ 9870 h 10000"/>
                        <a:gd name="connsiteX11" fmla="*/ 9405 w 10000"/>
                        <a:gd name="connsiteY11" fmla="*/ 9962 h 10000"/>
                        <a:gd name="connsiteX12" fmla="*/ 9133 w 10000"/>
                        <a:gd name="connsiteY12" fmla="*/ 10000 h 10000"/>
                        <a:gd name="connsiteX13" fmla="*/ 867 w 10000"/>
                        <a:gd name="connsiteY13" fmla="*/ 10000 h 10000"/>
                        <a:gd name="connsiteX14" fmla="*/ 595 w 10000"/>
                        <a:gd name="connsiteY14" fmla="*/ 9962 h 10000"/>
                        <a:gd name="connsiteX15" fmla="*/ 351 w 10000"/>
                        <a:gd name="connsiteY15" fmla="*/ 9870 h 10000"/>
                        <a:gd name="connsiteX16" fmla="*/ 166 w 10000"/>
                        <a:gd name="connsiteY16" fmla="*/ 9717 h 10000"/>
                        <a:gd name="connsiteX17" fmla="*/ 49 w 10000"/>
                        <a:gd name="connsiteY17" fmla="*/ 9534 h 10000"/>
                        <a:gd name="connsiteX18" fmla="*/ 0 w 10000"/>
                        <a:gd name="connsiteY18" fmla="*/ 9320 h 10000"/>
                        <a:gd name="connsiteX19" fmla="*/ 0 w 10000"/>
                        <a:gd name="connsiteY19" fmla="*/ 673 h 10000"/>
                        <a:gd name="connsiteX20" fmla="*/ 867 w 10000"/>
                        <a:gd name="connsiteY20" fmla="*/ 0 h 10000"/>
                        <a:gd name="connsiteX0" fmla="*/ 867 w 10000"/>
                        <a:gd name="connsiteY0" fmla="*/ 0 h 10000"/>
                        <a:gd name="connsiteX1" fmla="*/ 9133 w 10000"/>
                        <a:gd name="connsiteY1" fmla="*/ 0 h 10000"/>
                        <a:gd name="connsiteX2" fmla="*/ 9405 w 10000"/>
                        <a:gd name="connsiteY2" fmla="*/ 38 h 10000"/>
                        <a:gd name="connsiteX3" fmla="*/ 9649 w 10000"/>
                        <a:gd name="connsiteY3" fmla="*/ 130 h 10000"/>
                        <a:gd name="connsiteX4" fmla="*/ 9834 w 10000"/>
                        <a:gd name="connsiteY4" fmla="*/ 275 h 10000"/>
                        <a:gd name="connsiteX5" fmla="*/ 9951 w 10000"/>
                        <a:gd name="connsiteY5" fmla="*/ 466 h 10000"/>
                        <a:gd name="connsiteX6" fmla="*/ 10000 w 10000"/>
                        <a:gd name="connsiteY6" fmla="*/ 673 h 10000"/>
                        <a:gd name="connsiteX7" fmla="*/ 10000 w 10000"/>
                        <a:gd name="connsiteY7" fmla="*/ 9320 h 10000"/>
                        <a:gd name="connsiteX8" fmla="*/ 9951 w 10000"/>
                        <a:gd name="connsiteY8" fmla="*/ 9534 h 10000"/>
                        <a:gd name="connsiteX9" fmla="*/ 9834 w 10000"/>
                        <a:gd name="connsiteY9" fmla="*/ 9717 h 10000"/>
                        <a:gd name="connsiteX10" fmla="*/ 9649 w 10000"/>
                        <a:gd name="connsiteY10" fmla="*/ 9870 h 10000"/>
                        <a:gd name="connsiteX11" fmla="*/ 9405 w 10000"/>
                        <a:gd name="connsiteY11" fmla="*/ 9962 h 10000"/>
                        <a:gd name="connsiteX12" fmla="*/ 9133 w 10000"/>
                        <a:gd name="connsiteY12" fmla="*/ 10000 h 10000"/>
                        <a:gd name="connsiteX13" fmla="*/ 867 w 10000"/>
                        <a:gd name="connsiteY13" fmla="*/ 10000 h 10000"/>
                        <a:gd name="connsiteX14" fmla="*/ 595 w 10000"/>
                        <a:gd name="connsiteY14" fmla="*/ 9962 h 10000"/>
                        <a:gd name="connsiteX15" fmla="*/ 351 w 10000"/>
                        <a:gd name="connsiteY15" fmla="*/ 9870 h 10000"/>
                        <a:gd name="connsiteX16" fmla="*/ 166 w 10000"/>
                        <a:gd name="connsiteY16" fmla="*/ 9717 h 10000"/>
                        <a:gd name="connsiteX17" fmla="*/ 49 w 10000"/>
                        <a:gd name="connsiteY17" fmla="*/ 9534 h 10000"/>
                        <a:gd name="connsiteX18" fmla="*/ 0 w 10000"/>
                        <a:gd name="connsiteY18" fmla="*/ 9320 h 10000"/>
                        <a:gd name="connsiteX19" fmla="*/ 0 w 10000"/>
                        <a:gd name="connsiteY19" fmla="*/ 673 h 10000"/>
                        <a:gd name="connsiteX20" fmla="*/ 867 w 10000"/>
                        <a:gd name="connsiteY20" fmla="*/ 0 h 10000"/>
                        <a:gd name="connsiteX0" fmla="*/ 867 w 10000"/>
                        <a:gd name="connsiteY0" fmla="*/ 0 h 10000"/>
                        <a:gd name="connsiteX1" fmla="*/ 9133 w 10000"/>
                        <a:gd name="connsiteY1" fmla="*/ 0 h 10000"/>
                        <a:gd name="connsiteX2" fmla="*/ 9405 w 10000"/>
                        <a:gd name="connsiteY2" fmla="*/ 38 h 10000"/>
                        <a:gd name="connsiteX3" fmla="*/ 9649 w 10000"/>
                        <a:gd name="connsiteY3" fmla="*/ 130 h 10000"/>
                        <a:gd name="connsiteX4" fmla="*/ 9834 w 10000"/>
                        <a:gd name="connsiteY4" fmla="*/ 275 h 10000"/>
                        <a:gd name="connsiteX5" fmla="*/ 9951 w 10000"/>
                        <a:gd name="connsiteY5" fmla="*/ 466 h 10000"/>
                        <a:gd name="connsiteX6" fmla="*/ 10000 w 10000"/>
                        <a:gd name="connsiteY6" fmla="*/ 673 h 10000"/>
                        <a:gd name="connsiteX7" fmla="*/ 10000 w 10000"/>
                        <a:gd name="connsiteY7" fmla="*/ 9320 h 10000"/>
                        <a:gd name="connsiteX8" fmla="*/ 9951 w 10000"/>
                        <a:gd name="connsiteY8" fmla="*/ 9534 h 10000"/>
                        <a:gd name="connsiteX9" fmla="*/ 9834 w 10000"/>
                        <a:gd name="connsiteY9" fmla="*/ 9717 h 10000"/>
                        <a:gd name="connsiteX10" fmla="*/ 9649 w 10000"/>
                        <a:gd name="connsiteY10" fmla="*/ 9870 h 10000"/>
                        <a:gd name="connsiteX11" fmla="*/ 9405 w 10000"/>
                        <a:gd name="connsiteY11" fmla="*/ 9962 h 10000"/>
                        <a:gd name="connsiteX12" fmla="*/ 9133 w 10000"/>
                        <a:gd name="connsiteY12" fmla="*/ 10000 h 10000"/>
                        <a:gd name="connsiteX13" fmla="*/ 867 w 10000"/>
                        <a:gd name="connsiteY13" fmla="*/ 10000 h 10000"/>
                        <a:gd name="connsiteX14" fmla="*/ 595 w 10000"/>
                        <a:gd name="connsiteY14" fmla="*/ 9962 h 10000"/>
                        <a:gd name="connsiteX15" fmla="*/ 351 w 10000"/>
                        <a:gd name="connsiteY15" fmla="*/ 9870 h 10000"/>
                        <a:gd name="connsiteX16" fmla="*/ 166 w 10000"/>
                        <a:gd name="connsiteY16" fmla="*/ 9717 h 10000"/>
                        <a:gd name="connsiteX17" fmla="*/ 49 w 10000"/>
                        <a:gd name="connsiteY17" fmla="*/ 9534 h 10000"/>
                        <a:gd name="connsiteX18" fmla="*/ 0 w 10000"/>
                        <a:gd name="connsiteY18" fmla="*/ 9320 h 10000"/>
                        <a:gd name="connsiteX19" fmla="*/ 0 w 10000"/>
                        <a:gd name="connsiteY19" fmla="*/ 673 h 10000"/>
                        <a:gd name="connsiteX20" fmla="*/ 867 w 10000"/>
                        <a:gd name="connsiteY20" fmla="*/ 0 h 10000"/>
                        <a:gd name="connsiteX0" fmla="*/ 880 w 10013"/>
                        <a:gd name="connsiteY0" fmla="*/ 0 h 10000"/>
                        <a:gd name="connsiteX1" fmla="*/ 9146 w 10013"/>
                        <a:gd name="connsiteY1" fmla="*/ 0 h 10000"/>
                        <a:gd name="connsiteX2" fmla="*/ 9418 w 10013"/>
                        <a:gd name="connsiteY2" fmla="*/ 38 h 10000"/>
                        <a:gd name="connsiteX3" fmla="*/ 9662 w 10013"/>
                        <a:gd name="connsiteY3" fmla="*/ 130 h 10000"/>
                        <a:gd name="connsiteX4" fmla="*/ 9847 w 10013"/>
                        <a:gd name="connsiteY4" fmla="*/ 275 h 10000"/>
                        <a:gd name="connsiteX5" fmla="*/ 9964 w 10013"/>
                        <a:gd name="connsiteY5" fmla="*/ 466 h 10000"/>
                        <a:gd name="connsiteX6" fmla="*/ 10013 w 10013"/>
                        <a:gd name="connsiteY6" fmla="*/ 673 h 10000"/>
                        <a:gd name="connsiteX7" fmla="*/ 10013 w 10013"/>
                        <a:gd name="connsiteY7" fmla="*/ 9320 h 10000"/>
                        <a:gd name="connsiteX8" fmla="*/ 9964 w 10013"/>
                        <a:gd name="connsiteY8" fmla="*/ 9534 h 10000"/>
                        <a:gd name="connsiteX9" fmla="*/ 9847 w 10013"/>
                        <a:gd name="connsiteY9" fmla="*/ 9717 h 10000"/>
                        <a:gd name="connsiteX10" fmla="*/ 9662 w 10013"/>
                        <a:gd name="connsiteY10" fmla="*/ 9870 h 10000"/>
                        <a:gd name="connsiteX11" fmla="*/ 9418 w 10013"/>
                        <a:gd name="connsiteY11" fmla="*/ 9962 h 10000"/>
                        <a:gd name="connsiteX12" fmla="*/ 9146 w 10013"/>
                        <a:gd name="connsiteY12" fmla="*/ 10000 h 10000"/>
                        <a:gd name="connsiteX13" fmla="*/ 880 w 10013"/>
                        <a:gd name="connsiteY13" fmla="*/ 10000 h 10000"/>
                        <a:gd name="connsiteX14" fmla="*/ 608 w 10013"/>
                        <a:gd name="connsiteY14" fmla="*/ 9962 h 10000"/>
                        <a:gd name="connsiteX15" fmla="*/ 364 w 10013"/>
                        <a:gd name="connsiteY15" fmla="*/ 9870 h 10000"/>
                        <a:gd name="connsiteX16" fmla="*/ 179 w 10013"/>
                        <a:gd name="connsiteY16" fmla="*/ 9717 h 10000"/>
                        <a:gd name="connsiteX17" fmla="*/ 62 w 10013"/>
                        <a:gd name="connsiteY17" fmla="*/ 9534 h 10000"/>
                        <a:gd name="connsiteX18" fmla="*/ 13 w 10013"/>
                        <a:gd name="connsiteY18" fmla="*/ 9320 h 10000"/>
                        <a:gd name="connsiteX19" fmla="*/ 13 w 10013"/>
                        <a:gd name="connsiteY19" fmla="*/ 673 h 10000"/>
                        <a:gd name="connsiteX20" fmla="*/ 880 w 10013"/>
                        <a:gd name="connsiteY20" fmla="*/ 0 h 10000"/>
                        <a:gd name="connsiteX0" fmla="*/ 867 w 10000"/>
                        <a:gd name="connsiteY0" fmla="*/ 0 h 10000"/>
                        <a:gd name="connsiteX1" fmla="*/ 9133 w 10000"/>
                        <a:gd name="connsiteY1" fmla="*/ 0 h 10000"/>
                        <a:gd name="connsiteX2" fmla="*/ 9405 w 10000"/>
                        <a:gd name="connsiteY2" fmla="*/ 38 h 10000"/>
                        <a:gd name="connsiteX3" fmla="*/ 9649 w 10000"/>
                        <a:gd name="connsiteY3" fmla="*/ 130 h 10000"/>
                        <a:gd name="connsiteX4" fmla="*/ 9834 w 10000"/>
                        <a:gd name="connsiteY4" fmla="*/ 275 h 10000"/>
                        <a:gd name="connsiteX5" fmla="*/ 9951 w 10000"/>
                        <a:gd name="connsiteY5" fmla="*/ 466 h 10000"/>
                        <a:gd name="connsiteX6" fmla="*/ 10000 w 10000"/>
                        <a:gd name="connsiteY6" fmla="*/ 673 h 10000"/>
                        <a:gd name="connsiteX7" fmla="*/ 10000 w 10000"/>
                        <a:gd name="connsiteY7" fmla="*/ 9320 h 10000"/>
                        <a:gd name="connsiteX8" fmla="*/ 9951 w 10000"/>
                        <a:gd name="connsiteY8" fmla="*/ 9534 h 10000"/>
                        <a:gd name="connsiteX9" fmla="*/ 9834 w 10000"/>
                        <a:gd name="connsiteY9" fmla="*/ 9717 h 10000"/>
                        <a:gd name="connsiteX10" fmla="*/ 9649 w 10000"/>
                        <a:gd name="connsiteY10" fmla="*/ 9870 h 10000"/>
                        <a:gd name="connsiteX11" fmla="*/ 9405 w 10000"/>
                        <a:gd name="connsiteY11" fmla="*/ 9962 h 10000"/>
                        <a:gd name="connsiteX12" fmla="*/ 9133 w 10000"/>
                        <a:gd name="connsiteY12" fmla="*/ 10000 h 10000"/>
                        <a:gd name="connsiteX13" fmla="*/ 867 w 10000"/>
                        <a:gd name="connsiteY13" fmla="*/ 10000 h 10000"/>
                        <a:gd name="connsiteX14" fmla="*/ 595 w 10000"/>
                        <a:gd name="connsiteY14" fmla="*/ 9962 h 10000"/>
                        <a:gd name="connsiteX15" fmla="*/ 351 w 10000"/>
                        <a:gd name="connsiteY15" fmla="*/ 9870 h 10000"/>
                        <a:gd name="connsiteX16" fmla="*/ 166 w 10000"/>
                        <a:gd name="connsiteY16" fmla="*/ 9717 h 10000"/>
                        <a:gd name="connsiteX17" fmla="*/ 49 w 10000"/>
                        <a:gd name="connsiteY17" fmla="*/ 9534 h 10000"/>
                        <a:gd name="connsiteX18" fmla="*/ 0 w 10000"/>
                        <a:gd name="connsiteY18" fmla="*/ 9320 h 10000"/>
                        <a:gd name="connsiteX19" fmla="*/ 0 w 10000"/>
                        <a:gd name="connsiteY19" fmla="*/ 673 h 10000"/>
                        <a:gd name="connsiteX20" fmla="*/ 867 w 10000"/>
                        <a:gd name="connsiteY20" fmla="*/ 0 h 10000"/>
                        <a:gd name="connsiteX0" fmla="*/ 867 w 10000"/>
                        <a:gd name="connsiteY0" fmla="*/ 0 h 10000"/>
                        <a:gd name="connsiteX1" fmla="*/ 9133 w 10000"/>
                        <a:gd name="connsiteY1" fmla="*/ 0 h 10000"/>
                        <a:gd name="connsiteX2" fmla="*/ 9405 w 10000"/>
                        <a:gd name="connsiteY2" fmla="*/ 38 h 10000"/>
                        <a:gd name="connsiteX3" fmla="*/ 9649 w 10000"/>
                        <a:gd name="connsiteY3" fmla="*/ 130 h 10000"/>
                        <a:gd name="connsiteX4" fmla="*/ 9834 w 10000"/>
                        <a:gd name="connsiteY4" fmla="*/ 275 h 10000"/>
                        <a:gd name="connsiteX5" fmla="*/ 9951 w 10000"/>
                        <a:gd name="connsiteY5" fmla="*/ 466 h 10000"/>
                        <a:gd name="connsiteX6" fmla="*/ 10000 w 10000"/>
                        <a:gd name="connsiteY6" fmla="*/ 673 h 10000"/>
                        <a:gd name="connsiteX7" fmla="*/ 10000 w 10000"/>
                        <a:gd name="connsiteY7" fmla="*/ 9320 h 10000"/>
                        <a:gd name="connsiteX8" fmla="*/ 9951 w 10000"/>
                        <a:gd name="connsiteY8" fmla="*/ 9534 h 10000"/>
                        <a:gd name="connsiteX9" fmla="*/ 9834 w 10000"/>
                        <a:gd name="connsiteY9" fmla="*/ 9717 h 10000"/>
                        <a:gd name="connsiteX10" fmla="*/ 9649 w 10000"/>
                        <a:gd name="connsiteY10" fmla="*/ 9870 h 10000"/>
                        <a:gd name="connsiteX11" fmla="*/ 9405 w 10000"/>
                        <a:gd name="connsiteY11" fmla="*/ 9962 h 10000"/>
                        <a:gd name="connsiteX12" fmla="*/ 9133 w 10000"/>
                        <a:gd name="connsiteY12" fmla="*/ 10000 h 10000"/>
                        <a:gd name="connsiteX13" fmla="*/ 867 w 10000"/>
                        <a:gd name="connsiteY13" fmla="*/ 10000 h 10000"/>
                        <a:gd name="connsiteX14" fmla="*/ 595 w 10000"/>
                        <a:gd name="connsiteY14" fmla="*/ 9962 h 10000"/>
                        <a:gd name="connsiteX15" fmla="*/ 351 w 10000"/>
                        <a:gd name="connsiteY15" fmla="*/ 9870 h 10000"/>
                        <a:gd name="connsiteX16" fmla="*/ 166 w 10000"/>
                        <a:gd name="connsiteY16" fmla="*/ 9717 h 10000"/>
                        <a:gd name="connsiteX17" fmla="*/ 49 w 10000"/>
                        <a:gd name="connsiteY17" fmla="*/ 9534 h 10000"/>
                        <a:gd name="connsiteX18" fmla="*/ 0 w 10000"/>
                        <a:gd name="connsiteY18" fmla="*/ 9320 h 10000"/>
                        <a:gd name="connsiteX19" fmla="*/ 0 w 10000"/>
                        <a:gd name="connsiteY19" fmla="*/ 673 h 10000"/>
                        <a:gd name="connsiteX20" fmla="*/ 867 w 10000"/>
                        <a:gd name="connsiteY20" fmla="*/ 0 h 10000"/>
                        <a:gd name="connsiteX0" fmla="*/ 867 w 10000"/>
                        <a:gd name="connsiteY0" fmla="*/ 0 h 10000"/>
                        <a:gd name="connsiteX1" fmla="*/ 9133 w 10000"/>
                        <a:gd name="connsiteY1" fmla="*/ 0 h 10000"/>
                        <a:gd name="connsiteX2" fmla="*/ 9405 w 10000"/>
                        <a:gd name="connsiteY2" fmla="*/ 38 h 10000"/>
                        <a:gd name="connsiteX3" fmla="*/ 9649 w 10000"/>
                        <a:gd name="connsiteY3" fmla="*/ 130 h 10000"/>
                        <a:gd name="connsiteX4" fmla="*/ 9834 w 10000"/>
                        <a:gd name="connsiteY4" fmla="*/ 275 h 10000"/>
                        <a:gd name="connsiteX5" fmla="*/ 9951 w 10000"/>
                        <a:gd name="connsiteY5" fmla="*/ 466 h 10000"/>
                        <a:gd name="connsiteX6" fmla="*/ 10000 w 10000"/>
                        <a:gd name="connsiteY6" fmla="*/ 673 h 10000"/>
                        <a:gd name="connsiteX7" fmla="*/ 10000 w 10000"/>
                        <a:gd name="connsiteY7" fmla="*/ 9320 h 10000"/>
                        <a:gd name="connsiteX8" fmla="*/ 9951 w 10000"/>
                        <a:gd name="connsiteY8" fmla="*/ 9534 h 10000"/>
                        <a:gd name="connsiteX9" fmla="*/ 9834 w 10000"/>
                        <a:gd name="connsiteY9" fmla="*/ 9717 h 10000"/>
                        <a:gd name="connsiteX10" fmla="*/ 9649 w 10000"/>
                        <a:gd name="connsiteY10" fmla="*/ 9870 h 10000"/>
                        <a:gd name="connsiteX11" fmla="*/ 9405 w 10000"/>
                        <a:gd name="connsiteY11" fmla="*/ 9962 h 10000"/>
                        <a:gd name="connsiteX12" fmla="*/ 9133 w 10000"/>
                        <a:gd name="connsiteY12" fmla="*/ 10000 h 10000"/>
                        <a:gd name="connsiteX13" fmla="*/ 867 w 10000"/>
                        <a:gd name="connsiteY13" fmla="*/ 10000 h 10000"/>
                        <a:gd name="connsiteX14" fmla="*/ 595 w 10000"/>
                        <a:gd name="connsiteY14" fmla="*/ 9962 h 10000"/>
                        <a:gd name="connsiteX15" fmla="*/ 351 w 10000"/>
                        <a:gd name="connsiteY15" fmla="*/ 9870 h 10000"/>
                        <a:gd name="connsiteX16" fmla="*/ 166 w 10000"/>
                        <a:gd name="connsiteY16" fmla="*/ 9717 h 10000"/>
                        <a:gd name="connsiteX17" fmla="*/ 49 w 10000"/>
                        <a:gd name="connsiteY17" fmla="*/ 9534 h 10000"/>
                        <a:gd name="connsiteX18" fmla="*/ 0 w 10000"/>
                        <a:gd name="connsiteY18" fmla="*/ 9320 h 10000"/>
                        <a:gd name="connsiteX19" fmla="*/ 0 w 10000"/>
                        <a:gd name="connsiteY19" fmla="*/ 673 h 10000"/>
                        <a:gd name="connsiteX20" fmla="*/ 867 w 10000"/>
                        <a:gd name="connsiteY20" fmla="*/ 0 h 10000"/>
                        <a:gd name="connsiteX0" fmla="*/ 867 w 10000"/>
                        <a:gd name="connsiteY0" fmla="*/ 0 h 10000"/>
                        <a:gd name="connsiteX1" fmla="*/ 9133 w 10000"/>
                        <a:gd name="connsiteY1" fmla="*/ 0 h 10000"/>
                        <a:gd name="connsiteX2" fmla="*/ 9405 w 10000"/>
                        <a:gd name="connsiteY2" fmla="*/ 38 h 10000"/>
                        <a:gd name="connsiteX3" fmla="*/ 9649 w 10000"/>
                        <a:gd name="connsiteY3" fmla="*/ 130 h 10000"/>
                        <a:gd name="connsiteX4" fmla="*/ 9834 w 10000"/>
                        <a:gd name="connsiteY4" fmla="*/ 275 h 10000"/>
                        <a:gd name="connsiteX5" fmla="*/ 9951 w 10000"/>
                        <a:gd name="connsiteY5" fmla="*/ 466 h 10000"/>
                        <a:gd name="connsiteX6" fmla="*/ 10000 w 10000"/>
                        <a:gd name="connsiteY6" fmla="*/ 673 h 10000"/>
                        <a:gd name="connsiteX7" fmla="*/ 10000 w 10000"/>
                        <a:gd name="connsiteY7" fmla="*/ 9320 h 10000"/>
                        <a:gd name="connsiteX8" fmla="*/ 9951 w 10000"/>
                        <a:gd name="connsiteY8" fmla="*/ 9534 h 10000"/>
                        <a:gd name="connsiteX9" fmla="*/ 9834 w 10000"/>
                        <a:gd name="connsiteY9" fmla="*/ 9717 h 10000"/>
                        <a:gd name="connsiteX10" fmla="*/ 9649 w 10000"/>
                        <a:gd name="connsiteY10" fmla="*/ 9870 h 10000"/>
                        <a:gd name="connsiteX11" fmla="*/ 9405 w 10000"/>
                        <a:gd name="connsiteY11" fmla="*/ 9962 h 10000"/>
                        <a:gd name="connsiteX12" fmla="*/ 9133 w 10000"/>
                        <a:gd name="connsiteY12" fmla="*/ 10000 h 10000"/>
                        <a:gd name="connsiteX13" fmla="*/ 867 w 10000"/>
                        <a:gd name="connsiteY13" fmla="*/ 10000 h 10000"/>
                        <a:gd name="connsiteX14" fmla="*/ 351 w 10000"/>
                        <a:gd name="connsiteY14" fmla="*/ 9870 h 10000"/>
                        <a:gd name="connsiteX15" fmla="*/ 166 w 10000"/>
                        <a:gd name="connsiteY15" fmla="*/ 9717 h 10000"/>
                        <a:gd name="connsiteX16" fmla="*/ 49 w 10000"/>
                        <a:gd name="connsiteY16" fmla="*/ 9534 h 10000"/>
                        <a:gd name="connsiteX17" fmla="*/ 0 w 10000"/>
                        <a:gd name="connsiteY17" fmla="*/ 9320 h 10000"/>
                        <a:gd name="connsiteX18" fmla="*/ 0 w 10000"/>
                        <a:gd name="connsiteY18" fmla="*/ 673 h 10000"/>
                        <a:gd name="connsiteX19" fmla="*/ 867 w 10000"/>
                        <a:gd name="connsiteY19" fmla="*/ 0 h 10000"/>
                        <a:gd name="connsiteX0" fmla="*/ 867 w 10000"/>
                        <a:gd name="connsiteY0" fmla="*/ 0 h 10000"/>
                        <a:gd name="connsiteX1" fmla="*/ 9133 w 10000"/>
                        <a:gd name="connsiteY1" fmla="*/ 0 h 10000"/>
                        <a:gd name="connsiteX2" fmla="*/ 9405 w 10000"/>
                        <a:gd name="connsiteY2" fmla="*/ 38 h 10000"/>
                        <a:gd name="connsiteX3" fmla="*/ 9649 w 10000"/>
                        <a:gd name="connsiteY3" fmla="*/ 130 h 10000"/>
                        <a:gd name="connsiteX4" fmla="*/ 9834 w 10000"/>
                        <a:gd name="connsiteY4" fmla="*/ 275 h 10000"/>
                        <a:gd name="connsiteX5" fmla="*/ 9951 w 10000"/>
                        <a:gd name="connsiteY5" fmla="*/ 466 h 10000"/>
                        <a:gd name="connsiteX6" fmla="*/ 10000 w 10000"/>
                        <a:gd name="connsiteY6" fmla="*/ 673 h 10000"/>
                        <a:gd name="connsiteX7" fmla="*/ 10000 w 10000"/>
                        <a:gd name="connsiteY7" fmla="*/ 9320 h 10000"/>
                        <a:gd name="connsiteX8" fmla="*/ 9951 w 10000"/>
                        <a:gd name="connsiteY8" fmla="*/ 9534 h 10000"/>
                        <a:gd name="connsiteX9" fmla="*/ 9834 w 10000"/>
                        <a:gd name="connsiteY9" fmla="*/ 9717 h 10000"/>
                        <a:gd name="connsiteX10" fmla="*/ 9649 w 10000"/>
                        <a:gd name="connsiteY10" fmla="*/ 9870 h 10000"/>
                        <a:gd name="connsiteX11" fmla="*/ 9405 w 10000"/>
                        <a:gd name="connsiteY11" fmla="*/ 9962 h 10000"/>
                        <a:gd name="connsiteX12" fmla="*/ 9133 w 10000"/>
                        <a:gd name="connsiteY12" fmla="*/ 10000 h 10000"/>
                        <a:gd name="connsiteX13" fmla="*/ 867 w 10000"/>
                        <a:gd name="connsiteY13" fmla="*/ 10000 h 10000"/>
                        <a:gd name="connsiteX14" fmla="*/ 166 w 10000"/>
                        <a:gd name="connsiteY14" fmla="*/ 9717 h 10000"/>
                        <a:gd name="connsiteX15" fmla="*/ 49 w 10000"/>
                        <a:gd name="connsiteY15" fmla="*/ 9534 h 10000"/>
                        <a:gd name="connsiteX16" fmla="*/ 0 w 10000"/>
                        <a:gd name="connsiteY16" fmla="*/ 9320 h 10000"/>
                        <a:gd name="connsiteX17" fmla="*/ 0 w 10000"/>
                        <a:gd name="connsiteY17" fmla="*/ 673 h 10000"/>
                        <a:gd name="connsiteX18" fmla="*/ 867 w 10000"/>
                        <a:gd name="connsiteY18" fmla="*/ 0 h 10000"/>
                        <a:gd name="connsiteX0" fmla="*/ 867 w 10000"/>
                        <a:gd name="connsiteY0" fmla="*/ 0 h 10000"/>
                        <a:gd name="connsiteX1" fmla="*/ 9133 w 10000"/>
                        <a:gd name="connsiteY1" fmla="*/ 0 h 10000"/>
                        <a:gd name="connsiteX2" fmla="*/ 9405 w 10000"/>
                        <a:gd name="connsiteY2" fmla="*/ 38 h 10000"/>
                        <a:gd name="connsiteX3" fmla="*/ 9649 w 10000"/>
                        <a:gd name="connsiteY3" fmla="*/ 130 h 10000"/>
                        <a:gd name="connsiteX4" fmla="*/ 9834 w 10000"/>
                        <a:gd name="connsiteY4" fmla="*/ 275 h 10000"/>
                        <a:gd name="connsiteX5" fmla="*/ 9951 w 10000"/>
                        <a:gd name="connsiteY5" fmla="*/ 466 h 10000"/>
                        <a:gd name="connsiteX6" fmla="*/ 10000 w 10000"/>
                        <a:gd name="connsiteY6" fmla="*/ 673 h 10000"/>
                        <a:gd name="connsiteX7" fmla="*/ 10000 w 10000"/>
                        <a:gd name="connsiteY7" fmla="*/ 9320 h 10000"/>
                        <a:gd name="connsiteX8" fmla="*/ 9951 w 10000"/>
                        <a:gd name="connsiteY8" fmla="*/ 9534 h 10000"/>
                        <a:gd name="connsiteX9" fmla="*/ 9834 w 10000"/>
                        <a:gd name="connsiteY9" fmla="*/ 9717 h 10000"/>
                        <a:gd name="connsiteX10" fmla="*/ 9649 w 10000"/>
                        <a:gd name="connsiteY10" fmla="*/ 9870 h 10000"/>
                        <a:gd name="connsiteX11" fmla="*/ 9405 w 10000"/>
                        <a:gd name="connsiteY11" fmla="*/ 9962 h 10000"/>
                        <a:gd name="connsiteX12" fmla="*/ 9133 w 10000"/>
                        <a:gd name="connsiteY12" fmla="*/ 10000 h 10000"/>
                        <a:gd name="connsiteX13" fmla="*/ 867 w 10000"/>
                        <a:gd name="connsiteY13" fmla="*/ 10000 h 10000"/>
                        <a:gd name="connsiteX14" fmla="*/ 49 w 10000"/>
                        <a:gd name="connsiteY14" fmla="*/ 9534 h 10000"/>
                        <a:gd name="connsiteX15" fmla="*/ 0 w 10000"/>
                        <a:gd name="connsiteY15" fmla="*/ 9320 h 10000"/>
                        <a:gd name="connsiteX16" fmla="*/ 0 w 10000"/>
                        <a:gd name="connsiteY16" fmla="*/ 673 h 10000"/>
                        <a:gd name="connsiteX17" fmla="*/ 867 w 10000"/>
                        <a:gd name="connsiteY17" fmla="*/ 0 h 10000"/>
                        <a:gd name="connsiteX0" fmla="*/ 867 w 10000"/>
                        <a:gd name="connsiteY0" fmla="*/ 0 h 10000"/>
                        <a:gd name="connsiteX1" fmla="*/ 9133 w 10000"/>
                        <a:gd name="connsiteY1" fmla="*/ 0 h 10000"/>
                        <a:gd name="connsiteX2" fmla="*/ 9405 w 10000"/>
                        <a:gd name="connsiteY2" fmla="*/ 38 h 10000"/>
                        <a:gd name="connsiteX3" fmla="*/ 9649 w 10000"/>
                        <a:gd name="connsiteY3" fmla="*/ 130 h 10000"/>
                        <a:gd name="connsiteX4" fmla="*/ 9834 w 10000"/>
                        <a:gd name="connsiteY4" fmla="*/ 275 h 10000"/>
                        <a:gd name="connsiteX5" fmla="*/ 9951 w 10000"/>
                        <a:gd name="connsiteY5" fmla="*/ 466 h 10000"/>
                        <a:gd name="connsiteX6" fmla="*/ 10000 w 10000"/>
                        <a:gd name="connsiteY6" fmla="*/ 673 h 10000"/>
                        <a:gd name="connsiteX7" fmla="*/ 10000 w 10000"/>
                        <a:gd name="connsiteY7" fmla="*/ 9320 h 10000"/>
                        <a:gd name="connsiteX8" fmla="*/ 9951 w 10000"/>
                        <a:gd name="connsiteY8" fmla="*/ 9534 h 10000"/>
                        <a:gd name="connsiteX9" fmla="*/ 9834 w 10000"/>
                        <a:gd name="connsiteY9" fmla="*/ 9717 h 10000"/>
                        <a:gd name="connsiteX10" fmla="*/ 9649 w 10000"/>
                        <a:gd name="connsiteY10" fmla="*/ 9870 h 10000"/>
                        <a:gd name="connsiteX11" fmla="*/ 9405 w 10000"/>
                        <a:gd name="connsiteY11" fmla="*/ 9962 h 10000"/>
                        <a:gd name="connsiteX12" fmla="*/ 9133 w 10000"/>
                        <a:gd name="connsiteY12" fmla="*/ 10000 h 10000"/>
                        <a:gd name="connsiteX13" fmla="*/ 867 w 10000"/>
                        <a:gd name="connsiteY13" fmla="*/ 10000 h 10000"/>
                        <a:gd name="connsiteX14" fmla="*/ 0 w 10000"/>
                        <a:gd name="connsiteY14" fmla="*/ 9320 h 10000"/>
                        <a:gd name="connsiteX15" fmla="*/ 0 w 10000"/>
                        <a:gd name="connsiteY15" fmla="*/ 673 h 10000"/>
                        <a:gd name="connsiteX16" fmla="*/ 867 w 10000"/>
                        <a:gd name="connsiteY16" fmla="*/ 0 h 10000"/>
                        <a:gd name="connsiteX0" fmla="*/ 867 w 10000"/>
                        <a:gd name="connsiteY0" fmla="*/ 0 h 10000"/>
                        <a:gd name="connsiteX1" fmla="*/ 9133 w 10000"/>
                        <a:gd name="connsiteY1" fmla="*/ 0 h 10000"/>
                        <a:gd name="connsiteX2" fmla="*/ 9405 w 10000"/>
                        <a:gd name="connsiteY2" fmla="*/ 38 h 10000"/>
                        <a:gd name="connsiteX3" fmla="*/ 9649 w 10000"/>
                        <a:gd name="connsiteY3" fmla="*/ 130 h 10000"/>
                        <a:gd name="connsiteX4" fmla="*/ 9834 w 10000"/>
                        <a:gd name="connsiteY4" fmla="*/ 275 h 10000"/>
                        <a:gd name="connsiteX5" fmla="*/ 9951 w 10000"/>
                        <a:gd name="connsiteY5" fmla="*/ 466 h 10000"/>
                        <a:gd name="connsiteX6" fmla="*/ 10000 w 10000"/>
                        <a:gd name="connsiteY6" fmla="*/ 673 h 10000"/>
                        <a:gd name="connsiteX7" fmla="*/ 10000 w 10000"/>
                        <a:gd name="connsiteY7" fmla="*/ 9320 h 10000"/>
                        <a:gd name="connsiteX8" fmla="*/ 9951 w 10000"/>
                        <a:gd name="connsiteY8" fmla="*/ 9534 h 10000"/>
                        <a:gd name="connsiteX9" fmla="*/ 9834 w 10000"/>
                        <a:gd name="connsiteY9" fmla="*/ 9717 h 10000"/>
                        <a:gd name="connsiteX10" fmla="*/ 9649 w 10000"/>
                        <a:gd name="connsiteY10" fmla="*/ 9870 h 10000"/>
                        <a:gd name="connsiteX11" fmla="*/ 9405 w 10000"/>
                        <a:gd name="connsiteY11" fmla="*/ 9962 h 10000"/>
                        <a:gd name="connsiteX12" fmla="*/ 9133 w 10000"/>
                        <a:gd name="connsiteY12" fmla="*/ 10000 h 10000"/>
                        <a:gd name="connsiteX13" fmla="*/ 867 w 10000"/>
                        <a:gd name="connsiteY13" fmla="*/ 10000 h 10000"/>
                        <a:gd name="connsiteX14" fmla="*/ 0 w 10000"/>
                        <a:gd name="connsiteY14" fmla="*/ 9320 h 10000"/>
                        <a:gd name="connsiteX15" fmla="*/ 0 w 10000"/>
                        <a:gd name="connsiteY15" fmla="*/ 673 h 10000"/>
                        <a:gd name="connsiteX16" fmla="*/ 867 w 10000"/>
                        <a:gd name="connsiteY16" fmla="*/ 0 h 10000"/>
                        <a:gd name="connsiteX0" fmla="*/ 867 w 10000"/>
                        <a:gd name="connsiteY0" fmla="*/ 0 h 10000"/>
                        <a:gd name="connsiteX1" fmla="*/ 9133 w 10000"/>
                        <a:gd name="connsiteY1" fmla="*/ 0 h 10000"/>
                        <a:gd name="connsiteX2" fmla="*/ 9405 w 10000"/>
                        <a:gd name="connsiteY2" fmla="*/ 38 h 10000"/>
                        <a:gd name="connsiteX3" fmla="*/ 9649 w 10000"/>
                        <a:gd name="connsiteY3" fmla="*/ 130 h 10000"/>
                        <a:gd name="connsiteX4" fmla="*/ 9834 w 10000"/>
                        <a:gd name="connsiteY4" fmla="*/ 275 h 10000"/>
                        <a:gd name="connsiteX5" fmla="*/ 9951 w 10000"/>
                        <a:gd name="connsiteY5" fmla="*/ 466 h 10000"/>
                        <a:gd name="connsiteX6" fmla="*/ 10000 w 10000"/>
                        <a:gd name="connsiteY6" fmla="*/ 673 h 10000"/>
                        <a:gd name="connsiteX7" fmla="*/ 10000 w 10000"/>
                        <a:gd name="connsiteY7" fmla="*/ 9320 h 10000"/>
                        <a:gd name="connsiteX8" fmla="*/ 9951 w 10000"/>
                        <a:gd name="connsiteY8" fmla="*/ 9534 h 10000"/>
                        <a:gd name="connsiteX9" fmla="*/ 9834 w 10000"/>
                        <a:gd name="connsiteY9" fmla="*/ 9717 h 10000"/>
                        <a:gd name="connsiteX10" fmla="*/ 9649 w 10000"/>
                        <a:gd name="connsiteY10" fmla="*/ 9870 h 10000"/>
                        <a:gd name="connsiteX11" fmla="*/ 9405 w 10000"/>
                        <a:gd name="connsiteY11" fmla="*/ 9962 h 10000"/>
                        <a:gd name="connsiteX12" fmla="*/ 9133 w 10000"/>
                        <a:gd name="connsiteY12" fmla="*/ 10000 h 10000"/>
                        <a:gd name="connsiteX13" fmla="*/ 867 w 10000"/>
                        <a:gd name="connsiteY13" fmla="*/ 10000 h 10000"/>
                        <a:gd name="connsiteX14" fmla="*/ 0 w 10000"/>
                        <a:gd name="connsiteY14" fmla="*/ 9320 h 10000"/>
                        <a:gd name="connsiteX15" fmla="*/ 0 w 10000"/>
                        <a:gd name="connsiteY15" fmla="*/ 673 h 10000"/>
                        <a:gd name="connsiteX16" fmla="*/ 867 w 10000"/>
                        <a:gd name="connsiteY16" fmla="*/ 0 h 10000"/>
                        <a:gd name="connsiteX0" fmla="*/ 867 w 10000"/>
                        <a:gd name="connsiteY0" fmla="*/ 0 h 10000"/>
                        <a:gd name="connsiteX1" fmla="*/ 9133 w 10000"/>
                        <a:gd name="connsiteY1" fmla="*/ 0 h 10000"/>
                        <a:gd name="connsiteX2" fmla="*/ 9405 w 10000"/>
                        <a:gd name="connsiteY2" fmla="*/ 38 h 10000"/>
                        <a:gd name="connsiteX3" fmla="*/ 9649 w 10000"/>
                        <a:gd name="connsiteY3" fmla="*/ 130 h 10000"/>
                        <a:gd name="connsiteX4" fmla="*/ 9834 w 10000"/>
                        <a:gd name="connsiteY4" fmla="*/ 275 h 10000"/>
                        <a:gd name="connsiteX5" fmla="*/ 9951 w 10000"/>
                        <a:gd name="connsiteY5" fmla="*/ 466 h 10000"/>
                        <a:gd name="connsiteX6" fmla="*/ 10000 w 10000"/>
                        <a:gd name="connsiteY6" fmla="*/ 673 h 10000"/>
                        <a:gd name="connsiteX7" fmla="*/ 10000 w 10000"/>
                        <a:gd name="connsiteY7" fmla="*/ 9320 h 10000"/>
                        <a:gd name="connsiteX8" fmla="*/ 9951 w 10000"/>
                        <a:gd name="connsiteY8" fmla="*/ 9534 h 10000"/>
                        <a:gd name="connsiteX9" fmla="*/ 9834 w 10000"/>
                        <a:gd name="connsiteY9" fmla="*/ 9717 h 10000"/>
                        <a:gd name="connsiteX10" fmla="*/ 9649 w 10000"/>
                        <a:gd name="connsiteY10" fmla="*/ 9870 h 10000"/>
                        <a:gd name="connsiteX11" fmla="*/ 9405 w 10000"/>
                        <a:gd name="connsiteY11" fmla="*/ 9962 h 10000"/>
                        <a:gd name="connsiteX12" fmla="*/ 9133 w 10000"/>
                        <a:gd name="connsiteY12" fmla="*/ 10000 h 10000"/>
                        <a:gd name="connsiteX13" fmla="*/ 867 w 10000"/>
                        <a:gd name="connsiteY13" fmla="*/ 10000 h 10000"/>
                        <a:gd name="connsiteX14" fmla="*/ 0 w 10000"/>
                        <a:gd name="connsiteY14" fmla="*/ 9320 h 10000"/>
                        <a:gd name="connsiteX15" fmla="*/ 0 w 10000"/>
                        <a:gd name="connsiteY15" fmla="*/ 673 h 10000"/>
                        <a:gd name="connsiteX16" fmla="*/ 867 w 10000"/>
                        <a:gd name="connsiteY16" fmla="*/ 0 h 10000"/>
                        <a:gd name="connsiteX0" fmla="*/ 867 w 10000"/>
                        <a:gd name="connsiteY0" fmla="*/ 0 h 10084"/>
                        <a:gd name="connsiteX1" fmla="*/ 9133 w 10000"/>
                        <a:gd name="connsiteY1" fmla="*/ 0 h 10084"/>
                        <a:gd name="connsiteX2" fmla="*/ 9405 w 10000"/>
                        <a:gd name="connsiteY2" fmla="*/ 38 h 10084"/>
                        <a:gd name="connsiteX3" fmla="*/ 9649 w 10000"/>
                        <a:gd name="connsiteY3" fmla="*/ 130 h 10084"/>
                        <a:gd name="connsiteX4" fmla="*/ 9834 w 10000"/>
                        <a:gd name="connsiteY4" fmla="*/ 275 h 10084"/>
                        <a:gd name="connsiteX5" fmla="*/ 9951 w 10000"/>
                        <a:gd name="connsiteY5" fmla="*/ 466 h 10084"/>
                        <a:gd name="connsiteX6" fmla="*/ 10000 w 10000"/>
                        <a:gd name="connsiteY6" fmla="*/ 673 h 10084"/>
                        <a:gd name="connsiteX7" fmla="*/ 10000 w 10000"/>
                        <a:gd name="connsiteY7" fmla="*/ 9320 h 10084"/>
                        <a:gd name="connsiteX8" fmla="*/ 9834 w 10000"/>
                        <a:gd name="connsiteY8" fmla="*/ 9717 h 10084"/>
                        <a:gd name="connsiteX9" fmla="*/ 9649 w 10000"/>
                        <a:gd name="connsiteY9" fmla="*/ 9870 h 10084"/>
                        <a:gd name="connsiteX10" fmla="*/ 9405 w 10000"/>
                        <a:gd name="connsiteY10" fmla="*/ 9962 h 10084"/>
                        <a:gd name="connsiteX11" fmla="*/ 9133 w 10000"/>
                        <a:gd name="connsiteY11" fmla="*/ 10000 h 10084"/>
                        <a:gd name="connsiteX12" fmla="*/ 867 w 10000"/>
                        <a:gd name="connsiteY12" fmla="*/ 10000 h 10084"/>
                        <a:gd name="connsiteX13" fmla="*/ 0 w 10000"/>
                        <a:gd name="connsiteY13" fmla="*/ 9320 h 10084"/>
                        <a:gd name="connsiteX14" fmla="*/ 0 w 10000"/>
                        <a:gd name="connsiteY14" fmla="*/ 673 h 10084"/>
                        <a:gd name="connsiteX15" fmla="*/ 867 w 10000"/>
                        <a:gd name="connsiteY15" fmla="*/ 0 h 10084"/>
                        <a:gd name="connsiteX0" fmla="*/ 867 w 10000"/>
                        <a:gd name="connsiteY0" fmla="*/ 0 h 10146"/>
                        <a:gd name="connsiteX1" fmla="*/ 9133 w 10000"/>
                        <a:gd name="connsiteY1" fmla="*/ 0 h 10146"/>
                        <a:gd name="connsiteX2" fmla="*/ 9405 w 10000"/>
                        <a:gd name="connsiteY2" fmla="*/ 38 h 10146"/>
                        <a:gd name="connsiteX3" fmla="*/ 9649 w 10000"/>
                        <a:gd name="connsiteY3" fmla="*/ 130 h 10146"/>
                        <a:gd name="connsiteX4" fmla="*/ 9834 w 10000"/>
                        <a:gd name="connsiteY4" fmla="*/ 275 h 10146"/>
                        <a:gd name="connsiteX5" fmla="*/ 9951 w 10000"/>
                        <a:gd name="connsiteY5" fmla="*/ 466 h 10146"/>
                        <a:gd name="connsiteX6" fmla="*/ 10000 w 10000"/>
                        <a:gd name="connsiteY6" fmla="*/ 673 h 10146"/>
                        <a:gd name="connsiteX7" fmla="*/ 10000 w 10000"/>
                        <a:gd name="connsiteY7" fmla="*/ 9320 h 10146"/>
                        <a:gd name="connsiteX8" fmla="*/ 9649 w 10000"/>
                        <a:gd name="connsiteY8" fmla="*/ 9870 h 10146"/>
                        <a:gd name="connsiteX9" fmla="*/ 9405 w 10000"/>
                        <a:gd name="connsiteY9" fmla="*/ 9962 h 10146"/>
                        <a:gd name="connsiteX10" fmla="*/ 9133 w 10000"/>
                        <a:gd name="connsiteY10" fmla="*/ 10000 h 10146"/>
                        <a:gd name="connsiteX11" fmla="*/ 867 w 10000"/>
                        <a:gd name="connsiteY11" fmla="*/ 10000 h 10146"/>
                        <a:gd name="connsiteX12" fmla="*/ 0 w 10000"/>
                        <a:gd name="connsiteY12" fmla="*/ 9320 h 10146"/>
                        <a:gd name="connsiteX13" fmla="*/ 0 w 10000"/>
                        <a:gd name="connsiteY13" fmla="*/ 673 h 10146"/>
                        <a:gd name="connsiteX14" fmla="*/ 867 w 10000"/>
                        <a:gd name="connsiteY14" fmla="*/ 0 h 10146"/>
                        <a:gd name="connsiteX0" fmla="*/ 867 w 10000"/>
                        <a:gd name="connsiteY0" fmla="*/ 0 h 10187"/>
                        <a:gd name="connsiteX1" fmla="*/ 9133 w 10000"/>
                        <a:gd name="connsiteY1" fmla="*/ 0 h 10187"/>
                        <a:gd name="connsiteX2" fmla="*/ 9405 w 10000"/>
                        <a:gd name="connsiteY2" fmla="*/ 38 h 10187"/>
                        <a:gd name="connsiteX3" fmla="*/ 9649 w 10000"/>
                        <a:gd name="connsiteY3" fmla="*/ 130 h 10187"/>
                        <a:gd name="connsiteX4" fmla="*/ 9834 w 10000"/>
                        <a:gd name="connsiteY4" fmla="*/ 275 h 10187"/>
                        <a:gd name="connsiteX5" fmla="*/ 9951 w 10000"/>
                        <a:gd name="connsiteY5" fmla="*/ 466 h 10187"/>
                        <a:gd name="connsiteX6" fmla="*/ 10000 w 10000"/>
                        <a:gd name="connsiteY6" fmla="*/ 673 h 10187"/>
                        <a:gd name="connsiteX7" fmla="*/ 10000 w 10000"/>
                        <a:gd name="connsiteY7" fmla="*/ 9320 h 10187"/>
                        <a:gd name="connsiteX8" fmla="*/ 9405 w 10000"/>
                        <a:gd name="connsiteY8" fmla="*/ 9962 h 10187"/>
                        <a:gd name="connsiteX9" fmla="*/ 9133 w 10000"/>
                        <a:gd name="connsiteY9" fmla="*/ 10000 h 10187"/>
                        <a:gd name="connsiteX10" fmla="*/ 867 w 10000"/>
                        <a:gd name="connsiteY10" fmla="*/ 10000 h 10187"/>
                        <a:gd name="connsiteX11" fmla="*/ 0 w 10000"/>
                        <a:gd name="connsiteY11" fmla="*/ 9320 h 10187"/>
                        <a:gd name="connsiteX12" fmla="*/ 0 w 10000"/>
                        <a:gd name="connsiteY12" fmla="*/ 673 h 10187"/>
                        <a:gd name="connsiteX13" fmla="*/ 867 w 10000"/>
                        <a:gd name="connsiteY13" fmla="*/ 0 h 10187"/>
                        <a:gd name="connsiteX0" fmla="*/ 867 w 10083"/>
                        <a:gd name="connsiteY0" fmla="*/ 0 h 10206"/>
                        <a:gd name="connsiteX1" fmla="*/ 9133 w 10083"/>
                        <a:gd name="connsiteY1" fmla="*/ 0 h 10206"/>
                        <a:gd name="connsiteX2" fmla="*/ 9405 w 10083"/>
                        <a:gd name="connsiteY2" fmla="*/ 38 h 10206"/>
                        <a:gd name="connsiteX3" fmla="*/ 9649 w 10083"/>
                        <a:gd name="connsiteY3" fmla="*/ 130 h 10206"/>
                        <a:gd name="connsiteX4" fmla="*/ 9834 w 10083"/>
                        <a:gd name="connsiteY4" fmla="*/ 275 h 10206"/>
                        <a:gd name="connsiteX5" fmla="*/ 9951 w 10083"/>
                        <a:gd name="connsiteY5" fmla="*/ 466 h 10206"/>
                        <a:gd name="connsiteX6" fmla="*/ 10000 w 10083"/>
                        <a:gd name="connsiteY6" fmla="*/ 673 h 10206"/>
                        <a:gd name="connsiteX7" fmla="*/ 10000 w 10083"/>
                        <a:gd name="connsiteY7" fmla="*/ 9320 h 10206"/>
                        <a:gd name="connsiteX8" fmla="*/ 9133 w 10083"/>
                        <a:gd name="connsiteY8" fmla="*/ 10000 h 10206"/>
                        <a:gd name="connsiteX9" fmla="*/ 867 w 10083"/>
                        <a:gd name="connsiteY9" fmla="*/ 10000 h 10206"/>
                        <a:gd name="connsiteX10" fmla="*/ 0 w 10083"/>
                        <a:gd name="connsiteY10" fmla="*/ 9320 h 10206"/>
                        <a:gd name="connsiteX11" fmla="*/ 0 w 10083"/>
                        <a:gd name="connsiteY11" fmla="*/ 673 h 10206"/>
                        <a:gd name="connsiteX12" fmla="*/ 867 w 10083"/>
                        <a:gd name="connsiteY12" fmla="*/ 0 h 10206"/>
                        <a:gd name="connsiteX0" fmla="*/ 867 w 10000"/>
                        <a:gd name="connsiteY0" fmla="*/ 0 h 10148"/>
                        <a:gd name="connsiteX1" fmla="*/ 9133 w 10000"/>
                        <a:gd name="connsiteY1" fmla="*/ 0 h 10148"/>
                        <a:gd name="connsiteX2" fmla="*/ 9405 w 10000"/>
                        <a:gd name="connsiteY2" fmla="*/ 38 h 10148"/>
                        <a:gd name="connsiteX3" fmla="*/ 9649 w 10000"/>
                        <a:gd name="connsiteY3" fmla="*/ 130 h 10148"/>
                        <a:gd name="connsiteX4" fmla="*/ 9834 w 10000"/>
                        <a:gd name="connsiteY4" fmla="*/ 275 h 10148"/>
                        <a:gd name="connsiteX5" fmla="*/ 9951 w 10000"/>
                        <a:gd name="connsiteY5" fmla="*/ 466 h 10148"/>
                        <a:gd name="connsiteX6" fmla="*/ 10000 w 10000"/>
                        <a:gd name="connsiteY6" fmla="*/ 673 h 10148"/>
                        <a:gd name="connsiteX7" fmla="*/ 10000 w 10000"/>
                        <a:gd name="connsiteY7" fmla="*/ 9320 h 10148"/>
                        <a:gd name="connsiteX8" fmla="*/ 9133 w 10000"/>
                        <a:gd name="connsiteY8" fmla="*/ 10000 h 10148"/>
                        <a:gd name="connsiteX9" fmla="*/ 867 w 10000"/>
                        <a:gd name="connsiteY9" fmla="*/ 10000 h 10148"/>
                        <a:gd name="connsiteX10" fmla="*/ 0 w 10000"/>
                        <a:gd name="connsiteY10" fmla="*/ 9320 h 10148"/>
                        <a:gd name="connsiteX11" fmla="*/ 0 w 10000"/>
                        <a:gd name="connsiteY11" fmla="*/ 673 h 10148"/>
                        <a:gd name="connsiteX12" fmla="*/ 867 w 10000"/>
                        <a:gd name="connsiteY12" fmla="*/ 0 h 10148"/>
                        <a:gd name="connsiteX0" fmla="*/ 867 w 10019"/>
                        <a:gd name="connsiteY0" fmla="*/ 0 h 10000"/>
                        <a:gd name="connsiteX1" fmla="*/ 9133 w 10019"/>
                        <a:gd name="connsiteY1" fmla="*/ 0 h 10000"/>
                        <a:gd name="connsiteX2" fmla="*/ 9405 w 10019"/>
                        <a:gd name="connsiteY2" fmla="*/ 38 h 10000"/>
                        <a:gd name="connsiteX3" fmla="*/ 9649 w 10019"/>
                        <a:gd name="connsiteY3" fmla="*/ 130 h 10000"/>
                        <a:gd name="connsiteX4" fmla="*/ 9834 w 10019"/>
                        <a:gd name="connsiteY4" fmla="*/ 275 h 10000"/>
                        <a:gd name="connsiteX5" fmla="*/ 9951 w 10019"/>
                        <a:gd name="connsiteY5" fmla="*/ 466 h 10000"/>
                        <a:gd name="connsiteX6" fmla="*/ 10000 w 10019"/>
                        <a:gd name="connsiteY6" fmla="*/ 673 h 10000"/>
                        <a:gd name="connsiteX7" fmla="*/ 10000 w 10019"/>
                        <a:gd name="connsiteY7" fmla="*/ 9320 h 10000"/>
                        <a:gd name="connsiteX8" fmla="*/ 9133 w 10019"/>
                        <a:gd name="connsiteY8" fmla="*/ 10000 h 10000"/>
                        <a:gd name="connsiteX9" fmla="*/ 867 w 10019"/>
                        <a:gd name="connsiteY9" fmla="*/ 10000 h 10000"/>
                        <a:gd name="connsiteX10" fmla="*/ 0 w 10019"/>
                        <a:gd name="connsiteY10" fmla="*/ 9320 h 10000"/>
                        <a:gd name="connsiteX11" fmla="*/ 0 w 10019"/>
                        <a:gd name="connsiteY11" fmla="*/ 673 h 10000"/>
                        <a:gd name="connsiteX12" fmla="*/ 867 w 10019"/>
                        <a:gd name="connsiteY12" fmla="*/ 0 h 10000"/>
                        <a:gd name="connsiteX0" fmla="*/ 867 w 10000"/>
                        <a:gd name="connsiteY0" fmla="*/ 0 h 10000"/>
                        <a:gd name="connsiteX1" fmla="*/ 9133 w 10000"/>
                        <a:gd name="connsiteY1" fmla="*/ 0 h 10000"/>
                        <a:gd name="connsiteX2" fmla="*/ 9405 w 10000"/>
                        <a:gd name="connsiteY2" fmla="*/ 38 h 10000"/>
                        <a:gd name="connsiteX3" fmla="*/ 9649 w 10000"/>
                        <a:gd name="connsiteY3" fmla="*/ 130 h 10000"/>
                        <a:gd name="connsiteX4" fmla="*/ 9834 w 10000"/>
                        <a:gd name="connsiteY4" fmla="*/ 275 h 10000"/>
                        <a:gd name="connsiteX5" fmla="*/ 9951 w 10000"/>
                        <a:gd name="connsiteY5" fmla="*/ 466 h 10000"/>
                        <a:gd name="connsiteX6" fmla="*/ 10000 w 10000"/>
                        <a:gd name="connsiteY6" fmla="*/ 673 h 10000"/>
                        <a:gd name="connsiteX7" fmla="*/ 10000 w 10000"/>
                        <a:gd name="connsiteY7" fmla="*/ 9320 h 10000"/>
                        <a:gd name="connsiteX8" fmla="*/ 9133 w 10000"/>
                        <a:gd name="connsiteY8" fmla="*/ 10000 h 10000"/>
                        <a:gd name="connsiteX9" fmla="*/ 867 w 10000"/>
                        <a:gd name="connsiteY9" fmla="*/ 10000 h 10000"/>
                        <a:gd name="connsiteX10" fmla="*/ 0 w 10000"/>
                        <a:gd name="connsiteY10" fmla="*/ 9320 h 10000"/>
                        <a:gd name="connsiteX11" fmla="*/ 0 w 10000"/>
                        <a:gd name="connsiteY11" fmla="*/ 673 h 10000"/>
                        <a:gd name="connsiteX12" fmla="*/ 867 w 10000"/>
                        <a:gd name="connsiteY12" fmla="*/ 0 h 10000"/>
                        <a:gd name="connsiteX0" fmla="*/ 867 w 10000"/>
                        <a:gd name="connsiteY0" fmla="*/ 0 h 10012"/>
                        <a:gd name="connsiteX1" fmla="*/ 9133 w 10000"/>
                        <a:gd name="connsiteY1" fmla="*/ 0 h 10012"/>
                        <a:gd name="connsiteX2" fmla="*/ 9405 w 10000"/>
                        <a:gd name="connsiteY2" fmla="*/ 38 h 10012"/>
                        <a:gd name="connsiteX3" fmla="*/ 9649 w 10000"/>
                        <a:gd name="connsiteY3" fmla="*/ 130 h 10012"/>
                        <a:gd name="connsiteX4" fmla="*/ 9834 w 10000"/>
                        <a:gd name="connsiteY4" fmla="*/ 275 h 10012"/>
                        <a:gd name="connsiteX5" fmla="*/ 9951 w 10000"/>
                        <a:gd name="connsiteY5" fmla="*/ 466 h 10012"/>
                        <a:gd name="connsiteX6" fmla="*/ 10000 w 10000"/>
                        <a:gd name="connsiteY6" fmla="*/ 673 h 10012"/>
                        <a:gd name="connsiteX7" fmla="*/ 10000 w 10000"/>
                        <a:gd name="connsiteY7" fmla="*/ 9320 h 10012"/>
                        <a:gd name="connsiteX8" fmla="*/ 9133 w 10000"/>
                        <a:gd name="connsiteY8" fmla="*/ 10000 h 10012"/>
                        <a:gd name="connsiteX9" fmla="*/ 867 w 10000"/>
                        <a:gd name="connsiteY9" fmla="*/ 10000 h 10012"/>
                        <a:gd name="connsiteX10" fmla="*/ 0 w 10000"/>
                        <a:gd name="connsiteY10" fmla="*/ 9320 h 10012"/>
                        <a:gd name="connsiteX11" fmla="*/ 0 w 10000"/>
                        <a:gd name="connsiteY11" fmla="*/ 673 h 10012"/>
                        <a:gd name="connsiteX12" fmla="*/ 867 w 10000"/>
                        <a:gd name="connsiteY12" fmla="*/ 0 h 10012"/>
                        <a:gd name="connsiteX0" fmla="*/ 867 w 10000"/>
                        <a:gd name="connsiteY0" fmla="*/ 0 h 10012"/>
                        <a:gd name="connsiteX1" fmla="*/ 9133 w 10000"/>
                        <a:gd name="connsiteY1" fmla="*/ 0 h 10012"/>
                        <a:gd name="connsiteX2" fmla="*/ 9405 w 10000"/>
                        <a:gd name="connsiteY2" fmla="*/ 38 h 10012"/>
                        <a:gd name="connsiteX3" fmla="*/ 9649 w 10000"/>
                        <a:gd name="connsiteY3" fmla="*/ 130 h 10012"/>
                        <a:gd name="connsiteX4" fmla="*/ 9834 w 10000"/>
                        <a:gd name="connsiteY4" fmla="*/ 275 h 10012"/>
                        <a:gd name="connsiteX5" fmla="*/ 9951 w 10000"/>
                        <a:gd name="connsiteY5" fmla="*/ 466 h 10012"/>
                        <a:gd name="connsiteX6" fmla="*/ 10000 w 10000"/>
                        <a:gd name="connsiteY6" fmla="*/ 673 h 10012"/>
                        <a:gd name="connsiteX7" fmla="*/ 10000 w 10000"/>
                        <a:gd name="connsiteY7" fmla="*/ 9320 h 10012"/>
                        <a:gd name="connsiteX8" fmla="*/ 9133 w 10000"/>
                        <a:gd name="connsiteY8" fmla="*/ 10000 h 10012"/>
                        <a:gd name="connsiteX9" fmla="*/ 867 w 10000"/>
                        <a:gd name="connsiteY9" fmla="*/ 10000 h 10012"/>
                        <a:gd name="connsiteX10" fmla="*/ 0 w 10000"/>
                        <a:gd name="connsiteY10" fmla="*/ 9320 h 10012"/>
                        <a:gd name="connsiteX11" fmla="*/ 0 w 10000"/>
                        <a:gd name="connsiteY11" fmla="*/ 673 h 10012"/>
                        <a:gd name="connsiteX12" fmla="*/ 867 w 10000"/>
                        <a:gd name="connsiteY12" fmla="*/ 0 h 10012"/>
                        <a:gd name="connsiteX0" fmla="*/ 867 w 10000"/>
                        <a:gd name="connsiteY0" fmla="*/ 0 h 10000"/>
                        <a:gd name="connsiteX1" fmla="*/ 9133 w 10000"/>
                        <a:gd name="connsiteY1" fmla="*/ 0 h 10000"/>
                        <a:gd name="connsiteX2" fmla="*/ 9405 w 10000"/>
                        <a:gd name="connsiteY2" fmla="*/ 38 h 10000"/>
                        <a:gd name="connsiteX3" fmla="*/ 9649 w 10000"/>
                        <a:gd name="connsiteY3" fmla="*/ 130 h 10000"/>
                        <a:gd name="connsiteX4" fmla="*/ 9834 w 10000"/>
                        <a:gd name="connsiteY4" fmla="*/ 275 h 10000"/>
                        <a:gd name="connsiteX5" fmla="*/ 9951 w 10000"/>
                        <a:gd name="connsiteY5" fmla="*/ 466 h 10000"/>
                        <a:gd name="connsiteX6" fmla="*/ 10000 w 10000"/>
                        <a:gd name="connsiteY6" fmla="*/ 673 h 10000"/>
                        <a:gd name="connsiteX7" fmla="*/ 10000 w 10000"/>
                        <a:gd name="connsiteY7" fmla="*/ 9320 h 10000"/>
                        <a:gd name="connsiteX8" fmla="*/ 9133 w 10000"/>
                        <a:gd name="connsiteY8" fmla="*/ 10000 h 10000"/>
                        <a:gd name="connsiteX9" fmla="*/ 867 w 10000"/>
                        <a:gd name="connsiteY9" fmla="*/ 10000 h 10000"/>
                        <a:gd name="connsiteX10" fmla="*/ 0 w 10000"/>
                        <a:gd name="connsiteY10" fmla="*/ 9320 h 10000"/>
                        <a:gd name="connsiteX11" fmla="*/ 0 w 10000"/>
                        <a:gd name="connsiteY11" fmla="*/ 673 h 10000"/>
                        <a:gd name="connsiteX12" fmla="*/ 867 w 10000"/>
                        <a:gd name="connsiteY12" fmla="*/ 0 h 10000"/>
                        <a:gd name="connsiteX0" fmla="*/ 867 w 10000"/>
                        <a:gd name="connsiteY0" fmla="*/ 0 h 10000"/>
                        <a:gd name="connsiteX1" fmla="*/ 9133 w 10000"/>
                        <a:gd name="connsiteY1" fmla="*/ 0 h 10000"/>
                        <a:gd name="connsiteX2" fmla="*/ 9405 w 10000"/>
                        <a:gd name="connsiteY2" fmla="*/ 38 h 10000"/>
                        <a:gd name="connsiteX3" fmla="*/ 9649 w 10000"/>
                        <a:gd name="connsiteY3" fmla="*/ 130 h 10000"/>
                        <a:gd name="connsiteX4" fmla="*/ 9834 w 10000"/>
                        <a:gd name="connsiteY4" fmla="*/ 275 h 10000"/>
                        <a:gd name="connsiteX5" fmla="*/ 9951 w 10000"/>
                        <a:gd name="connsiteY5" fmla="*/ 466 h 10000"/>
                        <a:gd name="connsiteX6" fmla="*/ 10000 w 10000"/>
                        <a:gd name="connsiteY6" fmla="*/ 673 h 10000"/>
                        <a:gd name="connsiteX7" fmla="*/ 10000 w 10000"/>
                        <a:gd name="connsiteY7" fmla="*/ 9320 h 10000"/>
                        <a:gd name="connsiteX8" fmla="*/ 9133 w 10000"/>
                        <a:gd name="connsiteY8" fmla="*/ 10000 h 10000"/>
                        <a:gd name="connsiteX9" fmla="*/ 867 w 10000"/>
                        <a:gd name="connsiteY9" fmla="*/ 10000 h 10000"/>
                        <a:gd name="connsiteX10" fmla="*/ 0 w 10000"/>
                        <a:gd name="connsiteY10" fmla="*/ 9320 h 10000"/>
                        <a:gd name="connsiteX11" fmla="*/ 0 w 10000"/>
                        <a:gd name="connsiteY11" fmla="*/ 673 h 10000"/>
                        <a:gd name="connsiteX12" fmla="*/ 867 w 10000"/>
                        <a:gd name="connsiteY12" fmla="*/ 0 h 10000"/>
                        <a:gd name="connsiteX0" fmla="*/ 867 w 10000"/>
                        <a:gd name="connsiteY0" fmla="*/ 0 h 10005"/>
                        <a:gd name="connsiteX1" fmla="*/ 9133 w 10000"/>
                        <a:gd name="connsiteY1" fmla="*/ 0 h 10005"/>
                        <a:gd name="connsiteX2" fmla="*/ 9405 w 10000"/>
                        <a:gd name="connsiteY2" fmla="*/ 38 h 10005"/>
                        <a:gd name="connsiteX3" fmla="*/ 9649 w 10000"/>
                        <a:gd name="connsiteY3" fmla="*/ 130 h 10005"/>
                        <a:gd name="connsiteX4" fmla="*/ 9834 w 10000"/>
                        <a:gd name="connsiteY4" fmla="*/ 275 h 10005"/>
                        <a:gd name="connsiteX5" fmla="*/ 9951 w 10000"/>
                        <a:gd name="connsiteY5" fmla="*/ 466 h 10005"/>
                        <a:gd name="connsiteX6" fmla="*/ 10000 w 10000"/>
                        <a:gd name="connsiteY6" fmla="*/ 673 h 10005"/>
                        <a:gd name="connsiteX7" fmla="*/ 10000 w 10000"/>
                        <a:gd name="connsiteY7" fmla="*/ 9320 h 10005"/>
                        <a:gd name="connsiteX8" fmla="*/ 9133 w 10000"/>
                        <a:gd name="connsiteY8" fmla="*/ 10000 h 10005"/>
                        <a:gd name="connsiteX9" fmla="*/ 867 w 10000"/>
                        <a:gd name="connsiteY9" fmla="*/ 10000 h 10005"/>
                        <a:gd name="connsiteX10" fmla="*/ 0 w 10000"/>
                        <a:gd name="connsiteY10" fmla="*/ 9320 h 10005"/>
                        <a:gd name="connsiteX11" fmla="*/ 0 w 10000"/>
                        <a:gd name="connsiteY11" fmla="*/ 673 h 10005"/>
                        <a:gd name="connsiteX12" fmla="*/ 867 w 10000"/>
                        <a:gd name="connsiteY12" fmla="*/ 0 h 10005"/>
                        <a:gd name="connsiteX0" fmla="*/ 867 w 10000"/>
                        <a:gd name="connsiteY0" fmla="*/ 0 h 10000"/>
                        <a:gd name="connsiteX1" fmla="*/ 9133 w 10000"/>
                        <a:gd name="connsiteY1" fmla="*/ 0 h 10000"/>
                        <a:gd name="connsiteX2" fmla="*/ 9405 w 10000"/>
                        <a:gd name="connsiteY2" fmla="*/ 38 h 10000"/>
                        <a:gd name="connsiteX3" fmla="*/ 9649 w 10000"/>
                        <a:gd name="connsiteY3" fmla="*/ 130 h 10000"/>
                        <a:gd name="connsiteX4" fmla="*/ 9834 w 10000"/>
                        <a:gd name="connsiteY4" fmla="*/ 275 h 10000"/>
                        <a:gd name="connsiteX5" fmla="*/ 9951 w 10000"/>
                        <a:gd name="connsiteY5" fmla="*/ 466 h 10000"/>
                        <a:gd name="connsiteX6" fmla="*/ 10000 w 10000"/>
                        <a:gd name="connsiteY6" fmla="*/ 673 h 10000"/>
                        <a:gd name="connsiteX7" fmla="*/ 10000 w 10000"/>
                        <a:gd name="connsiteY7" fmla="*/ 9320 h 10000"/>
                        <a:gd name="connsiteX8" fmla="*/ 9133 w 10000"/>
                        <a:gd name="connsiteY8" fmla="*/ 10000 h 10000"/>
                        <a:gd name="connsiteX9" fmla="*/ 867 w 10000"/>
                        <a:gd name="connsiteY9" fmla="*/ 10000 h 10000"/>
                        <a:gd name="connsiteX10" fmla="*/ 0 w 10000"/>
                        <a:gd name="connsiteY10" fmla="*/ 9320 h 10000"/>
                        <a:gd name="connsiteX11" fmla="*/ 0 w 10000"/>
                        <a:gd name="connsiteY11" fmla="*/ 673 h 10000"/>
                        <a:gd name="connsiteX12" fmla="*/ 867 w 10000"/>
                        <a:gd name="connsiteY12" fmla="*/ 0 h 10000"/>
                        <a:gd name="connsiteX0" fmla="*/ 867 w 10000"/>
                        <a:gd name="connsiteY0" fmla="*/ 0 h 10000"/>
                        <a:gd name="connsiteX1" fmla="*/ 9133 w 10000"/>
                        <a:gd name="connsiteY1" fmla="*/ 0 h 10000"/>
                        <a:gd name="connsiteX2" fmla="*/ 9405 w 10000"/>
                        <a:gd name="connsiteY2" fmla="*/ 38 h 10000"/>
                        <a:gd name="connsiteX3" fmla="*/ 9649 w 10000"/>
                        <a:gd name="connsiteY3" fmla="*/ 130 h 10000"/>
                        <a:gd name="connsiteX4" fmla="*/ 9834 w 10000"/>
                        <a:gd name="connsiteY4" fmla="*/ 275 h 10000"/>
                        <a:gd name="connsiteX5" fmla="*/ 9951 w 10000"/>
                        <a:gd name="connsiteY5" fmla="*/ 466 h 10000"/>
                        <a:gd name="connsiteX6" fmla="*/ 10000 w 10000"/>
                        <a:gd name="connsiteY6" fmla="*/ 673 h 10000"/>
                        <a:gd name="connsiteX7" fmla="*/ 10000 w 10000"/>
                        <a:gd name="connsiteY7" fmla="*/ 9320 h 10000"/>
                        <a:gd name="connsiteX8" fmla="*/ 9133 w 10000"/>
                        <a:gd name="connsiteY8" fmla="*/ 10000 h 10000"/>
                        <a:gd name="connsiteX9" fmla="*/ 867 w 10000"/>
                        <a:gd name="connsiteY9" fmla="*/ 10000 h 10000"/>
                        <a:gd name="connsiteX10" fmla="*/ 0 w 10000"/>
                        <a:gd name="connsiteY10" fmla="*/ 9320 h 10000"/>
                        <a:gd name="connsiteX11" fmla="*/ 0 w 10000"/>
                        <a:gd name="connsiteY11" fmla="*/ 673 h 10000"/>
                        <a:gd name="connsiteX12" fmla="*/ 867 w 10000"/>
                        <a:gd name="connsiteY12" fmla="*/ 0 h 10000"/>
                        <a:gd name="connsiteX0" fmla="*/ 867 w 10000"/>
                        <a:gd name="connsiteY0" fmla="*/ 0 h 10000"/>
                        <a:gd name="connsiteX1" fmla="*/ 9133 w 10000"/>
                        <a:gd name="connsiteY1" fmla="*/ 0 h 10000"/>
                        <a:gd name="connsiteX2" fmla="*/ 9405 w 10000"/>
                        <a:gd name="connsiteY2" fmla="*/ 38 h 10000"/>
                        <a:gd name="connsiteX3" fmla="*/ 9649 w 10000"/>
                        <a:gd name="connsiteY3" fmla="*/ 130 h 10000"/>
                        <a:gd name="connsiteX4" fmla="*/ 9834 w 10000"/>
                        <a:gd name="connsiteY4" fmla="*/ 275 h 10000"/>
                        <a:gd name="connsiteX5" fmla="*/ 9951 w 10000"/>
                        <a:gd name="connsiteY5" fmla="*/ 466 h 10000"/>
                        <a:gd name="connsiteX6" fmla="*/ 10000 w 10000"/>
                        <a:gd name="connsiteY6" fmla="*/ 673 h 10000"/>
                        <a:gd name="connsiteX7" fmla="*/ 10000 w 10000"/>
                        <a:gd name="connsiteY7" fmla="*/ 9320 h 10000"/>
                        <a:gd name="connsiteX8" fmla="*/ 9133 w 10000"/>
                        <a:gd name="connsiteY8" fmla="*/ 10000 h 10000"/>
                        <a:gd name="connsiteX9" fmla="*/ 867 w 10000"/>
                        <a:gd name="connsiteY9" fmla="*/ 10000 h 10000"/>
                        <a:gd name="connsiteX10" fmla="*/ 0 w 10000"/>
                        <a:gd name="connsiteY10" fmla="*/ 9320 h 10000"/>
                        <a:gd name="connsiteX11" fmla="*/ 0 w 10000"/>
                        <a:gd name="connsiteY11" fmla="*/ 673 h 10000"/>
                        <a:gd name="connsiteX12" fmla="*/ 867 w 10000"/>
                        <a:gd name="connsiteY12" fmla="*/ 0 h 10000"/>
                        <a:gd name="connsiteX0" fmla="*/ 867 w 10000"/>
                        <a:gd name="connsiteY0" fmla="*/ 0 h 10000"/>
                        <a:gd name="connsiteX1" fmla="*/ 9133 w 10000"/>
                        <a:gd name="connsiteY1" fmla="*/ 0 h 10000"/>
                        <a:gd name="connsiteX2" fmla="*/ 9405 w 10000"/>
                        <a:gd name="connsiteY2" fmla="*/ 38 h 10000"/>
                        <a:gd name="connsiteX3" fmla="*/ 9834 w 10000"/>
                        <a:gd name="connsiteY3" fmla="*/ 275 h 10000"/>
                        <a:gd name="connsiteX4" fmla="*/ 9951 w 10000"/>
                        <a:gd name="connsiteY4" fmla="*/ 466 h 10000"/>
                        <a:gd name="connsiteX5" fmla="*/ 10000 w 10000"/>
                        <a:gd name="connsiteY5" fmla="*/ 673 h 10000"/>
                        <a:gd name="connsiteX6" fmla="*/ 10000 w 10000"/>
                        <a:gd name="connsiteY6" fmla="*/ 9320 h 10000"/>
                        <a:gd name="connsiteX7" fmla="*/ 9133 w 10000"/>
                        <a:gd name="connsiteY7" fmla="*/ 10000 h 10000"/>
                        <a:gd name="connsiteX8" fmla="*/ 867 w 10000"/>
                        <a:gd name="connsiteY8" fmla="*/ 10000 h 10000"/>
                        <a:gd name="connsiteX9" fmla="*/ 0 w 10000"/>
                        <a:gd name="connsiteY9" fmla="*/ 9320 h 10000"/>
                        <a:gd name="connsiteX10" fmla="*/ 0 w 10000"/>
                        <a:gd name="connsiteY10" fmla="*/ 673 h 10000"/>
                        <a:gd name="connsiteX11" fmla="*/ 867 w 10000"/>
                        <a:gd name="connsiteY11" fmla="*/ 0 h 10000"/>
                        <a:gd name="connsiteX0" fmla="*/ 867 w 10000"/>
                        <a:gd name="connsiteY0" fmla="*/ 0 h 10000"/>
                        <a:gd name="connsiteX1" fmla="*/ 9133 w 10000"/>
                        <a:gd name="connsiteY1" fmla="*/ 0 h 10000"/>
                        <a:gd name="connsiteX2" fmla="*/ 9834 w 10000"/>
                        <a:gd name="connsiteY2" fmla="*/ 275 h 10000"/>
                        <a:gd name="connsiteX3" fmla="*/ 9951 w 10000"/>
                        <a:gd name="connsiteY3" fmla="*/ 466 h 10000"/>
                        <a:gd name="connsiteX4" fmla="*/ 10000 w 10000"/>
                        <a:gd name="connsiteY4" fmla="*/ 673 h 10000"/>
                        <a:gd name="connsiteX5" fmla="*/ 10000 w 10000"/>
                        <a:gd name="connsiteY5" fmla="*/ 9320 h 10000"/>
                        <a:gd name="connsiteX6" fmla="*/ 9133 w 10000"/>
                        <a:gd name="connsiteY6" fmla="*/ 10000 h 10000"/>
                        <a:gd name="connsiteX7" fmla="*/ 867 w 10000"/>
                        <a:gd name="connsiteY7" fmla="*/ 10000 h 10000"/>
                        <a:gd name="connsiteX8" fmla="*/ 0 w 10000"/>
                        <a:gd name="connsiteY8" fmla="*/ 9320 h 10000"/>
                        <a:gd name="connsiteX9" fmla="*/ 0 w 10000"/>
                        <a:gd name="connsiteY9" fmla="*/ 673 h 10000"/>
                        <a:gd name="connsiteX10" fmla="*/ 867 w 10000"/>
                        <a:gd name="connsiteY10" fmla="*/ 0 h 10000"/>
                        <a:gd name="connsiteX0" fmla="*/ 867 w 10000"/>
                        <a:gd name="connsiteY0" fmla="*/ 0 h 10000"/>
                        <a:gd name="connsiteX1" fmla="*/ 9133 w 10000"/>
                        <a:gd name="connsiteY1" fmla="*/ 0 h 10000"/>
                        <a:gd name="connsiteX2" fmla="*/ 9951 w 10000"/>
                        <a:gd name="connsiteY2" fmla="*/ 466 h 10000"/>
                        <a:gd name="connsiteX3" fmla="*/ 10000 w 10000"/>
                        <a:gd name="connsiteY3" fmla="*/ 673 h 10000"/>
                        <a:gd name="connsiteX4" fmla="*/ 10000 w 10000"/>
                        <a:gd name="connsiteY4" fmla="*/ 9320 h 10000"/>
                        <a:gd name="connsiteX5" fmla="*/ 9133 w 10000"/>
                        <a:gd name="connsiteY5" fmla="*/ 10000 h 10000"/>
                        <a:gd name="connsiteX6" fmla="*/ 867 w 10000"/>
                        <a:gd name="connsiteY6" fmla="*/ 10000 h 10000"/>
                        <a:gd name="connsiteX7" fmla="*/ 0 w 10000"/>
                        <a:gd name="connsiteY7" fmla="*/ 9320 h 10000"/>
                        <a:gd name="connsiteX8" fmla="*/ 0 w 10000"/>
                        <a:gd name="connsiteY8" fmla="*/ 673 h 10000"/>
                        <a:gd name="connsiteX9" fmla="*/ 867 w 10000"/>
                        <a:gd name="connsiteY9" fmla="*/ 0 h 10000"/>
                        <a:gd name="connsiteX0" fmla="*/ 867 w 10000"/>
                        <a:gd name="connsiteY0" fmla="*/ 0 h 10000"/>
                        <a:gd name="connsiteX1" fmla="*/ 9133 w 10000"/>
                        <a:gd name="connsiteY1" fmla="*/ 0 h 10000"/>
                        <a:gd name="connsiteX2" fmla="*/ 10000 w 10000"/>
                        <a:gd name="connsiteY2" fmla="*/ 673 h 10000"/>
                        <a:gd name="connsiteX3" fmla="*/ 10000 w 10000"/>
                        <a:gd name="connsiteY3" fmla="*/ 9320 h 10000"/>
                        <a:gd name="connsiteX4" fmla="*/ 9133 w 10000"/>
                        <a:gd name="connsiteY4" fmla="*/ 10000 h 10000"/>
                        <a:gd name="connsiteX5" fmla="*/ 867 w 10000"/>
                        <a:gd name="connsiteY5" fmla="*/ 10000 h 10000"/>
                        <a:gd name="connsiteX6" fmla="*/ 0 w 10000"/>
                        <a:gd name="connsiteY6" fmla="*/ 9320 h 10000"/>
                        <a:gd name="connsiteX7" fmla="*/ 0 w 10000"/>
                        <a:gd name="connsiteY7" fmla="*/ 673 h 10000"/>
                        <a:gd name="connsiteX8" fmla="*/ 867 w 10000"/>
                        <a:gd name="connsiteY8" fmla="*/ 0 h 10000"/>
                        <a:gd name="connsiteX0" fmla="*/ 867 w 10000"/>
                        <a:gd name="connsiteY0" fmla="*/ 0 h 10000"/>
                        <a:gd name="connsiteX1" fmla="*/ 9133 w 10000"/>
                        <a:gd name="connsiteY1" fmla="*/ 0 h 10000"/>
                        <a:gd name="connsiteX2" fmla="*/ 10000 w 10000"/>
                        <a:gd name="connsiteY2" fmla="*/ 673 h 10000"/>
                        <a:gd name="connsiteX3" fmla="*/ 10000 w 10000"/>
                        <a:gd name="connsiteY3" fmla="*/ 9320 h 10000"/>
                        <a:gd name="connsiteX4" fmla="*/ 9133 w 10000"/>
                        <a:gd name="connsiteY4" fmla="*/ 10000 h 10000"/>
                        <a:gd name="connsiteX5" fmla="*/ 867 w 10000"/>
                        <a:gd name="connsiteY5" fmla="*/ 10000 h 10000"/>
                        <a:gd name="connsiteX6" fmla="*/ 0 w 10000"/>
                        <a:gd name="connsiteY6" fmla="*/ 9320 h 10000"/>
                        <a:gd name="connsiteX7" fmla="*/ 0 w 10000"/>
                        <a:gd name="connsiteY7" fmla="*/ 673 h 10000"/>
                        <a:gd name="connsiteX8" fmla="*/ 867 w 10000"/>
                        <a:gd name="connsiteY8" fmla="*/ 0 h 10000"/>
                        <a:gd name="connsiteX0" fmla="*/ 867 w 10037"/>
                        <a:gd name="connsiteY0" fmla="*/ 0 h 10000"/>
                        <a:gd name="connsiteX1" fmla="*/ 9133 w 10037"/>
                        <a:gd name="connsiteY1" fmla="*/ 0 h 10000"/>
                        <a:gd name="connsiteX2" fmla="*/ 10000 w 10037"/>
                        <a:gd name="connsiteY2" fmla="*/ 673 h 10000"/>
                        <a:gd name="connsiteX3" fmla="*/ 10000 w 10037"/>
                        <a:gd name="connsiteY3" fmla="*/ 9320 h 10000"/>
                        <a:gd name="connsiteX4" fmla="*/ 9133 w 10037"/>
                        <a:gd name="connsiteY4" fmla="*/ 10000 h 10000"/>
                        <a:gd name="connsiteX5" fmla="*/ 867 w 10037"/>
                        <a:gd name="connsiteY5" fmla="*/ 10000 h 10000"/>
                        <a:gd name="connsiteX6" fmla="*/ 0 w 10037"/>
                        <a:gd name="connsiteY6" fmla="*/ 9320 h 10000"/>
                        <a:gd name="connsiteX7" fmla="*/ 0 w 10037"/>
                        <a:gd name="connsiteY7" fmla="*/ 673 h 10000"/>
                        <a:gd name="connsiteX8" fmla="*/ 867 w 10037"/>
                        <a:gd name="connsiteY8" fmla="*/ 0 h 10000"/>
                        <a:gd name="connsiteX0" fmla="*/ 867 w 10018"/>
                        <a:gd name="connsiteY0" fmla="*/ 0 h 10000"/>
                        <a:gd name="connsiteX1" fmla="*/ 9133 w 10018"/>
                        <a:gd name="connsiteY1" fmla="*/ 0 h 10000"/>
                        <a:gd name="connsiteX2" fmla="*/ 10000 w 10018"/>
                        <a:gd name="connsiteY2" fmla="*/ 673 h 10000"/>
                        <a:gd name="connsiteX3" fmla="*/ 10000 w 10018"/>
                        <a:gd name="connsiteY3" fmla="*/ 9320 h 10000"/>
                        <a:gd name="connsiteX4" fmla="*/ 9133 w 10018"/>
                        <a:gd name="connsiteY4" fmla="*/ 10000 h 10000"/>
                        <a:gd name="connsiteX5" fmla="*/ 867 w 10018"/>
                        <a:gd name="connsiteY5" fmla="*/ 10000 h 10000"/>
                        <a:gd name="connsiteX6" fmla="*/ 0 w 10018"/>
                        <a:gd name="connsiteY6" fmla="*/ 9320 h 10000"/>
                        <a:gd name="connsiteX7" fmla="*/ 0 w 10018"/>
                        <a:gd name="connsiteY7" fmla="*/ 673 h 10000"/>
                        <a:gd name="connsiteX8" fmla="*/ 867 w 10018"/>
                        <a:gd name="connsiteY8" fmla="*/ 0 h 10000"/>
                        <a:gd name="connsiteX0" fmla="*/ 867 w 10000"/>
                        <a:gd name="connsiteY0" fmla="*/ 0 h 10000"/>
                        <a:gd name="connsiteX1" fmla="*/ 9133 w 10000"/>
                        <a:gd name="connsiteY1" fmla="*/ 0 h 10000"/>
                        <a:gd name="connsiteX2" fmla="*/ 10000 w 10000"/>
                        <a:gd name="connsiteY2" fmla="*/ 673 h 10000"/>
                        <a:gd name="connsiteX3" fmla="*/ 10000 w 10000"/>
                        <a:gd name="connsiteY3" fmla="*/ 9320 h 10000"/>
                        <a:gd name="connsiteX4" fmla="*/ 9133 w 10000"/>
                        <a:gd name="connsiteY4" fmla="*/ 10000 h 10000"/>
                        <a:gd name="connsiteX5" fmla="*/ 867 w 10000"/>
                        <a:gd name="connsiteY5" fmla="*/ 10000 h 10000"/>
                        <a:gd name="connsiteX6" fmla="*/ 0 w 10000"/>
                        <a:gd name="connsiteY6" fmla="*/ 9320 h 10000"/>
                        <a:gd name="connsiteX7" fmla="*/ 0 w 10000"/>
                        <a:gd name="connsiteY7" fmla="*/ 673 h 10000"/>
                        <a:gd name="connsiteX8" fmla="*/ 867 w 10000"/>
                        <a:gd name="connsiteY8" fmla="*/ 0 h 10000"/>
                        <a:gd name="connsiteX0" fmla="*/ 867 w 10000"/>
                        <a:gd name="connsiteY0" fmla="*/ 0 h 10000"/>
                        <a:gd name="connsiteX1" fmla="*/ 9133 w 10000"/>
                        <a:gd name="connsiteY1" fmla="*/ 0 h 10000"/>
                        <a:gd name="connsiteX2" fmla="*/ 10000 w 10000"/>
                        <a:gd name="connsiteY2" fmla="*/ 673 h 10000"/>
                        <a:gd name="connsiteX3" fmla="*/ 10000 w 10000"/>
                        <a:gd name="connsiteY3" fmla="*/ 9320 h 10000"/>
                        <a:gd name="connsiteX4" fmla="*/ 9133 w 10000"/>
                        <a:gd name="connsiteY4" fmla="*/ 10000 h 10000"/>
                        <a:gd name="connsiteX5" fmla="*/ 867 w 10000"/>
                        <a:gd name="connsiteY5" fmla="*/ 10000 h 10000"/>
                        <a:gd name="connsiteX6" fmla="*/ 0 w 10000"/>
                        <a:gd name="connsiteY6" fmla="*/ 9320 h 10000"/>
                        <a:gd name="connsiteX7" fmla="*/ 0 w 10000"/>
                        <a:gd name="connsiteY7" fmla="*/ 673 h 10000"/>
                        <a:gd name="connsiteX8" fmla="*/ 867 w 10000"/>
                        <a:gd name="connsiteY8" fmla="*/ 0 h 10000"/>
                        <a:gd name="connsiteX0" fmla="*/ 867 w 10000"/>
                        <a:gd name="connsiteY0" fmla="*/ 0 h 10000"/>
                        <a:gd name="connsiteX1" fmla="*/ 9133 w 10000"/>
                        <a:gd name="connsiteY1" fmla="*/ 0 h 10000"/>
                        <a:gd name="connsiteX2" fmla="*/ 10000 w 10000"/>
                        <a:gd name="connsiteY2" fmla="*/ 673 h 10000"/>
                        <a:gd name="connsiteX3" fmla="*/ 10000 w 10000"/>
                        <a:gd name="connsiteY3" fmla="*/ 9320 h 10000"/>
                        <a:gd name="connsiteX4" fmla="*/ 9133 w 10000"/>
                        <a:gd name="connsiteY4" fmla="*/ 10000 h 10000"/>
                        <a:gd name="connsiteX5" fmla="*/ 867 w 10000"/>
                        <a:gd name="connsiteY5" fmla="*/ 10000 h 10000"/>
                        <a:gd name="connsiteX6" fmla="*/ 0 w 10000"/>
                        <a:gd name="connsiteY6" fmla="*/ 9320 h 10000"/>
                        <a:gd name="connsiteX7" fmla="*/ 0 w 10000"/>
                        <a:gd name="connsiteY7" fmla="*/ 673 h 10000"/>
                        <a:gd name="connsiteX8" fmla="*/ 867 w 10000"/>
                        <a:gd name="connsiteY8" fmla="*/ 0 h 10000"/>
                        <a:gd name="connsiteX0" fmla="*/ 867 w 10000"/>
                        <a:gd name="connsiteY0" fmla="*/ 0 h 10000"/>
                        <a:gd name="connsiteX1" fmla="*/ 9133 w 10000"/>
                        <a:gd name="connsiteY1" fmla="*/ 0 h 10000"/>
                        <a:gd name="connsiteX2" fmla="*/ 10000 w 10000"/>
                        <a:gd name="connsiteY2" fmla="*/ 673 h 10000"/>
                        <a:gd name="connsiteX3" fmla="*/ 10000 w 10000"/>
                        <a:gd name="connsiteY3" fmla="*/ 9320 h 10000"/>
                        <a:gd name="connsiteX4" fmla="*/ 9133 w 10000"/>
                        <a:gd name="connsiteY4" fmla="*/ 10000 h 10000"/>
                        <a:gd name="connsiteX5" fmla="*/ 867 w 10000"/>
                        <a:gd name="connsiteY5" fmla="*/ 10000 h 10000"/>
                        <a:gd name="connsiteX6" fmla="*/ 0 w 10000"/>
                        <a:gd name="connsiteY6" fmla="*/ 9320 h 10000"/>
                        <a:gd name="connsiteX7" fmla="*/ 0 w 10000"/>
                        <a:gd name="connsiteY7" fmla="*/ 673 h 10000"/>
                        <a:gd name="connsiteX8" fmla="*/ 867 w 10000"/>
                        <a:gd name="connsiteY8" fmla="*/ 0 h 10000"/>
                        <a:gd name="connsiteX0" fmla="*/ 867 w 10000"/>
                        <a:gd name="connsiteY0" fmla="*/ 0 h 10000"/>
                        <a:gd name="connsiteX1" fmla="*/ 9133 w 10000"/>
                        <a:gd name="connsiteY1" fmla="*/ 0 h 10000"/>
                        <a:gd name="connsiteX2" fmla="*/ 10000 w 10000"/>
                        <a:gd name="connsiteY2" fmla="*/ 673 h 10000"/>
                        <a:gd name="connsiteX3" fmla="*/ 10000 w 10000"/>
                        <a:gd name="connsiteY3" fmla="*/ 9320 h 10000"/>
                        <a:gd name="connsiteX4" fmla="*/ 9133 w 10000"/>
                        <a:gd name="connsiteY4" fmla="*/ 10000 h 10000"/>
                        <a:gd name="connsiteX5" fmla="*/ 867 w 10000"/>
                        <a:gd name="connsiteY5" fmla="*/ 10000 h 10000"/>
                        <a:gd name="connsiteX6" fmla="*/ 0 w 10000"/>
                        <a:gd name="connsiteY6" fmla="*/ 9320 h 10000"/>
                        <a:gd name="connsiteX7" fmla="*/ 0 w 10000"/>
                        <a:gd name="connsiteY7" fmla="*/ 673 h 10000"/>
                        <a:gd name="connsiteX8" fmla="*/ 867 w 10000"/>
                        <a:gd name="connsiteY8" fmla="*/ 0 h 10000"/>
                        <a:gd name="connsiteX0" fmla="*/ 867 w 10000"/>
                        <a:gd name="connsiteY0" fmla="*/ 0 h 10000"/>
                        <a:gd name="connsiteX1" fmla="*/ 9133 w 10000"/>
                        <a:gd name="connsiteY1" fmla="*/ 0 h 10000"/>
                        <a:gd name="connsiteX2" fmla="*/ 10000 w 10000"/>
                        <a:gd name="connsiteY2" fmla="*/ 673 h 10000"/>
                        <a:gd name="connsiteX3" fmla="*/ 10000 w 10000"/>
                        <a:gd name="connsiteY3" fmla="*/ 9320 h 10000"/>
                        <a:gd name="connsiteX4" fmla="*/ 9133 w 10000"/>
                        <a:gd name="connsiteY4" fmla="*/ 10000 h 10000"/>
                        <a:gd name="connsiteX5" fmla="*/ 867 w 10000"/>
                        <a:gd name="connsiteY5" fmla="*/ 10000 h 10000"/>
                        <a:gd name="connsiteX6" fmla="*/ 0 w 10000"/>
                        <a:gd name="connsiteY6" fmla="*/ 9320 h 10000"/>
                        <a:gd name="connsiteX7" fmla="*/ 0 w 10000"/>
                        <a:gd name="connsiteY7" fmla="*/ 673 h 10000"/>
                        <a:gd name="connsiteX8" fmla="*/ 867 w 10000"/>
                        <a:gd name="connsiteY8" fmla="*/ 0 h 10000"/>
                        <a:gd name="connsiteX0" fmla="*/ 867 w 10000"/>
                        <a:gd name="connsiteY0" fmla="*/ 0 h 10000"/>
                        <a:gd name="connsiteX1" fmla="*/ 9133 w 10000"/>
                        <a:gd name="connsiteY1" fmla="*/ 0 h 10000"/>
                        <a:gd name="connsiteX2" fmla="*/ 10000 w 10000"/>
                        <a:gd name="connsiteY2" fmla="*/ 673 h 10000"/>
                        <a:gd name="connsiteX3" fmla="*/ 10000 w 10000"/>
                        <a:gd name="connsiteY3" fmla="*/ 9320 h 10000"/>
                        <a:gd name="connsiteX4" fmla="*/ 9133 w 10000"/>
                        <a:gd name="connsiteY4" fmla="*/ 10000 h 10000"/>
                        <a:gd name="connsiteX5" fmla="*/ 867 w 10000"/>
                        <a:gd name="connsiteY5" fmla="*/ 10000 h 10000"/>
                        <a:gd name="connsiteX6" fmla="*/ 0 w 10000"/>
                        <a:gd name="connsiteY6" fmla="*/ 9320 h 10000"/>
                        <a:gd name="connsiteX7" fmla="*/ 0 w 10000"/>
                        <a:gd name="connsiteY7" fmla="*/ 673 h 10000"/>
                        <a:gd name="connsiteX8" fmla="*/ 867 w 10000"/>
                        <a:gd name="connsiteY8" fmla="*/ 0 h 10000"/>
                        <a:gd name="connsiteX0" fmla="*/ 867 w 10000"/>
                        <a:gd name="connsiteY0" fmla="*/ 0 h 10000"/>
                        <a:gd name="connsiteX1" fmla="*/ 9133 w 10000"/>
                        <a:gd name="connsiteY1" fmla="*/ 0 h 10000"/>
                        <a:gd name="connsiteX2" fmla="*/ 10000 w 10000"/>
                        <a:gd name="connsiteY2" fmla="*/ 673 h 10000"/>
                        <a:gd name="connsiteX3" fmla="*/ 10000 w 10000"/>
                        <a:gd name="connsiteY3" fmla="*/ 9320 h 10000"/>
                        <a:gd name="connsiteX4" fmla="*/ 9133 w 10000"/>
                        <a:gd name="connsiteY4" fmla="*/ 10000 h 10000"/>
                        <a:gd name="connsiteX5" fmla="*/ 867 w 10000"/>
                        <a:gd name="connsiteY5" fmla="*/ 10000 h 10000"/>
                        <a:gd name="connsiteX6" fmla="*/ 0 w 10000"/>
                        <a:gd name="connsiteY6" fmla="*/ 9320 h 10000"/>
                        <a:gd name="connsiteX7" fmla="*/ 0 w 10000"/>
                        <a:gd name="connsiteY7" fmla="*/ 673 h 10000"/>
                        <a:gd name="connsiteX8" fmla="*/ 867 w 10000"/>
                        <a:gd name="connsiteY8" fmla="*/ 0 h 10000"/>
                        <a:gd name="connsiteX0" fmla="*/ 867 w 10000"/>
                        <a:gd name="connsiteY0" fmla="*/ 0 h 10000"/>
                        <a:gd name="connsiteX1" fmla="*/ 9133 w 10000"/>
                        <a:gd name="connsiteY1" fmla="*/ 0 h 10000"/>
                        <a:gd name="connsiteX2" fmla="*/ 10000 w 10000"/>
                        <a:gd name="connsiteY2" fmla="*/ 673 h 10000"/>
                        <a:gd name="connsiteX3" fmla="*/ 10000 w 10000"/>
                        <a:gd name="connsiteY3" fmla="*/ 9320 h 10000"/>
                        <a:gd name="connsiteX4" fmla="*/ 9133 w 10000"/>
                        <a:gd name="connsiteY4" fmla="*/ 10000 h 10000"/>
                        <a:gd name="connsiteX5" fmla="*/ 867 w 10000"/>
                        <a:gd name="connsiteY5" fmla="*/ 10000 h 10000"/>
                        <a:gd name="connsiteX6" fmla="*/ 0 w 10000"/>
                        <a:gd name="connsiteY6" fmla="*/ 9320 h 10000"/>
                        <a:gd name="connsiteX7" fmla="*/ 0 w 10000"/>
                        <a:gd name="connsiteY7" fmla="*/ 673 h 10000"/>
                        <a:gd name="connsiteX8" fmla="*/ 867 w 10000"/>
                        <a:gd name="connsiteY8" fmla="*/ 0 h 10000"/>
                        <a:gd name="connsiteX0" fmla="*/ 867 w 10000"/>
                        <a:gd name="connsiteY0" fmla="*/ 0 h 10000"/>
                        <a:gd name="connsiteX1" fmla="*/ 9133 w 10000"/>
                        <a:gd name="connsiteY1" fmla="*/ 0 h 10000"/>
                        <a:gd name="connsiteX2" fmla="*/ 10000 w 10000"/>
                        <a:gd name="connsiteY2" fmla="*/ 673 h 10000"/>
                        <a:gd name="connsiteX3" fmla="*/ 10000 w 10000"/>
                        <a:gd name="connsiteY3" fmla="*/ 9320 h 10000"/>
                        <a:gd name="connsiteX4" fmla="*/ 9133 w 10000"/>
                        <a:gd name="connsiteY4" fmla="*/ 10000 h 10000"/>
                        <a:gd name="connsiteX5" fmla="*/ 867 w 10000"/>
                        <a:gd name="connsiteY5" fmla="*/ 10000 h 10000"/>
                        <a:gd name="connsiteX6" fmla="*/ 0 w 10000"/>
                        <a:gd name="connsiteY6" fmla="*/ 9320 h 10000"/>
                        <a:gd name="connsiteX7" fmla="*/ 0 w 10000"/>
                        <a:gd name="connsiteY7" fmla="*/ 673 h 10000"/>
                        <a:gd name="connsiteX8" fmla="*/ 867 w 10000"/>
                        <a:gd name="connsiteY8" fmla="*/ 0 h 10000"/>
                        <a:gd name="connsiteX0" fmla="*/ 867 w 10000"/>
                        <a:gd name="connsiteY0" fmla="*/ 0 h 10000"/>
                        <a:gd name="connsiteX1" fmla="*/ 9133 w 10000"/>
                        <a:gd name="connsiteY1" fmla="*/ 0 h 10000"/>
                        <a:gd name="connsiteX2" fmla="*/ 10000 w 10000"/>
                        <a:gd name="connsiteY2" fmla="*/ 673 h 10000"/>
                        <a:gd name="connsiteX3" fmla="*/ 10000 w 10000"/>
                        <a:gd name="connsiteY3" fmla="*/ 9320 h 10000"/>
                        <a:gd name="connsiteX4" fmla="*/ 9133 w 10000"/>
                        <a:gd name="connsiteY4" fmla="*/ 10000 h 10000"/>
                        <a:gd name="connsiteX5" fmla="*/ 867 w 10000"/>
                        <a:gd name="connsiteY5" fmla="*/ 10000 h 10000"/>
                        <a:gd name="connsiteX6" fmla="*/ 0 w 10000"/>
                        <a:gd name="connsiteY6" fmla="*/ 9320 h 10000"/>
                        <a:gd name="connsiteX7" fmla="*/ 0 w 10000"/>
                        <a:gd name="connsiteY7" fmla="*/ 673 h 10000"/>
                        <a:gd name="connsiteX8" fmla="*/ 867 w 10000"/>
                        <a:gd name="connsiteY8" fmla="*/ 0 h 10000"/>
                        <a:gd name="connsiteX0" fmla="*/ 867 w 10000"/>
                        <a:gd name="connsiteY0" fmla="*/ 0 h 10000"/>
                        <a:gd name="connsiteX1" fmla="*/ 9133 w 10000"/>
                        <a:gd name="connsiteY1" fmla="*/ 0 h 10000"/>
                        <a:gd name="connsiteX2" fmla="*/ 10000 w 10000"/>
                        <a:gd name="connsiteY2" fmla="*/ 673 h 10000"/>
                        <a:gd name="connsiteX3" fmla="*/ 10000 w 10000"/>
                        <a:gd name="connsiteY3" fmla="*/ 9320 h 10000"/>
                        <a:gd name="connsiteX4" fmla="*/ 9133 w 10000"/>
                        <a:gd name="connsiteY4" fmla="*/ 10000 h 10000"/>
                        <a:gd name="connsiteX5" fmla="*/ 867 w 10000"/>
                        <a:gd name="connsiteY5" fmla="*/ 10000 h 10000"/>
                        <a:gd name="connsiteX6" fmla="*/ 0 w 10000"/>
                        <a:gd name="connsiteY6" fmla="*/ 9320 h 10000"/>
                        <a:gd name="connsiteX7" fmla="*/ 0 w 10000"/>
                        <a:gd name="connsiteY7" fmla="*/ 673 h 10000"/>
                        <a:gd name="connsiteX8" fmla="*/ 867 w 10000"/>
                        <a:gd name="connsiteY8" fmla="*/ 0 h 10000"/>
                        <a:gd name="connsiteX0" fmla="*/ 867 w 10018"/>
                        <a:gd name="connsiteY0" fmla="*/ 0 h 10000"/>
                        <a:gd name="connsiteX1" fmla="*/ 9133 w 10018"/>
                        <a:gd name="connsiteY1" fmla="*/ 0 h 10000"/>
                        <a:gd name="connsiteX2" fmla="*/ 10000 w 10018"/>
                        <a:gd name="connsiteY2" fmla="*/ 673 h 10000"/>
                        <a:gd name="connsiteX3" fmla="*/ 10000 w 10018"/>
                        <a:gd name="connsiteY3" fmla="*/ 9320 h 10000"/>
                        <a:gd name="connsiteX4" fmla="*/ 9133 w 10018"/>
                        <a:gd name="connsiteY4" fmla="*/ 10000 h 10000"/>
                        <a:gd name="connsiteX5" fmla="*/ 867 w 10018"/>
                        <a:gd name="connsiteY5" fmla="*/ 10000 h 10000"/>
                        <a:gd name="connsiteX6" fmla="*/ 0 w 10018"/>
                        <a:gd name="connsiteY6" fmla="*/ 9320 h 10000"/>
                        <a:gd name="connsiteX7" fmla="*/ 0 w 10018"/>
                        <a:gd name="connsiteY7" fmla="*/ 673 h 10000"/>
                        <a:gd name="connsiteX8" fmla="*/ 867 w 10018"/>
                        <a:gd name="connsiteY8" fmla="*/ 0 h 10000"/>
                        <a:gd name="connsiteX0" fmla="*/ 867 w 10000"/>
                        <a:gd name="connsiteY0" fmla="*/ 0 h 10000"/>
                        <a:gd name="connsiteX1" fmla="*/ 9133 w 10000"/>
                        <a:gd name="connsiteY1" fmla="*/ 0 h 10000"/>
                        <a:gd name="connsiteX2" fmla="*/ 10000 w 10000"/>
                        <a:gd name="connsiteY2" fmla="*/ 673 h 10000"/>
                        <a:gd name="connsiteX3" fmla="*/ 10000 w 10000"/>
                        <a:gd name="connsiteY3" fmla="*/ 9320 h 10000"/>
                        <a:gd name="connsiteX4" fmla="*/ 9133 w 10000"/>
                        <a:gd name="connsiteY4" fmla="*/ 10000 h 10000"/>
                        <a:gd name="connsiteX5" fmla="*/ 867 w 10000"/>
                        <a:gd name="connsiteY5" fmla="*/ 10000 h 10000"/>
                        <a:gd name="connsiteX6" fmla="*/ 0 w 10000"/>
                        <a:gd name="connsiteY6" fmla="*/ 9320 h 10000"/>
                        <a:gd name="connsiteX7" fmla="*/ 0 w 10000"/>
                        <a:gd name="connsiteY7" fmla="*/ 673 h 10000"/>
                        <a:gd name="connsiteX8" fmla="*/ 867 w 10000"/>
                        <a:gd name="connsiteY8" fmla="*/ 0 h 10000"/>
                        <a:gd name="connsiteX0" fmla="*/ 867 w 10000"/>
                        <a:gd name="connsiteY0" fmla="*/ 0 h 10000"/>
                        <a:gd name="connsiteX1" fmla="*/ 9133 w 10000"/>
                        <a:gd name="connsiteY1" fmla="*/ 0 h 10000"/>
                        <a:gd name="connsiteX2" fmla="*/ 10000 w 10000"/>
                        <a:gd name="connsiteY2" fmla="*/ 673 h 10000"/>
                        <a:gd name="connsiteX3" fmla="*/ 10000 w 10000"/>
                        <a:gd name="connsiteY3" fmla="*/ 9320 h 10000"/>
                        <a:gd name="connsiteX4" fmla="*/ 9133 w 10000"/>
                        <a:gd name="connsiteY4" fmla="*/ 10000 h 10000"/>
                        <a:gd name="connsiteX5" fmla="*/ 867 w 10000"/>
                        <a:gd name="connsiteY5" fmla="*/ 10000 h 10000"/>
                        <a:gd name="connsiteX6" fmla="*/ 0 w 10000"/>
                        <a:gd name="connsiteY6" fmla="*/ 9320 h 10000"/>
                        <a:gd name="connsiteX7" fmla="*/ 0 w 10000"/>
                        <a:gd name="connsiteY7" fmla="*/ 673 h 10000"/>
                        <a:gd name="connsiteX8" fmla="*/ 867 w 10000"/>
                        <a:gd name="connsiteY8" fmla="*/ 0 h 10000"/>
                        <a:gd name="connsiteX0" fmla="*/ 867 w 10000"/>
                        <a:gd name="connsiteY0" fmla="*/ 0 h 10000"/>
                        <a:gd name="connsiteX1" fmla="*/ 9133 w 10000"/>
                        <a:gd name="connsiteY1" fmla="*/ 0 h 10000"/>
                        <a:gd name="connsiteX2" fmla="*/ 10000 w 10000"/>
                        <a:gd name="connsiteY2" fmla="*/ 673 h 10000"/>
                        <a:gd name="connsiteX3" fmla="*/ 10000 w 10000"/>
                        <a:gd name="connsiteY3" fmla="*/ 9320 h 10000"/>
                        <a:gd name="connsiteX4" fmla="*/ 9133 w 10000"/>
                        <a:gd name="connsiteY4" fmla="*/ 10000 h 10000"/>
                        <a:gd name="connsiteX5" fmla="*/ 867 w 10000"/>
                        <a:gd name="connsiteY5" fmla="*/ 10000 h 10000"/>
                        <a:gd name="connsiteX6" fmla="*/ 0 w 10000"/>
                        <a:gd name="connsiteY6" fmla="*/ 9320 h 10000"/>
                        <a:gd name="connsiteX7" fmla="*/ 0 w 10000"/>
                        <a:gd name="connsiteY7" fmla="*/ 673 h 10000"/>
                        <a:gd name="connsiteX8" fmla="*/ 867 w 10000"/>
                        <a:gd name="connsiteY8" fmla="*/ 0 h 10000"/>
                        <a:gd name="connsiteX0" fmla="*/ 867 w 10000"/>
                        <a:gd name="connsiteY0" fmla="*/ 0 h 10000"/>
                        <a:gd name="connsiteX1" fmla="*/ 9133 w 10000"/>
                        <a:gd name="connsiteY1" fmla="*/ 0 h 10000"/>
                        <a:gd name="connsiteX2" fmla="*/ 10000 w 10000"/>
                        <a:gd name="connsiteY2" fmla="*/ 673 h 10000"/>
                        <a:gd name="connsiteX3" fmla="*/ 10000 w 10000"/>
                        <a:gd name="connsiteY3" fmla="*/ 9320 h 10000"/>
                        <a:gd name="connsiteX4" fmla="*/ 9133 w 10000"/>
                        <a:gd name="connsiteY4" fmla="*/ 10000 h 10000"/>
                        <a:gd name="connsiteX5" fmla="*/ 867 w 10000"/>
                        <a:gd name="connsiteY5" fmla="*/ 10000 h 10000"/>
                        <a:gd name="connsiteX6" fmla="*/ 0 w 10000"/>
                        <a:gd name="connsiteY6" fmla="*/ 9320 h 10000"/>
                        <a:gd name="connsiteX7" fmla="*/ 0 w 10000"/>
                        <a:gd name="connsiteY7" fmla="*/ 673 h 10000"/>
                        <a:gd name="connsiteX8" fmla="*/ 867 w 10000"/>
                        <a:gd name="connsiteY8" fmla="*/ 0 h 10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</a:cxnLst>
                      <a:rect l="l" t="t" r="r" b="b"/>
                      <a:pathLst>
                        <a:path w="10000" h="10000">
                          <a:moveTo>
                            <a:pt x="867" y="0"/>
                          </a:moveTo>
                          <a:lnTo>
                            <a:pt x="9133" y="0"/>
                          </a:lnTo>
                          <a:cubicBezTo>
                            <a:pt x="10108" y="109"/>
                            <a:pt x="9925" y="385"/>
                            <a:pt x="10000" y="673"/>
                          </a:cubicBezTo>
                          <a:lnTo>
                            <a:pt x="10000" y="9320"/>
                          </a:lnTo>
                          <a:cubicBezTo>
                            <a:pt x="9954" y="10105"/>
                            <a:pt x="9249" y="9952"/>
                            <a:pt x="9133" y="10000"/>
                          </a:cubicBezTo>
                          <a:lnTo>
                            <a:pt x="867" y="10000"/>
                          </a:lnTo>
                          <a:cubicBezTo>
                            <a:pt x="218" y="9991"/>
                            <a:pt x="11" y="9714"/>
                            <a:pt x="0" y="9320"/>
                          </a:cubicBezTo>
                          <a:lnTo>
                            <a:pt x="0" y="673"/>
                          </a:lnTo>
                          <a:cubicBezTo>
                            <a:pt x="31" y="492"/>
                            <a:pt x="15" y="74"/>
                            <a:pt x="867" y="0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100000">
                          <a:schemeClr val="accent5">
                            <a:lumMod val="75000"/>
                            <a:lumOff val="25000"/>
                          </a:schemeClr>
                        </a:gs>
                        <a:gs pos="0">
                          <a:schemeClr val="accent5"/>
                        </a:gs>
                      </a:gsLst>
                      <a:path path="circle">
                        <a:fillToRect r="100000" b="100000"/>
                      </a:path>
                    </a:gradFill>
                    <a:ln w="0">
                      <a:solidFill>
                        <a:schemeClr val="accent5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>
                        <a:defRPr/>
                      </a:pPr>
                      <a:endParaRPr lang="en-US" kern="0">
                        <a:solidFill>
                          <a:prstClr val="black"/>
                        </a:solidFill>
                      </a:endParaRPr>
                    </a:p>
                  </p:txBody>
                </p:sp>
                <p:sp>
                  <p:nvSpPr>
                    <p:cNvPr id="469" name="Rectangle 218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327400" y="4005264"/>
                      <a:ext cx="1271588" cy="1692275"/>
                    </a:xfrm>
                    <a:prstGeom prst="rect">
                      <a:avLst/>
                    </a:prstGeom>
                    <a:gradFill flip="none" rotWithShape="1">
                      <a:gsLst>
                        <a:gs pos="0">
                          <a:schemeClr val="accent4">
                            <a:lumMod val="40000"/>
                            <a:lumOff val="60000"/>
                          </a:schemeClr>
                        </a:gs>
                        <a:gs pos="75000">
                          <a:schemeClr val="accent4"/>
                        </a:gs>
                      </a:gsLst>
                      <a:lin ang="5400000" scaled="1"/>
                      <a:tileRect/>
                    </a:gradFill>
                    <a:ln w="0">
                      <a:noFill/>
                      <a:prstDash val="solid"/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>
                        <a:defRPr/>
                      </a:pPr>
                      <a:endParaRPr lang="en-US" kern="0">
                        <a:solidFill>
                          <a:prstClr val="black"/>
                        </a:solidFill>
                      </a:endParaRPr>
                    </a:p>
                  </p:txBody>
                </p:sp>
                <p:sp>
                  <p:nvSpPr>
                    <p:cNvPr id="470" name="Freeform 2181"/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3327400" y="4005264"/>
                      <a:ext cx="1271588" cy="1692275"/>
                    </a:xfrm>
                    <a:custGeom>
                      <a:avLst/>
                      <a:gdLst>
                        <a:gd name="T0" fmla="*/ 0 w 801"/>
                        <a:gd name="T1" fmla="*/ 0 h 1066"/>
                        <a:gd name="T2" fmla="*/ 0 w 801"/>
                        <a:gd name="T3" fmla="*/ 1066 h 1066"/>
                        <a:gd name="T4" fmla="*/ 801 w 801"/>
                        <a:gd name="T5" fmla="*/ 1066 h 1066"/>
                        <a:gd name="T6" fmla="*/ 801 w 801"/>
                        <a:gd name="T7" fmla="*/ 0 h 1066"/>
                        <a:gd name="T8" fmla="*/ 0 w 801"/>
                        <a:gd name="T9" fmla="*/ 0 h 1066"/>
                        <a:gd name="T10" fmla="*/ 0 w 801"/>
                        <a:gd name="T11" fmla="*/ 0 h 1066"/>
                        <a:gd name="T12" fmla="*/ 801 w 801"/>
                        <a:gd name="T13" fmla="*/ 0 h 1066"/>
                        <a:gd name="T14" fmla="*/ 801 w 801"/>
                        <a:gd name="T15" fmla="*/ 1066 h 1066"/>
                        <a:gd name="T16" fmla="*/ 0 w 801"/>
                        <a:gd name="T17" fmla="*/ 1066 h 1066"/>
                        <a:gd name="T18" fmla="*/ 0 w 801"/>
                        <a:gd name="T19" fmla="*/ 0 h 106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</a:cxnLst>
                      <a:rect l="0" t="0" r="r" b="b"/>
                      <a:pathLst>
                        <a:path w="801" h="1066">
                          <a:moveTo>
                            <a:pt x="0" y="0"/>
                          </a:moveTo>
                          <a:lnTo>
                            <a:pt x="0" y="1066"/>
                          </a:lnTo>
                          <a:lnTo>
                            <a:pt x="801" y="1066"/>
                          </a:lnTo>
                          <a:lnTo>
                            <a:pt x="801" y="0"/>
                          </a:lnTo>
                          <a:lnTo>
                            <a:pt x="0" y="0"/>
                          </a:lnTo>
                          <a:close/>
                          <a:moveTo>
                            <a:pt x="0" y="0"/>
                          </a:moveTo>
                          <a:lnTo>
                            <a:pt x="801" y="0"/>
                          </a:lnTo>
                          <a:lnTo>
                            <a:pt x="801" y="1066"/>
                          </a:lnTo>
                          <a:lnTo>
                            <a:pt x="0" y="1066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0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>
                        <a:defRPr/>
                      </a:pPr>
                      <a:endParaRPr lang="en-US" kern="0">
                        <a:solidFill>
                          <a:prstClr val="black"/>
                        </a:solidFill>
                      </a:endParaRPr>
                    </a:p>
                  </p:txBody>
                </p:sp>
                <p:sp>
                  <p:nvSpPr>
                    <p:cNvPr id="471" name="Freeform 470"/>
                    <p:cNvSpPr>
                      <a:spLocks/>
                    </p:cNvSpPr>
                    <p:nvPr/>
                  </p:nvSpPr>
                  <p:spPr bwMode="auto">
                    <a:xfrm>
                      <a:off x="3720591" y="3825258"/>
                      <a:ext cx="1058447" cy="1751062"/>
                    </a:xfrm>
                    <a:custGeom>
                      <a:avLst/>
                      <a:gdLst>
                        <a:gd name="connsiteX0" fmla="*/ 0 w 1039813"/>
                        <a:gd name="connsiteY0" fmla="*/ 0 h 1743075"/>
                        <a:gd name="connsiteX1" fmla="*/ 912813 w 1039813"/>
                        <a:gd name="connsiteY1" fmla="*/ 0 h 1743075"/>
                        <a:gd name="connsiteX2" fmla="*/ 950913 w 1039813"/>
                        <a:gd name="connsiteY2" fmla="*/ 7938 h 1743075"/>
                        <a:gd name="connsiteX3" fmla="*/ 987426 w 1039813"/>
                        <a:gd name="connsiteY3" fmla="*/ 25400 h 1743075"/>
                        <a:gd name="connsiteX4" fmla="*/ 1014413 w 1039813"/>
                        <a:gd name="connsiteY4" fmla="*/ 52388 h 1743075"/>
                        <a:gd name="connsiteX5" fmla="*/ 1031876 w 1039813"/>
                        <a:gd name="connsiteY5" fmla="*/ 88900 h 1743075"/>
                        <a:gd name="connsiteX6" fmla="*/ 1039813 w 1039813"/>
                        <a:gd name="connsiteY6" fmla="*/ 127000 h 1743075"/>
                        <a:gd name="connsiteX7" fmla="*/ 1039813 w 1039813"/>
                        <a:gd name="connsiteY7" fmla="*/ 1743075 h 1743075"/>
                        <a:gd name="connsiteX8" fmla="*/ 881063 w 1039813"/>
                        <a:gd name="connsiteY8" fmla="*/ 1479550 h 1743075"/>
                        <a:gd name="connsiteX9" fmla="*/ 881063 w 1039813"/>
                        <a:gd name="connsiteY9" fmla="*/ 1476376 h 1743075"/>
                        <a:gd name="connsiteX10" fmla="*/ 100013 w 1039813"/>
                        <a:gd name="connsiteY10" fmla="*/ 166688 h 1743075"/>
                        <a:gd name="connsiteX0" fmla="*/ 0 w 1039813"/>
                        <a:gd name="connsiteY0" fmla="*/ 0 h 1743075"/>
                        <a:gd name="connsiteX1" fmla="*/ 912813 w 1039813"/>
                        <a:gd name="connsiteY1" fmla="*/ 0 h 1743075"/>
                        <a:gd name="connsiteX2" fmla="*/ 950913 w 1039813"/>
                        <a:gd name="connsiteY2" fmla="*/ 7938 h 1743075"/>
                        <a:gd name="connsiteX3" fmla="*/ 987426 w 1039813"/>
                        <a:gd name="connsiteY3" fmla="*/ 25400 h 1743075"/>
                        <a:gd name="connsiteX4" fmla="*/ 1014413 w 1039813"/>
                        <a:gd name="connsiteY4" fmla="*/ 52388 h 1743075"/>
                        <a:gd name="connsiteX5" fmla="*/ 1031876 w 1039813"/>
                        <a:gd name="connsiteY5" fmla="*/ 88900 h 1743075"/>
                        <a:gd name="connsiteX6" fmla="*/ 1039813 w 1039813"/>
                        <a:gd name="connsiteY6" fmla="*/ 127000 h 1743075"/>
                        <a:gd name="connsiteX7" fmla="*/ 1039813 w 1039813"/>
                        <a:gd name="connsiteY7" fmla="*/ 1743075 h 1743075"/>
                        <a:gd name="connsiteX8" fmla="*/ 881063 w 1039813"/>
                        <a:gd name="connsiteY8" fmla="*/ 1479550 h 1743075"/>
                        <a:gd name="connsiteX9" fmla="*/ 100013 w 1039813"/>
                        <a:gd name="connsiteY9" fmla="*/ 166688 h 1743075"/>
                        <a:gd name="connsiteX10" fmla="*/ 0 w 1039813"/>
                        <a:gd name="connsiteY10" fmla="*/ 0 h 1743075"/>
                        <a:gd name="connsiteX0" fmla="*/ 0 w 1039813"/>
                        <a:gd name="connsiteY0" fmla="*/ 0 h 1743075"/>
                        <a:gd name="connsiteX1" fmla="*/ 912813 w 1039813"/>
                        <a:gd name="connsiteY1" fmla="*/ 0 h 1743075"/>
                        <a:gd name="connsiteX2" fmla="*/ 950913 w 1039813"/>
                        <a:gd name="connsiteY2" fmla="*/ 7938 h 1743075"/>
                        <a:gd name="connsiteX3" fmla="*/ 987426 w 1039813"/>
                        <a:gd name="connsiteY3" fmla="*/ 25400 h 1743075"/>
                        <a:gd name="connsiteX4" fmla="*/ 1014413 w 1039813"/>
                        <a:gd name="connsiteY4" fmla="*/ 52388 h 1743075"/>
                        <a:gd name="connsiteX5" fmla="*/ 1031876 w 1039813"/>
                        <a:gd name="connsiteY5" fmla="*/ 88900 h 1743075"/>
                        <a:gd name="connsiteX6" fmla="*/ 1039813 w 1039813"/>
                        <a:gd name="connsiteY6" fmla="*/ 127000 h 1743075"/>
                        <a:gd name="connsiteX7" fmla="*/ 1039813 w 1039813"/>
                        <a:gd name="connsiteY7" fmla="*/ 1743075 h 1743075"/>
                        <a:gd name="connsiteX8" fmla="*/ 100013 w 1039813"/>
                        <a:gd name="connsiteY8" fmla="*/ 166688 h 1743075"/>
                        <a:gd name="connsiteX9" fmla="*/ 0 w 1039813"/>
                        <a:gd name="connsiteY9" fmla="*/ 0 h 1743075"/>
                        <a:gd name="connsiteX0" fmla="*/ 0 w 1039813"/>
                        <a:gd name="connsiteY0" fmla="*/ 0 h 1743075"/>
                        <a:gd name="connsiteX1" fmla="*/ 912813 w 1039813"/>
                        <a:gd name="connsiteY1" fmla="*/ 0 h 1743075"/>
                        <a:gd name="connsiteX2" fmla="*/ 950913 w 1039813"/>
                        <a:gd name="connsiteY2" fmla="*/ 7938 h 1743075"/>
                        <a:gd name="connsiteX3" fmla="*/ 987426 w 1039813"/>
                        <a:gd name="connsiteY3" fmla="*/ 25400 h 1743075"/>
                        <a:gd name="connsiteX4" fmla="*/ 1014413 w 1039813"/>
                        <a:gd name="connsiteY4" fmla="*/ 52388 h 1743075"/>
                        <a:gd name="connsiteX5" fmla="*/ 1031876 w 1039813"/>
                        <a:gd name="connsiteY5" fmla="*/ 88900 h 1743075"/>
                        <a:gd name="connsiteX6" fmla="*/ 1039813 w 1039813"/>
                        <a:gd name="connsiteY6" fmla="*/ 127000 h 1743075"/>
                        <a:gd name="connsiteX7" fmla="*/ 1039813 w 1039813"/>
                        <a:gd name="connsiteY7" fmla="*/ 1743075 h 1743075"/>
                        <a:gd name="connsiteX8" fmla="*/ 0 w 1039813"/>
                        <a:gd name="connsiteY8" fmla="*/ 0 h 1743075"/>
                        <a:gd name="connsiteX0" fmla="*/ 0 w 1039813"/>
                        <a:gd name="connsiteY0" fmla="*/ 0 h 1743075"/>
                        <a:gd name="connsiteX1" fmla="*/ 912813 w 1039813"/>
                        <a:gd name="connsiteY1" fmla="*/ 0 h 1743075"/>
                        <a:gd name="connsiteX2" fmla="*/ 987426 w 1039813"/>
                        <a:gd name="connsiteY2" fmla="*/ 25400 h 1743075"/>
                        <a:gd name="connsiteX3" fmla="*/ 1014413 w 1039813"/>
                        <a:gd name="connsiteY3" fmla="*/ 52388 h 1743075"/>
                        <a:gd name="connsiteX4" fmla="*/ 1031876 w 1039813"/>
                        <a:gd name="connsiteY4" fmla="*/ 88900 h 1743075"/>
                        <a:gd name="connsiteX5" fmla="*/ 1039813 w 1039813"/>
                        <a:gd name="connsiteY5" fmla="*/ 127000 h 1743075"/>
                        <a:gd name="connsiteX6" fmla="*/ 1039813 w 1039813"/>
                        <a:gd name="connsiteY6" fmla="*/ 1743075 h 1743075"/>
                        <a:gd name="connsiteX7" fmla="*/ 0 w 1039813"/>
                        <a:gd name="connsiteY7" fmla="*/ 0 h 1743075"/>
                        <a:gd name="connsiteX0" fmla="*/ 0 w 1039813"/>
                        <a:gd name="connsiteY0" fmla="*/ 0 h 1743075"/>
                        <a:gd name="connsiteX1" fmla="*/ 912813 w 1039813"/>
                        <a:gd name="connsiteY1" fmla="*/ 0 h 1743075"/>
                        <a:gd name="connsiteX2" fmla="*/ 1014413 w 1039813"/>
                        <a:gd name="connsiteY2" fmla="*/ 52388 h 1743075"/>
                        <a:gd name="connsiteX3" fmla="*/ 1031876 w 1039813"/>
                        <a:gd name="connsiteY3" fmla="*/ 88900 h 1743075"/>
                        <a:gd name="connsiteX4" fmla="*/ 1039813 w 1039813"/>
                        <a:gd name="connsiteY4" fmla="*/ 127000 h 1743075"/>
                        <a:gd name="connsiteX5" fmla="*/ 1039813 w 1039813"/>
                        <a:gd name="connsiteY5" fmla="*/ 1743075 h 1743075"/>
                        <a:gd name="connsiteX6" fmla="*/ 0 w 1039813"/>
                        <a:gd name="connsiteY6" fmla="*/ 0 h 1743075"/>
                        <a:gd name="connsiteX0" fmla="*/ 0 w 1039813"/>
                        <a:gd name="connsiteY0" fmla="*/ 0 h 1743075"/>
                        <a:gd name="connsiteX1" fmla="*/ 912813 w 1039813"/>
                        <a:gd name="connsiteY1" fmla="*/ 0 h 1743075"/>
                        <a:gd name="connsiteX2" fmla="*/ 1031876 w 1039813"/>
                        <a:gd name="connsiteY2" fmla="*/ 88900 h 1743075"/>
                        <a:gd name="connsiteX3" fmla="*/ 1039813 w 1039813"/>
                        <a:gd name="connsiteY3" fmla="*/ 127000 h 1743075"/>
                        <a:gd name="connsiteX4" fmla="*/ 1039813 w 1039813"/>
                        <a:gd name="connsiteY4" fmla="*/ 1743075 h 1743075"/>
                        <a:gd name="connsiteX5" fmla="*/ 0 w 1039813"/>
                        <a:gd name="connsiteY5" fmla="*/ 0 h 1743075"/>
                        <a:gd name="connsiteX0" fmla="*/ 0 w 1039813"/>
                        <a:gd name="connsiteY0" fmla="*/ 0 h 1743075"/>
                        <a:gd name="connsiteX1" fmla="*/ 912813 w 1039813"/>
                        <a:gd name="connsiteY1" fmla="*/ 0 h 1743075"/>
                        <a:gd name="connsiteX2" fmla="*/ 1039813 w 1039813"/>
                        <a:gd name="connsiteY2" fmla="*/ 127000 h 1743075"/>
                        <a:gd name="connsiteX3" fmla="*/ 1039813 w 1039813"/>
                        <a:gd name="connsiteY3" fmla="*/ 1743075 h 1743075"/>
                        <a:gd name="connsiteX4" fmla="*/ 0 w 1039813"/>
                        <a:gd name="connsiteY4" fmla="*/ 0 h 1743075"/>
                        <a:gd name="connsiteX0" fmla="*/ 0 w 1039813"/>
                        <a:gd name="connsiteY0" fmla="*/ 0 h 1743075"/>
                        <a:gd name="connsiteX1" fmla="*/ 912813 w 1039813"/>
                        <a:gd name="connsiteY1" fmla="*/ 0 h 1743075"/>
                        <a:gd name="connsiteX2" fmla="*/ 1039813 w 1039813"/>
                        <a:gd name="connsiteY2" fmla="*/ 127000 h 1743075"/>
                        <a:gd name="connsiteX3" fmla="*/ 1039813 w 1039813"/>
                        <a:gd name="connsiteY3" fmla="*/ 1743075 h 1743075"/>
                        <a:gd name="connsiteX4" fmla="*/ 0 w 1039813"/>
                        <a:gd name="connsiteY4" fmla="*/ 0 h 1743075"/>
                        <a:gd name="connsiteX0" fmla="*/ 0 w 1041257"/>
                        <a:gd name="connsiteY0" fmla="*/ 0 h 1743075"/>
                        <a:gd name="connsiteX1" fmla="*/ 912813 w 1041257"/>
                        <a:gd name="connsiteY1" fmla="*/ 0 h 1743075"/>
                        <a:gd name="connsiteX2" fmla="*/ 1039813 w 1041257"/>
                        <a:gd name="connsiteY2" fmla="*/ 127000 h 1743075"/>
                        <a:gd name="connsiteX3" fmla="*/ 1039813 w 1041257"/>
                        <a:gd name="connsiteY3" fmla="*/ 1743075 h 1743075"/>
                        <a:gd name="connsiteX4" fmla="*/ 0 w 1041257"/>
                        <a:gd name="connsiteY4" fmla="*/ 0 h 1743075"/>
                        <a:gd name="connsiteX0" fmla="*/ 0 w 1058447"/>
                        <a:gd name="connsiteY0" fmla="*/ 0 h 1743075"/>
                        <a:gd name="connsiteX1" fmla="*/ 912813 w 1058447"/>
                        <a:gd name="connsiteY1" fmla="*/ 0 h 1743075"/>
                        <a:gd name="connsiteX2" fmla="*/ 1058447 w 1058447"/>
                        <a:gd name="connsiteY2" fmla="*/ 127000 h 1743075"/>
                        <a:gd name="connsiteX3" fmla="*/ 1039813 w 1058447"/>
                        <a:gd name="connsiteY3" fmla="*/ 1743075 h 1743075"/>
                        <a:gd name="connsiteX4" fmla="*/ 0 w 1058447"/>
                        <a:gd name="connsiteY4" fmla="*/ 0 h 1743075"/>
                        <a:gd name="connsiteX0" fmla="*/ 0 w 1058447"/>
                        <a:gd name="connsiteY0" fmla="*/ 0 h 1743075"/>
                        <a:gd name="connsiteX1" fmla="*/ 912813 w 1058447"/>
                        <a:gd name="connsiteY1" fmla="*/ 0 h 1743075"/>
                        <a:gd name="connsiteX2" fmla="*/ 1058447 w 1058447"/>
                        <a:gd name="connsiteY2" fmla="*/ 127000 h 1743075"/>
                        <a:gd name="connsiteX3" fmla="*/ 1039813 w 1058447"/>
                        <a:gd name="connsiteY3" fmla="*/ 1743075 h 1743075"/>
                        <a:gd name="connsiteX4" fmla="*/ 0 w 1058447"/>
                        <a:gd name="connsiteY4" fmla="*/ 0 h 1743075"/>
                        <a:gd name="connsiteX0" fmla="*/ 0 w 1058447"/>
                        <a:gd name="connsiteY0" fmla="*/ 0 h 1743075"/>
                        <a:gd name="connsiteX1" fmla="*/ 912813 w 1058447"/>
                        <a:gd name="connsiteY1" fmla="*/ 0 h 1743075"/>
                        <a:gd name="connsiteX2" fmla="*/ 1058447 w 1058447"/>
                        <a:gd name="connsiteY2" fmla="*/ 127000 h 1743075"/>
                        <a:gd name="connsiteX3" fmla="*/ 1039813 w 1058447"/>
                        <a:gd name="connsiteY3" fmla="*/ 1743075 h 1743075"/>
                        <a:gd name="connsiteX4" fmla="*/ 0 w 1058447"/>
                        <a:gd name="connsiteY4" fmla="*/ 0 h 1743075"/>
                        <a:gd name="connsiteX0" fmla="*/ 0 w 1058447"/>
                        <a:gd name="connsiteY0" fmla="*/ 0 h 1743075"/>
                        <a:gd name="connsiteX1" fmla="*/ 912813 w 1058447"/>
                        <a:gd name="connsiteY1" fmla="*/ 0 h 1743075"/>
                        <a:gd name="connsiteX2" fmla="*/ 1058447 w 1058447"/>
                        <a:gd name="connsiteY2" fmla="*/ 127000 h 1743075"/>
                        <a:gd name="connsiteX3" fmla="*/ 1039813 w 1058447"/>
                        <a:gd name="connsiteY3" fmla="*/ 1743075 h 1743075"/>
                        <a:gd name="connsiteX4" fmla="*/ 0 w 1058447"/>
                        <a:gd name="connsiteY4" fmla="*/ 0 h 1743075"/>
                        <a:gd name="connsiteX0" fmla="*/ 0 w 1058447"/>
                        <a:gd name="connsiteY0" fmla="*/ 10648 h 1753723"/>
                        <a:gd name="connsiteX1" fmla="*/ 912813 w 1058447"/>
                        <a:gd name="connsiteY1" fmla="*/ 0 h 1753723"/>
                        <a:gd name="connsiteX2" fmla="*/ 1058447 w 1058447"/>
                        <a:gd name="connsiteY2" fmla="*/ 137648 h 1753723"/>
                        <a:gd name="connsiteX3" fmla="*/ 1039813 w 1058447"/>
                        <a:gd name="connsiteY3" fmla="*/ 1753723 h 1753723"/>
                        <a:gd name="connsiteX4" fmla="*/ 0 w 1058447"/>
                        <a:gd name="connsiteY4" fmla="*/ 10648 h 1753723"/>
                        <a:gd name="connsiteX0" fmla="*/ 0 w 1058447"/>
                        <a:gd name="connsiteY0" fmla="*/ 2663 h 1753723"/>
                        <a:gd name="connsiteX1" fmla="*/ 912813 w 1058447"/>
                        <a:gd name="connsiteY1" fmla="*/ 0 h 1753723"/>
                        <a:gd name="connsiteX2" fmla="*/ 1058447 w 1058447"/>
                        <a:gd name="connsiteY2" fmla="*/ 137648 h 1753723"/>
                        <a:gd name="connsiteX3" fmla="*/ 1039813 w 1058447"/>
                        <a:gd name="connsiteY3" fmla="*/ 1753723 h 1753723"/>
                        <a:gd name="connsiteX4" fmla="*/ 0 w 1058447"/>
                        <a:gd name="connsiteY4" fmla="*/ 2663 h 1753723"/>
                        <a:gd name="connsiteX0" fmla="*/ 0 w 1058447"/>
                        <a:gd name="connsiteY0" fmla="*/ 2663 h 1751061"/>
                        <a:gd name="connsiteX1" fmla="*/ 912813 w 1058447"/>
                        <a:gd name="connsiteY1" fmla="*/ 0 h 1751061"/>
                        <a:gd name="connsiteX2" fmla="*/ 1058447 w 1058447"/>
                        <a:gd name="connsiteY2" fmla="*/ 137648 h 1751061"/>
                        <a:gd name="connsiteX3" fmla="*/ 1055785 w 1058447"/>
                        <a:gd name="connsiteY3" fmla="*/ 1751061 h 1751061"/>
                        <a:gd name="connsiteX4" fmla="*/ 0 w 1058447"/>
                        <a:gd name="connsiteY4" fmla="*/ 2663 h 1751061"/>
                        <a:gd name="connsiteX0" fmla="*/ 0 w 1058447"/>
                        <a:gd name="connsiteY0" fmla="*/ 2663 h 1751061"/>
                        <a:gd name="connsiteX1" fmla="*/ 912813 w 1058447"/>
                        <a:gd name="connsiteY1" fmla="*/ 0 h 1751061"/>
                        <a:gd name="connsiteX2" fmla="*/ 1058447 w 1058447"/>
                        <a:gd name="connsiteY2" fmla="*/ 137648 h 1751061"/>
                        <a:gd name="connsiteX3" fmla="*/ 1055785 w 1058447"/>
                        <a:gd name="connsiteY3" fmla="*/ 1751061 h 1751061"/>
                        <a:gd name="connsiteX4" fmla="*/ 0 w 1058447"/>
                        <a:gd name="connsiteY4" fmla="*/ 2663 h 1751061"/>
                        <a:gd name="connsiteX0" fmla="*/ 0 w 1058447"/>
                        <a:gd name="connsiteY0" fmla="*/ 2663 h 1751061"/>
                        <a:gd name="connsiteX1" fmla="*/ 912813 w 1058447"/>
                        <a:gd name="connsiteY1" fmla="*/ 0 h 1751061"/>
                        <a:gd name="connsiteX2" fmla="*/ 1058447 w 1058447"/>
                        <a:gd name="connsiteY2" fmla="*/ 137648 h 1751061"/>
                        <a:gd name="connsiteX3" fmla="*/ 1055785 w 1058447"/>
                        <a:gd name="connsiteY3" fmla="*/ 1751061 h 1751061"/>
                        <a:gd name="connsiteX4" fmla="*/ 0 w 1058447"/>
                        <a:gd name="connsiteY4" fmla="*/ 2663 h 17510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058447" h="1751061">
                          <a:moveTo>
                            <a:pt x="0" y="2663"/>
                          </a:moveTo>
                          <a:lnTo>
                            <a:pt x="912813" y="0"/>
                          </a:lnTo>
                          <a:cubicBezTo>
                            <a:pt x="1042995" y="13052"/>
                            <a:pt x="1042737" y="74019"/>
                            <a:pt x="1058447" y="137648"/>
                          </a:cubicBezTo>
                          <a:cubicBezTo>
                            <a:pt x="1057560" y="675452"/>
                            <a:pt x="1056672" y="1213257"/>
                            <a:pt x="1055785" y="1751061"/>
                          </a:cubicBezTo>
                          <a:lnTo>
                            <a:pt x="0" y="2663"/>
                          </a:lnTo>
                          <a:close/>
                        </a:path>
                      </a:pathLst>
                    </a:custGeom>
                    <a:solidFill>
                      <a:schemeClr val="tx2">
                        <a:alpha val="56000"/>
                      </a:schemeClr>
                    </a:solidFill>
                    <a:ln w="0">
                      <a:noFill/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defRPr/>
                      </a:pPr>
                      <a:endParaRPr lang="en-US" kern="0">
                        <a:solidFill>
                          <a:prstClr val="black"/>
                        </a:solidFill>
                      </a:endParaRPr>
                    </a:p>
                  </p:txBody>
                </p:sp>
              </p:grpSp>
            </p:grpSp>
          </p:grpSp>
        </p:grp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8479A18-9865-4EDD-9066-160B3742DAE3}"/>
              </a:ext>
            </a:extLst>
          </p:cNvPr>
          <p:cNvGrpSpPr/>
          <p:nvPr/>
        </p:nvGrpSpPr>
        <p:grpSpPr>
          <a:xfrm>
            <a:off x="7134954" y="3260412"/>
            <a:ext cx="2682811" cy="1408675"/>
            <a:chOff x="7134954" y="3260412"/>
            <a:chExt cx="2682811" cy="1408675"/>
          </a:xfrm>
        </p:grpSpPr>
        <p:sp>
          <p:nvSpPr>
            <p:cNvPr id="289" name="Donut 288"/>
            <p:cNvSpPr/>
            <p:nvPr/>
          </p:nvSpPr>
          <p:spPr>
            <a:xfrm>
              <a:off x="8626077" y="3781018"/>
              <a:ext cx="1191688" cy="888069"/>
            </a:xfrm>
            <a:prstGeom prst="donut">
              <a:avLst>
                <a:gd name="adj" fmla="val 5645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scene3d>
              <a:camera prst="perspectiveRelaxed">
                <a:rot lat="17400000" lon="0" rev="0"/>
              </a:camera>
              <a:lightRig rig="threePt" dir="t"/>
            </a:scene3d>
            <a:sp3d extrusionH="6350">
              <a:bevelT w="50800" h="25400" prst="slope"/>
              <a:contourClr>
                <a:schemeClr val="accent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2D42FEFF-B825-4A6C-8ED2-478A7B7868D1}"/>
                </a:ext>
              </a:extLst>
            </p:cNvPr>
            <p:cNvGrpSpPr/>
            <p:nvPr/>
          </p:nvGrpSpPr>
          <p:grpSpPr>
            <a:xfrm>
              <a:off x="7134954" y="3260412"/>
              <a:ext cx="2567633" cy="1135932"/>
              <a:chOff x="7134954" y="3260412"/>
              <a:chExt cx="2567633" cy="1135932"/>
            </a:xfrm>
          </p:grpSpPr>
          <p:cxnSp>
            <p:nvCxnSpPr>
              <p:cNvPr id="438" name="Straight Connector 437"/>
              <p:cNvCxnSpPr>
                <a:cxnSpLocks/>
              </p:cNvCxnSpPr>
              <p:nvPr/>
            </p:nvCxnSpPr>
            <p:spPr>
              <a:xfrm flipH="1" flipV="1">
                <a:off x="7134954" y="3532300"/>
                <a:ext cx="1533896" cy="699789"/>
              </a:xfrm>
              <a:prstGeom prst="line">
                <a:avLst/>
              </a:prstGeom>
              <a:ln w="19050" cap="rnd">
                <a:prstDash val="sysDot"/>
                <a:round/>
              </a:ln>
              <a:effectLst>
                <a:outerShdw blurRad="12700" dist="12700" dir="5400000" algn="t" rotWithShape="0">
                  <a:prstClr val="black"/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" name="Group 4"/>
              <p:cNvGrpSpPr/>
              <p:nvPr/>
            </p:nvGrpSpPr>
            <p:grpSpPr>
              <a:xfrm>
                <a:off x="8725659" y="3260412"/>
                <a:ext cx="976928" cy="1135932"/>
                <a:chOff x="7553347" y="3429000"/>
                <a:chExt cx="976928" cy="1135932"/>
              </a:xfrm>
            </p:grpSpPr>
            <p:pic>
              <p:nvPicPr>
                <p:cNvPr id="738" name="Picture 737"/>
                <p:cNvPicPr>
                  <a:picLocks noChangeAspect="1"/>
                </p:cNvPicPr>
                <p:nvPr/>
              </p:nvPicPr>
              <p:blipFill rotWithShape="1"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38000" b="38000"/>
                <a:stretch/>
              </p:blipFill>
              <p:spPr>
                <a:xfrm>
                  <a:off x="7553347" y="4372845"/>
                  <a:ext cx="976928" cy="192087"/>
                </a:xfrm>
                <a:prstGeom prst="rect">
                  <a:avLst/>
                </a:prstGeom>
              </p:spPr>
            </p:pic>
            <p:grpSp>
              <p:nvGrpSpPr>
                <p:cNvPr id="540" name="Group 539"/>
                <p:cNvGrpSpPr/>
                <p:nvPr/>
              </p:nvGrpSpPr>
              <p:grpSpPr>
                <a:xfrm>
                  <a:off x="7648770" y="3429000"/>
                  <a:ext cx="789998" cy="1076866"/>
                  <a:chOff x="-25400" y="-1737726"/>
                  <a:chExt cx="8280400" cy="11287222"/>
                </a:xfrm>
              </p:grpSpPr>
              <p:grpSp>
                <p:nvGrpSpPr>
                  <p:cNvPr id="541" name="Group 540"/>
                  <p:cNvGrpSpPr/>
                  <p:nvPr/>
                </p:nvGrpSpPr>
                <p:grpSpPr>
                  <a:xfrm>
                    <a:off x="-25400" y="6719236"/>
                    <a:ext cx="8280400" cy="2830260"/>
                    <a:chOff x="-25400" y="6719236"/>
                    <a:chExt cx="8280400" cy="2830260"/>
                  </a:xfrm>
                </p:grpSpPr>
                <p:sp>
                  <p:nvSpPr>
                    <p:cNvPr id="732" name="Oval 731"/>
                    <p:cNvSpPr/>
                    <p:nvPr/>
                  </p:nvSpPr>
                  <p:spPr>
                    <a:xfrm>
                      <a:off x="-18149" y="6817529"/>
                      <a:ext cx="8273149" cy="2731967"/>
                    </a:xfrm>
                    <a:prstGeom prst="ellipse">
                      <a:avLst/>
                    </a:prstGeom>
                    <a:solidFill>
                      <a:schemeClr val="bg2">
                        <a:lumMod val="50000"/>
                      </a:schemeClr>
                    </a:solidFill>
                    <a:ln>
                      <a:noFill/>
                    </a:ln>
                    <a:effectLst/>
                    <a:scene3d>
                      <a:camera prst="orthographicFront"/>
                      <a:lightRig rig="threePt" dir="t"/>
                    </a:scene3d>
                    <a:sp3d extrusionH="3175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733" name="Oval 732"/>
                    <p:cNvSpPr/>
                    <p:nvPr/>
                  </p:nvSpPr>
                  <p:spPr>
                    <a:xfrm>
                      <a:off x="-23230" y="6831656"/>
                      <a:ext cx="8273149" cy="2633917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  <a:effectLst/>
                    <a:scene3d>
                      <a:camera prst="orthographicFront"/>
                      <a:lightRig rig="threePt" dir="t"/>
                    </a:scene3d>
                    <a:sp3d extrusionH="3175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734" name="Oval 76"/>
                    <p:cNvSpPr/>
                    <p:nvPr/>
                  </p:nvSpPr>
                  <p:spPr>
                    <a:xfrm>
                      <a:off x="-23228" y="6719236"/>
                      <a:ext cx="8273151" cy="2621680"/>
                    </a:xfrm>
                    <a:custGeom>
                      <a:avLst/>
                      <a:gdLst>
                        <a:gd name="connsiteX0" fmla="*/ 0 w 4327599"/>
                        <a:gd name="connsiteY0" fmla="*/ 684126 h 1368251"/>
                        <a:gd name="connsiteX1" fmla="*/ 2163800 w 4327599"/>
                        <a:gd name="connsiteY1" fmla="*/ 0 h 1368251"/>
                        <a:gd name="connsiteX2" fmla="*/ 4327600 w 4327599"/>
                        <a:gd name="connsiteY2" fmla="*/ 684126 h 1368251"/>
                        <a:gd name="connsiteX3" fmla="*/ 2163800 w 4327599"/>
                        <a:gd name="connsiteY3" fmla="*/ 1368252 h 1368251"/>
                        <a:gd name="connsiteX4" fmla="*/ 0 w 4327599"/>
                        <a:gd name="connsiteY4" fmla="*/ 684126 h 1368251"/>
                        <a:gd name="connsiteX0" fmla="*/ 0 w 4327600"/>
                        <a:gd name="connsiteY0" fmla="*/ 684126 h 1371374"/>
                        <a:gd name="connsiteX1" fmla="*/ 2163800 w 4327600"/>
                        <a:gd name="connsiteY1" fmla="*/ 0 h 1371374"/>
                        <a:gd name="connsiteX2" fmla="*/ 4327600 w 4327600"/>
                        <a:gd name="connsiteY2" fmla="*/ 684126 h 1371374"/>
                        <a:gd name="connsiteX3" fmla="*/ 2163800 w 4327600"/>
                        <a:gd name="connsiteY3" fmla="*/ 1368252 h 1371374"/>
                        <a:gd name="connsiteX4" fmla="*/ 0 w 4327600"/>
                        <a:gd name="connsiteY4" fmla="*/ 684126 h 137137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4327600" h="1371374">
                          <a:moveTo>
                            <a:pt x="0" y="684126"/>
                          </a:moveTo>
                          <a:cubicBezTo>
                            <a:pt x="0" y="306294"/>
                            <a:pt x="968766" y="0"/>
                            <a:pt x="2163800" y="0"/>
                          </a:cubicBezTo>
                          <a:cubicBezTo>
                            <a:pt x="3358834" y="0"/>
                            <a:pt x="4327600" y="306294"/>
                            <a:pt x="4327600" y="684126"/>
                          </a:cubicBezTo>
                          <a:cubicBezTo>
                            <a:pt x="4327600" y="1061958"/>
                            <a:pt x="3425095" y="1408008"/>
                            <a:pt x="2163800" y="1368252"/>
                          </a:cubicBezTo>
                          <a:cubicBezTo>
                            <a:pt x="968766" y="1368252"/>
                            <a:pt x="0" y="1061958"/>
                            <a:pt x="0" y="684126"/>
                          </a:cubicBezTo>
                          <a:close/>
                        </a:path>
                      </a:pathLst>
                    </a:custGeom>
                    <a:gradFill flip="none" rotWithShape="1">
                      <a:gsLst>
                        <a:gs pos="0">
                          <a:schemeClr val="accent3">
                            <a:lumMod val="40000"/>
                            <a:lumOff val="60000"/>
                          </a:schemeClr>
                        </a:gs>
                        <a:gs pos="100000">
                          <a:schemeClr val="accent3">
                            <a:lumMod val="100000"/>
                          </a:schemeClr>
                        </a:gs>
                      </a:gsLst>
                      <a:lin ang="16200000" scaled="1"/>
                      <a:tileRect/>
                    </a:gradFill>
                    <a:ln>
                      <a:noFill/>
                    </a:ln>
                    <a:effectLst/>
                    <a:scene3d>
                      <a:camera prst="orthographicFront"/>
                      <a:lightRig rig="threePt" dir="t"/>
                    </a:scene3d>
                    <a:sp3d extrusionH="3175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735" name="Freeform 734"/>
                    <p:cNvSpPr/>
                    <p:nvPr/>
                  </p:nvSpPr>
                  <p:spPr>
                    <a:xfrm>
                      <a:off x="-25400" y="7161795"/>
                      <a:ext cx="7092743" cy="2234305"/>
                    </a:xfrm>
                    <a:custGeom>
                      <a:avLst/>
                      <a:gdLst>
                        <a:gd name="connsiteX0" fmla="*/ 1858348 w 3839549"/>
                        <a:gd name="connsiteY0" fmla="*/ 0 h 1249899"/>
                        <a:gd name="connsiteX1" fmla="*/ 3839549 w 3839549"/>
                        <a:gd name="connsiteY1" fmla="*/ 868625 h 1249899"/>
                        <a:gd name="connsiteX2" fmla="*/ 3829320 w 3839549"/>
                        <a:gd name="connsiteY2" fmla="*/ 957437 h 1249899"/>
                        <a:gd name="connsiteX3" fmla="*/ 3811605 w 3839549"/>
                        <a:gd name="connsiteY3" fmla="*/ 1008329 h 1249899"/>
                        <a:gd name="connsiteX4" fmla="*/ 3693186 w 3839549"/>
                        <a:gd name="connsiteY4" fmla="*/ 1049523 h 1249899"/>
                        <a:gd name="connsiteX5" fmla="*/ 2163148 w 3839549"/>
                        <a:gd name="connsiteY5" fmla="*/ 1249899 h 1249899"/>
                        <a:gd name="connsiteX6" fmla="*/ 10519 w 3839549"/>
                        <a:gd name="connsiteY6" fmla="*/ 635721 h 1249899"/>
                        <a:gd name="connsiteX7" fmla="*/ 0 w 3839549"/>
                        <a:gd name="connsiteY7" fmla="*/ 569856 h 1249899"/>
                        <a:gd name="connsiteX8" fmla="*/ 32840 w 3839549"/>
                        <a:gd name="connsiteY8" fmla="*/ 530517 h 1249899"/>
                        <a:gd name="connsiteX9" fmla="*/ 1858348 w 3839549"/>
                        <a:gd name="connsiteY9" fmla="*/ 0 h 1249899"/>
                        <a:gd name="connsiteX0" fmla="*/ 1858348 w 3839549"/>
                        <a:gd name="connsiteY0" fmla="*/ 0 h 1249899"/>
                        <a:gd name="connsiteX1" fmla="*/ 3839549 w 3839549"/>
                        <a:gd name="connsiteY1" fmla="*/ 868625 h 1249899"/>
                        <a:gd name="connsiteX2" fmla="*/ 3829320 w 3839549"/>
                        <a:gd name="connsiteY2" fmla="*/ 957437 h 1249899"/>
                        <a:gd name="connsiteX3" fmla="*/ 3811605 w 3839549"/>
                        <a:gd name="connsiteY3" fmla="*/ 1008329 h 1249899"/>
                        <a:gd name="connsiteX4" fmla="*/ 3693186 w 3839549"/>
                        <a:gd name="connsiteY4" fmla="*/ 1049523 h 1249899"/>
                        <a:gd name="connsiteX5" fmla="*/ 2163148 w 3839549"/>
                        <a:gd name="connsiteY5" fmla="*/ 1249899 h 1249899"/>
                        <a:gd name="connsiteX6" fmla="*/ 10519 w 3839549"/>
                        <a:gd name="connsiteY6" fmla="*/ 635721 h 1249899"/>
                        <a:gd name="connsiteX7" fmla="*/ 0 w 3839549"/>
                        <a:gd name="connsiteY7" fmla="*/ 569856 h 1249899"/>
                        <a:gd name="connsiteX8" fmla="*/ 32840 w 3839549"/>
                        <a:gd name="connsiteY8" fmla="*/ 530517 h 1249899"/>
                        <a:gd name="connsiteX9" fmla="*/ 1858348 w 3839549"/>
                        <a:gd name="connsiteY9" fmla="*/ 0 h 1249899"/>
                        <a:gd name="connsiteX0" fmla="*/ 1858348 w 3839549"/>
                        <a:gd name="connsiteY0" fmla="*/ 0 h 1249899"/>
                        <a:gd name="connsiteX1" fmla="*/ 3839549 w 3839549"/>
                        <a:gd name="connsiteY1" fmla="*/ 868625 h 1249899"/>
                        <a:gd name="connsiteX2" fmla="*/ 3829320 w 3839549"/>
                        <a:gd name="connsiteY2" fmla="*/ 957437 h 1249899"/>
                        <a:gd name="connsiteX3" fmla="*/ 3811605 w 3839549"/>
                        <a:gd name="connsiteY3" fmla="*/ 1008329 h 1249899"/>
                        <a:gd name="connsiteX4" fmla="*/ 3693186 w 3839549"/>
                        <a:gd name="connsiteY4" fmla="*/ 1049523 h 1249899"/>
                        <a:gd name="connsiteX5" fmla="*/ 2163148 w 3839549"/>
                        <a:gd name="connsiteY5" fmla="*/ 1249899 h 1249899"/>
                        <a:gd name="connsiteX6" fmla="*/ 10519 w 3839549"/>
                        <a:gd name="connsiteY6" fmla="*/ 635721 h 1249899"/>
                        <a:gd name="connsiteX7" fmla="*/ 0 w 3839549"/>
                        <a:gd name="connsiteY7" fmla="*/ 569856 h 1249899"/>
                        <a:gd name="connsiteX8" fmla="*/ 32840 w 3839549"/>
                        <a:gd name="connsiteY8" fmla="*/ 530517 h 1249899"/>
                        <a:gd name="connsiteX9" fmla="*/ 1858348 w 3839549"/>
                        <a:gd name="connsiteY9" fmla="*/ 0 h 1249899"/>
                        <a:gd name="connsiteX0" fmla="*/ 1858348 w 3839549"/>
                        <a:gd name="connsiteY0" fmla="*/ 0 h 1249899"/>
                        <a:gd name="connsiteX1" fmla="*/ 3839549 w 3839549"/>
                        <a:gd name="connsiteY1" fmla="*/ 868625 h 1249899"/>
                        <a:gd name="connsiteX2" fmla="*/ 3829320 w 3839549"/>
                        <a:gd name="connsiteY2" fmla="*/ 957437 h 1249899"/>
                        <a:gd name="connsiteX3" fmla="*/ 3811605 w 3839549"/>
                        <a:gd name="connsiteY3" fmla="*/ 1008329 h 1249899"/>
                        <a:gd name="connsiteX4" fmla="*/ 3693186 w 3839549"/>
                        <a:gd name="connsiteY4" fmla="*/ 1049523 h 1249899"/>
                        <a:gd name="connsiteX5" fmla="*/ 2163148 w 3839549"/>
                        <a:gd name="connsiteY5" fmla="*/ 1249899 h 1249899"/>
                        <a:gd name="connsiteX6" fmla="*/ 10519 w 3839549"/>
                        <a:gd name="connsiteY6" fmla="*/ 635721 h 1249899"/>
                        <a:gd name="connsiteX7" fmla="*/ 0 w 3839549"/>
                        <a:gd name="connsiteY7" fmla="*/ 569856 h 1249899"/>
                        <a:gd name="connsiteX8" fmla="*/ 1858348 w 3839549"/>
                        <a:gd name="connsiteY8" fmla="*/ 0 h 1249899"/>
                        <a:gd name="connsiteX0" fmla="*/ 1847829 w 3829030"/>
                        <a:gd name="connsiteY0" fmla="*/ 0 h 1249899"/>
                        <a:gd name="connsiteX1" fmla="*/ 3829030 w 3829030"/>
                        <a:gd name="connsiteY1" fmla="*/ 868625 h 1249899"/>
                        <a:gd name="connsiteX2" fmla="*/ 3818801 w 3829030"/>
                        <a:gd name="connsiteY2" fmla="*/ 957437 h 1249899"/>
                        <a:gd name="connsiteX3" fmla="*/ 3801086 w 3829030"/>
                        <a:gd name="connsiteY3" fmla="*/ 1008329 h 1249899"/>
                        <a:gd name="connsiteX4" fmla="*/ 3682667 w 3829030"/>
                        <a:gd name="connsiteY4" fmla="*/ 1049523 h 1249899"/>
                        <a:gd name="connsiteX5" fmla="*/ 2152629 w 3829030"/>
                        <a:gd name="connsiteY5" fmla="*/ 1249899 h 1249899"/>
                        <a:gd name="connsiteX6" fmla="*/ 0 w 3829030"/>
                        <a:gd name="connsiteY6" fmla="*/ 635721 h 1249899"/>
                        <a:gd name="connsiteX7" fmla="*/ 1847829 w 3829030"/>
                        <a:gd name="connsiteY7" fmla="*/ 0 h 1249899"/>
                        <a:gd name="connsiteX0" fmla="*/ 1887585 w 3868786"/>
                        <a:gd name="connsiteY0" fmla="*/ 0 h 1267670"/>
                        <a:gd name="connsiteX1" fmla="*/ 3868786 w 3868786"/>
                        <a:gd name="connsiteY1" fmla="*/ 868625 h 1267670"/>
                        <a:gd name="connsiteX2" fmla="*/ 3858557 w 3868786"/>
                        <a:gd name="connsiteY2" fmla="*/ 957437 h 1267670"/>
                        <a:gd name="connsiteX3" fmla="*/ 3840842 w 3868786"/>
                        <a:gd name="connsiteY3" fmla="*/ 1008329 h 1267670"/>
                        <a:gd name="connsiteX4" fmla="*/ 3722423 w 3868786"/>
                        <a:gd name="connsiteY4" fmla="*/ 1049523 h 1267670"/>
                        <a:gd name="connsiteX5" fmla="*/ 2192385 w 3868786"/>
                        <a:gd name="connsiteY5" fmla="*/ 1249899 h 1267670"/>
                        <a:gd name="connsiteX6" fmla="*/ 0 w 3868786"/>
                        <a:gd name="connsiteY6" fmla="*/ 635721 h 1267670"/>
                        <a:gd name="connsiteX7" fmla="*/ 1887585 w 3868786"/>
                        <a:gd name="connsiteY7" fmla="*/ 0 h 1267670"/>
                        <a:gd name="connsiteX0" fmla="*/ 1887585 w 3868786"/>
                        <a:gd name="connsiteY0" fmla="*/ 0 h 1267670"/>
                        <a:gd name="connsiteX1" fmla="*/ 3868786 w 3868786"/>
                        <a:gd name="connsiteY1" fmla="*/ 868625 h 1267670"/>
                        <a:gd name="connsiteX2" fmla="*/ 3858557 w 3868786"/>
                        <a:gd name="connsiteY2" fmla="*/ 957437 h 1267670"/>
                        <a:gd name="connsiteX3" fmla="*/ 3840842 w 3868786"/>
                        <a:gd name="connsiteY3" fmla="*/ 1008329 h 1267670"/>
                        <a:gd name="connsiteX4" fmla="*/ 3722423 w 3868786"/>
                        <a:gd name="connsiteY4" fmla="*/ 1049523 h 1267670"/>
                        <a:gd name="connsiteX5" fmla="*/ 2192385 w 3868786"/>
                        <a:gd name="connsiteY5" fmla="*/ 1249899 h 1267670"/>
                        <a:gd name="connsiteX6" fmla="*/ 0 w 3868786"/>
                        <a:gd name="connsiteY6" fmla="*/ 635721 h 1267670"/>
                        <a:gd name="connsiteX7" fmla="*/ 1887585 w 3868786"/>
                        <a:gd name="connsiteY7" fmla="*/ 0 h 1267670"/>
                        <a:gd name="connsiteX0" fmla="*/ 1887585 w 3868786"/>
                        <a:gd name="connsiteY0" fmla="*/ 0 h 1267670"/>
                        <a:gd name="connsiteX1" fmla="*/ 3868786 w 3868786"/>
                        <a:gd name="connsiteY1" fmla="*/ 868625 h 1267670"/>
                        <a:gd name="connsiteX2" fmla="*/ 3858557 w 3868786"/>
                        <a:gd name="connsiteY2" fmla="*/ 957437 h 1267670"/>
                        <a:gd name="connsiteX3" fmla="*/ 3840842 w 3868786"/>
                        <a:gd name="connsiteY3" fmla="*/ 1008329 h 1267670"/>
                        <a:gd name="connsiteX4" fmla="*/ 3722423 w 3868786"/>
                        <a:gd name="connsiteY4" fmla="*/ 1049523 h 1267670"/>
                        <a:gd name="connsiteX5" fmla="*/ 2192385 w 3868786"/>
                        <a:gd name="connsiteY5" fmla="*/ 1249899 h 1267670"/>
                        <a:gd name="connsiteX6" fmla="*/ 0 w 3868786"/>
                        <a:gd name="connsiteY6" fmla="*/ 635721 h 1267670"/>
                        <a:gd name="connsiteX7" fmla="*/ 1887585 w 3868786"/>
                        <a:gd name="connsiteY7" fmla="*/ 0 h 1267670"/>
                        <a:gd name="connsiteX0" fmla="*/ 1887585 w 3868786"/>
                        <a:gd name="connsiteY0" fmla="*/ 0 h 1267670"/>
                        <a:gd name="connsiteX1" fmla="*/ 3868786 w 3868786"/>
                        <a:gd name="connsiteY1" fmla="*/ 868625 h 1267670"/>
                        <a:gd name="connsiteX2" fmla="*/ 3858557 w 3868786"/>
                        <a:gd name="connsiteY2" fmla="*/ 957437 h 1267670"/>
                        <a:gd name="connsiteX3" fmla="*/ 3840842 w 3868786"/>
                        <a:gd name="connsiteY3" fmla="*/ 1008329 h 1267670"/>
                        <a:gd name="connsiteX4" fmla="*/ 3722423 w 3868786"/>
                        <a:gd name="connsiteY4" fmla="*/ 1049523 h 1267670"/>
                        <a:gd name="connsiteX5" fmla="*/ 2192385 w 3868786"/>
                        <a:gd name="connsiteY5" fmla="*/ 1249899 h 1267670"/>
                        <a:gd name="connsiteX6" fmla="*/ 0 w 3868786"/>
                        <a:gd name="connsiteY6" fmla="*/ 635721 h 1267670"/>
                        <a:gd name="connsiteX7" fmla="*/ 1887585 w 3868786"/>
                        <a:gd name="connsiteY7" fmla="*/ 0 h 1267670"/>
                        <a:gd name="connsiteX0" fmla="*/ 1894156 w 3875357"/>
                        <a:gd name="connsiteY0" fmla="*/ 0 h 1267670"/>
                        <a:gd name="connsiteX1" fmla="*/ 3875357 w 3875357"/>
                        <a:gd name="connsiteY1" fmla="*/ 868625 h 1267670"/>
                        <a:gd name="connsiteX2" fmla="*/ 3865128 w 3875357"/>
                        <a:gd name="connsiteY2" fmla="*/ 957437 h 1267670"/>
                        <a:gd name="connsiteX3" fmla="*/ 3847413 w 3875357"/>
                        <a:gd name="connsiteY3" fmla="*/ 1008329 h 1267670"/>
                        <a:gd name="connsiteX4" fmla="*/ 3728994 w 3875357"/>
                        <a:gd name="connsiteY4" fmla="*/ 1049523 h 1267670"/>
                        <a:gd name="connsiteX5" fmla="*/ 2198956 w 3875357"/>
                        <a:gd name="connsiteY5" fmla="*/ 1249899 h 1267670"/>
                        <a:gd name="connsiteX6" fmla="*/ 6571 w 3875357"/>
                        <a:gd name="connsiteY6" fmla="*/ 635721 h 1267670"/>
                        <a:gd name="connsiteX7" fmla="*/ 1894156 w 3875357"/>
                        <a:gd name="connsiteY7" fmla="*/ 0 h 1267670"/>
                        <a:gd name="connsiteX0" fmla="*/ 1894799 w 3876000"/>
                        <a:gd name="connsiteY0" fmla="*/ 0 h 1267670"/>
                        <a:gd name="connsiteX1" fmla="*/ 3876000 w 3876000"/>
                        <a:gd name="connsiteY1" fmla="*/ 868625 h 1267670"/>
                        <a:gd name="connsiteX2" fmla="*/ 3865771 w 3876000"/>
                        <a:gd name="connsiteY2" fmla="*/ 957437 h 1267670"/>
                        <a:gd name="connsiteX3" fmla="*/ 3848056 w 3876000"/>
                        <a:gd name="connsiteY3" fmla="*/ 1008329 h 1267670"/>
                        <a:gd name="connsiteX4" fmla="*/ 3729637 w 3876000"/>
                        <a:gd name="connsiteY4" fmla="*/ 1049523 h 1267670"/>
                        <a:gd name="connsiteX5" fmla="*/ 2199599 w 3876000"/>
                        <a:gd name="connsiteY5" fmla="*/ 1249899 h 1267670"/>
                        <a:gd name="connsiteX6" fmla="*/ 7214 w 3876000"/>
                        <a:gd name="connsiteY6" fmla="*/ 635721 h 1267670"/>
                        <a:gd name="connsiteX7" fmla="*/ 1894799 w 3876000"/>
                        <a:gd name="connsiteY7" fmla="*/ 0 h 1267670"/>
                        <a:gd name="connsiteX0" fmla="*/ 1894595 w 3875796"/>
                        <a:gd name="connsiteY0" fmla="*/ 3580 h 1271250"/>
                        <a:gd name="connsiteX1" fmla="*/ 3875796 w 3875796"/>
                        <a:gd name="connsiteY1" fmla="*/ 872205 h 1271250"/>
                        <a:gd name="connsiteX2" fmla="*/ 3865567 w 3875796"/>
                        <a:gd name="connsiteY2" fmla="*/ 961017 h 1271250"/>
                        <a:gd name="connsiteX3" fmla="*/ 3847852 w 3875796"/>
                        <a:gd name="connsiteY3" fmla="*/ 1011909 h 1271250"/>
                        <a:gd name="connsiteX4" fmla="*/ 3729433 w 3875796"/>
                        <a:gd name="connsiteY4" fmla="*/ 1053103 h 1271250"/>
                        <a:gd name="connsiteX5" fmla="*/ 2199395 w 3875796"/>
                        <a:gd name="connsiteY5" fmla="*/ 1253479 h 1271250"/>
                        <a:gd name="connsiteX6" fmla="*/ 7010 w 3875796"/>
                        <a:gd name="connsiteY6" fmla="*/ 639301 h 1271250"/>
                        <a:gd name="connsiteX7" fmla="*/ 1894595 w 3875796"/>
                        <a:gd name="connsiteY7" fmla="*/ 3580 h 1271250"/>
                        <a:gd name="connsiteX0" fmla="*/ 1853281 w 3834482"/>
                        <a:gd name="connsiteY0" fmla="*/ 3581 h 1271251"/>
                        <a:gd name="connsiteX1" fmla="*/ 3834482 w 3834482"/>
                        <a:gd name="connsiteY1" fmla="*/ 872206 h 1271251"/>
                        <a:gd name="connsiteX2" fmla="*/ 3824253 w 3834482"/>
                        <a:gd name="connsiteY2" fmla="*/ 961018 h 1271251"/>
                        <a:gd name="connsiteX3" fmla="*/ 3806538 w 3834482"/>
                        <a:gd name="connsiteY3" fmla="*/ 1011910 h 1271251"/>
                        <a:gd name="connsiteX4" fmla="*/ 3688119 w 3834482"/>
                        <a:gd name="connsiteY4" fmla="*/ 1053104 h 1271251"/>
                        <a:gd name="connsiteX5" fmla="*/ 2158081 w 3834482"/>
                        <a:gd name="connsiteY5" fmla="*/ 1253480 h 1271251"/>
                        <a:gd name="connsiteX6" fmla="*/ 7228 w 3834482"/>
                        <a:gd name="connsiteY6" fmla="*/ 639302 h 1271251"/>
                        <a:gd name="connsiteX7" fmla="*/ 1853281 w 3834482"/>
                        <a:gd name="connsiteY7" fmla="*/ 3581 h 1271251"/>
                        <a:gd name="connsiteX0" fmla="*/ 1853281 w 3834482"/>
                        <a:gd name="connsiteY0" fmla="*/ 3581 h 1274031"/>
                        <a:gd name="connsiteX1" fmla="*/ 3834482 w 3834482"/>
                        <a:gd name="connsiteY1" fmla="*/ 872206 h 1274031"/>
                        <a:gd name="connsiteX2" fmla="*/ 3824253 w 3834482"/>
                        <a:gd name="connsiteY2" fmla="*/ 961018 h 1274031"/>
                        <a:gd name="connsiteX3" fmla="*/ 3806538 w 3834482"/>
                        <a:gd name="connsiteY3" fmla="*/ 1011910 h 1274031"/>
                        <a:gd name="connsiteX4" fmla="*/ 3701963 w 3834482"/>
                        <a:gd name="connsiteY4" fmla="*/ 1081997 h 1274031"/>
                        <a:gd name="connsiteX5" fmla="*/ 2158081 w 3834482"/>
                        <a:gd name="connsiteY5" fmla="*/ 1253480 h 1274031"/>
                        <a:gd name="connsiteX6" fmla="*/ 7228 w 3834482"/>
                        <a:gd name="connsiteY6" fmla="*/ 639302 h 1274031"/>
                        <a:gd name="connsiteX7" fmla="*/ 1853281 w 3834482"/>
                        <a:gd name="connsiteY7" fmla="*/ 3581 h 1274031"/>
                        <a:gd name="connsiteX0" fmla="*/ 1894594 w 3875795"/>
                        <a:gd name="connsiteY0" fmla="*/ 3581 h 1274031"/>
                        <a:gd name="connsiteX1" fmla="*/ 3875795 w 3875795"/>
                        <a:gd name="connsiteY1" fmla="*/ 872206 h 1274031"/>
                        <a:gd name="connsiteX2" fmla="*/ 3865566 w 3875795"/>
                        <a:gd name="connsiteY2" fmla="*/ 961018 h 1274031"/>
                        <a:gd name="connsiteX3" fmla="*/ 3847851 w 3875795"/>
                        <a:gd name="connsiteY3" fmla="*/ 1011910 h 1274031"/>
                        <a:gd name="connsiteX4" fmla="*/ 3743276 w 3875795"/>
                        <a:gd name="connsiteY4" fmla="*/ 1081997 h 1274031"/>
                        <a:gd name="connsiteX5" fmla="*/ 2199394 w 3875795"/>
                        <a:gd name="connsiteY5" fmla="*/ 1253480 h 1274031"/>
                        <a:gd name="connsiteX6" fmla="*/ 7009 w 3875795"/>
                        <a:gd name="connsiteY6" fmla="*/ 639303 h 1274031"/>
                        <a:gd name="connsiteX7" fmla="*/ 1894594 w 3875795"/>
                        <a:gd name="connsiteY7" fmla="*/ 3581 h 127403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3875795" h="1274031">
                          <a:moveTo>
                            <a:pt x="1894594" y="3581"/>
                          </a:moveTo>
                          <a:cubicBezTo>
                            <a:pt x="2988781" y="3581"/>
                            <a:pt x="3875795" y="392478"/>
                            <a:pt x="3875795" y="872206"/>
                          </a:cubicBezTo>
                          <a:cubicBezTo>
                            <a:pt x="3875795" y="902189"/>
                            <a:pt x="3872330" y="931817"/>
                            <a:pt x="3865566" y="961018"/>
                          </a:cubicBezTo>
                          <a:lnTo>
                            <a:pt x="3847851" y="1011910"/>
                          </a:lnTo>
                          <a:lnTo>
                            <a:pt x="3743276" y="1081997"/>
                          </a:lnTo>
                          <a:cubicBezTo>
                            <a:pt x="3351705" y="1205800"/>
                            <a:pt x="2819798" y="1322447"/>
                            <a:pt x="2199394" y="1253480"/>
                          </a:cubicBezTo>
                          <a:cubicBezTo>
                            <a:pt x="1565738" y="1238833"/>
                            <a:pt x="356356" y="1215142"/>
                            <a:pt x="7009" y="639303"/>
                          </a:cubicBezTo>
                          <a:cubicBezTo>
                            <a:pt x="-105917" y="19988"/>
                            <a:pt x="1172634" y="-15376"/>
                            <a:pt x="1894594" y="3581"/>
                          </a:cubicBezTo>
                          <a:close/>
                        </a:path>
                      </a:pathLst>
                    </a:custGeom>
                    <a:gradFill flip="none" rotWithShape="1">
                      <a:gsLst>
                        <a:gs pos="0">
                          <a:schemeClr val="accent3">
                            <a:lumMod val="40000"/>
                            <a:lumOff val="60000"/>
                          </a:schemeClr>
                        </a:gs>
                        <a:gs pos="100000">
                          <a:schemeClr val="accent3">
                            <a:lumMod val="100000"/>
                          </a:schemeClr>
                        </a:gs>
                      </a:gsLst>
                      <a:lin ang="16200000" scaled="1"/>
                      <a:tileRect/>
                    </a:gradFill>
                    <a:ln>
                      <a:noFill/>
                    </a:ln>
                    <a:effectLst/>
                    <a:scene3d>
                      <a:camera prst="orthographicFront"/>
                      <a:lightRig rig="threePt" dir="t"/>
                    </a:scene3d>
                    <a:sp3d extrusionH="3175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wrap="square" rtlCol="0" anchor="ctr">
                      <a:noAutofit/>
                    </a:bodyPr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736" name="Oval 735"/>
                    <p:cNvSpPr/>
                    <p:nvPr/>
                  </p:nvSpPr>
                  <p:spPr>
                    <a:xfrm>
                      <a:off x="1615695" y="7475506"/>
                      <a:ext cx="5025715" cy="1602402"/>
                    </a:xfrm>
                    <a:prstGeom prst="ellipse">
                      <a:avLst/>
                    </a:prstGeom>
                    <a:gradFill flip="none" rotWithShape="1">
                      <a:gsLst>
                        <a:gs pos="0">
                          <a:schemeClr val="accent3">
                            <a:lumMod val="5000"/>
                            <a:lumOff val="95000"/>
                            <a:alpha val="24000"/>
                          </a:schemeClr>
                        </a:gs>
                        <a:gs pos="100000">
                          <a:schemeClr val="accent3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</p:grpSp>
              <p:sp>
                <p:nvSpPr>
                  <p:cNvPr id="542" name="Flowchart: Manual Operation 10"/>
                  <p:cNvSpPr/>
                  <p:nvPr/>
                </p:nvSpPr>
                <p:spPr>
                  <a:xfrm>
                    <a:off x="2666052" y="5554273"/>
                    <a:ext cx="2897493" cy="1388882"/>
                  </a:xfrm>
                  <a:custGeom>
                    <a:avLst/>
                    <a:gdLst>
                      <a:gd name="connsiteX0" fmla="*/ 0 w 10000"/>
                      <a:gd name="connsiteY0" fmla="*/ 0 h 10000"/>
                      <a:gd name="connsiteX1" fmla="*/ 10000 w 10000"/>
                      <a:gd name="connsiteY1" fmla="*/ 0 h 10000"/>
                      <a:gd name="connsiteX2" fmla="*/ 8000 w 10000"/>
                      <a:gd name="connsiteY2" fmla="*/ 10000 h 10000"/>
                      <a:gd name="connsiteX3" fmla="*/ 2000 w 10000"/>
                      <a:gd name="connsiteY3" fmla="*/ 10000 h 10000"/>
                      <a:gd name="connsiteX4" fmla="*/ 0 w 10000"/>
                      <a:gd name="connsiteY4" fmla="*/ 0 h 10000"/>
                      <a:gd name="connsiteX0" fmla="*/ 0 w 10000"/>
                      <a:gd name="connsiteY0" fmla="*/ 0 h 10000"/>
                      <a:gd name="connsiteX1" fmla="*/ 10000 w 10000"/>
                      <a:gd name="connsiteY1" fmla="*/ 0 h 10000"/>
                      <a:gd name="connsiteX2" fmla="*/ 8000 w 10000"/>
                      <a:gd name="connsiteY2" fmla="*/ 10000 h 10000"/>
                      <a:gd name="connsiteX3" fmla="*/ 1256 w 10000"/>
                      <a:gd name="connsiteY3" fmla="*/ 10000 h 10000"/>
                      <a:gd name="connsiteX4" fmla="*/ 0 w 10000"/>
                      <a:gd name="connsiteY4" fmla="*/ 0 h 10000"/>
                      <a:gd name="connsiteX0" fmla="*/ 0 w 10000"/>
                      <a:gd name="connsiteY0" fmla="*/ 0 h 10000"/>
                      <a:gd name="connsiteX1" fmla="*/ 10000 w 10000"/>
                      <a:gd name="connsiteY1" fmla="*/ 0 h 10000"/>
                      <a:gd name="connsiteX2" fmla="*/ 8909 w 10000"/>
                      <a:gd name="connsiteY2" fmla="*/ 10000 h 10000"/>
                      <a:gd name="connsiteX3" fmla="*/ 1256 w 10000"/>
                      <a:gd name="connsiteY3" fmla="*/ 10000 h 10000"/>
                      <a:gd name="connsiteX4" fmla="*/ 0 w 10000"/>
                      <a:gd name="connsiteY4" fmla="*/ 0 h 10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000" h="10000">
                        <a:moveTo>
                          <a:pt x="0" y="0"/>
                        </a:moveTo>
                        <a:lnTo>
                          <a:pt x="10000" y="0"/>
                        </a:lnTo>
                        <a:lnTo>
                          <a:pt x="8909" y="10000"/>
                        </a:lnTo>
                        <a:lnTo>
                          <a:pt x="1256" y="1000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chemeClr val="accent3">
                          <a:lumMod val="40000"/>
                          <a:lumOff val="60000"/>
                        </a:schemeClr>
                      </a:gs>
                      <a:gs pos="100000">
                        <a:schemeClr val="accent3"/>
                      </a:gs>
                    </a:gsLst>
                    <a:lin ang="16200000" scaled="1"/>
                    <a:tileRect/>
                  </a:gradFill>
                  <a:ln>
                    <a:noFill/>
                  </a:ln>
                  <a:effectLst>
                    <a:reflection blurRad="6350" stA="52000" endA="300" endPos="35000" dir="5400000" sy="-100000" algn="bl" rotWithShape="0"/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3" name="Oval 542"/>
                  <p:cNvSpPr/>
                  <p:nvPr/>
                </p:nvSpPr>
                <p:spPr>
                  <a:xfrm>
                    <a:off x="190599" y="-1737726"/>
                    <a:ext cx="7848401" cy="7848401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bg2">
                          <a:lumMod val="90000"/>
                        </a:schemeClr>
                      </a:gs>
                      <a:gs pos="54000">
                        <a:schemeClr val="bg2"/>
                      </a:gs>
                      <a:gs pos="100000">
                        <a:schemeClr val="bg2">
                          <a:lumMod val="90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605" name="Oval 604"/>
                  <p:cNvSpPr/>
                  <p:nvPr/>
                </p:nvSpPr>
                <p:spPr>
                  <a:xfrm>
                    <a:off x="1289489" y="-1660192"/>
                    <a:ext cx="5632686" cy="4006005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3">
                          <a:lumMod val="5000"/>
                          <a:lumOff val="95000"/>
                          <a:alpha val="0"/>
                        </a:schemeClr>
                      </a:gs>
                      <a:gs pos="100000">
                        <a:schemeClr val="accent3">
                          <a:lumMod val="30000"/>
                          <a:lumOff val="70000"/>
                        </a:schemeClr>
                      </a:gs>
                    </a:gsLst>
                    <a:lin ang="16200000" scaled="1"/>
                    <a:tileRect/>
                  </a:gra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606" name="Oval 605"/>
                  <p:cNvSpPr/>
                  <p:nvPr/>
                </p:nvSpPr>
                <p:spPr>
                  <a:xfrm>
                    <a:off x="1945017" y="3559858"/>
                    <a:ext cx="4321629" cy="2451950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3">
                          <a:lumMod val="5000"/>
                          <a:lumOff val="95000"/>
                          <a:alpha val="0"/>
                        </a:schemeClr>
                      </a:gs>
                      <a:gs pos="100000">
                        <a:schemeClr val="accent3">
                          <a:lumMod val="30000"/>
                          <a:lumOff val="70000"/>
                        </a:schemeClr>
                      </a:gs>
                    </a:gsLst>
                    <a:lin ang="16200000" scaled="1"/>
                    <a:tileRect/>
                  </a:gra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607" name="Oval 606"/>
                  <p:cNvSpPr/>
                  <p:nvPr/>
                </p:nvSpPr>
                <p:spPr>
                  <a:xfrm>
                    <a:off x="2029101" y="102231"/>
                    <a:ext cx="4168486" cy="4168485"/>
                  </a:xfrm>
                  <a:prstGeom prst="ellipse">
                    <a:avLst/>
                  </a:prstGeom>
                  <a:gradFill flip="none" rotWithShape="1">
                    <a:gsLst>
                      <a:gs pos="20000">
                        <a:schemeClr val="accent3">
                          <a:alpha val="0"/>
                        </a:schemeClr>
                      </a:gs>
                      <a:gs pos="49000">
                        <a:schemeClr val="accent2"/>
                      </a:gs>
                      <a:gs pos="85000">
                        <a:schemeClr val="accent3">
                          <a:lumMod val="75000"/>
                          <a:alpha val="8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608" name="Oval 607"/>
                  <p:cNvSpPr/>
                  <p:nvPr/>
                </p:nvSpPr>
                <p:spPr>
                  <a:xfrm>
                    <a:off x="2125467" y="198596"/>
                    <a:ext cx="3975754" cy="3975754"/>
                  </a:xfrm>
                  <a:prstGeom prst="ellipse">
                    <a:avLst/>
                  </a:prstGeom>
                  <a:gradFill flip="none" rotWithShape="1">
                    <a:gsLst>
                      <a:gs pos="14000">
                        <a:schemeClr val="accent2">
                          <a:lumMod val="95000"/>
                        </a:schemeClr>
                      </a:gs>
                      <a:gs pos="91000">
                        <a:schemeClr val="accent2">
                          <a:lumMod val="95000"/>
                        </a:schemeClr>
                      </a:gs>
                      <a:gs pos="52000">
                        <a:schemeClr val="accent3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609" name="Donut 608"/>
                  <p:cNvSpPr/>
                  <p:nvPr/>
                </p:nvSpPr>
                <p:spPr>
                  <a:xfrm>
                    <a:off x="2193838" y="265513"/>
                    <a:ext cx="3841922" cy="3841922"/>
                  </a:xfrm>
                  <a:prstGeom prst="donut">
                    <a:avLst>
                      <a:gd name="adj" fmla="val 21461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10" name="Freeform 609"/>
                  <p:cNvSpPr/>
                  <p:nvPr/>
                </p:nvSpPr>
                <p:spPr>
                  <a:xfrm rot="8814765">
                    <a:off x="2380839" y="285156"/>
                    <a:ext cx="3255958" cy="2575709"/>
                  </a:xfrm>
                  <a:custGeom>
                    <a:avLst/>
                    <a:gdLst>
                      <a:gd name="connsiteX0" fmla="*/ 436189 w 1690122"/>
                      <a:gd name="connsiteY0" fmla="*/ 1202414 h 1358254"/>
                      <a:gd name="connsiteX1" fmla="*/ 66530 w 1690122"/>
                      <a:gd name="connsiteY1" fmla="*/ 46342 h 1358254"/>
                      <a:gd name="connsiteX2" fmla="*/ 87561 w 1690122"/>
                      <a:gd name="connsiteY2" fmla="*/ 0 h 1358254"/>
                      <a:gd name="connsiteX3" fmla="*/ 519641 w 1690122"/>
                      <a:gd name="connsiteY3" fmla="*/ 0 h 1358254"/>
                      <a:gd name="connsiteX4" fmla="*/ 461240 w 1690122"/>
                      <a:gd name="connsiteY4" fmla="*/ 72523 h 1358254"/>
                      <a:gd name="connsiteX5" fmla="*/ 635179 w 1690122"/>
                      <a:gd name="connsiteY5" fmla="*/ 897015 h 1358254"/>
                      <a:gd name="connsiteX6" fmla="*/ 1459671 w 1690122"/>
                      <a:gd name="connsiteY6" fmla="*/ 723076 h 1358254"/>
                      <a:gd name="connsiteX7" fmla="*/ 1498177 w 1690122"/>
                      <a:gd name="connsiteY7" fmla="*/ 648571 h 1358254"/>
                      <a:gd name="connsiteX8" fmla="*/ 1690122 w 1690122"/>
                      <a:gd name="connsiteY8" fmla="*/ 1020878 h 1358254"/>
                      <a:gd name="connsiteX9" fmla="*/ 1643065 w 1690122"/>
                      <a:gd name="connsiteY9" fmla="*/ 1073573 h 1358254"/>
                      <a:gd name="connsiteX10" fmla="*/ 436189 w 1690122"/>
                      <a:gd name="connsiteY10" fmla="*/ 1202414 h 1358254"/>
                      <a:gd name="connsiteX0" fmla="*/ 419909 w 1673842"/>
                      <a:gd name="connsiteY0" fmla="*/ 1202414 h 1337047"/>
                      <a:gd name="connsiteX1" fmla="*/ 50250 w 1673842"/>
                      <a:gd name="connsiteY1" fmla="*/ 46342 h 1337047"/>
                      <a:gd name="connsiteX2" fmla="*/ 71281 w 1673842"/>
                      <a:gd name="connsiteY2" fmla="*/ 0 h 1337047"/>
                      <a:gd name="connsiteX3" fmla="*/ 503361 w 1673842"/>
                      <a:gd name="connsiteY3" fmla="*/ 0 h 1337047"/>
                      <a:gd name="connsiteX4" fmla="*/ 444960 w 1673842"/>
                      <a:gd name="connsiteY4" fmla="*/ 72523 h 1337047"/>
                      <a:gd name="connsiteX5" fmla="*/ 618899 w 1673842"/>
                      <a:gd name="connsiteY5" fmla="*/ 897015 h 1337047"/>
                      <a:gd name="connsiteX6" fmla="*/ 1443391 w 1673842"/>
                      <a:gd name="connsiteY6" fmla="*/ 723076 h 1337047"/>
                      <a:gd name="connsiteX7" fmla="*/ 1481897 w 1673842"/>
                      <a:gd name="connsiteY7" fmla="*/ 648571 h 1337047"/>
                      <a:gd name="connsiteX8" fmla="*/ 1673842 w 1673842"/>
                      <a:gd name="connsiteY8" fmla="*/ 1020878 h 1337047"/>
                      <a:gd name="connsiteX9" fmla="*/ 1650082 w 1673842"/>
                      <a:gd name="connsiteY9" fmla="*/ 1100139 h 1337047"/>
                      <a:gd name="connsiteX10" fmla="*/ 419909 w 1673842"/>
                      <a:gd name="connsiteY10" fmla="*/ 1202414 h 1337047"/>
                      <a:gd name="connsiteX0" fmla="*/ 419909 w 1712599"/>
                      <a:gd name="connsiteY0" fmla="*/ 1202414 h 1337047"/>
                      <a:gd name="connsiteX1" fmla="*/ 50250 w 1712599"/>
                      <a:gd name="connsiteY1" fmla="*/ 46342 h 1337047"/>
                      <a:gd name="connsiteX2" fmla="*/ 71281 w 1712599"/>
                      <a:gd name="connsiteY2" fmla="*/ 0 h 1337047"/>
                      <a:gd name="connsiteX3" fmla="*/ 503361 w 1712599"/>
                      <a:gd name="connsiteY3" fmla="*/ 0 h 1337047"/>
                      <a:gd name="connsiteX4" fmla="*/ 444960 w 1712599"/>
                      <a:gd name="connsiteY4" fmla="*/ 72523 h 1337047"/>
                      <a:gd name="connsiteX5" fmla="*/ 618899 w 1712599"/>
                      <a:gd name="connsiteY5" fmla="*/ 897015 h 1337047"/>
                      <a:gd name="connsiteX6" fmla="*/ 1443391 w 1712599"/>
                      <a:gd name="connsiteY6" fmla="*/ 723076 h 1337047"/>
                      <a:gd name="connsiteX7" fmla="*/ 1481897 w 1712599"/>
                      <a:gd name="connsiteY7" fmla="*/ 648571 h 1337047"/>
                      <a:gd name="connsiteX8" fmla="*/ 1712599 w 1712599"/>
                      <a:gd name="connsiteY8" fmla="*/ 1037229 h 1337047"/>
                      <a:gd name="connsiteX9" fmla="*/ 1650082 w 1712599"/>
                      <a:gd name="connsiteY9" fmla="*/ 1100139 h 1337047"/>
                      <a:gd name="connsiteX10" fmla="*/ 419909 w 1712599"/>
                      <a:gd name="connsiteY10" fmla="*/ 1202414 h 1337047"/>
                      <a:gd name="connsiteX0" fmla="*/ 419909 w 1712599"/>
                      <a:gd name="connsiteY0" fmla="*/ 1202414 h 1337047"/>
                      <a:gd name="connsiteX1" fmla="*/ 50250 w 1712599"/>
                      <a:gd name="connsiteY1" fmla="*/ 46342 h 1337047"/>
                      <a:gd name="connsiteX2" fmla="*/ 71281 w 1712599"/>
                      <a:gd name="connsiteY2" fmla="*/ 0 h 1337047"/>
                      <a:gd name="connsiteX3" fmla="*/ 503361 w 1712599"/>
                      <a:gd name="connsiteY3" fmla="*/ 0 h 1337047"/>
                      <a:gd name="connsiteX4" fmla="*/ 444960 w 1712599"/>
                      <a:gd name="connsiteY4" fmla="*/ 72523 h 1337047"/>
                      <a:gd name="connsiteX5" fmla="*/ 618899 w 1712599"/>
                      <a:gd name="connsiteY5" fmla="*/ 897015 h 1337047"/>
                      <a:gd name="connsiteX6" fmla="*/ 1443391 w 1712599"/>
                      <a:gd name="connsiteY6" fmla="*/ 723076 h 1337047"/>
                      <a:gd name="connsiteX7" fmla="*/ 1492121 w 1712599"/>
                      <a:gd name="connsiteY7" fmla="*/ 655165 h 1337047"/>
                      <a:gd name="connsiteX8" fmla="*/ 1712599 w 1712599"/>
                      <a:gd name="connsiteY8" fmla="*/ 1037229 h 1337047"/>
                      <a:gd name="connsiteX9" fmla="*/ 1650082 w 1712599"/>
                      <a:gd name="connsiteY9" fmla="*/ 1100139 h 1337047"/>
                      <a:gd name="connsiteX10" fmla="*/ 419909 w 1712599"/>
                      <a:gd name="connsiteY10" fmla="*/ 1202414 h 1337047"/>
                      <a:gd name="connsiteX0" fmla="*/ 419909 w 1712599"/>
                      <a:gd name="connsiteY0" fmla="*/ 1202414 h 1337047"/>
                      <a:gd name="connsiteX1" fmla="*/ 50250 w 1712599"/>
                      <a:gd name="connsiteY1" fmla="*/ 46342 h 1337047"/>
                      <a:gd name="connsiteX2" fmla="*/ 71281 w 1712599"/>
                      <a:gd name="connsiteY2" fmla="*/ 0 h 1337047"/>
                      <a:gd name="connsiteX3" fmla="*/ 503361 w 1712599"/>
                      <a:gd name="connsiteY3" fmla="*/ 0 h 1337047"/>
                      <a:gd name="connsiteX4" fmla="*/ 444960 w 1712599"/>
                      <a:gd name="connsiteY4" fmla="*/ 72523 h 1337047"/>
                      <a:gd name="connsiteX5" fmla="*/ 645637 w 1712599"/>
                      <a:gd name="connsiteY5" fmla="*/ 865236 h 1337047"/>
                      <a:gd name="connsiteX6" fmla="*/ 1443391 w 1712599"/>
                      <a:gd name="connsiteY6" fmla="*/ 723076 h 1337047"/>
                      <a:gd name="connsiteX7" fmla="*/ 1492121 w 1712599"/>
                      <a:gd name="connsiteY7" fmla="*/ 655165 h 1337047"/>
                      <a:gd name="connsiteX8" fmla="*/ 1712599 w 1712599"/>
                      <a:gd name="connsiteY8" fmla="*/ 1037229 h 1337047"/>
                      <a:gd name="connsiteX9" fmla="*/ 1650082 w 1712599"/>
                      <a:gd name="connsiteY9" fmla="*/ 1100139 h 1337047"/>
                      <a:gd name="connsiteX10" fmla="*/ 419909 w 1712599"/>
                      <a:gd name="connsiteY10" fmla="*/ 1202414 h 1337047"/>
                      <a:gd name="connsiteX0" fmla="*/ 419909 w 1712599"/>
                      <a:gd name="connsiteY0" fmla="*/ 1202414 h 1337047"/>
                      <a:gd name="connsiteX1" fmla="*/ 50250 w 1712599"/>
                      <a:gd name="connsiteY1" fmla="*/ 46342 h 1337047"/>
                      <a:gd name="connsiteX2" fmla="*/ 71281 w 1712599"/>
                      <a:gd name="connsiteY2" fmla="*/ 0 h 1337047"/>
                      <a:gd name="connsiteX3" fmla="*/ 503361 w 1712599"/>
                      <a:gd name="connsiteY3" fmla="*/ 0 h 1337047"/>
                      <a:gd name="connsiteX4" fmla="*/ 444960 w 1712599"/>
                      <a:gd name="connsiteY4" fmla="*/ 72523 h 1337047"/>
                      <a:gd name="connsiteX5" fmla="*/ 645637 w 1712599"/>
                      <a:gd name="connsiteY5" fmla="*/ 865236 h 1337047"/>
                      <a:gd name="connsiteX6" fmla="*/ 1443391 w 1712599"/>
                      <a:gd name="connsiteY6" fmla="*/ 723076 h 1337047"/>
                      <a:gd name="connsiteX7" fmla="*/ 1492121 w 1712599"/>
                      <a:gd name="connsiteY7" fmla="*/ 655165 h 1337047"/>
                      <a:gd name="connsiteX8" fmla="*/ 1712599 w 1712599"/>
                      <a:gd name="connsiteY8" fmla="*/ 1037229 h 1337047"/>
                      <a:gd name="connsiteX9" fmla="*/ 1650082 w 1712599"/>
                      <a:gd name="connsiteY9" fmla="*/ 1100139 h 1337047"/>
                      <a:gd name="connsiteX10" fmla="*/ 419909 w 1712599"/>
                      <a:gd name="connsiteY10" fmla="*/ 1202414 h 1337047"/>
                      <a:gd name="connsiteX0" fmla="*/ 419909 w 1712599"/>
                      <a:gd name="connsiteY0" fmla="*/ 1202414 h 1337047"/>
                      <a:gd name="connsiteX1" fmla="*/ 50250 w 1712599"/>
                      <a:gd name="connsiteY1" fmla="*/ 46342 h 1337047"/>
                      <a:gd name="connsiteX2" fmla="*/ 71281 w 1712599"/>
                      <a:gd name="connsiteY2" fmla="*/ 0 h 1337047"/>
                      <a:gd name="connsiteX3" fmla="*/ 503361 w 1712599"/>
                      <a:gd name="connsiteY3" fmla="*/ 0 h 1337047"/>
                      <a:gd name="connsiteX4" fmla="*/ 444960 w 1712599"/>
                      <a:gd name="connsiteY4" fmla="*/ 72523 h 1337047"/>
                      <a:gd name="connsiteX5" fmla="*/ 645637 w 1712599"/>
                      <a:gd name="connsiteY5" fmla="*/ 865236 h 1337047"/>
                      <a:gd name="connsiteX6" fmla="*/ 1443391 w 1712599"/>
                      <a:gd name="connsiteY6" fmla="*/ 723076 h 1337047"/>
                      <a:gd name="connsiteX7" fmla="*/ 1492121 w 1712599"/>
                      <a:gd name="connsiteY7" fmla="*/ 655165 h 1337047"/>
                      <a:gd name="connsiteX8" fmla="*/ 1712599 w 1712599"/>
                      <a:gd name="connsiteY8" fmla="*/ 1037229 h 1337047"/>
                      <a:gd name="connsiteX9" fmla="*/ 1650082 w 1712599"/>
                      <a:gd name="connsiteY9" fmla="*/ 1100139 h 1337047"/>
                      <a:gd name="connsiteX10" fmla="*/ 419909 w 1712599"/>
                      <a:gd name="connsiteY10" fmla="*/ 1202414 h 1337047"/>
                      <a:gd name="connsiteX0" fmla="*/ 419909 w 1712599"/>
                      <a:gd name="connsiteY0" fmla="*/ 1202414 h 1337047"/>
                      <a:gd name="connsiteX1" fmla="*/ 50250 w 1712599"/>
                      <a:gd name="connsiteY1" fmla="*/ 46342 h 1337047"/>
                      <a:gd name="connsiteX2" fmla="*/ 71281 w 1712599"/>
                      <a:gd name="connsiteY2" fmla="*/ 0 h 1337047"/>
                      <a:gd name="connsiteX3" fmla="*/ 503361 w 1712599"/>
                      <a:gd name="connsiteY3" fmla="*/ 0 h 1337047"/>
                      <a:gd name="connsiteX4" fmla="*/ 444960 w 1712599"/>
                      <a:gd name="connsiteY4" fmla="*/ 72523 h 1337047"/>
                      <a:gd name="connsiteX5" fmla="*/ 645637 w 1712599"/>
                      <a:gd name="connsiteY5" fmla="*/ 865236 h 1337047"/>
                      <a:gd name="connsiteX6" fmla="*/ 1443391 w 1712599"/>
                      <a:gd name="connsiteY6" fmla="*/ 723076 h 1337047"/>
                      <a:gd name="connsiteX7" fmla="*/ 1492121 w 1712599"/>
                      <a:gd name="connsiteY7" fmla="*/ 655165 h 1337047"/>
                      <a:gd name="connsiteX8" fmla="*/ 1712599 w 1712599"/>
                      <a:gd name="connsiteY8" fmla="*/ 1037229 h 1337047"/>
                      <a:gd name="connsiteX9" fmla="*/ 1650082 w 1712599"/>
                      <a:gd name="connsiteY9" fmla="*/ 1100139 h 1337047"/>
                      <a:gd name="connsiteX10" fmla="*/ 419909 w 1712599"/>
                      <a:gd name="connsiteY10" fmla="*/ 1202414 h 1337047"/>
                      <a:gd name="connsiteX0" fmla="*/ 419909 w 1712599"/>
                      <a:gd name="connsiteY0" fmla="*/ 1202414 h 1337047"/>
                      <a:gd name="connsiteX1" fmla="*/ 50250 w 1712599"/>
                      <a:gd name="connsiteY1" fmla="*/ 46342 h 1337047"/>
                      <a:gd name="connsiteX2" fmla="*/ 71281 w 1712599"/>
                      <a:gd name="connsiteY2" fmla="*/ 0 h 1337047"/>
                      <a:gd name="connsiteX3" fmla="*/ 511538 w 1712599"/>
                      <a:gd name="connsiteY3" fmla="*/ 5276 h 1337047"/>
                      <a:gd name="connsiteX4" fmla="*/ 444960 w 1712599"/>
                      <a:gd name="connsiteY4" fmla="*/ 72523 h 1337047"/>
                      <a:gd name="connsiteX5" fmla="*/ 645637 w 1712599"/>
                      <a:gd name="connsiteY5" fmla="*/ 865236 h 1337047"/>
                      <a:gd name="connsiteX6" fmla="*/ 1443391 w 1712599"/>
                      <a:gd name="connsiteY6" fmla="*/ 723076 h 1337047"/>
                      <a:gd name="connsiteX7" fmla="*/ 1492121 w 1712599"/>
                      <a:gd name="connsiteY7" fmla="*/ 655165 h 1337047"/>
                      <a:gd name="connsiteX8" fmla="*/ 1712599 w 1712599"/>
                      <a:gd name="connsiteY8" fmla="*/ 1037229 h 1337047"/>
                      <a:gd name="connsiteX9" fmla="*/ 1650082 w 1712599"/>
                      <a:gd name="connsiteY9" fmla="*/ 1100139 h 1337047"/>
                      <a:gd name="connsiteX10" fmla="*/ 419909 w 1712599"/>
                      <a:gd name="connsiteY10" fmla="*/ 1202414 h 1337047"/>
                      <a:gd name="connsiteX0" fmla="*/ 419909 w 1712599"/>
                      <a:gd name="connsiteY0" fmla="*/ 1202414 h 1337047"/>
                      <a:gd name="connsiteX1" fmla="*/ 50250 w 1712599"/>
                      <a:gd name="connsiteY1" fmla="*/ 46342 h 1337047"/>
                      <a:gd name="connsiteX2" fmla="*/ 71281 w 1712599"/>
                      <a:gd name="connsiteY2" fmla="*/ 0 h 1337047"/>
                      <a:gd name="connsiteX3" fmla="*/ 511538 w 1712599"/>
                      <a:gd name="connsiteY3" fmla="*/ 5276 h 1337047"/>
                      <a:gd name="connsiteX4" fmla="*/ 466739 w 1712599"/>
                      <a:gd name="connsiteY4" fmla="*/ 83689 h 1337047"/>
                      <a:gd name="connsiteX5" fmla="*/ 645637 w 1712599"/>
                      <a:gd name="connsiteY5" fmla="*/ 865236 h 1337047"/>
                      <a:gd name="connsiteX6" fmla="*/ 1443391 w 1712599"/>
                      <a:gd name="connsiteY6" fmla="*/ 723076 h 1337047"/>
                      <a:gd name="connsiteX7" fmla="*/ 1492121 w 1712599"/>
                      <a:gd name="connsiteY7" fmla="*/ 655165 h 1337047"/>
                      <a:gd name="connsiteX8" fmla="*/ 1712599 w 1712599"/>
                      <a:gd name="connsiteY8" fmla="*/ 1037229 h 1337047"/>
                      <a:gd name="connsiteX9" fmla="*/ 1650082 w 1712599"/>
                      <a:gd name="connsiteY9" fmla="*/ 1100139 h 1337047"/>
                      <a:gd name="connsiteX10" fmla="*/ 419909 w 1712599"/>
                      <a:gd name="connsiteY10" fmla="*/ 1202414 h 1337047"/>
                      <a:gd name="connsiteX0" fmla="*/ 419909 w 1712599"/>
                      <a:gd name="connsiteY0" fmla="*/ 1202414 h 1337047"/>
                      <a:gd name="connsiteX1" fmla="*/ 50250 w 1712599"/>
                      <a:gd name="connsiteY1" fmla="*/ 46342 h 1337047"/>
                      <a:gd name="connsiteX2" fmla="*/ 71281 w 1712599"/>
                      <a:gd name="connsiteY2" fmla="*/ 0 h 1337047"/>
                      <a:gd name="connsiteX3" fmla="*/ 511538 w 1712599"/>
                      <a:gd name="connsiteY3" fmla="*/ 5276 h 1337047"/>
                      <a:gd name="connsiteX4" fmla="*/ 466739 w 1712599"/>
                      <a:gd name="connsiteY4" fmla="*/ 83689 h 1337047"/>
                      <a:gd name="connsiteX5" fmla="*/ 645637 w 1712599"/>
                      <a:gd name="connsiteY5" fmla="*/ 865236 h 1337047"/>
                      <a:gd name="connsiteX6" fmla="*/ 1443391 w 1712599"/>
                      <a:gd name="connsiteY6" fmla="*/ 723076 h 1337047"/>
                      <a:gd name="connsiteX7" fmla="*/ 1492121 w 1712599"/>
                      <a:gd name="connsiteY7" fmla="*/ 655165 h 1337047"/>
                      <a:gd name="connsiteX8" fmla="*/ 1712599 w 1712599"/>
                      <a:gd name="connsiteY8" fmla="*/ 1037229 h 1337047"/>
                      <a:gd name="connsiteX9" fmla="*/ 1650082 w 1712599"/>
                      <a:gd name="connsiteY9" fmla="*/ 1100139 h 1337047"/>
                      <a:gd name="connsiteX10" fmla="*/ 419909 w 1712599"/>
                      <a:gd name="connsiteY10" fmla="*/ 1202414 h 1337047"/>
                      <a:gd name="connsiteX0" fmla="*/ 419909 w 1712599"/>
                      <a:gd name="connsiteY0" fmla="*/ 1202414 h 1361991"/>
                      <a:gd name="connsiteX1" fmla="*/ 50250 w 1712599"/>
                      <a:gd name="connsiteY1" fmla="*/ 46342 h 1361991"/>
                      <a:gd name="connsiteX2" fmla="*/ 71281 w 1712599"/>
                      <a:gd name="connsiteY2" fmla="*/ 0 h 1361991"/>
                      <a:gd name="connsiteX3" fmla="*/ 511538 w 1712599"/>
                      <a:gd name="connsiteY3" fmla="*/ 5276 h 1361991"/>
                      <a:gd name="connsiteX4" fmla="*/ 466739 w 1712599"/>
                      <a:gd name="connsiteY4" fmla="*/ 83689 h 1361991"/>
                      <a:gd name="connsiteX5" fmla="*/ 645637 w 1712599"/>
                      <a:gd name="connsiteY5" fmla="*/ 865236 h 1361991"/>
                      <a:gd name="connsiteX6" fmla="*/ 1443391 w 1712599"/>
                      <a:gd name="connsiteY6" fmla="*/ 723076 h 1361991"/>
                      <a:gd name="connsiteX7" fmla="*/ 1492121 w 1712599"/>
                      <a:gd name="connsiteY7" fmla="*/ 655165 h 1361991"/>
                      <a:gd name="connsiteX8" fmla="*/ 1712599 w 1712599"/>
                      <a:gd name="connsiteY8" fmla="*/ 1037229 h 1361991"/>
                      <a:gd name="connsiteX9" fmla="*/ 1650082 w 1712599"/>
                      <a:gd name="connsiteY9" fmla="*/ 1100139 h 1361991"/>
                      <a:gd name="connsiteX10" fmla="*/ 419909 w 1712599"/>
                      <a:gd name="connsiteY10" fmla="*/ 1202414 h 1361991"/>
                      <a:gd name="connsiteX0" fmla="*/ 440973 w 1733663"/>
                      <a:gd name="connsiteY0" fmla="*/ 1202414 h 1361991"/>
                      <a:gd name="connsiteX1" fmla="*/ 71314 w 1733663"/>
                      <a:gd name="connsiteY1" fmla="*/ 46342 h 1361991"/>
                      <a:gd name="connsiteX2" fmla="*/ 92345 w 1733663"/>
                      <a:gd name="connsiteY2" fmla="*/ 0 h 1361991"/>
                      <a:gd name="connsiteX3" fmla="*/ 532602 w 1733663"/>
                      <a:gd name="connsiteY3" fmla="*/ 5276 h 1361991"/>
                      <a:gd name="connsiteX4" fmla="*/ 487803 w 1733663"/>
                      <a:gd name="connsiteY4" fmla="*/ 83689 h 1361991"/>
                      <a:gd name="connsiteX5" fmla="*/ 666701 w 1733663"/>
                      <a:gd name="connsiteY5" fmla="*/ 865236 h 1361991"/>
                      <a:gd name="connsiteX6" fmla="*/ 1464455 w 1733663"/>
                      <a:gd name="connsiteY6" fmla="*/ 723076 h 1361991"/>
                      <a:gd name="connsiteX7" fmla="*/ 1513185 w 1733663"/>
                      <a:gd name="connsiteY7" fmla="*/ 655165 h 1361991"/>
                      <a:gd name="connsiteX8" fmla="*/ 1733663 w 1733663"/>
                      <a:gd name="connsiteY8" fmla="*/ 1037229 h 1361991"/>
                      <a:gd name="connsiteX9" fmla="*/ 1671146 w 1733663"/>
                      <a:gd name="connsiteY9" fmla="*/ 1100139 h 1361991"/>
                      <a:gd name="connsiteX10" fmla="*/ 440973 w 1733663"/>
                      <a:gd name="connsiteY10" fmla="*/ 1202414 h 1361991"/>
                      <a:gd name="connsiteX0" fmla="*/ 440973 w 1733663"/>
                      <a:gd name="connsiteY0" fmla="*/ 1210145 h 1369722"/>
                      <a:gd name="connsiteX1" fmla="*/ 71314 w 1733663"/>
                      <a:gd name="connsiteY1" fmla="*/ 54073 h 1369722"/>
                      <a:gd name="connsiteX2" fmla="*/ 62480 w 1733663"/>
                      <a:gd name="connsiteY2" fmla="*/ 0 h 1369722"/>
                      <a:gd name="connsiteX3" fmla="*/ 532602 w 1733663"/>
                      <a:gd name="connsiteY3" fmla="*/ 13007 h 1369722"/>
                      <a:gd name="connsiteX4" fmla="*/ 487803 w 1733663"/>
                      <a:gd name="connsiteY4" fmla="*/ 91420 h 1369722"/>
                      <a:gd name="connsiteX5" fmla="*/ 666701 w 1733663"/>
                      <a:gd name="connsiteY5" fmla="*/ 872967 h 1369722"/>
                      <a:gd name="connsiteX6" fmla="*/ 1464455 w 1733663"/>
                      <a:gd name="connsiteY6" fmla="*/ 730807 h 1369722"/>
                      <a:gd name="connsiteX7" fmla="*/ 1513185 w 1733663"/>
                      <a:gd name="connsiteY7" fmla="*/ 662896 h 1369722"/>
                      <a:gd name="connsiteX8" fmla="*/ 1733663 w 1733663"/>
                      <a:gd name="connsiteY8" fmla="*/ 1044960 h 1369722"/>
                      <a:gd name="connsiteX9" fmla="*/ 1671146 w 1733663"/>
                      <a:gd name="connsiteY9" fmla="*/ 1107870 h 1369722"/>
                      <a:gd name="connsiteX10" fmla="*/ 440973 w 1733663"/>
                      <a:gd name="connsiteY10" fmla="*/ 1210145 h 1369722"/>
                      <a:gd name="connsiteX0" fmla="*/ 461737 w 1754427"/>
                      <a:gd name="connsiteY0" fmla="*/ 1210145 h 1369722"/>
                      <a:gd name="connsiteX1" fmla="*/ 66395 w 1754427"/>
                      <a:gd name="connsiteY1" fmla="*/ 57692 h 1369722"/>
                      <a:gd name="connsiteX2" fmla="*/ 83244 w 1754427"/>
                      <a:gd name="connsiteY2" fmla="*/ 0 h 1369722"/>
                      <a:gd name="connsiteX3" fmla="*/ 553366 w 1754427"/>
                      <a:gd name="connsiteY3" fmla="*/ 13007 h 1369722"/>
                      <a:gd name="connsiteX4" fmla="*/ 508567 w 1754427"/>
                      <a:gd name="connsiteY4" fmla="*/ 91420 h 1369722"/>
                      <a:gd name="connsiteX5" fmla="*/ 687465 w 1754427"/>
                      <a:gd name="connsiteY5" fmla="*/ 872967 h 1369722"/>
                      <a:gd name="connsiteX6" fmla="*/ 1485219 w 1754427"/>
                      <a:gd name="connsiteY6" fmla="*/ 730807 h 1369722"/>
                      <a:gd name="connsiteX7" fmla="*/ 1533949 w 1754427"/>
                      <a:gd name="connsiteY7" fmla="*/ 662896 h 1369722"/>
                      <a:gd name="connsiteX8" fmla="*/ 1754427 w 1754427"/>
                      <a:gd name="connsiteY8" fmla="*/ 1044960 h 1369722"/>
                      <a:gd name="connsiteX9" fmla="*/ 1691910 w 1754427"/>
                      <a:gd name="connsiteY9" fmla="*/ 1107870 h 1369722"/>
                      <a:gd name="connsiteX10" fmla="*/ 461737 w 1754427"/>
                      <a:gd name="connsiteY10" fmla="*/ 1210145 h 1369722"/>
                      <a:gd name="connsiteX0" fmla="*/ 461737 w 1754427"/>
                      <a:gd name="connsiteY0" fmla="*/ 1211556 h 1371133"/>
                      <a:gd name="connsiteX1" fmla="*/ 66395 w 1754427"/>
                      <a:gd name="connsiteY1" fmla="*/ 59103 h 1371133"/>
                      <a:gd name="connsiteX2" fmla="*/ 89998 w 1754427"/>
                      <a:gd name="connsiteY2" fmla="*/ 0 h 1371133"/>
                      <a:gd name="connsiteX3" fmla="*/ 553366 w 1754427"/>
                      <a:gd name="connsiteY3" fmla="*/ 14418 h 1371133"/>
                      <a:gd name="connsiteX4" fmla="*/ 508567 w 1754427"/>
                      <a:gd name="connsiteY4" fmla="*/ 92831 h 1371133"/>
                      <a:gd name="connsiteX5" fmla="*/ 687465 w 1754427"/>
                      <a:gd name="connsiteY5" fmla="*/ 874378 h 1371133"/>
                      <a:gd name="connsiteX6" fmla="*/ 1485219 w 1754427"/>
                      <a:gd name="connsiteY6" fmla="*/ 732218 h 1371133"/>
                      <a:gd name="connsiteX7" fmla="*/ 1533949 w 1754427"/>
                      <a:gd name="connsiteY7" fmla="*/ 664307 h 1371133"/>
                      <a:gd name="connsiteX8" fmla="*/ 1754427 w 1754427"/>
                      <a:gd name="connsiteY8" fmla="*/ 1046371 h 1371133"/>
                      <a:gd name="connsiteX9" fmla="*/ 1691910 w 1754427"/>
                      <a:gd name="connsiteY9" fmla="*/ 1109281 h 1371133"/>
                      <a:gd name="connsiteX10" fmla="*/ 461737 w 1754427"/>
                      <a:gd name="connsiteY10" fmla="*/ 1211556 h 1371133"/>
                      <a:gd name="connsiteX0" fmla="*/ 461737 w 1754427"/>
                      <a:gd name="connsiteY0" fmla="*/ 1207598 h 1367175"/>
                      <a:gd name="connsiteX1" fmla="*/ 66395 w 1754427"/>
                      <a:gd name="connsiteY1" fmla="*/ 55145 h 1367175"/>
                      <a:gd name="connsiteX2" fmla="*/ 96133 w 1754427"/>
                      <a:gd name="connsiteY2" fmla="*/ 0 h 1367175"/>
                      <a:gd name="connsiteX3" fmla="*/ 553366 w 1754427"/>
                      <a:gd name="connsiteY3" fmla="*/ 10460 h 1367175"/>
                      <a:gd name="connsiteX4" fmla="*/ 508567 w 1754427"/>
                      <a:gd name="connsiteY4" fmla="*/ 88873 h 1367175"/>
                      <a:gd name="connsiteX5" fmla="*/ 687465 w 1754427"/>
                      <a:gd name="connsiteY5" fmla="*/ 870420 h 1367175"/>
                      <a:gd name="connsiteX6" fmla="*/ 1485219 w 1754427"/>
                      <a:gd name="connsiteY6" fmla="*/ 728260 h 1367175"/>
                      <a:gd name="connsiteX7" fmla="*/ 1533949 w 1754427"/>
                      <a:gd name="connsiteY7" fmla="*/ 660349 h 1367175"/>
                      <a:gd name="connsiteX8" fmla="*/ 1754427 w 1754427"/>
                      <a:gd name="connsiteY8" fmla="*/ 1042413 h 1367175"/>
                      <a:gd name="connsiteX9" fmla="*/ 1691910 w 1754427"/>
                      <a:gd name="connsiteY9" fmla="*/ 1105323 h 1367175"/>
                      <a:gd name="connsiteX10" fmla="*/ 461737 w 1754427"/>
                      <a:gd name="connsiteY10" fmla="*/ 1207598 h 1367175"/>
                      <a:gd name="connsiteX0" fmla="*/ 461737 w 1754427"/>
                      <a:gd name="connsiteY0" fmla="*/ 1207598 h 1367175"/>
                      <a:gd name="connsiteX1" fmla="*/ 66395 w 1754427"/>
                      <a:gd name="connsiteY1" fmla="*/ 55145 h 1367175"/>
                      <a:gd name="connsiteX2" fmla="*/ 96133 w 1754427"/>
                      <a:gd name="connsiteY2" fmla="*/ 0 h 1367175"/>
                      <a:gd name="connsiteX3" fmla="*/ 553366 w 1754427"/>
                      <a:gd name="connsiteY3" fmla="*/ 10460 h 1367175"/>
                      <a:gd name="connsiteX4" fmla="*/ 508567 w 1754427"/>
                      <a:gd name="connsiteY4" fmla="*/ 88873 h 1367175"/>
                      <a:gd name="connsiteX5" fmla="*/ 687465 w 1754427"/>
                      <a:gd name="connsiteY5" fmla="*/ 870420 h 1367175"/>
                      <a:gd name="connsiteX6" fmla="*/ 1485219 w 1754427"/>
                      <a:gd name="connsiteY6" fmla="*/ 728260 h 1367175"/>
                      <a:gd name="connsiteX7" fmla="*/ 1533949 w 1754427"/>
                      <a:gd name="connsiteY7" fmla="*/ 660349 h 1367175"/>
                      <a:gd name="connsiteX8" fmla="*/ 1754427 w 1754427"/>
                      <a:gd name="connsiteY8" fmla="*/ 1042413 h 1367175"/>
                      <a:gd name="connsiteX9" fmla="*/ 1691910 w 1754427"/>
                      <a:gd name="connsiteY9" fmla="*/ 1105323 h 1367175"/>
                      <a:gd name="connsiteX10" fmla="*/ 461737 w 1754427"/>
                      <a:gd name="connsiteY10" fmla="*/ 1207598 h 1367175"/>
                      <a:gd name="connsiteX0" fmla="*/ 454801 w 1747491"/>
                      <a:gd name="connsiteY0" fmla="*/ 1207598 h 1367175"/>
                      <a:gd name="connsiteX1" fmla="*/ 59459 w 1747491"/>
                      <a:gd name="connsiteY1" fmla="*/ 55145 h 1367175"/>
                      <a:gd name="connsiteX2" fmla="*/ 89197 w 1747491"/>
                      <a:gd name="connsiteY2" fmla="*/ 0 h 1367175"/>
                      <a:gd name="connsiteX3" fmla="*/ 546430 w 1747491"/>
                      <a:gd name="connsiteY3" fmla="*/ 10460 h 1367175"/>
                      <a:gd name="connsiteX4" fmla="*/ 501631 w 1747491"/>
                      <a:gd name="connsiteY4" fmla="*/ 88873 h 1367175"/>
                      <a:gd name="connsiteX5" fmla="*/ 680529 w 1747491"/>
                      <a:gd name="connsiteY5" fmla="*/ 870420 h 1367175"/>
                      <a:gd name="connsiteX6" fmla="*/ 1478283 w 1747491"/>
                      <a:gd name="connsiteY6" fmla="*/ 728260 h 1367175"/>
                      <a:gd name="connsiteX7" fmla="*/ 1527013 w 1747491"/>
                      <a:gd name="connsiteY7" fmla="*/ 660349 h 1367175"/>
                      <a:gd name="connsiteX8" fmla="*/ 1747491 w 1747491"/>
                      <a:gd name="connsiteY8" fmla="*/ 1042413 h 1367175"/>
                      <a:gd name="connsiteX9" fmla="*/ 1684974 w 1747491"/>
                      <a:gd name="connsiteY9" fmla="*/ 1105323 h 1367175"/>
                      <a:gd name="connsiteX10" fmla="*/ 454801 w 1747491"/>
                      <a:gd name="connsiteY10" fmla="*/ 1207598 h 1367175"/>
                      <a:gd name="connsiteX0" fmla="*/ 452792 w 1745482"/>
                      <a:gd name="connsiteY0" fmla="*/ 1207598 h 1367175"/>
                      <a:gd name="connsiteX1" fmla="*/ 57450 w 1745482"/>
                      <a:gd name="connsiteY1" fmla="*/ 55145 h 1367175"/>
                      <a:gd name="connsiteX2" fmla="*/ 87188 w 1745482"/>
                      <a:gd name="connsiteY2" fmla="*/ 0 h 1367175"/>
                      <a:gd name="connsiteX3" fmla="*/ 544421 w 1745482"/>
                      <a:gd name="connsiteY3" fmla="*/ 10460 h 1367175"/>
                      <a:gd name="connsiteX4" fmla="*/ 499622 w 1745482"/>
                      <a:gd name="connsiteY4" fmla="*/ 88873 h 1367175"/>
                      <a:gd name="connsiteX5" fmla="*/ 678520 w 1745482"/>
                      <a:gd name="connsiteY5" fmla="*/ 870420 h 1367175"/>
                      <a:gd name="connsiteX6" fmla="*/ 1476274 w 1745482"/>
                      <a:gd name="connsiteY6" fmla="*/ 728260 h 1367175"/>
                      <a:gd name="connsiteX7" fmla="*/ 1525004 w 1745482"/>
                      <a:gd name="connsiteY7" fmla="*/ 660349 h 1367175"/>
                      <a:gd name="connsiteX8" fmla="*/ 1745482 w 1745482"/>
                      <a:gd name="connsiteY8" fmla="*/ 1042413 h 1367175"/>
                      <a:gd name="connsiteX9" fmla="*/ 1682965 w 1745482"/>
                      <a:gd name="connsiteY9" fmla="*/ 1105323 h 1367175"/>
                      <a:gd name="connsiteX10" fmla="*/ 452792 w 1745482"/>
                      <a:gd name="connsiteY10" fmla="*/ 1207598 h 1367175"/>
                      <a:gd name="connsiteX0" fmla="*/ 452792 w 1745482"/>
                      <a:gd name="connsiteY0" fmla="*/ 1207598 h 1367175"/>
                      <a:gd name="connsiteX1" fmla="*/ 57450 w 1745482"/>
                      <a:gd name="connsiteY1" fmla="*/ 55145 h 1367175"/>
                      <a:gd name="connsiteX2" fmla="*/ 87188 w 1745482"/>
                      <a:gd name="connsiteY2" fmla="*/ 0 h 1367175"/>
                      <a:gd name="connsiteX3" fmla="*/ 539092 w 1745482"/>
                      <a:gd name="connsiteY3" fmla="*/ 18557 h 1367175"/>
                      <a:gd name="connsiteX4" fmla="*/ 499622 w 1745482"/>
                      <a:gd name="connsiteY4" fmla="*/ 88873 h 1367175"/>
                      <a:gd name="connsiteX5" fmla="*/ 678520 w 1745482"/>
                      <a:gd name="connsiteY5" fmla="*/ 870420 h 1367175"/>
                      <a:gd name="connsiteX6" fmla="*/ 1476274 w 1745482"/>
                      <a:gd name="connsiteY6" fmla="*/ 728260 h 1367175"/>
                      <a:gd name="connsiteX7" fmla="*/ 1525004 w 1745482"/>
                      <a:gd name="connsiteY7" fmla="*/ 660349 h 1367175"/>
                      <a:gd name="connsiteX8" fmla="*/ 1745482 w 1745482"/>
                      <a:gd name="connsiteY8" fmla="*/ 1042413 h 1367175"/>
                      <a:gd name="connsiteX9" fmla="*/ 1682965 w 1745482"/>
                      <a:gd name="connsiteY9" fmla="*/ 1105323 h 1367175"/>
                      <a:gd name="connsiteX10" fmla="*/ 452792 w 1745482"/>
                      <a:gd name="connsiteY10" fmla="*/ 1207598 h 1367175"/>
                      <a:gd name="connsiteX0" fmla="*/ 452792 w 1745482"/>
                      <a:gd name="connsiteY0" fmla="*/ 1207598 h 1367175"/>
                      <a:gd name="connsiteX1" fmla="*/ 57450 w 1745482"/>
                      <a:gd name="connsiteY1" fmla="*/ 55145 h 1367175"/>
                      <a:gd name="connsiteX2" fmla="*/ 87188 w 1745482"/>
                      <a:gd name="connsiteY2" fmla="*/ 0 h 1367175"/>
                      <a:gd name="connsiteX3" fmla="*/ 539092 w 1745482"/>
                      <a:gd name="connsiteY3" fmla="*/ 18557 h 1367175"/>
                      <a:gd name="connsiteX4" fmla="*/ 493487 w 1745482"/>
                      <a:gd name="connsiteY4" fmla="*/ 84916 h 1367175"/>
                      <a:gd name="connsiteX5" fmla="*/ 678520 w 1745482"/>
                      <a:gd name="connsiteY5" fmla="*/ 870420 h 1367175"/>
                      <a:gd name="connsiteX6" fmla="*/ 1476274 w 1745482"/>
                      <a:gd name="connsiteY6" fmla="*/ 728260 h 1367175"/>
                      <a:gd name="connsiteX7" fmla="*/ 1525004 w 1745482"/>
                      <a:gd name="connsiteY7" fmla="*/ 660349 h 1367175"/>
                      <a:gd name="connsiteX8" fmla="*/ 1745482 w 1745482"/>
                      <a:gd name="connsiteY8" fmla="*/ 1042413 h 1367175"/>
                      <a:gd name="connsiteX9" fmla="*/ 1682965 w 1745482"/>
                      <a:gd name="connsiteY9" fmla="*/ 1105323 h 1367175"/>
                      <a:gd name="connsiteX10" fmla="*/ 452792 w 1745482"/>
                      <a:gd name="connsiteY10" fmla="*/ 1207598 h 1367175"/>
                      <a:gd name="connsiteX0" fmla="*/ 452792 w 1745482"/>
                      <a:gd name="connsiteY0" fmla="*/ 1207598 h 1367175"/>
                      <a:gd name="connsiteX1" fmla="*/ 57450 w 1745482"/>
                      <a:gd name="connsiteY1" fmla="*/ 55145 h 1367175"/>
                      <a:gd name="connsiteX2" fmla="*/ 87188 w 1745482"/>
                      <a:gd name="connsiteY2" fmla="*/ 0 h 1367175"/>
                      <a:gd name="connsiteX3" fmla="*/ 539092 w 1745482"/>
                      <a:gd name="connsiteY3" fmla="*/ 18557 h 1367175"/>
                      <a:gd name="connsiteX4" fmla="*/ 493487 w 1745482"/>
                      <a:gd name="connsiteY4" fmla="*/ 84916 h 1367175"/>
                      <a:gd name="connsiteX5" fmla="*/ 678520 w 1745482"/>
                      <a:gd name="connsiteY5" fmla="*/ 870420 h 1367175"/>
                      <a:gd name="connsiteX6" fmla="*/ 1476274 w 1745482"/>
                      <a:gd name="connsiteY6" fmla="*/ 728260 h 1367175"/>
                      <a:gd name="connsiteX7" fmla="*/ 1525004 w 1745482"/>
                      <a:gd name="connsiteY7" fmla="*/ 660349 h 1367175"/>
                      <a:gd name="connsiteX8" fmla="*/ 1745482 w 1745482"/>
                      <a:gd name="connsiteY8" fmla="*/ 1042413 h 1367175"/>
                      <a:gd name="connsiteX9" fmla="*/ 1682965 w 1745482"/>
                      <a:gd name="connsiteY9" fmla="*/ 1105323 h 1367175"/>
                      <a:gd name="connsiteX10" fmla="*/ 452792 w 1745482"/>
                      <a:gd name="connsiteY10" fmla="*/ 1207598 h 13671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745482" h="1367175">
                        <a:moveTo>
                          <a:pt x="452792" y="1207598"/>
                        </a:moveTo>
                        <a:cubicBezTo>
                          <a:pt x="48974" y="926161"/>
                          <a:pt x="-90342" y="455099"/>
                          <a:pt x="57450" y="55145"/>
                        </a:cubicBezTo>
                        <a:cubicBezTo>
                          <a:pt x="67363" y="36763"/>
                          <a:pt x="67052" y="11787"/>
                          <a:pt x="87188" y="0"/>
                        </a:cubicBezTo>
                        <a:lnTo>
                          <a:pt x="539092" y="18557"/>
                        </a:lnTo>
                        <a:lnTo>
                          <a:pt x="493487" y="84916"/>
                        </a:lnTo>
                        <a:cubicBezTo>
                          <a:pt x="344235" y="354277"/>
                          <a:pt x="427163" y="689182"/>
                          <a:pt x="678520" y="870420"/>
                        </a:cubicBezTo>
                        <a:cubicBezTo>
                          <a:pt x="949770" y="1012579"/>
                          <a:pt x="1291022" y="985932"/>
                          <a:pt x="1476274" y="728260"/>
                        </a:cubicBezTo>
                        <a:lnTo>
                          <a:pt x="1525004" y="660349"/>
                        </a:lnTo>
                        <a:lnTo>
                          <a:pt x="1745482" y="1042413"/>
                        </a:lnTo>
                        <a:cubicBezTo>
                          <a:pt x="1729796" y="1059978"/>
                          <a:pt x="1698651" y="1087758"/>
                          <a:pt x="1682965" y="1105323"/>
                        </a:cubicBezTo>
                        <a:cubicBezTo>
                          <a:pt x="1369039" y="1423086"/>
                          <a:pt x="792513" y="1444799"/>
                          <a:pt x="452792" y="1207598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3000">
                        <a:schemeClr val="bg2">
                          <a:lumMod val="90000"/>
                        </a:schemeClr>
                      </a:gs>
                      <a:gs pos="97000">
                        <a:schemeClr val="bg2">
                          <a:lumMod val="90000"/>
                        </a:schemeClr>
                      </a:gs>
                      <a:gs pos="52000">
                        <a:schemeClr val="accent3">
                          <a:lumMod val="0"/>
                          <a:lumOff val="100000"/>
                        </a:schemeClr>
                      </a:gs>
                    </a:gsLst>
                    <a:path path="circle">
                      <a:fillToRect l="100000" b="100000"/>
                    </a:path>
                    <a:tileRect t="-100000" r="-100000"/>
                  </a:gra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611" name="Freeform 610"/>
                  <p:cNvSpPr/>
                  <p:nvPr/>
                </p:nvSpPr>
                <p:spPr>
                  <a:xfrm rot="12785235" flipV="1">
                    <a:off x="2236254" y="901890"/>
                    <a:ext cx="3584909" cy="3153495"/>
                  </a:xfrm>
                  <a:custGeom>
                    <a:avLst/>
                    <a:gdLst>
                      <a:gd name="connsiteX0" fmla="*/ 436189 w 1690122"/>
                      <a:gd name="connsiteY0" fmla="*/ 1202414 h 1358254"/>
                      <a:gd name="connsiteX1" fmla="*/ 66530 w 1690122"/>
                      <a:gd name="connsiteY1" fmla="*/ 46342 h 1358254"/>
                      <a:gd name="connsiteX2" fmla="*/ 87561 w 1690122"/>
                      <a:gd name="connsiteY2" fmla="*/ 0 h 1358254"/>
                      <a:gd name="connsiteX3" fmla="*/ 519641 w 1690122"/>
                      <a:gd name="connsiteY3" fmla="*/ 0 h 1358254"/>
                      <a:gd name="connsiteX4" fmla="*/ 461240 w 1690122"/>
                      <a:gd name="connsiteY4" fmla="*/ 72523 h 1358254"/>
                      <a:gd name="connsiteX5" fmla="*/ 635179 w 1690122"/>
                      <a:gd name="connsiteY5" fmla="*/ 897015 h 1358254"/>
                      <a:gd name="connsiteX6" fmla="*/ 1459671 w 1690122"/>
                      <a:gd name="connsiteY6" fmla="*/ 723076 h 1358254"/>
                      <a:gd name="connsiteX7" fmla="*/ 1498177 w 1690122"/>
                      <a:gd name="connsiteY7" fmla="*/ 648571 h 1358254"/>
                      <a:gd name="connsiteX8" fmla="*/ 1690122 w 1690122"/>
                      <a:gd name="connsiteY8" fmla="*/ 1020878 h 1358254"/>
                      <a:gd name="connsiteX9" fmla="*/ 1643065 w 1690122"/>
                      <a:gd name="connsiteY9" fmla="*/ 1073573 h 1358254"/>
                      <a:gd name="connsiteX10" fmla="*/ 436189 w 1690122"/>
                      <a:gd name="connsiteY10" fmla="*/ 1202414 h 1358254"/>
                      <a:gd name="connsiteX0" fmla="*/ 419909 w 1673842"/>
                      <a:gd name="connsiteY0" fmla="*/ 1202414 h 1337047"/>
                      <a:gd name="connsiteX1" fmla="*/ 50250 w 1673842"/>
                      <a:gd name="connsiteY1" fmla="*/ 46342 h 1337047"/>
                      <a:gd name="connsiteX2" fmla="*/ 71281 w 1673842"/>
                      <a:gd name="connsiteY2" fmla="*/ 0 h 1337047"/>
                      <a:gd name="connsiteX3" fmla="*/ 503361 w 1673842"/>
                      <a:gd name="connsiteY3" fmla="*/ 0 h 1337047"/>
                      <a:gd name="connsiteX4" fmla="*/ 444960 w 1673842"/>
                      <a:gd name="connsiteY4" fmla="*/ 72523 h 1337047"/>
                      <a:gd name="connsiteX5" fmla="*/ 618899 w 1673842"/>
                      <a:gd name="connsiteY5" fmla="*/ 897015 h 1337047"/>
                      <a:gd name="connsiteX6" fmla="*/ 1443391 w 1673842"/>
                      <a:gd name="connsiteY6" fmla="*/ 723076 h 1337047"/>
                      <a:gd name="connsiteX7" fmla="*/ 1481897 w 1673842"/>
                      <a:gd name="connsiteY7" fmla="*/ 648571 h 1337047"/>
                      <a:gd name="connsiteX8" fmla="*/ 1673842 w 1673842"/>
                      <a:gd name="connsiteY8" fmla="*/ 1020878 h 1337047"/>
                      <a:gd name="connsiteX9" fmla="*/ 1650082 w 1673842"/>
                      <a:gd name="connsiteY9" fmla="*/ 1100139 h 1337047"/>
                      <a:gd name="connsiteX10" fmla="*/ 419909 w 1673842"/>
                      <a:gd name="connsiteY10" fmla="*/ 1202414 h 1337047"/>
                      <a:gd name="connsiteX0" fmla="*/ 419909 w 1712599"/>
                      <a:gd name="connsiteY0" fmla="*/ 1202414 h 1337047"/>
                      <a:gd name="connsiteX1" fmla="*/ 50250 w 1712599"/>
                      <a:gd name="connsiteY1" fmla="*/ 46342 h 1337047"/>
                      <a:gd name="connsiteX2" fmla="*/ 71281 w 1712599"/>
                      <a:gd name="connsiteY2" fmla="*/ 0 h 1337047"/>
                      <a:gd name="connsiteX3" fmla="*/ 503361 w 1712599"/>
                      <a:gd name="connsiteY3" fmla="*/ 0 h 1337047"/>
                      <a:gd name="connsiteX4" fmla="*/ 444960 w 1712599"/>
                      <a:gd name="connsiteY4" fmla="*/ 72523 h 1337047"/>
                      <a:gd name="connsiteX5" fmla="*/ 618899 w 1712599"/>
                      <a:gd name="connsiteY5" fmla="*/ 897015 h 1337047"/>
                      <a:gd name="connsiteX6" fmla="*/ 1443391 w 1712599"/>
                      <a:gd name="connsiteY6" fmla="*/ 723076 h 1337047"/>
                      <a:gd name="connsiteX7" fmla="*/ 1481897 w 1712599"/>
                      <a:gd name="connsiteY7" fmla="*/ 648571 h 1337047"/>
                      <a:gd name="connsiteX8" fmla="*/ 1712599 w 1712599"/>
                      <a:gd name="connsiteY8" fmla="*/ 1037229 h 1337047"/>
                      <a:gd name="connsiteX9" fmla="*/ 1650082 w 1712599"/>
                      <a:gd name="connsiteY9" fmla="*/ 1100139 h 1337047"/>
                      <a:gd name="connsiteX10" fmla="*/ 419909 w 1712599"/>
                      <a:gd name="connsiteY10" fmla="*/ 1202414 h 1337047"/>
                      <a:gd name="connsiteX0" fmla="*/ 419909 w 1712599"/>
                      <a:gd name="connsiteY0" fmla="*/ 1202414 h 1337047"/>
                      <a:gd name="connsiteX1" fmla="*/ 50250 w 1712599"/>
                      <a:gd name="connsiteY1" fmla="*/ 46342 h 1337047"/>
                      <a:gd name="connsiteX2" fmla="*/ 71281 w 1712599"/>
                      <a:gd name="connsiteY2" fmla="*/ 0 h 1337047"/>
                      <a:gd name="connsiteX3" fmla="*/ 503361 w 1712599"/>
                      <a:gd name="connsiteY3" fmla="*/ 0 h 1337047"/>
                      <a:gd name="connsiteX4" fmla="*/ 444960 w 1712599"/>
                      <a:gd name="connsiteY4" fmla="*/ 72523 h 1337047"/>
                      <a:gd name="connsiteX5" fmla="*/ 618899 w 1712599"/>
                      <a:gd name="connsiteY5" fmla="*/ 897015 h 1337047"/>
                      <a:gd name="connsiteX6" fmla="*/ 1443391 w 1712599"/>
                      <a:gd name="connsiteY6" fmla="*/ 723076 h 1337047"/>
                      <a:gd name="connsiteX7" fmla="*/ 1492121 w 1712599"/>
                      <a:gd name="connsiteY7" fmla="*/ 655165 h 1337047"/>
                      <a:gd name="connsiteX8" fmla="*/ 1712599 w 1712599"/>
                      <a:gd name="connsiteY8" fmla="*/ 1037229 h 1337047"/>
                      <a:gd name="connsiteX9" fmla="*/ 1650082 w 1712599"/>
                      <a:gd name="connsiteY9" fmla="*/ 1100139 h 1337047"/>
                      <a:gd name="connsiteX10" fmla="*/ 419909 w 1712599"/>
                      <a:gd name="connsiteY10" fmla="*/ 1202414 h 1337047"/>
                      <a:gd name="connsiteX0" fmla="*/ 419909 w 1712599"/>
                      <a:gd name="connsiteY0" fmla="*/ 1202414 h 1337047"/>
                      <a:gd name="connsiteX1" fmla="*/ 50250 w 1712599"/>
                      <a:gd name="connsiteY1" fmla="*/ 46342 h 1337047"/>
                      <a:gd name="connsiteX2" fmla="*/ 71281 w 1712599"/>
                      <a:gd name="connsiteY2" fmla="*/ 0 h 1337047"/>
                      <a:gd name="connsiteX3" fmla="*/ 503361 w 1712599"/>
                      <a:gd name="connsiteY3" fmla="*/ 0 h 1337047"/>
                      <a:gd name="connsiteX4" fmla="*/ 444960 w 1712599"/>
                      <a:gd name="connsiteY4" fmla="*/ 72523 h 1337047"/>
                      <a:gd name="connsiteX5" fmla="*/ 645637 w 1712599"/>
                      <a:gd name="connsiteY5" fmla="*/ 865236 h 1337047"/>
                      <a:gd name="connsiteX6" fmla="*/ 1443391 w 1712599"/>
                      <a:gd name="connsiteY6" fmla="*/ 723076 h 1337047"/>
                      <a:gd name="connsiteX7" fmla="*/ 1492121 w 1712599"/>
                      <a:gd name="connsiteY7" fmla="*/ 655165 h 1337047"/>
                      <a:gd name="connsiteX8" fmla="*/ 1712599 w 1712599"/>
                      <a:gd name="connsiteY8" fmla="*/ 1037229 h 1337047"/>
                      <a:gd name="connsiteX9" fmla="*/ 1650082 w 1712599"/>
                      <a:gd name="connsiteY9" fmla="*/ 1100139 h 1337047"/>
                      <a:gd name="connsiteX10" fmla="*/ 419909 w 1712599"/>
                      <a:gd name="connsiteY10" fmla="*/ 1202414 h 1337047"/>
                      <a:gd name="connsiteX0" fmla="*/ 419909 w 1712599"/>
                      <a:gd name="connsiteY0" fmla="*/ 1202414 h 1337047"/>
                      <a:gd name="connsiteX1" fmla="*/ 50250 w 1712599"/>
                      <a:gd name="connsiteY1" fmla="*/ 46342 h 1337047"/>
                      <a:gd name="connsiteX2" fmla="*/ 71281 w 1712599"/>
                      <a:gd name="connsiteY2" fmla="*/ 0 h 1337047"/>
                      <a:gd name="connsiteX3" fmla="*/ 503361 w 1712599"/>
                      <a:gd name="connsiteY3" fmla="*/ 0 h 1337047"/>
                      <a:gd name="connsiteX4" fmla="*/ 444960 w 1712599"/>
                      <a:gd name="connsiteY4" fmla="*/ 72523 h 1337047"/>
                      <a:gd name="connsiteX5" fmla="*/ 645637 w 1712599"/>
                      <a:gd name="connsiteY5" fmla="*/ 865236 h 1337047"/>
                      <a:gd name="connsiteX6" fmla="*/ 1443391 w 1712599"/>
                      <a:gd name="connsiteY6" fmla="*/ 723076 h 1337047"/>
                      <a:gd name="connsiteX7" fmla="*/ 1492121 w 1712599"/>
                      <a:gd name="connsiteY7" fmla="*/ 655165 h 1337047"/>
                      <a:gd name="connsiteX8" fmla="*/ 1712599 w 1712599"/>
                      <a:gd name="connsiteY8" fmla="*/ 1037229 h 1337047"/>
                      <a:gd name="connsiteX9" fmla="*/ 1650082 w 1712599"/>
                      <a:gd name="connsiteY9" fmla="*/ 1100139 h 1337047"/>
                      <a:gd name="connsiteX10" fmla="*/ 419909 w 1712599"/>
                      <a:gd name="connsiteY10" fmla="*/ 1202414 h 1337047"/>
                      <a:gd name="connsiteX0" fmla="*/ 419909 w 1712599"/>
                      <a:gd name="connsiteY0" fmla="*/ 1202414 h 1337047"/>
                      <a:gd name="connsiteX1" fmla="*/ 50250 w 1712599"/>
                      <a:gd name="connsiteY1" fmla="*/ 46342 h 1337047"/>
                      <a:gd name="connsiteX2" fmla="*/ 71281 w 1712599"/>
                      <a:gd name="connsiteY2" fmla="*/ 0 h 1337047"/>
                      <a:gd name="connsiteX3" fmla="*/ 503361 w 1712599"/>
                      <a:gd name="connsiteY3" fmla="*/ 0 h 1337047"/>
                      <a:gd name="connsiteX4" fmla="*/ 444960 w 1712599"/>
                      <a:gd name="connsiteY4" fmla="*/ 72523 h 1337047"/>
                      <a:gd name="connsiteX5" fmla="*/ 645637 w 1712599"/>
                      <a:gd name="connsiteY5" fmla="*/ 865236 h 1337047"/>
                      <a:gd name="connsiteX6" fmla="*/ 1443391 w 1712599"/>
                      <a:gd name="connsiteY6" fmla="*/ 723076 h 1337047"/>
                      <a:gd name="connsiteX7" fmla="*/ 1492121 w 1712599"/>
                      <a:gd name="connsiteY7" fmla="*/ 655165 h 1337047"/>
                      <a:gd name="connsiteX8" fmla="*/ 1712599 w 1712599"/>
                      <a:gd name="connsiteY8" fmla="*/ 1037229 h 1337047"/>
                      <a:gd name="connsiteX9" fmla="*/ 1650082 w 1712599"/>
                      <a:gd name="connsiteY9" fmla="*/ 1100139 h 1337047"/>
                      <a:gd name="connsiteX10" fmla="*/ 419909 w 1712599"/>
                      <a:gd name="connsiteY10" fmla="*/ 1202414 h 1337047"/>
                      <a:gd name="connsiteX0" fmla="*/ 419909 w 1712599"/>
                      <a:gd name="connsiteY0" fmla="*/ 1202414 h 1337047"/>
                      <a:gd name="connsiteX1" fmla="*/ 50250 w 1712599"/>
                      <a:gd name="connsiteY1" fmla="*/ 46342 h 1337047"/>
                      <a:gd name="connsiteX2" fmla="*/ 71281 w 1712599"/>
                      <a:gd name="connsiteY2" fmla="*/ 0 h 1337047"/>
                      <a:gd name="connsiteX3" fmla="*/ 503361 w 1712599"/>
                      <a:gd name="connsiteY3" fmla="*/ 0 h 1337047"/>
                      <a:gd name="connsiteX4" fmla="*/ 444960 w 1712599"/>
                      <a:gd name="connsiteY4" fmla="*/ 72523 h 1337047"/>
                      <a:gd name="connsiteX5" fmla="*/ 645637 w 1712599"/>
                      <a:gd name="connsiteY5" fmla="*/ 865236 h 1337047"/>
                      <a:gd name="connsiteX6" fmla="*/ 1443391 w 1712599"/>
                      <a:gd name="connsiteY6" fmla="*/ 723076 h 1337047"/>
                      <a:gd name="connsiteX7" fmla="*/ 1492121 w 1712599"/>
                      <a:gd name="connsiteY7" fmla="*/ 655165 h 1337047"/>
                      <a:gd name="connsiteX8" fmla="*/ 1712599 w 1712599"/>
                      <a:gd name="connsiteY8" fmla="*/ 1037229 h 1337047"/>
                      <a:gd name="connsiteX9" fmla="*/ 1650082 w 1712599"/>
                      <a:gd name="connsiteY9" fmla="*/ 1100139 h 1337047"/>
                      <a:gd name="connsiteX10" fmla="*/ 419909 w 1712599"/>
                      <a:gd name="connsiteY10" fmla="*/ 1202414 h 1337047"/>
                      <a:gd name="connsiteX0" fmla="*/ 419909 w 1712599"/>
                      <a:gd name="connsiteY0" fmla="*/ 1202414 h 1337047"/>
                      <a:gd name="connsiteX1" fmla="*/ 50250 w 1712599"/>
                      <a:gd name="connsiteY1" fmla="*/ 46342 h 1337047"/>
                      <a:gd name="connsiteX2" fmla="*/ 71281 w 1712599"/>
                      <a:gd name="connsiteY2" fmla="*/ 0 h 1337047"/>
                      <a:gd name="connsiteX3" fmla="*/ 511538 w 1712599"/>
                      <a:gd name="connsiteY3" fmla="*/ 5276 h 1337047"/>
                      <a:gd name="connsiteX4" fmla="*/ 444960 w 1712599"/>
                      <a:gd name="connsiteY4" fmla="*/ 72523 h 1337047"/>
                      <a:gd name="connsiteX5" fmla="*/ 645637 w 1712599"/>
                      <a:gd name="connsiteY5" fmla="*/ 865236 h 1337047"/>
                      <a:gd name="connsiteX6" fmla="*/ 1443391 w 1712599"/>
                      <a:gd name="connsiteY6" fmla="*/ 723076 h 1337047"/>
                      <a:gd name="connsiteX7" fmla="*/ 1492121 w 1712599"/>
                      <a:gd name="connsiteY7" fmla="*/ 655165 h 1337047"/>
                      <a:gd name="connsiteX8" fmla="*/ 1712599 w 1712599"/>
                      <a:gd name="connsiteY8" fmla="*/ 1037229 h 1337047"/>
                      <a:gd name="connsiteX9" fmla="*/ 1650082 w 1712599"/>
                      <a:gd name="connsiteY9" fmla="*/ 1100139 h 1337047"/>
                      <a:gd name="connsiteX10" fmla="*/ 419909 w 1712599"/>
                      <a:gd name="connsiteY10" fmla="*/ 1202414 h 1337047"/>
                      <a:gd name="connsiteX0" fmla="*/ 419909 w 1712599"/>
                      <a:gd name="connsiteY0" fmla="*/ 1202414 h 1337047"/>
                      <a:gd name="connsiteX1" fmla="*/ 50250 w 1712599"/>
                      <a:gd name="connsiteY1" fmla="*/ 46342 h 1337047"/>
                      <a:gd name="connsiteX2" fmla="*/ 71281 w 1712599"/>
                      <a:gd name="connsiteY2" fmla="*/ 0 h 1337047"/>
                      <a:gd name="connsiteX3" fmla="*/ 511538 w 1712599"/>
                      <a:gd name="connsiteY3" fmla="*/ 5276 h 1337047"/>
                      <a:gd name="connsiteX4" fmla="*/ 466739 w 1712599"/>
                      <a:gd name="connsiteY4" fmla="*/ 83689 h 1337047"/>
                      <a:gd name="connsiteX5" fmla="*/ 645637 w 1712599"/>
                      <a:gd name="connsiteY5" fmla="*/ 865236 h 1337047"/>
                      <a:gd name="connsiteX6" fmla="*/ 1443391 w 1712599"/>
                      <a:gd name="connsiteY6" fmla="*/ 723076 h 1337047"/>
                      <a:gd name="connsiteX7" fmla="*/ 1492121 w 1712599"/>
                      <a:gd name="connsiteY7" fmla="*/ 655165 h 1337047"/>
                      <a:gd name="connsiteX8" fmla="*/ 1712599 w 1712599"/>
                      <a:gd name="connsiteY8" fmla="*/ 1037229 h 1337047"/>
                      <a:gd name="connsiteX9" fmla="*/ 1650082 w 1712599"/>
                      <a:gd name="connsiteY9" fmla="*/ 1100139 h 1337047"/>
                      <a:gd name="connsiteX10" fmla="*/ 419909 w 1712599"/>
                      <a:gd name="connsiteY10" fmla="*/ 1202414 h 1337047"/>
                      <a:gd name="connsiteX0" fmla="*/ 419909 w 1712599"/>
                      <a:gd name="connsiteY0" fmla="*/ 1202414 h 1337047"/>
                      <a:gd name="connsiteX1" fmla="*/ 50250 w 1712599"/>
                      <a:gd name="connsiteY1" fmla="*/ 46342 h 1337047"/>
                      <a:gd name="connsiteX2" fmla="*/ 71281 w 1712599"/>
                      <a:gd name="connsiteY2" fmla="*/ 0 h 1337047"/>
                      <a:gd name="connsiteX3" fmla="*/ 511538 w 1712599"/>
                      <a:gd name="connsiteY3" fmla="*/ 5276 h 1337047"/>
                      <a:gd name="connsiteX4" fmla="*/ 466739 w 1712599"/>
                      <a:gd name="connsiteY4" fmla="*/ 83689 h 1337047"/>
                      <a:gd name="connsiteX5" fmla="*/ 645637 w 1712599"/>
                      <a:gd name="connsiteY5" fmla="*/ 865236 h 1337047"/>
                      <a:gd name="connsiteX6" fmla="*/ 1443391 w 1712599"/>
                      <a:gd name="connsiteY6" fmla="*/ 723076 h 1337047"/>
                      <a:gd name="connsiteX7" fmla="*/ 1492121 w 1712599"/>
                      <a:gd name="connsiteY7" fmla="*/ 655165 h 1337047"/>
                      <a:gd name="connsiteX8" fmla="*/ 1712599 w 1712599"/>
                      <a:gd name="connsiteY8" fmla="*/ 1037229 h 1337047"/>
                      <a:gd name="connsiteX9" fmla="*/ 1650082 w 1712599"/>
                      <a:gd name="connsiteY9" fmla="*/ 1100139 h 1337047"/>
                      <a:gd name="connsiteX10" fmla="*/ 419909 w 1712599"/>
                      <a:gd name="connsiteY10" fmla="*/ 1202414 h 1337047"/>
                      <a:gd name="connsiteX0" fmla="*/ 419909 w 1712599"/>
                      <a:gd name="connsiteY0" fmla="*/ 1202414 h 1361991"/>
                      <a:gd name="connsiteX1" fmla="*/ 50250 w 1712599"/>
                      <a:gd name="connsiteY1" fmla="*/ 46342 h 1361991"/>
                      <a:gd name="connsiteX2" fmla="*/ 71281 w 1712599"/>
                      <a:gd name="connsiteY2" fmla="*/ 0 h 1361991"/>
                      <a:gd name="connsiteX3" fmla="*/ 511538 w 1712599"/>
                      <a:gd name="connsiteY3" fmla="*/ 5276 h 1361991"/>
                      <a:gd name="connsiteX4" fmla="*/ 466739 w 1712599"/>
                      <a:gd name="connsiteY4" fmla="*/ 83689 h 1361991"/>
                      <a:gd name="connsiteX5" fmla="*/ 645637 w 1712599"/>
                      <a:gd name="connsiteY5" fmla="*/ 865236 h 1361991"/>
                      <a:gd name="connsiteX6" fmla="*/ 1443391 w 1712599"/>
                      <a:gd name="connsiteY6" fmla="*/ 723076 h 1361991"/>
                      <a:gd name="connsiteX7" fmla="*/ 1492121 w 1712599"/>
                      <a:gd name="connsiteY7" fmla="*/ 655165 h 1361991"/>
                      <a:gd name="connsiteX8" fmla="*/ 1712599 w 1712599"/>
                      <a:gd name="connsiteY8" fmla="*/ 1037229 h 1361991"/>
                      <a:gd name="connsiteX9" fmla="*/ 1650082 w 1712599"/>
                      <a:gd name="connsiteY9" fmla="*/ 1100139 h 1361991"/>
                      <a:gd name="connsiteX10" fmla="*/ 419909 w 1712599"/>
                      <a:gd name="connsiteY10" fmla="*/ 1202414 h 1361991"/>
                      <a:gd name="connsiteX0" fmla="*/ 440973 w 1733663"/>
                      <a:gd name="connsiteY0" fmla="*/ 1202414 h 1361991"/>
                      <a:gd name="connsiteX1" fmla="*/ 71314 w 1733663"/>
                      <a:gd name="connsiteY1" fmla="*/ 46342 h 1361991"/>
                      <a:gd name="connsiteX2" fmla="*/ 92345 w 1733663"/>
                      <a:gd name="connsiteY2" fmla="*/ 0 h 1361991"/>
                      <a:gd name="connsiteX3" fmla="*/ 532602 w 1733663"/>
                      <a:gd name="connsiteY3" fmla="*/ 5276 h 1361991"/>
                      <a:gd name="connsiteX4" fmla="*/ 487803 w 1733663"/>
                      <a:gd name="connsiteY4" fmla="*/ 83689 h 1361991"/>
                      <a:gd name="connsiteX5" fmla="*/ 666701 w 1733663"/>
                      <a:gd name="connsiteY5" fmla="*/ 865236 h 1361991"/>
                      <a:gd name="connsiteX6" fmla="*/ 1464455 w 1733663"/>
                      <a:gd name="connsiteY6" fmla="*/ 723076 h 1361991"/>
                      <a:gd name="connsiteX7" fmla="*/ 1513185 w 1733663"/>
                      <a:gd name="connsiteY7" fmla="*/ 655165 h 1361991"/>
                      <a:gd name="connsiteX8" fmla="*/ 1733663 w 1733663"/>
                      <a:gd name="connsiteY8" fmla="*/ 1037229 h 1361991"/>
                      <a:gd name="connsiteX9" fmla="*/ 1671146 w 1733663"/>
                      <a:gd name="connsiteY9" fmla="*/ 1100139 h 1361991"/>
                      <a:gd name="connsiteX10" fmla="*/ 440973 w 1733663"/>
                      <a:gd name="connsiteY10" fmla="*/ 1202414 h 1361991"/>
                      <a:gd name="connsiteX0" fmla="*/ 440973 w 1733663"/>
                      <a:gd name="connsiteY0" fmla="*/ 1210145 h 1369722"/>
                      <a:gd name="connsiteX1" fmla="*/ 71314 w 1733663"/>
                      <a:gd name="connsiteY1" fmla="*/ 54073 h 1369722"/>
                      <a:gd name="connsiteX2" fmla="*/ 62480 w 1733663"/>
                      <a:gd name="connsiteY2" fmla="*/ 0 h 1369722"/>
                      <a:gd name="connsiteX3" fmla="*/ 532602 w 1733663"/>
                      <a:gd name="connsiteY3" fmla="*/ 13007 h 1369722"/>
                      <a:gd name="connsiteX4" fmla="*/ 487803 w 1733663"/>
                      <a:gd name="connsiteY4" fmla="*/ 91420 h 1369722"/>
                      <a:gd name="connsiteX5" fmla="*/ 666701 w 1733663"/>
                      <a:gd name="connsiteY5" fmla="*/ 872967 h 1369722"/>
                      <a:gd name="connsiteX6" fmla="*/ 1464455 w 1733663"/>
                      <a:gd name="connsiteY6" fmla="*/ 730807 h 1369722"/>
                      <a:gd name="connsiteX7" fmla="*/ 1513185 w 1733663"/>
                      <a:gd name="connsiteY7" fmla="*/ 662896 h 1369722"/>
                      <a:gd name="connsiteX8" fmla="*/ 1733663 w 1733663"/>
                      <a:gd name="connsiteY8" fmla="*/ 1044960 h 1369722"/>
                      <a:gd name="connsiteX9" fmla="*/ 1671146 w 1733663"/>
                      <a:gd name="connsiteY9" fmla="*/ 1107870 h 1369722"/>
                      <a:gd name="connsiteX10" fmla="*/ 440973 w 1733663"/>
                      <a:gd name="connsiteY10" fmla="*/ 1210145 h 1369722"/>
                      <a:gd name="connsiteX0" fmla="*/ 461737 w 1754427"/>
                      <a:gd name="connsiteY0" fmla="*/ 1210145 h 1369722"/>
                      <a:gd name="connsiteX1" fmla="*/ 66395 w 1754427"/>
                      <a:gd name="connsiteY1" fmla="*/ 57692 h 1369722"/>
                      <a:gd name="connsiteX2" fmla="*/ 83244 w 1754427"/>
                      <a:gd name="connsiteY2" fmla="*/ 0 h 1369722"/>
                      <a:gd name="connsiteX3" fmla="*/ 553366 w 1754427"/>
                      <a:gd name="connsiteY3" fmla="*/ 13007 h 1369722"/>
                      <a:gd name="connsiteX4" fmla="*/ 508567 w 1754427"/>
                      <a:gd name="connsiteY4" fmla="*/ 91420 h 1369722"/>
                      <a:gd name="connsiteX5" fmla="*/ 687465 w 1754427"/>
                      <a:gd name="connsiteY5" fmla="*/ 872967 h 1369722"/>
                      <a:gd name="connsiteX6" fmla="*/ 1485219 w 1754427"/>
                      <a:gd name="connsiteY6" fmla="*/ 730807 h 1369722"/>
                      <a:gd name="connsiteX7" fmla="*/ 1533949 w 1754427"/>
                      <a:gd name="connsiteY7" fmla="*/ 662896 h 1369722"/>
                      <a:gd name="connsiteX8" fmla="*/ 1754427 w 1754427"/>
                      <a:gd name="connsiteY8" fmla="*/ 1044960 h 1369722"/>
                      <a:gd name="connsiteX9" fmla="*/ 1691910 w 1754427"/>
                      <a:gd name="connsiteY9" fmla="*/ 1107870 h 1369722"/>
                      <a:gd name="connsiteX10" fmla="*/ 461737 w 1754427"/>
                      <a:gd name="connsiteY10" fmla="*/ 1210145 h 1369722"/>
                      <a:gd name="connsiteX0" fmla="*/ 461737 w 1754427"/>
                      <a:gd name="connsiteY0" fmla="*/ 1211556 h 1371133"/>
                      <a:gd name="connsiteX1" fmla="*/ 66395 w 1754427"/>
                      <a:gd name="connsiteY1" fmla="*/ 59103 h 1371133"/>
                      <a:gd name="connsiteX2" fmla="*/ 89998 w 1754427"/>
                      <a:gd name="connsiteY2" fmla="*/ 0 h 1371133"/>
                      <a:gd name="connsiteX3" fmla="*/ 553366 w 1754427"/>
                      <a:gd name="connsiteY3" fmla="*/ 14418 h 1371133"/>
                      <a:gd name="connsiteX4" fmla="*/ 508567 w 1754427"/>
                      <a:gd name="connsiteY4" fmla="*/ 92831 h 1371133"/>
                      <a:gd name="connsiteX5" fmla="*/ 687465 w 1754427"/>
                      <a:gd name="connsiteY5" fmla="*/ 874378 h 1371133"/>
                      <a:gd name="connsiteX6" fmla="*/ 1485219 w 1754427"/>
                      <a:gd name="connsiteY6" fmla="*/ 732218 h 1371133"/>
                      <a:gd name="connsiteX7" fmla="*/ 1533949 w 1754427"/>
                      <a:gd name="connsiteY7" fmla="*/ 664307 h 1371133"/>
                      <a:gd name="connsiteX8" fmla="*/ 1754427 w 1754427"/>
                      <a:gd name="connsiteY8" fmla="*/ 1046371 h 1371133"/>
                      <a:gd name="connsiteX9" fmla="*/ 1691910 w 1754427"/>
                      <a:gd name="connsiteY9" fmla="*/ 1109281 h 1371133"/>
                      <a:gd name="connsiteX10" fmla="*/ 461737 w 1754427"/>
                      <a:gd name="connsiteY10" fmla="*/ 1211556 h 1371133"/>
                      <a:gd name="connsiteX0" fmla="*/ 461737 w 1754427"/>
                      <a:gd name="connsiteY0" fmla="*/ 1207598 h 1367175"/>
                      <a:gd name="connsiteX1" fmla="*/ 66395 w 1754427"/>
                      <a:gd name="connsiteY1" fmla="*/ 55145 h 1367175"/>
                      <a:gd name="connsiteX2" fmla="*/ 96133 w 1754427"/>
                      <a:gd name="connsiteY2" fmla="*/ 0 h 1367175"/>
                      <a:gd name="connsiteX3" fmla="*/ 553366 w 1754427"/>
                      <a:gd name="connsiteY3" fmla="*/ 10460 h 1367175"/>
                      <a:gd name="connsiteX4" fmla="*/ 508567 w 1754427"/>
                      <a:gd name="connsiteY4" fmla="*/ 88873 h 1367175"/>
                      <a:gd name="connsiteX5" fmla="*/ 687465 w 1754427"/>
                      <a:gd name="connsiteY5" fmla="*/ 870420 h 1367175"/>
                      <a:gd name="connsiteX6" fmla="*/ 1485219 w 1754427"/>
                      <a:gd name="connsiteY6" fmla="*/ 728260 h 1367175"/>
                      <a:gd name="connsiteX7" fmla="*/ 1533949 w 1754427"/>
                      <a:gd name="connsiteY7" fmla="*/ 660349 h 1367175"/>
                      <a:gd name="connsiteX8" fmla="*/ 1754427 w 1754427"/>
                      <a:gd name="connsiteY8" fmla="*/ 1042413 h 1367175"/>
                      <a:gd name="connsiteX9" fmla="*/ 1691910 w 1754427"/>
                      <a:gd name="connsiteY9" fmla="*/ 1105323 h 1367175"/>
                      <a:gd name="connsiteX10" fmla="*/ 461737 w 1754427"/>
                      <a:gd name="connsiteY10" fmla="*/ 1207598 h 1367175"/>
                      <a:gd name="connsiteX0" fmla="*/ 461737 w 1754427"/>
                      <a:gd name="connsiteY0" fmla="*/ 1207598 h 1367175"/>
                      <a:gd name="connsiteX1" fmla="*/ 66395 w 1754427"/>
                      <a:gd name="connsiteY1" fmla="*/ 55145 h 1367175"/>
                      <a:gd name="connsiteX2" fmla="*/ 96133 w 1754427"/>
                      <a:gd name="connsiteY2" fmla="*/ 0 h 1367175"/>
                      <a:gd name="connsiteX3" fmla="*/ 553366 w 1754427"/>
                      <a:gd name="connsiteY3" fmla="*/ 10460 h 1367175"/>
                      <a:gd name="connsiteX4" fmla="*/ 508567 w 1754427"/>
                      <a:gd name="connsiteY4" fmla="*/ 88873 h 1367175"/>
                      <a:gd name="connsiteX5" fmla="*/ 687465 w 1754427"/>
                      <a:gd name="connsiteY5" fmla="*/ 870420 h 1367175"/>
                      <a:gd name="connsiteX6" fmla="*/ 1485219 w 1754427"/>
                      <a:gd name="connsiteY6" fmla="*/ 728260 h 1367175"/>
                      <a:gd name="connsiteX7" fmla="*/ 1533949 w 1754427"/>
                      <a:gd name="connsiteY7" fmla="*/ 660349 h 1367175"/>
                      <a:gd name="connsiteX8" fmla="*/ 1754427 w 1754427"/>
                      <a:gd name="connsiteY8" fmla="*/ 1042413 h 1367175"/>
                      <a:gd name="connsiteX9" fmla="*/ 1691910 w 1754427"/>
                      <a:gd name="connsiteY9" fmla="*/ 1105323 h 1367175"/>
                      <a:gd name="connsiteX10" fmla="*/ 461737 w 1754427"/>
                      <a:gd name="connsiteY10" fmla="*/ 1207598 h 1367175"/>
                      <a:gd name="connsiteX0" fmla="*/ 454801 w 1747491"/>
                      <a:gd name="connsiteY0" fmla="*/ 1207598 h 1367175"/>
                      <a:gd name="connsiteX1" fmla="*/ 59459 w 1747491"/>
                      <a:gd name="connsiteY1" fmla="*/ 55145 h 1367175"/>
                      <a:gd name="connsiteX2" fmla="*/ 89197 w 1747491"/>
                      <a:gd name="connsiteY2" fmla="*/ 0 h 1367175"/>
                      <a:gd name="connsiteX3" fmla="*/ 546430 w 1747491"/>
                      <a:gd name="connsiteY3" fmla="*/ 10460 h 1367175"/>
                      <a:gd name="connsiteX4" fmla="*/ 501631 w 1747491"/>
                      <a:gd name="connsiteY4" fmla="*/ 88873 h 1367175"/>
                      <a:gd name="connsiteX5" fmla="*/ 680529 w 1747491"/>
                      <a:gd name="connsiteY5" fmla="*/ 870420 h 1367175"/>
                      <a:gd name="connsiteX6" fmla="*/ 1478283 w 1747491"/>
                      <a:gd name="connsiteY6" fmla="*/ 728260 h 1367175"/>
                      <a:gd name="connsiteX7" fmla="*/ 1527013 w 1747491"/>
                      <a:gd name="connsiteY7" fmla="*/ 660349 h 1367175"/>
                      <a:gd name="connsiteX8" fmla="*/ 1747491 w 1747491"/>
                      <a:gd name="connsiteY8" fmla="*/ 1042413 h 1367175"/>
                      <a:gd name="connsiteX9" fmla="*/ 1684974 w 1747491"/>
                      <a:gd name="connsiteY9" fmla="*/ 1105323 h 1367175"/>
                      <a:gd name="connsiteX10" fmla="*/ 454801 w 1747491"/>
                      <a:gd name="connsiteY10" fmla="*/ 1207598 h 1367175"/>
                      <a:gd name="connsiteX0" fmla="*/ 452792 w 1745482"/>
                      <a:gd name="connsiteY0" fmla="*/ 1207598 h 1367175"/>
                      <a:gd name="connsiteX1" fmla="*/ 57450 w 1745482"/>
                      <a:gd name="connsiteY1" fmla="*/ 55145 h 1367175"/>
                      <a:gd name="connsiteX2" fmla="*/ 87188 w 1745482"/>
                      <a:gd name="connsiteY2" fmla="*/ 0 h 1367175"/>
                      <a:gd name="connsiteX3" fmla="*/ 544421 w 1745482"/>
                      <a:gd name="connsiteY3" fmla="*/ 10460 h 1367175"/>
                      <a:gd name="connsiteX4" fmla="*/ 499622 w 1745482"/>
                      <a:gd name="connsiteY4" fmla="*/ 88873 h 1367175"/>
                      <a:gd name="connsiteX5" fmla="*/ 678520 w 1745482"/>
                      <a:gd name="connsiteY5" fmla="*/ 870420 h 1367175"/>
                      <a:gd name="connsiteX6" fmla="*/ 1476274 w 1745482"/>
                      <a:gd name="connsiteY6" fmla="*/ 728260 h 1367175"/>
                      <a:gd name="connsiteX7" fmla="*/ 1525004 w 1745482"/>
                      <a:gd name="connsiteY7" fmla="*/ 660349 h 1367175"/>
                      <a:gd name="connsiteX8" fmla="*/ 1745482 w 1745482"/>
                      <a:gd name="connsiteY8" fmla="*/ 1042413 h 1367175"/>
                      <a:gd name="connsiteX9" fmla="*/ 1682965 w 1745482"/>
                      <a:gd name="connsiteY9" fmla="*/ 1105323 h 1367175"/>
                      <a:gd name="connsiteX10" fmla="*/ 452792 w 1745482"/>
                      <a:gd name="connsiteY10" fmla="*/ 1207598 h 1367175"/>
                      <a:gd name="connsiteX0" fmla="*/ 452792 w 1745482"/>
                      <a:gd name="connsiteY0" fmla="*/ 1207598 h 1367175"/>
                      <a:gd name="connsiteX1" fmla="*/ 57450 w 1745482"/>
                      <a:gd name="connsiteY1" fmla="*/ 55145 h 1367175"/>
                      <a:gd name="connsiteX2" fmla="*/ 87188 w 1745482"/>
                      <a:gd name="connsiteY2" fmla="*/ 0 h 1367175"/>
                      <a:gd name="connsiteX3" fmla="*/ 539092 w 1745482"/>
                      <a:gd name="connsiteY3" fmla="*/ 18557 h 1367175"/>
                      <a:gd name="connsiteX4" fmla="*/ 499622 w 1745482"/>
                      <a:gd name="connsiteY4" fmla="*/ 88873 h 1367175"/>
                      <a:gd name="connsiteX5" fmla="*/ 678520 w 1745482"/>
                      <a:gd name="connsiteY5" fmla="*/ 870420 h 1367175"/>
                      <a:gd name="connsiteX6" fmla="*/ 1476274 w 1745482"/>
                      <a:gd name="connsiteY6" fmla="*/ 728260 h 1367175"/>
                      <a:gd name="connsiteX7" fmla="*/ 1525004 w 1745482"/>
                      <a:gd name="connsiteY7" fmla="*/ 660349 h 1367175"/>
                      <a:gd name="connsiteX8" fmla="*/ 1745482 w 1745482"/>
                      <a:gd name="connsiteY8" fmla="*/ 1042413 h 1367175"/>
                      <a:gd name="connsiteX9" fmla="*/ 1682965 w 1745482"/>
                      <a:gd name="connsiteY9" fmla="*/ 1105323 h 1367175"/>
                      <a:gd name="connsiteX10" fmla="*/ 452792 w 1745482"/>
                      <a:gd name="connsiteY10" fmla="*/ 1207598 h 1367175"/>
                      <a:gd name="connsiteX0" fmla="*/ 452792 w 1745482"/>
                      <a:gd name="connsiteY0" fmla="*/ 1207598 h 1367175"/>
                      <a:gd name="connsiteX1" fmla="*/ 57450 w 1745482"/>
                      <a:gd name="connsiteY1" fmla="*/ 55145 h 1367175"/>
                      <a:gd name="connsiteX2" fmla="*/ 87188 w 1745482"/>
                      <a:gd name="connsiteY2" fmla="*/ 0 h 1367175"/>
                      <a:gd name="connsiteX3" fmla="*/ 539092 w 1745482"/>
                      <a:gd name="connsiteY3" fmla="*/ 18557 h 1367175"/>
                      <a:gd name="connsiteX4" fmla="*/ 493487 w 1745482"/>
                      <a:gd name="connsiteY4" fmla="*/ 84916 h 1367175"/>
                      <a:gd name="connsiteX5" fmla="*/ 678520 w 1745482"/>
                      <a:gd name="connsiteY5" fmla="*/ 870420 h 1367175"/>
                      <a:gd name="connsiteX6" fmla="*/ 1476274 w 1745482"/>
                      <a:gd name="connsiteY6" fmla="*/ 728260 h 1367175"/>
                      <a:gd name="connsiteX7" fmla="*/ 1525004 w 1745482"/>
                      <a:gd name="connsiteY7" fmla="*/ 660349 h 1367175"/>
                      <a:gd name="connsiteX8" fmla="*/ 1745482 w 1745482"/>
                      <a:gd name="connsiteY8" fmla="*/ 1042413 h 1367175"/>
                      <a:gd name="connsiteX9" fmla="*/ 1682965 w 1745482"/>
                      <a:gd name="connsiteY9" fmla="*/ 1105323 h 1367175"/>
                      <a:gd name="connsiteX10" fmla="*/ 452792 w 1745482"/>
                      <a:gd name="connsiteY10" fmla="*/ 1207598 h 1367175"/>
                      <a:gd name="connsiteX0" fmla="*/ 452792 w 1745482"/>
                      <a:gd name="connsiteY0" fmla="*/ 1207598 h 1367175"/>
                      <a:gd name="connsiteX1" fmla="*/ 57450 w 1745482"/>
                      <a:gd name="connsiteY1" fmla="*/ 55145 h 1367175"/>
                      <a:gd name="connsiteX2" fmla="*/ 87188 w 1745482"/>
                      <a:gd name="connsiteY2" fmla="*/ 0 h 1367175"/>
                      <a:gd name="connsiteX3" fmla="*/ 539092 w 1745482"/>
                      <a:gd name="connsiteY3" fmla="*/ 18557 h 1367175"/>
                      <a:gd name="connsiteX4" fmla="*/ 493487 w 1745482"/>
                      <a:gd name="connsiteY4" fmla="*/ 84916 h 1367175"/>
                      <a:gd name="connsiteX5" fmla="*/ 678520 w 1745482"/>
                      <a:gd name="connsiteY5" fmla="*/ 870420 h 1367175"/>
                      <a:gd name="connsiteX6" fmla="*/ 1476274 w 1745482"/>
                      <a:gd name="connsiteY6" fmla="*/ 728260 h 1367175"/>
                      <a:gd name="connsiteX7" fmla="*/ 1525004 w 1745482"/>
                      <a:gd name="connsiteY7" fmla="*/ 660349 h 1367175"/>
                      <a:gd name="connsiteX8" fmla="*/ 1745482 w 1745482"/>
                      <a:gd name="connsiteY8" fmla="*/ 1042413 h 1367175"/>
                      <a:gd name="connsiteX9" fmla="*/ 1682965 w 1745482"/>
                      <a:gd name="connsiteY9" fmla="*/ 1105323 h 1367175"/>
                      <a:gd name="connsiteX10" fmla="*/ 452792 w 1745482"/>
                      <a:gd name="connsiteY10" fmla="*/ 1207598 h 1367175"/>
                      <a:gd name="connsiteX0" fmla="*/ 452792 w 1745482"/>
                      <a:gd name="connsiteY0" fmla="*/ 1207598 h 1367175"/>
                      <a:gd name="connsiteX1" fmla="*/ 57450 w 1745482"/>
                      <a:gd name="connsiteY1" fmla="*/ 55145 h 1367175"/>
                      <a:gd name="connsiteX2" fmla="*/ 87188 w 1745482"/>
                      <a:gd name="connsiteY2" fmla="*/ 0 h 1367175"/>
                      <a:gd name="connsiteX3" fmla="*/ 539092 w 1745482"/>
                      <a:gd name="connsiteY3" fmla="*/ 18557 h 1367175"/>
                      <a:gd name="connsiteX4" fmla="*/ 493487 w 1745482"/>
                      <a:gd name="connsiteY4" fmla="*/ 84916 h 1367175"/>
                      <a:gd name="connsiteX5" fmla="*/ 673190 w 1745482"/>
                      <a:gd name="connsiteY5" fmla="*/ 878518 h 1367175"/>
                      <a:gd name="connsiteX6" fmla="*/ 1476274 w 1745482"/>
                      <a:gd name="connsiteY6" fmla="*/ 728260 h 1367175"/>
                      <a:gd name="connsiteX7" fmla="*/ 1525004 w 1745482"/>
                      <a:gd name="connsiteY7" fmla="*/ 660349 h 1367175"/>
                      <a:gd name="connsiteX8" fmla="*/ 1745482 w 1745482"/>
                      <a:gd name="connsiteY8" fmla="*/ 1042413 h 1367175"/>
                      <a:gd name="connsiteX9" fmla="*/ 1682965 w 1745482"/>
                      <a:gd name="connsiteY9" fmla="*/ 1105323 h 1367175"/>
                      <a:gd name="connsiteX10" fmla="*/ 452792 w 1745482"/>
                      <a:gd name="connsiteY10" fmla="*/ 1207598 h 1367175"/>
                      <a:gd name="connsiteX0" fmla="*/ 452792 w 1745482"/>
                      <a:gd name="connsiteY0" fmla="*/ 1207598 h 1367175"/>
                      <a:gd name="connsiteX1" fmla="*/ 57450 w 1745482"/>
                      <a:gd name="connsiteY1" fmla="*/ 55145 h 1367175"/>
                      <a:gd name="connsiteX2" fmla="*/ 87188 w 1745482"/>
                      <a:gd name="connsiteY2" fmla="*/ 0 h 1367175"/>
                      <a:gd name="connsiteX3" fmla="*/ 479110 w 1745482"/>
                      <a:gd name="connsiteY3" fmla="*/ 43309 h 1367175"/>
                      <a:gd name="connsiteX4" fmla="*/ 493487 w 1745482"/>
                      <a:gd name="connsiteY4" fmla="*/ 84916 h 1367175"/>
                      <a:gd name="connsiteX5" fmla="*/ 673190 w 1745482"/>
                      <a:gd name="connsiteY5" fmla="*/ 878518 h 1367175"/>
                      <a:gd name="connsiteX6" fmla="*/ 1476274 w 1745482"/>
                      <a:gd name="connsiteY6" fmla="*/ 728260 h 1367175"/>
                      <a:gd name="connsiteX7" fmla="*/ 1525004 w 1745482"/>
                      <a:gd name="connsiteY7" fmla="*/ 660349 h 1367175"/>
                      <a:gd name="connsiteX8" fmla="*/ 1745482 w 1745482"/>
                      <a:gd name="connsiteY8" fmla="*/ 1042413 h 1367175"/>
                      <a:gd name="connsiteX9" fmla="*/ 1682965 w 1745482"/>
                      <a:gd name="connsiteY9" fmla="*/ 1105323 h 1367175"/>
                      <a:gd name="connsiteX10" fmla="*/ 452792 w 1745482"/>
                      <a:gd name="connsiteY10" fmla="*/ 1207598 h 1367175"/>
                      <a:gd name="connsiteX0" fmla="*/ 452792 w 1745482"/>
                      <a:gd name="connsiteY0" fmla="*/ 1207598 h 1367175"/>
                      <a:gd name="connsiteX1" fmla="*/ 57450 w 1745482"/>
                      <a:gd name="connsiteY1" fmla="*/ 55145 h 1367175"/>
                      <a:gd name="connsiteX2" fmla="*/ 87188 w 1745482"/>
                      <a:gd name="connsiteY2" fmla="*/ 0 h 1367175"/>
                      <a:gd name="connsiteX3" fmla="*/ 493487 w 1745482"/>
                      <a:gd name="connsiteY3" fmla="*/ 84916 h 1367175"/>
                      <a:gd name="connsiteX4" fmla="*/ 673190 w 1745482"/>
                      <a:gd name="connsiteY4" fmla="*/ 878518 h 1367175"/>
                      <a:gd name="connsiteX5" fmla="*/ 1476274 w 1745482"/>
                      <a:gd name="connsiteY5" fmla="*/ 728260 h 1367175"/>
                      <a:gd name="connsiteX6" fmla="*/ 1525004 w 1745482"/>
                      <a:gd name="connsiteY6" fmla="*/ 660349 h 1367175"/>
                      <a:gd name="connsiteX7" fmla="*/ 1745482 w 1745482"/>
                      <a:gd name="connsiteY7" fmla="*/ 1042413 h 1367175"/>
                      <a:gd name="connsiteX8" fmla="*/ 1682965 w 1745482"/>
                      <a:gd name="connsiteY8" fmla="*/ 1105323 h 1367175"/>
                      <a:gd name="connsiteX9" fmla="*/ 452792 w 1745482"/>
                      <a:gd name="connsiteY9" fmla="*/ 1207598 h 1367175"/>
                      <a:gd name="connsiteX0" fmla="*/ 452792 w 1745482"/>
                      <a:gd name="connsiteY0" fmla="*/ 1207598 h 1367175"/>
                      <a:gd name="connsiteX1" fmla="*/ 57450 w 1745482"/>
                      <a:gd name="connsiteY1" fmla="*/ 55145 h 1367175"/>
                      <a:gd name="connsiteX2" fmla="*/ 87188 w 1745482"/>
                      <a:gd name="connsiteY2" fmla="*/ 0 h 1367175"/>
                      <a:gd name="connsiteX3" fmla="*/ 457144 w 1745482"/>
                      <a:gd name="connsiteY3" fmla="*/ 104730 h 1367175"/>
                      <a:gd name="connsiteX4" fmla="*/ 673190 w 1745482"/>
                      <a:gd name="connsiteY4" fmla="*/ 878518 h 1367175"/>
                      <a:gd name="connsiteX5" fmla="*/ 1476274 w 1745482"/>
                      <a:gd name="connsiteY5" fmla="*/ 728260 h 1367175"/>
                      <a:gd name="connsiteX6" fmla="*/ 1525004 w 1745482"/>
                      <a:gd name="connsiteY6" fmla="*/ 660349 h 1367175"/>
                      <a:gd name="connsiteX7" fmla="*/ 1745482 w 1745482"/>
                      <a:gd name="connsiteY7" fmla="*/ 1042413 h 1367175"/>
                      <a:gd name="connsiteX8" fmla="*/ 1682965 w 1745482"/>
                      <a:gd name="connsiteY8" fmla="*/ 1105323 h 1367175"/>
                      <a:gd name="connsiteX9" fmla="*/ 452792 w 1745482"/>
                      <a:gd name="connsiteY9" fmla="*/ 1207598 h 1367175"/>
                      <a:gd name="connsiteX0" fmla="*/ 452792 w 1745482"/>
                      <a:gd name="connsiteY0" fmla="*/ 1207598 h 1367175"/>
                      <a:gd name="connsiteX1" fmla="*/ 57450 w 1745482"/>
                      <a:gd name="connsiteY1" fmla="*/ 55145 h 1367175"/>
                      <a:gd name="connsiteX2" fmla="*/ 87188 w 1745482"/>
                      <a:gd name="connsiteY2" fmla="*/ 0 h 1367175"/>
                      <a:gd name="connsiteX3" fmla="*/ 463277 w 1745482"/>
                      <a:gd name="connsiteY3" fmla="*/ 108688 h 1367175"/>
                      <a:gd name="connsiteX4" fmla="*/ 673190 w 1745482"/>
                      <a:gd name="connsiteY4" fmla="*/ 878518 h 1367175"/>
                      <a:gd name="connsiteX5" fmla="*/ 1476274 w 1745482"/>
                      <a:gd name="connsiteY5" fmla="*/ 728260 h 1367175"/>
                      <a:gd name="connsiteX6" fmla="*/ 1525004 w 1745482"/>
                      <a:gd name="connsiteY6" fmla="*/ 660349 h 1367175"/>
                      <a:gd name="connsiteX7" fmla="*/ 1745482 w 1745482"/>
                      <a:gd name="connsiteY7" fmla="*/ 1042413 h 1367175"/>
                      <a:gd name="connsiteX8" fmla="*/ 1682965 w 1745482"/>
                      <a:gd name="connsiteY8" fmla="*/ 1105323 h 1367175"/>
                      <a:gd name="connsiteX9" fmla="*/ 452792 w 1745482"/>
                      <a:gd name="connsiteY9" fmla="*/ 1207598 h 1367175"/>
                      <a:gd name="connsiteX0" fmla="*/ 452792 w 1745482"/>
                      <a:gd name="connsiteY0" fmla="*/ 1207598 h 1367175"/>
                      <a:gd name="connsiteX1" fmla="*/ 57450 w 1745482"/>
                      <a:gd name="connsiteY1" fmla="*/ 55145 h 1367175"/>
                      <a:gd name="connsiteX2" fmla="*/ 87188 w 1745482"/>
                      <a:gd name="connsiteY2" fmla="*/ 0 h 1367175"/>
                      <a:gd name="connsiteX3" fmla="*/ 463277 w 1745482"/>
                      <a:gd name="connsiteY3" fmla="*/ 108688 h 1367175"/>
                      <a:gd name="connsiteX4" fmla="*/ 665289 w 1745482"/>
                      <a:gd name="connsiteY4" fmla="*/ 899378 h 1367175"/>
                      <a:gd name="connsiteX5" fmla="*/ 1476274 w 1745482"/>
                      <a:gd name="connsiteY5" fmla="*/ 728260 h 1367175"/>
                      <a:gd name="connsiteX6" fmla="*/ 1525004 w 1745482"/>
                      <a:gd name="connsiteY6" fmla="*/ 660349 h 1367175"/>
                      <a:gd name="connsiteX7" fmla="*/ 1745482 w 1745482"/>
                      <a:gd name="connsiteY7" fmla="*/ 1042413 h 1367175"/>
                      <a:gd name="connsiteX8" fmla="*/ 1682965 w 1745482"/>
                      <a:gd name="connsiteY8" fmla="*/ 1105323 h 1367175"/>
                      <a:gd name="connsiteX9" fmla="*/ 452792 w 1745482"/>
                      <a:gd name="connsiteY9" fmla="*/ 1207598 h 1367175"/>
                      <a:gd name="connsiteX0" fmla="*/ 452792 w 1745482"/>
                      <a:gd name="connsiteY0" fmla="*/ 1207598 h 1367175"/>
                      <a:gd name="connsiteX1" fmla="*/ 57450 w 1745482"/>
                      <a:gd name="connsiteY1" fmla="*/ 55145 h 1367175"/>
                      <a:gd name="connsiteX2" fmla="*/ 87188 w 1745482"/>
                      <a:gd name="connsiteY2" fmla="*/ 0 h 1367175"/>
                      <a:gd name="connsiteX3" fmla="*/ 463277 w 1745482"/>
                      <a:gd name="connsiteY3" fmla="*/ 108688 h 1367175"/>
                      <a:gd name="connsiteX4" fmla="*/ 665289 w 1745482"/>
                      <a:gd name="connsiteY4" fmla="*/ 899378 h 1367175"/>
                      <a:gd name="connsiteX5" fmla="*/ 1476274 w 1745482"/>
                      <a:gd name="connsiteY5" fmla="*/ 728260 h 1367175"/>
                      <a:gd name="connsiteX6" fmla="*/ 1525004 w 1745482"/>
                      <a:gd name="connsiteY6" fmla="*/ 660349 h 1367175"/>
                      <a:gd name="connsiteX7" fmla="*/ 1745482 w 1745482"/>
                      <a:gd name="connsiteY7" fmla="*/ 1042413 h 1367175"/>
                      <a:gd name="connsiteX8" fmla="*/ 1682965 w 1745482"/>
                      <a:gd name="connsiteY8" fmla="*/ 1105323 h 1367175"/>
                      <a:gd name="connsiteX9" fmla="*/ 452792 w 1745482"/>
                      <a:gd name="connsiteY9" fmla="*/ 1207598 h 1367175"/>
                      <a:gd name="connsiteX0" fmla="*/ 452792 w 1745482"/>
                      <a:gd name="connsiteY0" fmla="*/ 1207598 h 1367175"/>
                      <a:gd name="connsiteX1" fmla="*/ 57450 w 1745482"/>
                      <a:gd name="connsiteY1" fmla="*/ 55145 h 1367175"/>
                      <a:gd name="connsiteX2" fmla="*/ 87188 w 1745482"/>
                      <a:gd name="connsiteY2" fmla="*/ 0 h 1367175"/>
                      <a:gd name="connsiteX3" fmla="*/ 463277 w 1745482"/>
                      <a:gd name="connsiteY3" fmla="*/ 108688 h 1367175"/>
                      <a:gd name="connsiteX4" fmla="*/ 665289 w 1745482"/>
                      <a:gd name="connsiteY4" fmla="*/ 899378 h 1367175"/>
                      <a:gd name="connsiteX5" fmla="*/ 1476274 w 1745482"/>
                      <a:gd name="connsiteY5" fmla="*/ 728260 h 1367175"/>
                      <a:gd name="connsiteX6" fmla="*/ 1525004 w 1745482"/>
                      <a:gd name="connsiteY6" fmla="*/ 660349 h 1367175"/>
                      <a:gd name="connsiteX7" fmla="*/ 1745482 w 1745482"/>
                      <a:gd name="connsiteY7" fmla="*/ 1042413 h 1367175"/>
                      <a:gd name="connsiteX8" fmla="*/ 1682965 w 1745482"/>
                      <a:gd name="connsiteY8" fmla="*/ 1105323 h 1367175"/>
                      <a:gd name="connsiteX9" fmla="*/ 452792 w 1745482"/>
                      <a:gd name="connsiteY9" fmla="*/ 1207598 h 1367175"/>
                      <a:gd name="connsiteX0" fmla="*/ 452792 w 1745482"/>
                      <a:gd name="connsiteY0" fmla="*/ 1207598 h 1367175"/>
                      <a:gd name="connsiteX1" fmla="*/ 57450 w 1745482"/>
                      <a:gd name="connsiteY1" fmla="*/ 55145 h 1367175"/>
                      <a:gd name="connsiteX2" fmla="*/ 87188 w 1745482"/>
                      <a:gd name="connsiteY2" fmla="*/ 0 h 1367175"/>
                      <a:gd name="connsiteX3" fmla="*/ 463277 w 1745482"/>
                      <a:gd name="connsiteY3" fmla="*/ 108688 h 1367175"/>
                      <a:gd name="connsiteX4" fmla="*/ 665289 w 1745482"/>
                      <a:gd name="connsiteY4" fmla="*/ 899378 h 1367175"/>
                      <a:gd name="connsiteX5" fmla="*/ 1476274 w 1745482"/>
                      <a:gd name="connsiteY5" fmla="*/ 728260 h 1367175"/>
                      <a:gd name="connsiteX6" fmla="*/ 1525004 w 1745482"/>
                      <a:gd name="connsiteY6" fmla="*/ 660349 h 1367175"/>
                      <a:gd name="connsiteX7" fmla="*/ 1745482 w 1745482"/>
                      <a:gd name="connsiteY7" fmla="*/ 1042413 h 1367175"/>
                      <a:gd name="connsiteX8" fmla="*/ 1682965 w 1745482"/>
                      <a:gd name="connsiteY8" fmla="*/ 1105323 h 1367175"/>
                      <a:gd name="connsiteX9" fmla="*/ 452792 w 1745482"/>
                      <a:gd name="connsiteY9" fmla="*/ 1207598 h 1367175"/>
                      <a:gd name="connsiteX0" fmla="*/ 452792 w 1745482"/>
                      <a:gd name="connsiteY0" fmla="*/ 1207598 h 1367175"/>
                      <a:gd name="connsiteX1" fmla="*/ 57450 w 1745482"/>
                      <a:gd name="connsiteY1" fmla="*/ 55145 h 1367175"/>
                      <a:gd name="connsiteX2" fmla="*/ 87188 w 1745482"/>
                      <a:gd name="connsiteY2" fmla="*/ 0 h 1367175"/>
                      <a:gd name="connsiteX3" fmla="*/ 463277 w 1745482"/>
                      <a:gd name="connsiteY3" fmla="*/ 108688 h 1367175"/>
                      <a:gd name="connsiteX4" fmla="*/ 665289 w 1745482"/>
                      <a:gd name="connsiteY4" fmla="*/ 899378 h 1367175"/>
                      <a:gd name="connsiteX5" fmla="*/ 1408578 w 1745482"/>
                      <a:gd name="connsiteY5" fmla="*/ 791294 h 1367175"/>
                      <a:gd name="connsiteX6" fmla="*/ 1525004 w 1745482"/>
                      <a:gd name="connsiteY6" fmla="*/ 660349 h 1367175"/>
                      <a:gd name="connsiteX7" fmla="*/ 1745482 w 1745482"/>
                      <a:gd name="connsiteY7" fmla="*/ 1042413 h 1367175"/>
                      <a:gd name="connsiteX8" fmla="*/ 1682965 w 1745482"/>
                      <a:gd name="connsiteY8" fmla="*/ 1105323 h 1367175"/>
                      <a:gd name="connsiteX9" fmla="*/ 452792 w 1745482"/>
                      <a:gd name="connsiteY9" fmla="*/ 1207598 h 1367175"/>
                      <a:gd name="connsiteX0" fmla="*/ 452792 w 1745482"/>
                      <a:gd name="connsiteY0" fmla="*/ 1207598 h 1367175"/>
                      <a:gd name="connsiteX1" fmla="*/ 57450 w 1745482"/>
                      <a:gd name="connsiteY1" fmla="*/ 55145 h 1367175"/>
                      <a:gd name="connsiteX2" fmla="*/ 87188 w 1745482"/>
                      <a:gd name="connsiteY2" fmla="*/ 0 h 1367175"/>
                      <a:gd name="connsiteX3" fmla="*/ 463277 w 1745482"/>
                      <a:gd name="connsiteY3" fmla="*/ 108688 h 1367175"/>
                      <a:gd name="connsiteX4" fmla="*/ 665289 w 1745482"/>
                      <a:gd name="connsiteY4" fmla="*/ 899378 h 1367175"/>
                      <a:gd name="connsiteX5" fmla="*/ 1408578 w 1745482"/>
                      <a:gd name="connsiteY5" fmla="*/ 791294 h 1367175"/>
                      <a:gd name="connsiteX6" fmla="*/ 1437944 w 1745482"/>
                      <a:gd name="connsiteY6" fmla="*/ 748382 h 1367175"/>
                      <a:gd name="connsiteX7" fmla="*/ 1745482 w 1745482"/>
                      <a:gd name="connsiteY7" fmla="*/ 1042413 h 1367175"/>
                      <a:gd name="connsiteX8" fmla="*/ 1682965 w 1745482"/>
                      <a:gd name="connsiteY8" fmla="*/ 1105323 h 1367175"/>
                      <a:gd name="connsiteX9" fmla="*/ 452792 w 1745482"/>
                      <a:gd name="connsiteY9" fmla="*/ 1207598 h 1367175"/>
                      <a:gd name="connsiteX0" fmla="*/ 452792 w 1745482"/>
                      <a:gd name="connsiteY0" fmla="*/ 1207598 h 1367175"/>
                      <a:gd name="connsiteX1" fmla="*/ 57450 w 1745482"/>
                      <a:gd name="connsiteY1" fmla="*/ 55145 h 1367175"/>
                      <a:gd name="connsiteX2" fmla="*/ 87188 w 1745482"/>
                      <a:gd name="connsiteY2" fmla="*/ 0 h 1367175"/>
                      <a:gd name="connsiteX3" fmla="*/ 463277 w 1745482"/>
                      <a:gd name="connsiteY3" fmla="*/ 108688 h 1367175"/>
                      <a:gd name="connsiteX4" fmla="*/ 665289 w 1745482"/>
                      <a:gd name="connsiteY4" fmla="*/ 899378 h 1367175"/>
                      <a:gd name="connsiteX5" fmla="*/ 1408578 w 1745482"/>
                      <a:gd name="connsiteY5" fmla="*/ 791294 h 1367175"/>
                      <a:gd name="connsiteX6" fmla="*/ 1450211 w 1745482"/>
                      <a:gd name="connsiteY6" fmla="*/ 756295 h 1367175"/>
                      <a:gd name="connsiteX7" fmla="*/ 1745482 w 1745482"/>
                      <a:gd name="connsiteY7" fmla="*/ 1042413 h 1367175"/>
                      <a:gd name="connsiteX8" fmla="*/ 1682965 w 1745482"/>
                      <a:gd name="connsiteY8" fmla="*/ 1105323 h 1367175"/>
                      <a:gd name="connsiteX9" fmla="*/ 452792 w 1745482"/>
                      <a:gd name="connsiteY9" fmla="*/ 1207598 h 1367175"/>
                      <a:gd name="connsiteX0" fmla="*/ 452792 w 1745482"/>
                      <a:gd name="connsiteY0" fmla="*/ 1207598 h 1367175"/>
                      <a:gd name="connsiteX1" fmla="*/ 57450 w 1745482"/>
                      <a:gd name="connsiteY1" fmla="*/ 55145 h 1367175"/>
                      <a:gd name="connsiteX2" fmla="*/ 87188 w 1745482"/>
                      <a:gd name="connsiteY2" fmla="*/ 0 h 1367175"/>
                      <a:gd name="connsiteX3" fmla="*/ 463277 w 1745482"/>
                      <a:gd name="connsiteY3" fmla="*/ 108688 h 1367175"/>
                      <a:gd name="connsiteX4" fmla="*/ 665289 w 1745482"/>
                      <a:gd name="connsiteY4" fmla="*/ 899378 h 1367175"/>
                      <a:gd name="connsiteX5" fmla="*/ 1408578 w 1745482"/>
                      <a:gd name="connsiteY5" fmla="*/ 791294 h 1367175"/>
                      <a:gd name="connsiteX6" fmla="*/ 1450211 w 1745482"/>
                      <a:gd name="connsiteY6" fmla="*/ 756295 h 1367175"/>
                      <a:gd name="connsiteX7" fmla="*/ 1745482 w 1745482"/>
                      <a:gd name="connsiteY7" fmla="*/ 1042413 h 1367175"/>
                      <a:gd name="connsiteX8" fmla="*/ 1682965 w 1745482"/>
                      <a:gd name="connsiteY8" fmla="*/ 1105323 h 1367175"/>
                      <a:gd name="connsiteX9" fmla="*/ 452792 w 1745482"/>
                      <a:gd name="connsiteY9" fmla="*/ 1207598 h 1367175"/>
                      <a:gd name="connsiteX0" fmla="*/ 452792 w 1745482"/>
                      <a:gd name="connsiteY0" fmla="*/ 1207598 h 1367175"/>
                      <a:gd name="connsiteX1" fmla="*/ 57450 w 1745482"/>
                      <a:gd name="connsiteY1" fmla="*/ 55145 h 1367175"/>
                      <a:gd name="connsiteX2" fmla="*/ 87188 w 1745482"/>
                      <a:gd name="connsiteY2" fmla="*/ 0 h 1367175"/>
                      <a:gd name="connsiteX3" fmla="*/ 463277 w 1745482"/>
                      <a:gd name="connsiteY3" fmla="*/ 108688 h 1367175"/>
                      <a:gd name="connsiteX4" fmla="*/ 665289 w 1745482"/>
                      <a:gd name="connsiteY4" fmla="*/ 899378 h 1367175"/>
                      <a:gd name="connsiteX5" fmla="*/ 1408578 w 1745482"/>
                      <a:gd name="connsiteY5" fmla="*/ 791294 h 1367175"/>
                      <a:gd name="connsiteX6" fmla="*/ 1450211 w 1745482"/>
                      <a:gd name="connsiteY6" fmla="*/ 756295 h 1367175"/>
                      <a:gd name="connsiteX7" fmla="*/ 1745482 w 1745482"/>
                      <a:gd name="connsiteY7" fmla="*/ 1042413 h 1367175"/>
                      <a:gd name="connsiteX8" fmla="*/ 1682965 w 1745482"/>
                      <a:gd name="connsiteY8" fmla="*/ 1105323 h 1367175"/>
                      <a:gd name="connsiteX9" fmla="*/ 452792 w 1745482"/>
                      <a:gd name="connsiteY9" fmla="*/ 1207598 h 1367175"/>
                      <a:gd name="connsiteX0" fmla="*/ 452792 w 1745482"/>
                      <a:gd name="connsiteY0" fmla="*/ 1207598 h 1367175"/>
                      <a:gd name="connsiteX1" fmla="*/ 57450 w 1745482"/>
                      <a:gd name="connsiteY1" fmla="*/ 55145 h 1367175"/>
                      <a:gd name="connsiteX2" fmla="*/ 87188 w 1745482"/>
                      <a:gd name="connsiteY2" fmla="*/ 0 h 1367175"/>
                      <a:gd name="connsiteX3" fmla="*/ 463277 w 1745482"/>
                      <a:gd name="connsiteY3" fmla="*/ 108688 h 1367175"/>
                      <a:gd name="connsiteX4" fmla="*/ 665289 w 1745482"/>
                      <a:gd name="connsiteY4" fmla="*/ 899378 h 1367175"/>
                      <a:gd name="connsiteX5" fmla="*/ 1408578 w 1745482"/>
                      <a:gd name="connsiteY5" fmla="*/ 791294 h 1367175"/>
                      <a:gd name="connsiteX6" fmla="*/ 1450211 w 1745482"/>
                      <a:gd name="connsiteY6" fmla="*/ 756295 h 1367175"/>
                      <a:gd name="connsiteX7" fmla="*/ 1745482 w 1745482"/>
                      <a:gd name="connsiteY7" fmla="*/ 1042413 h 1367175"/>
                      <a:gd name="connsiteX8" fmla="*/ 1682965 w 1745482"/>
                      <a:gd name="connsiteY8" fmla="*/ 1105323 h 1367175"/>
                      <a:gd name="connsiteX9" fmla="*/ 452792 w 1745482"/>
                      <a:gd name="connsiteY9" fmla="*/ 1207598 h 1367175"/>
                      <a:gd name="connsiteX0" fmla="*/ 452792 w 1745482"/>
                      <a:gd name="connsiteY0" fmla="*/ 1207598 h 1367175"/>
                      <a:gd name="connsiteX1" fmla="*/ 57450 w 1745482"/>
                      <a:gd name="connsiteY1" fmla="*/ 55145 h 1367175"/>
                      <a:gd name="connsiteX2" fmla="*/ 87188 w 1745482"/>
                      <a:gd name="connsiteY2" fmla="*/ 0 h 1367175"/>
                      <a:gd name="connsiteX3" fmla="*/ 463277 w 1745482"/>
                      <a:gd name="connsiteY3" fmla="*/ 108688 h 1367175"/>
                      <a:gd name="connsiteX4" fmla="*/ 665289 w 1745482"/>
                      <a:gd name="connsiteY4" fmla="*/ 899378 h 1367175"/>
                      <a:gd name="connsiteX5" fmla="*/ 1408578 w 1745482"/>
                      <a:gd name="connsiteY5" fmla="*/ 791294 h 1367175"/>
                      <a:gd name="connsiteX6" fmla="*/ 1450211 w 1745482"/>
                      <a:gd name="connsiteY6" fmla="*/ 756295 h 1367175"/>
                      <a:gd name="connsiteX7" fmla="*/ 1745482 w 1745482"/>
                      <a:gd name="connsiteY7" fmla="*/ 1042413 h 1367175"/>
                      <a:gd name="connsiteX8" fmla="*/ 1682965 w 1745482"/>
                      <a:gd name="connsiteY8" fmla="*/ 1105323 h 1367175"/>
                      <a:gd name="connsiteX9" fmla="*/ 452792 w 1745482"/>
                      <a:gd name="connsiteY9" fmla="*/ 1207598 h 1367175"/>
                      <a:gd name="connsiteX0" fmla="*/ 452792 w 1745482"/>
                      <a:gd name="connsiteY0" fmla="*/ 1207598 h 1367175"/>
                      <a:gd name="connsiteX1" fmla="*/ 57450 w 1745482"/>
                      <a:gd name="connsiteY1" fmla="*/ 55145 h 1367175"/>
                      <a:gd name="connsiteX2" fmla="*/ 87188 w 1745482"/>
                      <a:gd name="connsiteY2" fmla="*/ 0 h 1367175"/>
                      <a:gd name="connsiteX3" fmla="*/ 463277 w 1745482"/>
                      <a:gd name="connsiteY3" fmla="*/ 108688 h 1367175"/>
                      <a:gd name="connsiteX4" fmla="*/ 665289 w 1745482"/>
                      <a:gd name="connsiteY4" fmla="*/ 899378 h 1367175"/>
                      <a:gd name="connsiteX5" fmla="*/ 1408578 w 1745482"/>
                      <a:gd name="connsiteY5" fmla="*/ 791294 h 1367175"/>
                      <a:gd name="connsiteX6" fmla="*/ 1450211 w 1745482"/>
                      <a:gd name="connsiteY6" fmla="*/ 756295 h 1367175"/>
                      <a:gd name="connsiteX7" fmla="*/ 1745482 w 1745482"/>
                      <a:gd name="connsiteY7" fmla="*/ 1042413 h 1367175"/>
                      <a:gd name="connsiteX8" fmla="*/ 1682965 w 1745482"/>
                      <a:gd name="connsiteY8" fmla="*/ 1105323 h 1367175"/>
                      <a:gd name="connsiteX9" fmla="*/ 452792 w 1745482"/>
                      <a:gd name="connsiteY9" fmla="*/ 1207598 h 1367175"/>
                      <a:gd name="connsiteX0" fmla="*/ 452792 w 1745482"/>
                      <a:gd name="connsiteY0" fmla="*/ 1490139 h 1649716"/>
                      <a:gd name="connsiteX1" fmla="*/ 57450 w 1745482"/>
                      <a:gd name="connsiteY1" fmla="*/ 337686 h 1649716"/>
                      <a:gd name="connsiteX2" fmla="*/ 252731 w 1745482"/>
                      <a:gd name="connsiteY2" fmla="*/ 0 h 1649716"/>
                      <a:gd name="connsiteX3" fmla="*/ 463277 w 1745482"/>
                      <a:gd name="connsiteY3" fmla="*/ 391229 h 1649716"/>
                      <a:gd name="connsiteX4" fmla="*/ 665289 w 1745482"/>
                      <a:gd name="connsiteY4" fmla="*/ 1181919 h 1649716"/>
                      <a:gd name="connsiteX5" fmla="*/ 1408578 w 1745482"/>
                      <a:gd name="connsiteY5" fmla="*/ 1073835 h 1649716"/>
                      <a:gd name="connsiteX6" fmla="*/ 1450211 w 1745482"/>
                      <a:gd name="connsiteY6" fmla="*/ 1038836 h 1649716"/>
                      <a:gd name="connsiteX7" fmla="*/ 1745482 w 1745482"/>
                      <a:gd name="connsiteY7" fmla="*/ 1324954 h 1649716"/>
                      <a:gd name="connsiteX8" fmla="*/ 1682965 w 1745482"/>
                      <a:gd name="connsiteY8" fmla="*/ 1387864 h 1649716"/>
                      <a:gd name="connsiteX9" fmla="*/ 452792 w 1745482"/>
                      <a:gd name="connsiteY9" fmla="*/ 1490139 h 1649716"/>
                      <a:gd name="connsiteX0" fmla="*/ 452792 w 1745482"/>
                      <a:gd name="connsiteY0" fmla="*/ 1490139 h 1649716"/>
                      <a:gd name="connsiteX1" fmla="*/ 57450 w 1745482"/>
                      <a:gd name="connsiteY1" fmla="*/ 337686 h 1649716"/>
                      <a:gd name="connsiteX2" fmla="*/ 252731 w 1745482"/>
                      <a:gd name="connsiteY2" fmla="*/ 0 h 1649716"/>
                      <a:gd name="connsiteX3" fmla="*/ 452620 w 1745482"/>
                      <a:gd name="connsiteY3" fmla="*/ 407424 h 1649716"/>
                      <a:gd name="connsiteX4" fmla="*/ 665289 w 1745482"/>
                      <a:gd name="connsiteY4" fmla="*/ 1181919 h 1649716"/>
                      <a:gd name="connsiteX5" fmla="*/ 1408578 w 1745482"/>
                      <a:gd name="connsiteY5" fmla="*/ 1073835 h 1649716"/>
                      <a:gd name="connsiteX6" fmla="*/ 1450211 w 1745482"/>
                      <a:gd name="connsiteY6" fmla="*/ 1038836 h 1649716"/>
                      <a:gd name="connsiteX7" fmla="*/ 1745482 w 1745482"/>
                      <a:gd name="connsiteY7" fmla="*/ 1324954 h 1649716"/>
                      <a:gd name="connsiteX8" fmla="*/ 1682965 w 1745482"/>
                      <a:gd name="connsiteY8" fmla="*/ 1387864 h 1649716"/>
                      <a:gd name="connsiteX9" fmla="*/ 452792 w 1745482"/>
                      <a:gd name="connsiteY9" fmla="*/ 1490139 h 1649716"/>
                      <a:gd name="connsiteX0" fmla="*/ 452792 w 1745482"/>
                      <a:gd name="connsiteY0" fmla="*/ 1490139 h 1649716"/>
                      <a:gd name="connsiteX1" fmla="*/ 57450 w 1745482"/>
                      <a:gd name="connsiteY1" fmla="*/ 337686 h 1649716"/>
                      <a:gd name="connsiteX2" fmla="*/ 252731 w 1745482"/>
                      <a:gd name="connsiteY2" fmla="*/ 0 h 1649716"/>
                      <a:gd name="connsiteX3" fmla="*/ 452620 w 1745482"/>
                      <a:gd name="connsiteY3" fmla="*/ 407424 h 1649716"/>
                      <a:gd name="connsiteX4" fmla="*/ 665289 w 1745482"/>
                      <a:gd name="connsiteY4" fmla="*/ 1181919 h 1649716"/>
                      <a:gd name="connsiteX5" fmla="*/ 1408578 w 1745482"/>
                      <a:gd name="connsiteY5" fmla="*/ 1073835 h 1649716"/>
                      <a:gd name="connsiteX6" fmla="*/ 1450211 w 1745482"/>
                      <a:gd name="connsiteY6" fmla="*/ 1038836 h 1649716"/>
                      <a:gd name="connsiteX7" fmla="*/ 1745482 w 1745482"/>
                      <a:gd name="connsiteY7" fmla="*/ 1324954 h 1649716"/>
                      <a:gd name="connsiteX8" fmla="*/ 1682965 w 1745482"/>
                      <a:gd name="connsiteY8" fmla="*/ 1387864 h 1649716"/>
                      <a:gd name="connsiteX9" fmla="*/ 452792 w 1745482"/>
                      <a:gd name="connsiteY9" fmla="*/ 1490139 h 1649716"/>
                      <a:gd name="connsiteX0" fmla="*/ 365245 w 1657935"/>
                      <a:gd name="connsiteY0" fmla="*/ 1490139 h 1649716"/>
                      <a:gd name="connsiteX1" fmla="*/ 82312 w 1657935"/>
                      <a:gd name="connsiteY1" fmla="*/ 87198 h 1649716"/>
                      <a:gd name="connsiteX2" fmla="*/ 165184 w 1657935"/>
                      <a:gd name="connsiteY2" fmla="*/ 0 h 1649716"/>
                      <a:gd name="connsiteX3" fmla="*/ 365073 w 1657935"/>
                      <a:gd name="connsiteY3" fmla="*/ 407424 h 1649716"/>
                      <a:gd name="connsiteX4" fmla="*/ 577742 w 1657935"/>
                      <a:gd name="connsiteY4" fmla="*/ 1181919 h 1649716"/>
                      <a:gd name="connsiteX5" fmla="*/ 1321031 w 1657935"/>
                      <a:gd name="connsiteY5" fmla="*/ 1073835 h 1649716"/>
                      <a:gd name="connsiteX6" fmla="*/ 1362664 w 1657935"/>
                      <a:gd name="connsiteY6" fmla="*/ 1038836 h 1649716"/>
                      <a:gd name="connsiteX7" fmla="*/ 1657935 w 1657935"/>
                      <a:gd name="connsiteY7" fmla="*/ 1324954 h 1649716"/>
                      <a:gd name="connsiteX8" fmla="*/ 1595418 w 1657935"/>
                      <a:gd name="connsiteY8" fmla="*/ 1387864 h 1649716"/>
                      <a:gd name="connsiteX9" fmla="*/ 365245 w 1657935"/>
                      <a:gd name="connsiteY9" fmla="*/ 1490139 h 1649716"/>
                      <a:gd name="connsiteX0" fmla="*/ 469734 w 1762424"/>
                      <a:gd name="connsiteY0" fmla="*/ 1490139 h 1649716"/>
                      <a:gd name="connsiteX1" fmla="*/ 186801 w 1762424"/>
                      <a:gd name="connsiteY1" fmla="*/ 87198 h 1649716"/>
                      <a:gd name="connsiteX2" fmla="*/ 269673 w 1762424"/>
                      <a:gd name="connsiteY2" fmla="*/ 0 h 1649716"/>
                      <a:gd name="connsiteX3" fmla="*/ 469562 w 1762424"/>
                      <a:gd name="connsiteY3" fmla="*/ 407424 h 1649716"/>
                      <a:gd name="connsiteX4" fmla="*/ 682231 w 1762424"/>
                      <a:gd name="connsiteY4" fmla="*/ 1181919 h 1649716"/>
                      <a:gd name="connsiteX5" fmla="*/ 1425520 w 1762424"/>
                      <a:gd name="connsiteY5" fmla="*/ 1073835 h 1649716"/>
                      <a:gd name="connsiteX6" fmla="*/ 1467153 w 1762424"/>
                      <a:gd name="connsiteY6" fmla="*/ 1038836 h 1649716"/>
                      <a:gd name="connsiteX7" fmla="*/ 1762424 w 1762424"/>
                      <a:gd name="connsiteY7" fmla="*/ 1324954 h 1649716"/>
                      <a:gd name="connsiteX8" fmla="*/ 1699907 w 1762424"/>
                      <a:gd name="connsiteY8" fmla="*/ 1387864 h 1649716"/>
                      <a:gd name="connsiteX9" fmla="*/ 469734 w 1762424"/>
                      <a:gd name="connsiteY9" fmla="*/ 1490139 h 1649716"/>
                      <a:gd name="connsiteX0" fmla="*/ 417333 w 1784593"/>
                      <a:gd name="connsiteY0" fmla="*/ 1479522 h 1643593"/>
                      <a:gd name="connsiteX1" fmla="*/ 208970 w 1784593"/>
                      <a:gd name="connsiteY1" fmla="*/ 87198 h 1643593"/>
                      <a:gd name="connsiteX2" fmla="*/ 291842 w 1784593"/>
                      <a:gd name="connsiteY2" fmla="*/ 0 h 1643593"/>
                      <a:gd name="connsiteX3" fmla="*/ 491731 w 1784593"/>
                      <a:gd name="connsiteY3" fmla="*/ 407424 h 1643593"/>
                      <a:gd name="connsiteX4" fmla="*/ 704400 w 1784593"/>
                      <a:gd name="connsiteY4" fmla="*/ 1181919 h 1643593"/>
                      <a:gd name="connsiteX5" fmla="*/ 1447689 w 1784593"/>
                      <a:gd name="connsiteY5" fmla="*/ 1073835 h 1643593"/>
                      <a:gd name="connsiteX6" fmla="*/ 1489322 w 1784593"/>
                      <a:gd name="connsiteY6" fmla="*/ 1038836 h 1643593"/>
                      <a:gd name="connsiteX7" fmla="*/ 1784593 w 1784593"/>
                      <a:gd name="connsiteY7" fmla="*/ 1324954 h 1643593"/>
                      <a:gd name="connsiteX8" fmla="*/ 1722076 w 1784593"/>
                      <a:gd name="connsiteY8" fmla="*/ 1387864 h 1643593"/>
                      <a:gd name="connsiteX9" fmla="*/ 417333 w 1784593"/>
                      <a:gd name="connsiteY9" fmla="*/ 1479522 h 1643593"/>
                      <a:gd name="connsiteX0" fmla="*/ 411583 w 1778843"/>
                      <a:gd name="connsiteY0" fmla="*/ 1479522 h 1643593"/>
                      <a:gd name="connsiteX1" fmla="*/ 203220 w 1778843"/>
                      <a:gd name="connsiteY1" fmla="*/ 87198 h 1643593"/>
                      <a:gd name="connsiteX2" fmla="*/ 286092 w 1778843"/>
                      <a:gd name="connsiteY2" fmla="*/ 0 h 1643593"/>
                      <a:gd name="connsiteX3" fmla="*/ 485981 w 1778843"/>
                      <a:gd name="connsiteY3" fmla="*/ 407424 h 1643593"/>
                      <a:gd name="connsiteX4" fmla="*/ 698650 w 1778843"/>
                      <a:gd name="connsiteY4" fmla="*/ 1181919 h 1643593"/>
                      <a:gd name="connsiteX5" fmla="*/ 1441939 w 1778843"/>
                      <a:gd name="connsiteY5" fmla="*/ 1073835 h 1643593"/>
                      <a:gd name="connsiteX6" fmla="*/ 1483572 w 1778843"/>
                      <a:gd name="connsiteY6" fmla="*/ 1038836 h 1643593"/>
                      <a:gd name="connsiteX7" fmla="*/ 1778843 w 1778843"/>
                      <a:gd name="connsiteY7" fmla="*/ 1324954 h 1643593"/>
                      <a:gd name="connsiteX8" fmla="*/ 1716326 w 1778843"/>
                      <a:gd name="connsiteY8" fmla="*/ 1387864 h 1643593"/>
                      <a:gd name="connsiteX9" fmla="*/ 411583 w 1778843"/>
                      <a:gd name="connsiteY9" fmla="*/ 1479522 h 1643593"/>
                      <a:gd name="connsiteX0" fmla="*/ 411583 w 1778843"/>
                      <a:gd name="connsiteY0" fmla="*/ 1479522 h 1660614"/>
                      <a:gd name="connsiteX1" fmla="*/ 203220 w 1778843"/>
                      <a:gd name="connsiteY1" fmla="*/ 87198 h 1660614"/>
                      <a:gd name="connsiteX2" fmla="*/ 286092 w 1778843"/>
                      <a:gd name="connsiteY2" fmla="*/ 0 h 1660614"/>
                      <a:gd name="connsiteX3" fmla="*/ 485981 w 1778843"/>
                      <a:gd name="connsiteY3" fmla="*/ 407424 h 1660614"/>
                      <a:gd name="connsiteX4" fmla="*/ 698650 w 1778843"/>
                      <a:gd name="connsiteY4" fmla="*/ 1181919 h 1660614"/>
                      <a:gd name="connsiteX5" fmla="*/ 1441939 w 1778843"/>
                      <a:gd name="connsiteY5" fmla="*/ 1073835 h 1660614"/>
                      <a:gd name="connsiteX6" fmla="*/ 1483572 w 1778843"/>
                      <a:gd name="connsiteY6" fmla="*/ 1038836 h 1660614"/>
                      <a:gd name="connsiteX7" fmla="*/ 1778843 w 1778843"/>
                      <a:gd name="connsiteY7" fmla="*/ 1324954 h 1660614"/>
                      <a:gd name="connsiteX8" fmla="*/ 1716326 w 1778843"/>
                      <a:gd name="connsiteY8" fmla="*/ 1387864 h 1660614"/>
                      <a:gd name="connsiteX9" fmla="*/ 411583 w 1778843"/>
                      <a:gd name="connsiteY9" fmla="*/ 1479522 h 1660614"/>
                      <a:gd name="connsiteX0" fmla="*/ 411583 w 1778843"/>
                      <a:gd name="connsiteY0" fmla="*/ 1479522 h 1673861"/>
                      <a:gd name="connsiteX1" fmla="*/ 203220 w 1778843"/>
                      <a:gd name="connsiteY1" fmla="*/ 87198 h 1673861"/>
                      <a:gd name="connsiteX2" fmla="*/ 286092 w 1778843"/>
                      <a:gd name="connsiteY2" fmla="*/ 0 h 1673861"/>
                      <a:gd name="connsiteX3" fmla="*/ 485981 w 1778843"/>
                      <a:gd name="connsiteY3" fmla="*/ 407424 h 1673861"/>
                      <a:gd name="connsiteX4" fmla="*/ 698650 w 1778843"/>
                      <a:gd name="connsiteY4" fmla="*/ 1181919 h 1673861"/>
                      <a:gd name="connsiteX5" fmla="*/ 1441939 w 1778843"/>
                      <a:gd name="connsiteY5" fmla="*/ 1073835 h 1673861"/>
                      <a:gd name="connsiteX6" fmla="*/ 1483572 w 1778843"/>
                      <a:gd name="connsiteY6" fmla="*/ 1038836 h 1673861"/>
                      <a:gd name="connsiteX7" fmla="*/ 1778843 w 1778843"/>
                      <a:gd name="connsiteY7" fmla="*/ 1324954 h 1673861"/>
                      <a:gd name="connsiteX8" fmla="*/ 1716326 w 1778843"/>
                      <a:gd name="connsiteY8" fmla="*/ 1387864 h 1673861"/>
                      <a:gd name="connsiteX9" fmla="*/ 411583 w 1778843"/>
                      <a:gd name="connsiteY9" fmla="*/ 1479522 h 1673861"/>
                      <a:gd name="connsiteX0" fmla="*/ 411583 w 1921830"/>
                      <a:gd name="connsiteY0" fmla="*/ 1479522 h 1673861"/>
                      <a:gd name="connsiteX1" fmla="*/ 203220 w 1921830"/>
                      <a:gd name="connsiteY1" fmla="*/ 87198 h 1673861"/>
                      <a:gd name="connsiteX2" fmla="*/ 286092 w 1921830"/>
                      <a:gd name="connsiteY2" fmla="*/ 0 h 1673861"/>
                      <a:gd name="connsiteX3" fmla="*/ 485981 w 1921830"/>
                      <a:gd name="connsiteY3" fmla="*/ 407424 h 1673861"/>
                      <a:gd name="connsiteX4" fmla="*/ 698650 w 1921830"/>
                      <a:gd name="connsiteY4" fmla="*/ 1181919 h 1673861"/>
                      <a:gd name="connsiteX5" fmla="*/ 1441939 w 1921830"/>
                      <a:gd name="connsiteY5" fmla="*/ 1073835 h 1673861"/>
                      <a:gd name="connsiteX6" fmla="*/ 1483572 w 1921830"/>
                      <a:gd name="connsiteY6" fmla="*/ 1038836 h 1673861"/>
                      <a:gd name="connsiteX7" fmla="*/ 1921830 w 1921830"/>
                      <a:gd name="connsiteY7" fmla="*/ 1085541 h 1673861"/>
                      <a:gd name="connsiteX8" fmla="*/ 1716326 w 1921830"/>
                      <a:gd name="connsiteY8" fmla="*/ 1387864 h 1673861"/>
                      <a:gd name="connsiteX9" fmla="*/ 411583 w 1921830"/>
                      <a:gd name="connsiteY9" fmla="*/ 1479522 h 1673861"/>
                      <a:gd name="connsiteX0" fmla="*/ 411583 w 1921830"/>
                      <a:gd name="connsiteY0" fmla="*/ 1479522 h 1673861"/>
                      <a:gd name="connsiteX1" fmla="*/ 203220 w 1921830"/>
                      <a:gd name="connsiteY1" fmla="*/ 87198 h 1673861"/>
                      <a:gd name="connsiteX2" fmla="*/ 286092 w 1921830"/>
                      <a:gd name="connsiteY2" fmla="*/ 0 h 1673861"/>
                      <a:gd name="connsiteX3" fmla="*/ 485981 w 1921830"/>
                      <a:gd name="connsiteY3" fmla="*/ 407424 h 1673861"/>
                      <a:gd name="connsiteX4" fmla="*/ 698650 w 1921830"/>
                      <a:gd name="connsiteY4" fmla="*/ 1181919 h 1673861"/>
                      <a:gd name="connsiteX5" fmla="*/ 1441939 w 1921830"/>
                      <a:gd name="connsiteY5" fmla="*/ 1073835 h 1673861"/>
                      <a:gd name="connsiteX6" fmla="*/ 1483572 w 1921830"/>
                      <a:gd name="connsiteY6" fmla="*/ 1038836 h 1673861"/>
                      <a:gd name="connsiteX7" fmla="*/ 1921830 w 1921830"/>
                      <a:gd name="connsiteY7" fmla="*/ 1085541 h 1673861"/>
                      <a:gd name="connsiteX8" fmla="*/ 1716326 w 1921830"/>
                      <a:gd name="connsiteY8" fmla="*/ 1387864 h 1673861"/>
                      <a:gd name="connsiteX9" fmla="*/ 411583 w 1921830"/>
                      <a:gd name="connsiteY9" fmla="*/ 1479522 h 1673861"/>
                      <a:gd name="connsiteX0" fmla="*/ 411583 w 1921830"/>
                      <a:gd name="connsiteY0" fmla="*/ 1479522 h 1673861"/>
                      <a:gd name="connsiteX1" fmla="*/ 203220 w 1921830"/>
                      <a:gd name="connsiteY1" fmla="*/ 87198 h 1673861"/>
                      <a:gd name="connsiteX2" fmla="*/ 286092 w 1921830"/>
                      <a:gd name="connsiteY2" fmla="*/ 0 h 1673861"/>
                      <a:gd name="connsiteX3" fmla="*/ 485981 w 1921830"/>
                      <a:gd name="connsiteY3" fmla="*/ 407424 h 1673861"/>
                      <a:gd name="connsiteX4" fmla="*/ 698650 w 1921830"/>
                      <a:gd name="connsiteY4" fmla="*/ 1181919 h 1673861"/>
                      <a:gd name="connsiteX5" fmla="*/ 1441939 w 1921830"/>
                      <a:gd name="connsiteY5" fmla="*/ 1073835 h 1673861"/>
                      <a:gd name="connsiteX6" fmla="*/ 1483572 w 1921830"/>
                      <a:gd name="connsiteY6" fmla="*/ 1038836 h 1673861"/>
                      <a:gd name="connsiteX7" fmla="*/ 1921830 w 1921830"/>
                      <a:gd name="connsiteY7" fmla="*/ 1085541 h 1673861"/>
                      <a:gd name="connsiteX8" fmla="*/ 1716326 w 1921830"/>
                      <a:gd name="connsiteY8" fmla="*/ 1387864 h 1673861"/>
                      <a:gd name="connsiteX9" fmla="*/ 411583 w 1921830"/>
                      <a:gd name="connsiteY9" fmla="*/ 1479522 h 1673861"/>
                      <a:gd name="connsiteX0" fmla="*/ 411583 w 1921830"/>
                      <a:gd name="connsiteY0" fmla="*/ 1479522 h 1673861"/>
                      <a:gd name="connsiteX1" fmla="*/ 203220 w 1921830"/>
                      <a:gd name="connsiteY1" fmla="*/ 87198 h 1673861"/>
                      <a:gd name="connsiteX2" fmla="*/ 286092 w 1921830"/>
                      <a:gd name="connsiteY2" fmla="*/ 0 h 1673861"/>
                      <a:gd name="connsiteX3" fmla="*/ 485981 w 1921830"/>
                      <a:gd name="connsiteY3" fmla="*/ 407424 h 1673861"/>
                      <a:gd name="connsiteX4" fmla="*/ 698650 w 1921830"/>
                      <a:gd name="connsiteY4" fmla="*/ 1181919 h 1673861"/>
                      <a:gd name="connsiteX5" fmla="*/ 1441939 w 1921830"/>
                      <a:gd name="connsiteY5" fmla="*/ 1073835 h 1673861"/>
                      <a:gd name="connsiteX6" fmla="*/ 1483572 w 1921830"/>
                      <a:gd name="connsiteY6" fmla="*/ 1038836 h 1673861"/>
                      <a:gd name="connsiteX7" fmla="*/ 1921830 w 1921830"/>
                      <a:gd name="connsiteY7" fmla="*/ 1085541 h 1673861"/>
                      <a:gd name="connsiteX8" fmla="*/ 1716326 w 1921830"/>
                      <a:gd name="connsiteY8" fmla="*/ 1387864 h 1673861"/>
                      <a:gd name="connsiteX9" fmla="*/ 411583 w 1921830"/>
                      <a:gd name="connsiteY9" fmla="*/ 1479522 h 1673861"/>
                      <a:gd name="connsiteX0" fmla="*/ 411583 w 1921830"/>
                      <a:gd name="connsiteY0" fmla="*/ 1479522 h 1673861"/>
                      <a:gd name="connsiteX1" fmla="*/ 203220 w 1921830"/>
                      <a:gd name="connsiteY1" fmla="*/ 87198 h 1673861"/>
                      <a:gd name="connsiteX2" fmla="*/ 286092 w 1921830"/>
                      <a:gd name="connsiteY2" fmla="*/ 0 h 1673861"/>
                      <a:gd name="connsiteX3" fmla="*/ 485981 w 1921830"/>
                      <a:gd name="connsiteY3" fmla="*/ 407424 h 1673861"/>
                      <a:gd name="connsiteX4" fmla="*/ 698650 w 1921830"/>
                      <a:gd name="connsiteY4" fmla="*/ 1181919 h 1673861"/>
                      <a:gd name="connsiteX5" fmla="*/ 1441939 w 1921830"/>
                      <a:gd name="connsiteY5" fmla="*/ 1073835 h 1673861"/>
                      <a:gd name="connsiteX6" fmla="*/ 1483572 w 1921830"/>
                      <a:gd name="connsiteY6" fmla="*/ 1038836 h 1673861"/>
                      <a:gd name="connsiteX7" fmla="*/ 1921830 w 1921830"/>
                      <a:gd name="connsiteY7" fmla="*/ 1085541 h 1673861"/>
                      <a:gd name="connsiteX8" fmla="*/ 1716326 w 1921830"/>
                      <a:gd name="connsiteY8" fmla="*/ 1387864 h 1673861"/>
                      <a:gd name="connsiteX9" fmla="*/ 411583 w 1921830"/>
                      <a:gd name="connsiteY9" fmla="*/ 1479522 h 1673861"/>
                      <a:gd name="connsiteX0" fmla="*/ 411583 w 1921830"/>
                      <a:gd name="connsiteY0" fmla="*/ 1479522 h 1673861"/>
                      <a:gd name="connsiteX1" fmla="*/ 203220 w 1921830"/>
                      <a:gd name="connsiteY1" fmla="*/ 87198 h 1673861"/>
                      <a:gd name="connsiteX2" fmla="*/ 286092 w 1921830"/>
                      <a:gd name="connsiteY2" fmla="*/ 0 h 1673861"/>
                      <a:gd name="connsiteX3" fmla="*/ 485981 w 1921830"/>
                      <a:gd name="connsiteY3" fmla="*/ 407424 h 1673861"/>
                      <a:gd name="connsiteX4" fmla="*/ 698650 w 1921830"/>
                      <a:gd name="connsiteY4" fmla="*/ 1181919 h 1673861"/>
                      <a:gd name="connsiteX5" fmla="*/ 1441939 w 1921830"/>
                      <a:gd name="connsiteY5" fmla="*/ 1073835 h 1673861"/>
                      <a:gd name="connsiteX6" fmla="*/ 1479484 w 1921830"/>
                      <a:gd name="connsiteY6" fmla="*/ 1036198 h 1673861"/>
                      <a:gd name="connsiteX7" fmla="*/ 1921830 w 1921830"/>
                      <a:gd name="connsiteY7" fmla="*/ 1085541 h 1673861"/>
                      <a:gd name="connsiteX8" fmla="*/ 1716326 w 1921830"/>
                      <a:gd name="connsiteY8" fmla="*/ 1387864 h 1673861"/>
                      <a:gd name="connsiteX9" fmla="*/ 411583 w 1921830"/>
                      <a:gd name="connsiteY9" fmla="*/ 1479522 h 16738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921830" h="1673861">
                        <a:moveTo>
                          <a:pt x="411583" y="1479522"/>
                        </a:moveTo>
                        <a:cubicBezTo>
                          <a:pt x="29451" y="1200540"/>
                          <a:pt x="-179940" y="632358"/>
                          <a:pt x="203220" y="87198"/>
                        </a:cubicBezTo>
                        <a:cubicBezTo>
                          <a:pt x="213133" y="68816"/>
                          <a:pt x="265956" y="11787"/>
                          <a:pt x="286092" y="0"/>
                        </a:cubicBezTo>
                        <a:lnTo>
                          <a:pt x="485981" y="407424"/>
                        </a:lnTo>
                        <a:cubicBezTo>
                          <a:pt x="353612" y="673257"/>
                          <a:pt x="415383" y="991630"/>
                          <a:pt x="698650" y="1181919"/>
                        </a:cubicBezTo>
                        <a:cubicBezTo>
                          <a:pt x="967764" y="1314046"/>
                          <a:pt x="1219077" y="1295709"/>
                          <a:pt x="1441939" y="1073835"/>
                        </a:cubicBezTo>
                        <a:lnTo>
                          <a:pt x="1479484" y="1036198"/>
                        </a:lnTo>
                        <a:lnTo>
                          <a:pt x="1921830" y="1085541"/>
                        </a:lnTo>
                        <a:cubicBezTo>
                          <a:pt x="1887768" y="1157585"/>
                          <a:pt x="1829203" y="1280149"/>
                          <a:pt x="1716326" y="1387864"/>
                        </a:cubicBezTo>
                        <a:cubicBezTo>
                          <a:pt x="1335231" y="1754582"/>
                          <a:pt x="749630" y="1750250"/>
                          <a:pt x="411583" y="1479522"/>
                        </a:cubicBezTo>
                        <a:close/>
                      </a:path>
                    </a:pathLst>
                  </a:custGeom>
                  <a:gradFill>
                    <a:gsLst>
                      <a:gs pos="3000">
                        <a:schemeClr val="bg2">
                          <a:lumMod val="25000"/>
                        </a:schemeClr>
                      </a:gs>
                      <a:gs pos="100000">
                        <a:schemeClr val="bg2">
                          <a:lumMod val="10000"/>
                        </a:schemeClr>
                      </a:gs>
                      <a:gs pos="52000">
                        <a:schemeClr val="bg2">
                          <a:lumMod val="50000"/>
                        </a:schemeClr>
                      </a:gs>
                    </a:gsLst>
                    <a:path path="circle">
                      <a:fillToRect l="100000" b="100000"/>
                    </a:path>
                  </a:gra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612" name="Oval 611"/>
                  <p:cNvSpPr/>
                  <p:nvPr/>
                </p:nvSpPr>
                <p:spPr>
                  <a:xfrm>
                    <a:off x="2962314" y="1042470"/>
                    <a:ext cx="2286000" cy="2288010"/>
                  </a:xfrm>
                  <a:prstGeom prst="ellipse">
                    <a:avLst/>
                  </a:prstGeom>
                  <a:gradFill flip="none" rotWithShape="1">
                    <a:gsLst>
                      <a:gs pos="100000">
                        <a:schemeClr val="accent2"/>
                      </a:gs>
                      <a:gs pos="0">
                        <a:schemeClr val="accent2"/>
                      </a:gs>
                      <a:gs pos="69184">
                        <a:schemeClr val="bg2">
                          <a:lumMod val="25000"/>
                        </a:schemeClr>
                      </a:gs>
                      <a:gs pos="42000">
                        <a:schemeClr val="bg2">
                          <a:lumMod val="25000"/>
                        </a:schemeClr>
                      </a:gs>
                    </a:gsLst>
                    <a:lin ang="5400000" scaled="1"/>
                    <a:tileRect/>
                  </a:gra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grpSp>
                <p:nvGrpSpPr>
                  <p:cNvPr id="613" name="Group 612"/>
                  <p:cNvGrpSpPr/>
                  <p:nvPr/>
                </p:nvGrpSpPr>
                <p:grpSpPr>
                  <a:xfrm>
                    <a:off x="3047197" y="1118872"/>
                    <a:ext cx="2135205" cy="2135205"/>
                    <a:chOff x="3047197" y="1118872"/>
                    <a:chExt cx="2135205" cy="2135205"/>
                  </a:xfrm>
                </p:grpSpPr>
                <p:sp>
                  <p:nvSpPr>
                    <p:cNvPr id="614" name="Oval 613"/>
                    <p:cNvSpPr/>
                    <p:nvPr/>
                  </p:nvSpPr>
                  <p:spPr>
                    <a:xfrm>
                      <a:off x="3047197" y="1118872"/>
                      <a:ext cx="2135205" cy="2135205"/>
                    </a:xfrm>
                    <a:prstGeom prst="ellipse">
                      <a:avLst/>
                    </a:prstGeom>
                    <a:gradFill flip="none" rotWithShape="1">
                      <a:gsLst>
                        <a:gs pos="100000">
                          <a:schemeClr val="tx1"/>
                        </a:gs>
                        <a:gs pos="5000">
                          <a:schemeClr val="tx1"/>
                        </a:gs>
                        <a:gs pos="46000">
                          <a:schemeClr val="bg2">
                            <a:lumMod val="25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615" name="Oval 614"/>
                    <p:cNvSpPr/>
                    <p:nvPr/>
                  </p:nvSpPr>
                  <p:spPr>
                    <a:xfrm>
                      <a:off x="3798884" y="1717409"/>
                      <a:ext cx="671936" cy="449046"/>
                    </a:xfrm>
                    <a:prstGeom prst="ellipse">
                      <a:avLst/>
                    </a:prstGeom>
                    <a:gradFill>
                      <a:gsLst>
                        <a:gs pos="92000">
                          <a:schemeClr val="accent4">
                            <a:alpha val="0"/>
                          </a:schemeClr>
                        </a:gs>
                        <a:gs pos="0">
                          <a:schemeClr val="accent5"/>
                        </a:gs>
                      </a:gsLst>
                      <a:lin ang="4800000" scaled="0"/>
                    </a:gra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616" name="Oval 615"/>
                    <p:cNvSpPr/>
                    <p:nvPr/>
                  </p:nvSpPr>
                  <p:spPr>
                    <a:xfrm rot="20290501">
                      <a:off x="3863646" y="1758663"/>
                      <a:ext cx="252113" cy="156573"/>
                    </a:xfrm>
                    <a:prstGeom prst="ellipse">
                      <a:avLst/>
                    </a:prstGeom>
                    <a:gradFill flip="none" rotWithShape="1"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617" name="Oval 616"/>
                    <p:cNvSpPr/>
                    <p:nvPr/>
                  </p:nvSpPr>
                  <p:spPr>
                    <a:xfrm>
                      <a:off x="3794358" y="1916114"/>
                      <a:ext cx="85832" cy="90149"/>
                    </a:xfrm>
                    <a:prstGeom prst="ellipse">
                      <a:avLst/>
                    </a:prstGeom>
                    <a:gradFill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618" name="Donut 617"/>
                    <p:cNvSpPr/>
                    <p:nvPr/>
                  </p:nvSpPr>
                  <p:spPr>
                    <a:xfrm>
                      <a:off x="3179465" y="1251140"/>
                      <a:ext cx="1870669" cy="1870669"/>
                    </a:xfrm>
                    <a:prstGeom prst="donut">
                      <a:avLst>
                        <a:gd name="adj" fmla="val 18166"/>
                      </a:avLst>
                    </a:prstGeom>
                    <a:gradFill flip="none" rotWithShape="1">
                      <a:gsLst>
                        <a:gs pos="0">
                          <a:schemeClr val="accent5">
                            <a:lumMod val="50000"/>
                          </a:schemeClr>
                        </a:gs>
                        <a:gs pos="68000">
                          <a:schemeClr val="accent5">
                            <a:lumMod val="50000"/>
                          </a:schemeClr>
                        </a:gs>
                        <a:gs pos="46000">
                          <a:schemeClr val="accent5">
                            <a:lumMod val="60000"/>
                            <a:lumOff val="40000"/>
                          </a:schemeClr>
                        </a:gs>
                      </a:gsLst>
                      <a:lin ang="8400000" scaled="0"/>
                      <a:tileRect/>
                    </a:gra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619" name="Donut 618"/>
                    <p:cNvSpPr/>
                    <p:nvPr/>
                  </p:nvSpPr>
                  <p:spPr>
                    <a:xfrm>
                      <a:off x="3248926" y="1320602"/>
                      <a:ext cx="1731746" cy="1731744"/>
                    </a:xfrm>
                    <a:prstGeom prst="donut">
                      <a:avLst>
                        <a:gd name="adj" fmla="val 13937"/>
                      </a:avLst>
                    </a:prstGeom>
                    <a:gradFill flip="none" rotWithShape="1">
                      <a:gsLst>
                        <a:gs pos="54000">
                          <a:schemeClr val="accent5">
                            <a:lumMod val="60000"/>
                            <a:lumOff val="40000"/>
                          </a:schemeClr>
                        </a:gs>
                        <a:gs pos="30000">
                          <a:schemeClr val="accent5">
                            <a:lumMod val="50000"/>
                          </a:schemeClr>
                        </a:gs>
                        <a:gs pos="81000">
                          <a:schemeClr val="accent5">
                            <a:lumMod val="50000"/>
                          </a:schemeClr>
                        </a:gs>
                      </a:gsLst>
                      <a:lin ang="6600000" scaled="0"/>
                      <a:tileRect/>
                    </a:gra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731" name="Oval 730"/>
                    <p:cNvSpPr/>
                    <p:nvPr/>
                  </p:nvSpPr>
                  <p:spPr>
                    <a:xfrm>
                      <a:off x="3797253" y="1713657"/>
                      <a:ext cx="673792" cy="455957"/>
                    </a:xfrm>
                    <a:prstGeom prst="ellipse">
                      <a:avLst/>
                    </a:prstGeom>
                    <a:gradFill flip="none" rotWithShape="1">
                      <a:gsLst>
                        <a:gs pos="97000">
                          <a:schemeClr val="accent2">
                            <a:alpha val="0"/>
                          </a:schemeClr>
                        </a:gs>
                        <a:gs pos="0">
                          <a:schemeClr val="accent2">
                            <a:alpha val="82000"/>
                          </a:schemeClr>
                        </a:gs>
                      </a:gsLst>
                      <a:lin ang="4800000" scaled="0"/>
                      <a:tileRect/>
                    </a:gra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</p:grpSp>
            </p:grpSp>
          </p:grpSp>
        </p:grp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53C4FAC-4C95-4F19-8E7C-835D2F23BD60}"/>
              </a:ext>
            </a:extLst>
          </p:cNvPr>
          <p:cNvGrpSpPr/>
          <p:nvPr/>
        </p:nvGrpSpPr>
        <p:grpSpPr>
          <a:xfrm>
            <a:off x="1594212" y="3040335"/>
            <a:ext cx="2992609" cy="1461328"/>
            <a:chOff x="1594212" y="3040335"/>
            <a:chExt cx="2992609" cy="1461328"/>
          </a:xfrm>
        </p:grpSpPr>
        <p:cxnSp>
          <p:nvCxnSpPr>
            <p:cNvPr id="441" name="Straight Connector 440"/>
            <p:cNvCxnSpPr/>
            <p:nvPr/>
          </p:nvCxnSpPr>
          <p:spPr>
            <a:xfrm rot="15600000">
              <a:off x="3658498" y="2949919"/>
              <a:ext cx="27845" cy="1828800"/>
            </a:xfrm>
            <a:prstGeom prst="line">
              <a:avLst/>
            </a:prstGeom>
            <a:ln w="19050" cap="rnd">
              <a:prstDash val="sysDot"/>
              <a:round/>
            </a:ln>
            <a:effectLst>
              <a:outerShdw blurRad="12700" dist="12700" dir="540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2" name="Donut 311"/>
            <p:cNvSpPr/>
            <p:nvPr/>
          </p:nvSpPr>
          <p:spPr>
            <a:xfrm>
              <a:off x="1594212" y="3613594"/>
              <a:ext cx="1191688" cy="888069"/>
            </a:xfrm>
            <a:prstGeom prst="donut">
              <a:avLst>
                <a:gd name="adj" fmla="val 5645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scene3d>
              <a:camera prst="perspectiveRelaxed">
                <a:rot lat="17400000" lon="0" rev="0"/>
              </a:camera>
              <a:lightRig rig="threePt" dir="t"/>
            </a:scene3d>
            <a:sp3d extrusionH="6350">
              <a:bevelT w="50800" h="25400" prst="slope"/>
              <a:contourClr>
                <a:schemeClr val="accent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1724044" y="3040335"/>
              <a:ext cx="976928" cy="1167472"/>
              <a:chOff x="551732" y="3208923"/>
              <a:chExt cx="976928" cy="1167472"/>
            </a:xfrm>
          </p:grpSpPr>
          <p:pic>
            <p:nvPicPr>
              <p:cNvPr id="739" name="Picture 738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8000" b="38000"/>
              <a:stretch/>
            </p:blipFill>
            <p:spPr>
              <a:xfrm>
                <a:off x="551732" y="4184308"/>
                <a:ext cx="976928" cy="192087"/>
              </a:xfrm>
              <a:prstGeom prst="rect">
                <a:avLst/>
              </a:prstGeom>
            </p:spPr>
          </p:pic>
          <p:grpSp>
            <p:nvGrpSpPr>
              <p:cNvPr id="315" name="Group 314"/>
              <p:cNvGrpSpPr/>
              <p:nvPr/>
            </p:nvGrpSpPr>
            <p:grpSpPr>
              <a:xfrm>
                <a:off x="656068" y="3208923"/>
                <a:ext cx="688638" cy="1111542"/>
                <a:chOff x="637237" y="-1508124"/>
                <a:chExt cx="2822028" cy="5712979"/>
              </a:xfrm>
            </p:grpSpPr>
            <p:grpSp>
              <p:nvGrpSpPr>
                <p:cNvPr id="316" name="Group 315"/>
                <p:cNvGrpSpPr/>
                <p:nvPr/>
              </p:nvGrpSpPr>
              <p:grpSpPr>
                <a:xfrm>
                  <a:off x="637237" y="-1508124"/>
                  <a:ext cx="2821312" cy="5712979"/>
                  <a:chOff x="637237" y="-1508124"/>
                  <a:chExt cx="2821312" cy="5712979"/>
                </a:xfrm>
              </p:grpSpPr>
              <p:grpSp>
                <p:nvGrpSpPr>
                  <p:cNvPr id="318" name="Group 317"/>
                  <p:cNvGrpSpPr/>
                  <p:nvPr/>
                </p:nvGrpSpPr>
                <p:grpSpPr>
                  <a:xfrm>
                    <a:off x="637237" y="-1508124"/>
                    <a:ext cx="2821312" cy="5712979"/>
                    <a:chOff x="637237" y="-1508124"/>
                    <a:chExt cx="2821312" cy="5712979"/>
                  </a:xfrm>
                </p:grpSpPr>
                <p:sp>
                  <p:nvSpPr>
                    <p:cNvPr id="333" name="Rectangle 11"/>
                    <p:cNvSpPr/>
                    <p:nvPr/>
                  </p:nvSpPr>
                  <p:spPr>
                    <a:xfrm>
                      <a:off x="637237" y="-1454384"/>
                      <a:ext cx="522530" cy="5659239"/>
                    </a:xfrm>
                    <a:custGeom>
                      <a:avLst/>
                      <a:gdLst>
                        <a:gd name="connsiteX0" fmla="*/ 0 w 2266950"/>
                        <a:gd name="connsiteY0" fmla="*/ 0 h 5676900"/>
                        <a:gd name="connsiteX1" fmla="*/ 2266950 w 2266950"/>
                        <a:gd name="connsiteY1" fmla="*/ 0 h 5676900"/>
                        <a:gd name="connsiteX2" fmla="*/ 2266950 w 2266950"/>
                        <a:gd name="connsiteY2" fmla="*/ 5676900 h 5676900"/>
                        <a:gd name="connsiteX3" fmla="*/ 0 w 2266950"/>
                        <a:gd name="connsiteY3" fmla="*/ 5676900 h 5676900"/>
                        <a:gd name="connsiteX4" fmla="*/ 0 w 2266950"/>
                        <a:gd name="connsiteY4" fmla="*/ 0 h 5676900"/>
                        <a:gd name="connsiteX0" fmla="*/ 0 w 2266950"/>
                        <a:gd name="connsiteY0" fmla="*/ 0 h 5676900"/>
                        <a:gd name="connsiteX1" fmla="*/ 2266950 w 2266950"/>
                        <a:gd name="connsiteY1" fmla="*/ 152400 h 5676900"/>
                        <a:gd name="connsiteX2" fmla="*/ 2266950 w 2266950"/>
                        <a:gd name="connsiteY2" fmla="*/ 5676900 h 5676900"/>
                        <a:gd name="connsiteX3" fmla="*/ 0 w 2266950"/>
                        <a:gd name="connsiteY3" fmla="*/ 5676900 h 5676900"/>
                        <a:gd name="connsiteX4" fmla="*/ 0 w 2266950"/>
                        <a:gd name="connsiteY4" fmla="*/ 0 h 5676900"/>
                        <a:gd name="connsiteX0" fmla="*/ 0 w 2266950"/>
                        <a:gd name="connsiteY0" fmla="*/ 0 h 5676900"/>
                        <a:gd name="connsiteX1" fmla="*/ 2266950 w 2266950"/>
                        <a:gd name="connsiteY1" fmla="*/ 133350 h 5676900"/>
                        <a:gd name="connsiteX2" fmla="*/ 2266950 w 2266950"/>
                        <a:gd name="connsiteY2" fmla="*/ 5676900 h 5676900"/>
                        <a:gd name="connsiteX3" fmla="*/ 0 w 2266950"/>
                        <a:gd name="connsiteY3" fmla="*/ 5676900 h 5676900"/>
                        <a:gd name="connsiteX4" fmla="*/ 0 w 2266950"/>
                        <a:gd name="connsiteY4" fmla="*/ 0 h 5676900"/>
                        <a:gd name="connsiteX0" fmla="*/ 0 w 2266950"/>
                        <a:gd name="connsiteY0" fmla="*/ 0 h 5676900"/>
                        <a:gd name="connsiteX1" fmla="*/ 2247900 w 2266950"/>
                        <a:gd name="connsiteY1" fmla="*/ 133350 h 5676900"/>
                        <a:gd name="connsiteX2" fmla="*/ 2266950 w 2266950"/>
                        <a:gd name="connsiteY2" fmla="*/ 5676900 h 5676900"/>
                        <a:gd name="connsiteX3" fmla="*/ 0 w 2266950"/>
                        <a:gd name="connsiteY3" fmla="*/ 5676900 h 5676900"/>
                        <a:gd name="connsiteX4" fmla="*/ 0 w 2266950"/>
                        <a:gd name="connsiteY4" fmla="*/ 0 h 5676900"/>
                        <a:gd name="connsiteX0" fmla="*/ 0 w 2302371"/>
                        <a:gd name="connsiteY0" fmla="*/ 820517 h 5543550"/>
                        <a:gd name="connsiteX1" fmla="*/ 2283321 w 2302371"/>
                        <a:gd name="connsiteY1" fmla="*/ 0 h 5543550"/>
                        <a:gd name="connsiteX2" fmla="*/ 2302371 w 2302371"/>
                        <a:gd name="connsiteY2" fmla="*/ 5543550 h 5543550"/>
                        <a:gd name="connsiteX3" fmla="*/ 35421 w 2302371"/>
                        <a:gd name="connsiteY3" fmla="*/ 5543550 h 5543550"/>
                        <a:gd name="connsiteX4" fmla="*/ 0 w 2302371"/>
                        <a:gd name="connsiteY4" fmla="*/ 820517 h 5543550"/>
                        <a:gd name="connsiteX0" fmla="*/ 0 w 2302371"/>
                        <a:gd name="connsiteY0" fmla="*/ 820517 h 5543550"/>
                        <a:gd name="connsiteX1" fmla="*/ 2283321 w 2302371"/>
                        <a:gd name="connsiteY1" fmla="*/ 0 h 5543550"/>
                        <a:gd name="connsiteX2" fmla="*/ 2302371 w 2302371"/>
                        <a:gd name="connsiteY2" fmla="*/ 5543550 h 5543550"/>
                        <a:gd name="connsiteX3" fmla="*/ 35421 w 2302371"/>
                        <a:gd name="connsiteY3" fmla="*/ 5136073 h 5543550"/>
                        <a:gd name="connsiteX4" fmla="*/ 0 w 2302371"/>
                        <a:gd name="connsiteY4" fmla="*/ 820517 h 5543550"/>
                        <a:gd name="connsiteX0" fmla="*/ 0 w 2302371"/>
                        <a:gd name="connsiteY0" fmla="*/ 820517 h 5543550"/>
                        <a:gd name="connsiteX1" fmla="*/ 2283321 w 2302371"/>
                        <a:gd name="connsiteY1" fmla="*/ 0 h 5543550"/>
                        <a:gd name="connsiteX2" fmla="*/ 2302371 w 2302371"/>
                        <a:gd name="connsiteY2" fmla="*/ 5543550 h 5543550"/>
                        <a:gd name="connsiteX3" fmla="*/ 112434 w 2302371"/>
                        <a:gd name="connsiteY3" fmla="*/ 5179442 h 5543550"/>
                        <a:gd name="connsiteX4" fmla="*/ 0 w 2302371"/>
                        <a:gd name="connsiteY4" fmla="*/ 820517 h 5543550"/>
                        <a:gd name="connsiteX0" fmla="*/ 0 w 2302371"/>
                        <a:gd name="connsiteY0" fmla="*/ 820517 h 5543550"/>
                        <a:gd name="connsiteX1" fmla="*/ 2283321 w 2302371"/>
                        <a:gd name="connsiteY1" fmla="*/ 0 h 5543550"/>
                        <a:gd name="connsiteX2" fmla="*/ 2302371 w 2302371"/>
                        <a:gd name="connsiteY2" fmla="*/ 5543550 h 5543550"/>
                        <a:gd name="connsiteX3" fmla="*/ 112434 w 2302371"/>
                        <a:gd name="connsiteY3" fmla="*/ 5188116 h 5543550"/>
                        <a:gd name="connsiteX4" fmla="*/ 0 w 2302371"/>
                        <a:gd name="connsiteY4" fmla="*/ 820517 h 5543550"/>
                        <a:gd name="connsiteX0" fmla="*/ 0 w 2283323"/>
                        <a:gd name="connsiteY0" fmla="*/ 820517 h 5543550"/>
                        <a:gd name="connsiteX1" fmla="*/ 2283321 w 2283323"/>
                        <a:gd name="connsiteY1" fmla="*/ 0 h 5543550"/>
                        <a:gd name="connsiteX2" fmla="*/ 2263864 w 2283323"/>
                        <a:gd name="connsiteY2" fmla="*/ 5543550 h 5543550"/>
                        <a:gd name="connsiteX3" fmla="*/ 112434 w 2283323"/>
                        <a:gd name="connsiteY3" fmla="*/ 5188116 h 5543550"/>
                        <a:gd name="connsiteX4" fmla="*/ 0 w 2283323"/>
                        <a:gd name="connsiteY4" fmla="*/ 820517 h 5543550"/>
                        <a:gd name="connsiteX0" fmla="*/ 0 w 2285011"/>
                        <a:gd name="connsiteY0" fmla="*/ 820517 h 5530539"/>
                        <a:gd name="connsiteX1" fmla="*/ 2283321 w 2285011"/>
                        <a:gd name="connsiteY1" fmla="*/ 0 h 5530539"/>
                        <a:gd name="connsiteX2" fmla="*/ 2283116 w 2285011"/>
                        <a:gd name="connsiteY2" fmla="*/ 5530539 h 5530539"/>
                        <a:gd name="connsiteX3" fmla="*/ 112434 w 2285011"/>
                        <a:gd name="connsiteY3" fmla="*/ 5188116 h 5530539"/>
                        <a:gd name="connsiteX4" fmla="*/ 0 w 2285011"/>
                        <a:gd name="connsiteY4" fmla="*/ 820517 h 5530539"/>
                        <a:gd name="connsiteX0" fmla="*/ 0 w 2285011"/>
                        <a:gd name="connsiteY0" fmla="*/ 820517 h 5530539"/>
                        <a:gd name="connsiteX1" fmla="*/ 2283321 w 2285011"/>
                        <a:gd name="connsiteY1" fmla="*/ 0 h 5530539"/>
                        <a:gd name="connsiteX2" fmla="*/ 2283116 w 2285011"/>
                        <a:gd name="connsiteY2" fmla="*/ 5530539 h 5530539"/>
                        <a:gd name="connsiteX3" fmla="*/ 73927 w 2285011"/>
                        <a:gd name="connsiteY3" fmla="*/ 5183779 h 5530539"/>
                        <a:gd name="connsiteX4" fmla="*/ 0 w 2285011"/>
                        <a:gd name="connsiteY4" fmla="*/ 820517 h 5530539"/>
                        <a:gd name="connsiteX0" fmla="*/ 0 w 2285011"/>
                        <a:gd name="connsiteY0" fmla="*/ 820517 h 5530539"/>
                        <a:gd name="connsiteX1" fmla="*/ 2283321 w 2285011"/>
                        <a:gd name="connsiteY1" fmla="*/ 0 h 5530539"/>
                        <a:gd name="connsiteX2" fmla="*/ 2283116 w 2285011"/>
                        <a:gd name="connsiteY2" fmla="*/ 5530539 h 5530539"/>
                        <a:gd name="connsiteX3" fmla="*/ 54672 w 2285011"/>
                        <a:gd name="connsiteY3" fmla="*/ 5179442 h 5530539"/>
                        <a:gd name="connsiteX4" fmla="*/ 0 w 2285011"/>
                        <a:gd name="connsiteY4" fmla="*/ 820517 h 5530539"/>
                        <a:gd name="connsiteX0" fmla="*/ 0 w 2246504"/>
                        <a:gd name="connsiteY0" fmla="*/ 781485 h 5530539"/>
                        <a:gd name="connsiteX1" fmla="*/ 2244814 w 2246504"/>
                        <a:gd name="connsiteY1" fmla="*/ 0 h 5530539"/>
                        <a:gd name="connsiteX2" fmla="*/ 2244609 w 2246504"/>
                        <a:gd name="connsiteY2" fmla="*/ 5530539 h 5530539"/>
                        <a:gd name="connsiteX3" fmla="*/ 16165 w 2246504"/>
                        <a:gd name="connsiteY3" fmla="*/ 5179442 h 5530539"/>
                        <a:gd name="connsiteX4" fmla="*/ 0 w 2246504"/>
                        <a:gd name="connsiteY4" fmla="*/ 781485 h 5530539"/>
                        <a:gd name="connsiteX0" fmla="*/ 0 w 2246504"/>
                        <a:gd name="connsiteY0" fmla="*/ 781485 h 5530539"/>
                        <a:gd name="connsiteX1" fmla="*/ 2244814 w 2246504"/>
                        <a:gd name="connsiteY1" fmla="*/ 0 h 5530539"/>
                        <a:gd name="connsiteX2" fmla="*/ 2244609 w 2246504"/>
                        <a:gd name="connsiteY2" fmla="*/ 5530539 h 5530539"/>
                        <a:gd name="connsiteX3" fmla="*/ 54672 w 2246504"/>
                        <a:gd name="connsiteY3" fmla="*/ 5188116 h 5530539"/>
                        <a:gd name="connsiteX4" fmla="*/ 0 w 2246504"/>
                        <a:gd name="connsiteY4" fmla="*/ 781485 h 5530539"/>
                        <a:gd name="connsiteX0" fmla="*/ 0 w 2246504"/>
                        <a:gd name="connsiteY0" fmla="*/ 777148 h 5530539"/>
                        <a:gd name="connsiteX1" fmla="*/ 2244814 w 2246504"/>
                        <a:gd name="connsiteY1" fmla="*/ 0 h 5530539"/>
                        <a:gd name="connsiteX2" fmla="*/ 2244609 w 2246504"/>
                        <a:gd name="connsiteY2" fmla="*/ 5530539 h 5530539"/>
                        <a:gd name="connsiteX3" fmla="*/ 54672 w 2246504"/>
                        <a:gd name="connsiteY3" fmla="*/ 5188116 h 5530539"/>
                        <a:gd name="connsiteX4" fmla="*/ 0 w 2246504"/>
                        <a:gd name="connsiteY4" fmla="*/ 777148 h 5530539"/>
                        <a:gd name="connsiteX0" fmla="*/ 0 w 2246504"/>
                        <a:gd name="connsiteY0" fmla="*/ 777148 h 5530539"/>
                        <a:gd name="connsiteX1" fmla="*/ 2244814 w 2246504"/>
                        <a:gd name="connsiteY1" fmla="*/ 0 h 5530539"/>
                        <a:gd name="connsiteX2" fmla="*/ 2244609 w 2246504"/>
                        <a:gd name="connsiteY2" fmla="*/ 5530539 h 5530539"/>
                        <a:gd name="connsiteX3" fmla="*/ 54672 w 2246504"/>
                        <a:gd name="connsiteY3" fmla="*/ 5188116 h 5530539"/>
                        <a:gd name="connsiteX4" fmla="*/ 0 w 2246504"/>
                        <a:gd name="connsiteY4" fmla="*/ 777148 h 5530539"/>
                        <a:gd name="connsiteX0" fmla="*/ 0 w 2246504"/>
                        <a:gd name="connsiteY0" fmla="*/ 777148 h 5530539"/>
                        <a:gd name="connsiteX1" fmla="*/ 2244814 w 2246504"/>
                        <a:gd name="connsiteY1" fmla="*/ 0 h 5530539"/>
                        <a:gd name="connsiteX2" fmla="*/ 2244609 w 2246504"/>
                        <a:gd name="connsiteY2" fmla="*/ 5530539 h 5530539"/>
                        <a:gd name="connsiteX3" fmla="*/ 54672 w 2246504"/>
                        <a:gd name="connsiteY3" fmla="*/ 5188116 h 5530539"/>
                        <a:gd name="connsiteX4" fmla="*/ 0 w 2246504"/>
                        <a:gd name="connsiteY4" fmla="*/ 777148 h 5530539"/>
                        <a:gd name="connsiteX0" fmla="*/ 0 w 2246504"/>
                        <a:gd name="connsiteY0" fmla="*/ 777148 h 5530539"/>
                        <a:gd name="connsiteX1" fmla="*/ 2244814 w 2246504"/>
                        <a:gd name="connsiteY1" fmla="*/ 0 h 5530539"/>
                        <a:gd name="connsiteX2" fmla="*/ 2244609 w 2246504"/>
                        <a:gd name="connsiteY2" fmla="*/ 5530539 h 5530539"/>
                        <a:gd name="connsiteX3" fmla="*/ 54672 w 2246504"/>
                        <a:gd name="connsiteY3" fmla="*/ 5188116 h 5530539"/>
                        <a:gd name="connsiteX4" fmla="*/ 0 w 2246504"/>
                        <a:gd name="connsiteY4" fmla="*/ 777148 h 5530539"/>
                        <a:gd name="connsiteX0" fmla="*/ 0 w 2245032"/>
                        <a:gd name="connsiteY0" fmla="*/ 790159 h 5543550"/>
                        <a:gd name="connsiteX1" fmla="*/ 2187054 w 2245032"/>
                        <a:gd name="connsiteY1" fmla="*/ 0 h 5543550"/>
                        <a:gd name="connsiteX2" fmla="*/ 2244609 w 2245032"/>
                        <a:gd name="connsiteY2" fmla="*/ 5543550 h 5543550"/>
                        <a:gd name="connsiteX3" fmla="*/ 54672 w 2245032"/>
                        <a:gd name="connsiteY3" fmla="*/ 5201127 h 5543550"/>
                        <a:gd name="connsiteX4" fmla="*/ 0 w 2245032"/>
                        <a:gd name="connsiteY4" fmla="*/ 790159 h 5543550"/>
                        <a:gd name="connsiteX0" fmla="*/ 0 w 2244946"/>
                        <a:gd name="connsiteY0" fmla="*/ 794495 h 5547886"/>
                        <a:gd name="connsiteX1" fmla="*/ 2167798 w 2244946"/>
                        <a:gd name="connsiteY1" fmla="*/ 0 h 5547886"/>
                        <a:gd name="connsiteX2" fmla="*/ 2244609 w 2244946"/>
                        <a:gd name="connsiteY2" fmla="*/ 5547886 h 5547886"/>
                        <a:gd name="connsiteX3" fmla="*/ 54672 w 2244946"/>
                        <a:gd name="connsiteY3" fmla="*/ 5205463 h 5547886"/>
                        <a:gd name="connsiteX4" fmla="*/ 0 w 2244946"/>
                        <a:gd name="connsiteY4" fmla="*/ 794495 h 5547886"/>
                        <a:gd name="connsiteX0" fmla="*/ 0 w 2244946"/>
                        <a:gd name="connsiteY0" fmla="*/ 760301 h 5513692"/>
                        <a:gd name="connsiteX1" fmla="*/ 2167799 w 2244946"/>
                        <a:gd name="connsiteY1" fmla="*/ 0 h 5513692"/>
                        <a:gd name="connsiteX2" fmla="*/ 2244609 w 2244946"/>
                        <a:gd name="connsiteY2" fmla="*/ 5513692 h 5513692"/>
                        <a:gd name="connsiteX3" fmla="*/ 54672 w 2244946"/>
                        <a:gd name="connsiteY3" fmla="*/ 5171269 h 5513692"/>
                        <a:gd name="connsiteX4" fmla="*/ 0 w 2244946"/>
                        <a:gd name="connsiteY4" fmla="*/ 760301 h 5513692"/>
                        <a:gd name="connsiteX0" fmla="*/ 0 w 2305669"/>
                        <a:gd name="connsiteY0" fmla="*/ 760302 h 5513692"/>
                        <a:gd name="connsiteX1" fmla="*/ 2228522 w 2305669"/>
                        <a:gd name="connsiteY1" fmla="*/ 0 h 5513692"/>
                        <a:gd name="connsiteX2" fmla="*/ 2305332 w 2305669"/>
                        <a:gd name="connsiteY2" fmla="*/ 5513692 h 5513692"/>
                        <a:gd name="connsiteX3" fmla="*/ 115395 w 2305669"/>
                        <a:gd name="connsiteY3" fmla="*/ 5171269 h 5513692"/>
                        <a:gd name="connsiteX4" fmla="*/ 0 w 2305669"/>
                        <a:gd name="connsiteY4" fmla="*/ 760302 h 5513692"/>
                        <a:gd name="connsiteX0" fmla="*/ 0 w 2305669"/>
                        <a:gd name="connsiteY0" fmla="*/ 780819 h 5513692"/>
                        <a:gd name="connsiteX1" fmla="*/ 2228522 w 2305669"/>
                        <a:gd name="connsiteY1" fmla="*/ 0 h 5513692"/>
                        <a:gd name="connsiteX2" fmla="*/ 2305332 w 2305669"/>
                        <a:gd name="connsiteY2" fmla="*/ 5513692 h 5513692"/>
                        <a:gd name="connsiteX3" fmla="*/ 115395 w 2305669"/>
                        <a:gd name="connsiteY3" fmla="*/ 5171269 h 5513692"/>
                        <a:gd name="connsiteX4" fmla="*/ 0 w 2305669"/>
                        <a:gd name="connsiteY4" fmla="*/ 780819 h 5513692"/>
                        <a:gd name="connsiteX0" fmla="*/ 0 w 2305669"/>
                        <a:gd name="connsiteY0" fmla="*/ 780819 h 5513692"/>
                        <a:gd name="connsiteX1" fmla="*/ 2228522 w 2305669"/>
                        <a:gd name="connsiteY1" fmla="*/ 0 h 5513692"/>
                        <a:gd name="connsiteX2" fmla="*/ 2305332 w 2305669"/>
                        <a:gd name="connsiteY2" fmla="*/ 5513692 h 5513692"/>
                        <a:gd name="connsiteX3" fmla="*/ 85033 w 2305669"/>
                        <a:gd name="connsiteY3" fmla="*/ 5164430 h 5513692"/>
                        <a:gd name="connsiteX4" fmla="*/ 0 w 2305669"/>
                        <a:gd name="connsiteY4" fmla="*/ 780819 h 5513692"/>
                        <a:gd name="connsiteX0" fmla="*/ 0 w 2228522"/>
                        <a:gd name="connsiteY0" fmla="*/ 780819 h 5502294"/>
                        <a:gd name="connsiteX1" fmla="*/ 2228522 w 2228522"/>
                        <a:gd name="connsiteY1" fmla="*/ 0 h 5502294"/>
                        <a:gd name="connsiteX2" fmla="*/ 2204130 w 2228522"/>
                        <a:gd name="connsiteY2" fmla="*/ 5502294 h 5502294"/>
                        <a:gd name="connsiteX3" fmla="*/ 85033 w 2228522"/>
                        <a:gd name="connsiteY3" fmla="*/ 5164430 h 5502294"/>
                        <a:gd name="connsiteX4" fmla="*/ 0 w 2228522"/>
                        <a:gd name="connsiteY4" fmla="*/ 780819 h 5502294"/>
                        <a:gd name="connsiteX0" fmla="*/ 0 w 2255456"/>
                        <a:gd name="connsiteY0" fmla="*/ 780819 h 5502294"/>
                        <a:gd name="connsiteX1" fmla="*/ 2228522 w 2255456"/>
                        <a:gd name="connsiteY1" fmla="*/ 0 h 5502294"/>
                        <a:gd name="connsiteX2" fmla="*/ 2254731 w 2255456"/>
                        <a:gd name="connsiteY2" fmla="*/ 5502294 h 5502294"/>
                        <a:gd name="connsiteX3" fmla="*/ 85033 w 2255456"/>
                        <a:gd name="connsiteY3" fmla="*/ 5164430 h 5502294"/>
                        <a:gd name="connsiteX4" fmla="*/ 0 w 2255456"/>
                        <a:gd name="connsiteY4" fmla="*/ 780819 h 5502294"/>
                        <a:gd name="connsiteX0" fmla="*/ 66952 w 2322408"/>
                        <a:gd name="connsiteY0" fmla="*/ 780819 h 5502294"/>
                        <a:gd name="connsiteX1" fmla="*/ 2295474 w 2322408"/>
                        <a:gd name="connsiteY1" fmla="*/ 0 h 5502294"/>
                        <a:gd name="connsiteX2" fmla="*/ 2321683 w 2322408"/>
                        <a:gd name="connsiteY2" fmla="*/ 5502294 h 5502294"/>
                        <a:gd name="connsiteX3" fmla="*/ 181 w 2322408"/>
                        <a:gd name="connsiteY3" fmla="*/ 5164430 h 5502294"/>
                        <a:gd name="connsiteX4" fmla="*/ 66952 w 2322408"/>
                        <a:gd name="connsiteY4" fmla="*/ 780819 h 5502294"/>
                        <a:gd name="connsiteX0" fmla="*/ 0 w 2255456"/>
                        <a:gd name="connsiteY0" fmla="*/ 780819 h 5502294"/>
                        <a:gd name="connsiteX1" fmla="*/ 2228522 w 2255456"/>
                        <a:gd name="connsiteY1" fmla="*/ 0 h 5502294"/>
                        <a:gd name="connsiteX2" fmla="*/ 2254731 w 2255456"/>
                        <a:gd name="connsiteY2" fmla="*/ 5502294 h 5502294"/>
                        <a:gd name="connsiteX3" fmla="*/ 34432 w 2255456"/>
                        <a:gd name="connsiteY3" fmla="*/ 5175828 h 5502294"/>
                        <a:gd name="connsiteX4" fmla="*/ 0 w 2255456"/>
                        <a:gd name="connsiteY4" fmla="*/ 780819 h 550229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2255456" h="5502294">
                          <a:moveTo>
                            <a:pt x="0" y="780819"/>
                          </a:moveTo>
                          <a:cubicBezTo>
                            <a:pt x="722599" y="515987"/>
                            <a:pt x="1505923" y="264832"/>
                            <a:pt x="2228522" y="0"/>
                          </a:cubicBezTo>
                          <a:cubicBezTo>
                            <a:pt x="2222036" y="1847850"/>
                            <a:pt x="2261217" y="3654444"/>
                            <a:pt x="2254731" y="5502294"/>
                          </a:cubicBezTo>
                          <a:lnTo>
                            <a:pt x="34432" y="5175828"/>
                          </a:lnTo>
                          <a:cubicBezTo>
                            <a:pt x="29044" y="3709842"/>
                            <a:pt x="43894" y="2246805"/>
                            <a:pt x="0" y="780819"/>
                          </a:cubicBezTo>
                          <a:close/>
                        </a:path>
                      </a:pathLst>
                    </a:custGeom>
                    <a:gradFill flip="none" rotWithShape="1">
                      <a:gsLst>
                        <a:gs pos="23000">
                          <a:srgbClr val="000000">
                            <a:lumMod val="50000"/>
                            <a:lumOff val="50000"/>
                          </a:srgbClr>
                        </a:gs>
                        <a:gs pos="0">
                          <a:srgbClr val="000000">
                            <a:lumMod val="50000"/>
                            <a:lumOff val="50000"/>
                          </a:srgbClr>
                        </a:gs>
                        <a:gs pos="100000">
                          <a:srgbClr val="000000">
                            <a:lumMod val="75000"/>
                            <a:lumOff val="25000"/>
                          </a:srgbClr>
                        </a:gs>
                      </a:gsLst>
                      <a:lin ang="10800000" scaled="1"/>
                      <a:tileRect/>
                    </a:gradFill>
                    <a:ln w="12700" cap="flat" cmpd="sng" algn="ctr">
                      <a:noFill/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algn="ctr">
                        <a:defRPr/>
                      </a:pPr>
                      <a:endParaRPr lang="en-US" kern="0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334" name="Rectangle 11"/>
                    <p:cNvSpPr/>
                    <p:nvPr/>
                  </p:nvSpPr>
                  <p:spPr>
                    <a:xfrm>
                      <a:off x="1136096" y="-1447800"/>
                      <a:ext cx="2322453" cy="5644485"/>
                    </a:xfrm>
                    <a:custGeom>
                      <a:avLst/>
                      <a:gdLst>
                        <a:gd name="connsiteX0" fmla="*/ 0 w 2266950"/>
                        <a:gd name="connsiteY0" fmla="*/ 0 h 5676900"/>
                        <a:gd name="connsiteX1" fmla="*/ 2266950 w 2266950"/>
                        <a:gd name="connsiteY1" fmla="*/ 0 h 5676900"/>
                        <a:gd name="connsiteX2" fmla="*/ 2266950 w 2266950"/>
                        <a:gd name="connsiteY2" fmla="*/ 5676900 h 5676900"/>
                        <a:gd name="connsiteX3" fmla="*/ 0 w 2266950"/>
                        <a:gd name="connsiteY3" fmla="*/ 5676900 h 5676900"/>
                        <a:gd name="connsiteX4" fmla="*/ 0 w 2266950"/>
                        <a:gd name="connsiteY4" fmla="*/ 0 h 5676900"/>
                        <a:gd name="connsiteX0" fmla="*/ 0 w 2266950"/>
                        <a:gd name="connsiteY0" fmla="*/ 0 h 5676900"/>
                        <a:gd name="connsiteX1" fmla="*/ 2266950 w 2266950"/>
                        <a:gd name="connsiteY1" fmla="*/ 152400 h 5676900"/>
                        <a:gd name="connsiteX2" fmla="*/ 2266950 w 2266950"/>
                        <a:gd name="connsiteY2" fmla="*/ 5676900 h 5676900"/>
                        <a:gd name="connsiteX3" fmla="*/ 0 w 2266950"/>
                        <a:gd name="connsiteY3" fmla="*/ 5676900 h 5676900"/>
                        <a:gd name="connsiteX4" fmla="*/ 0 w 2266950"/>
                        <a:gd name="connsiteY4" fmla="*/ 0 h 5676900"/>
                        <a:gd name="connsiteX0" fmla="*/ 0 w 2266950"/>
                        <a:gd name="connsiteY0" fmla="*/ 0 h 5676900"/>
                        <a:gd name="connsiteX1" fmla="*/ 2266950 w 2266950"/>
                        <a:gd name="connsiteY1" fmla="*/ 133350 h 5676900"/>
                        <a:gd name="connsiteX2" fmla="*/ 2266950 w 2266950"/>
                        <a:gd name="connsiteY2" fmla="*/ 5676900 h 5676900"/>
                        <a:gd name="connsiteX3" fmla="*/ 0 w 2266950"/>
                        <a:gd name="connsiteY3" fmla="*/ 5676900 h 5676900"/>
                        <a:gd name="connsiteX4" fmla="*/ 0 w 2266950"/>
                        <a:gd name="connsiteY4" fmla="*/ 0 h 5676900"/>
                        <a:gd name="connsiteX0" fmla="*/ 0 w 2266950"/>
                        <a:gd name="connsiteY0" fmla="*/ 0 h 5676900"/>
                        <a:gd name="connsiteX1" fmla="*/ 2247900 w 2266950"/>
                        <a:gd name="connsiteY1" fmla="*/ 133350 h 5676900"/>
                        <a:gd name="connsiteX2" fmla="*/ 2266950 w 2266950"/>
                        <a:gd name="connsiteY2" fmla="*/ 5676900 h 5676900"/>
                        <a:gd name="connsiteX3" fmla="*/ 0 w 2266950"/>
                        <a:gd name="connsiteY3" fmla="*/ 5676900 h 5676900"/>
                        <a:gd name="connsiteX4" fmla="*/ 0 w 2266950"/>
                        <a:gd name="connsiteY4" fmla="*/ 0 h 5676900"/>
                        <a:gd name="connsiteX0" fmla="*/ 0 w 2266950"/>
                        <a:gd name="connsiteY0" fmla="*/ 0 h 5676900"/>
                        <a:gd name="connsiteX1" fmla="*/ 2257425 w 2266950"/>
                        <a:gd name="connsiteY1" fmla="*/ 123793 h 5676900"/>
                        <a:gd name="connsiteX2" fmla="*/ 2266950 w 2266950"/>
                        <a:gd name="connsiteY2" fmla="*/ 5676900 h 5676900"/>
                        <a:gd name="connsiteX3" fmla="*/ 0 w 2266950"/>
                        <a:gd name="connsiteY3" fmla="*/ 5676900 h 5676900"/>
                        <a:gd name="connsiteX4" fmla="*/ 0 w 2266950"/>
                        <a:gd name="connsiteY4" fmla="*/ 0 h 5676900"/>
                        <a:gd name="connsiteX0" fmla="*/ 0 w 2276203"/>
                        <a:gd name="connsiteY0" fmla="*/ 0 h 5676900"/>
                        <a:gd name="connsiteX1" fmla="*/ 2257425 w 2276203"/>
                        <a:gd name="connsiteY1" fmla="*/ 123793 h 5676900"/>
                        <a:gd name="connsiteX2" fmla="*/ 2276203 w 2276203"/>
                        <a:gd name="connsiteY2" fmla="*/ 5553489 h 5676900"/>
                        <a:gd name="connsiteX3" fmla="*/ 0 w 2276203"/>
                        <a:gd name="connsiteY3" fmla="*/ 5676900 h 5676900"/>
                        <a:gd name="connsiteX4" fmla="*/ 0 w 2276203"/>
                        <a:gd name="connsiteY4" fmla="*/ 0 h 5676900"/>
                        <a:gd name="connsiteX0" fmla="*/ 0 w 2259263"/>
                        <a:gd name="connsiteY0" fmla="*/ 0 h 5676900"/>
                        <a:gd name="connsiteX1" fmla="*/ 2257425 w 2259263"/>
                        <a:gd name="connsiteY1" fmla="*/ 123793 h 5676900"/>
                        <a:gd name="connsiteX2" fmla="*/ 2257697 w 2259263"/>
                        <a:gd name="connsiteY2" fmla="*/ 5600955 h 5676900"/>
                        <a:gd name="connsiteX3" fmla="*/ 0 w 2259263"/>
                        <a:gd name="connsiteY3" fmla="*/ 5676900 h 5676900"/>
                        <a:gd name="connsiteX4" fmla="*/ 0 w 2259263"/>
                        <a:gd name="connsiteY4" fmla="*/ 0 h 5676900"/>
                        <a:gd name="connsiteX0" fmla="*/ 0 w 2259263"/>
                        <a:gd name="connsiteY0" fmla="*/ 0 h 5676900"/>
                        <a:gd name="connsiteX1" fmla="*/ 2257425 w 2259263"/>
                        <a:gd name="connsiteY1" fmla="*/ 123793 h 5676900"/>
                        <a:gd name="connsiteX2" fmla="*/ 2257697 w 2259263"/>
                        <a:gd name="connsiteY2" fmla="*/ 5600955 h 5676900"/>
                        <a:gd name="connsiteX3" fmla="*/ 0 w 2259263"/>
                        <a:gd name="connsiteY3" fmla="*/ 5676900 h 5676900"/>
                        <a:gd name="connsiteX4" fmla="*/ 0 w 2259263"/>
                        <a:gd name="connsiteY4" fmla="*/ 0 h 5676900"/>
                        <a:gd name="connsiteX0" fmla="*/ 0 w 2259263"/>
                        <a:gd name="connsiteY0" fmla="*/ 0 h 5676900"/>
                        <a:gd name="connsiteX1" fmla="*/ 2257425 w 2259263"/>
                        <a:gd name="connsiteY1" fmla="*/ 123793 h 5676900"/>
                        <a:gd name="connsiteX2" fmla="*/ 2257697 w 2259263"/>
                        <a:gd name="connsiteY2" fmla="*/ 5600955 h 5676900"/>
                        <a:gd name="connsiteX3" fmla="*/ 0 w 2259263"/>
                        <a:gd name="connsiteY3" fmla="*/ 5676900 h 5676900"/>
                        <a:gd name="connsiteX4" fmla="*/ 0 w 2259263"/>
                        <a:gd name="connsiteY4" fmla="*/ 0 h 5676900"/>
                        <a:gd name="connsiteX0" fmla="*/ 0 w 2259263"/>
                        <a:gd name="connsiteY0" fmla="*/ 0 h 5676900"/>
                        <a:gd name="connsiteX1" fmla="*/ 2257425 w 2259263"/>
                        <a:gd name="connsiteY1" fmla="*/ 123793 h 5676900"/>
                        <a:gd name="connsiteX2" fmla="*/ 2257697 w 2259263"/>
                        <a:gd name="connsiteY2" fmla="*/ 5600955 h 5676900"/>
                        <a:gd name="connsiteX3" fmla="*/ 0 w 2259263"/>
                        <a:gd name="connsiteY3" fmla="*/ 5676900 h 5676900"/>
                        <a:gd name="connsiteX4" fmla="*/ 0 w 2259263"/>
                        <a:gd name="connsiteY4" fmla="*/ 0 h 5676900"/>
                        <a:gd name="connsiteX0" fmla="*/ 0 w 2259263"/>
                        <a:gd name="connsiteY0" fmla="*/ 0 h 5650227"/>
                        <a:gd name="connsiteX1" fmla="*/ 2257425 w 2259263"/>
                        <a:gd name="connsiteY1" fmla="*/ 123793 h 5650227"/>
                        <a:gd name="connsiteX2" fmla="*/ 2257697 w 2259263"/>
                        <a:gd name="connsiteY2" fmla="*/ 5600955 h 5650227"/>
                        <a:gd name="connsiteX3" fmla="*/ 0 w 2259263"/>
                        <a:gd name="connsiteY3" fmla="*/ 5650227 h 5650227"/>
                        <a:gd name="connsiteX4" fmla="*/ 0 w 2259263"/>
                        <a:gd name="connsiteY4" fmla="*/ 0 h 5650227"/>
                        <a:gd name="connsiteX0" fmla="*/ 0 w 2259263"/>
                        <a:gd name="connsiteY0" fmla="*/ 0 h 5654673"/>
                        <a:gd name="connsiteX1" fmla="*/ 2257425 w 2259263"/>
                        <a:gd name="connsiteY1" fmla="*/ 123793 h 5654673"/>
                        <a:gd name="connsiteX2" fmla="*/ 2257697 w 2259263"/>
                        <a:gd name="connsiteY2" fmla="*/ 5600955 h 5654673"/>
                        <a:gd name="connsiteX3" fmla="*/ 8666 w 2259263"/>
                        <a:gd name="connsiteY3" fmla="*/ 5654673 h 5654673"/>
                        <a:gd name="connsiteX4" fmla="*/ 0 w 2259263"/>
                        <a:gd name="connsiteY4" fmla="*/ 0 h 5654673"/>
                        <a:gd name="connsiteX0" fmla="*/ 3330 w 2262593"/>
                        <a:gd name="connsiteY0" fmla="*/ 0 h 5642956"/>
                        <a:gd name="connsiteX1" fmla="*/ 2260755 w 2262593"/>
                        <a:gd name="connsiteY1" fmla="*/ 123793 h 5642956"/>
                        <a:gd name="connsiteX2" fmla="*/ 2261027 w 2262593"/>
                        <a:gd name="connsiteY2" fmla="*/ 5600955 h 5642956"/>
                        <a:gd name="connsiteX3" fmla="*/ 608 w 2262593"/>
                        <a:gd name="connsiteY3" fmla="*/ 5642956 h 5642956"/>
                        <a:gd name="connsiteX4" fmla="*/ 3330 w 2262593"/>
                        <a:gd name="connsiteY4" fmla="*/ 0 h 5642956"/>
                        <a:gd name="connsiteX0" fmla="*/ 25687 w 2284950"/>
                        <a:gd name="connsiteY0" fmla="*/ 0 h 5619521"/>
                        <a:gd name="connsiteX1" fmla="*/ 2283112 w 2284950"/>
                        <a:gd name="connsiteY1" fmla="*/ 123793 h 5619521"/>
                        <a:gd name="connsiteX2" fmla="*/ 2283384 w 2284950"/>
                        <a:gd name="connsiteY2" fmla="*/ 5600955 h 5619521"/>
                        <a:gd name="connsiteX3" fmla="*/ 188 w 2284950"/>
                        <a:gd name="connsiteY3" fmla="*/ 5619521 h 5619521"/>
                        <a:gd name="connsiteX4" fmla="*/ 25687 w 2284950"/>
                        <a:gd name="connsiteY4" fmla="*/ 0 h 5619521"/>
                        <a:gd name="connsiteX0" fmla="*/ 25687 w 2284950"/>
                        <a:gd name="connsiteY0" fmla="*/ 0 h 5619521"/>
                        <a:gd name="connsiteX1" fmla="*/ 2283112 w 2284950"/>
                        <a:gd name="connsiteY1" fmla="*/ 123793 h 5619521"/>
                        <a:gd name="connsiteX2" fmla="*/ 2283384 w 2284950"/>
                        <a:gd name="connsiteY2" fmla="*/ 5600955 h 5619521"/>
                        <a:gd name="connsiteX3" fmla="*/ 188 w 2284950"/>
                        <a:gd name="connsiteY3" fmla="*/ 5619521 h 5619521"/>
                        <a:gd name="connsiteX4" fmla="*/ 25687 w 2284950"/>
                        <a:gd name="connsiteY4" fmla="*/ 0 h 5619521"/>
                        <a:gd name="connsiteX0" fmla="*/ 3330 w 2262593"/>
                        <a:gd name="connsiteY0" fmla="*/ 0 h 5607804"/>
                        <a:gd name="connsiteX1" fmla="*/ 2260755 w 2262593"/>
                        <a:gd name="connsiteY1" fmla="*/ 123793 h 5607804"/>
                        <a:gd name="connsiteX2" fmla="*/ 2261027 w 2262593"/>
                        <a:gd name="connsiteY2" fmla="*/ 5600955 h 5607804"/>
                        <a:gd name="connsiteX3" fmla="*/ 609 w 2262593"/>
                        <a:gd name="connsiteY3" fmla="*/ 5607804 h 5607804"/>
                        <a:gd name="connsiteX4" fmla="*/ 3330 w 2262593"/>
                        <a:gd name="connsiteY4" fmla="*/ 0 h 5607804"/>
                        <a:gd name="connsiteX0" fmla="*/ 3330 w 2262593"/>
                        <a:gd name="connsiteY0" fmla="*/ 0 h 5514064"/>
                        <a:gd name="connsiteX1" fmla="*/ 2260755 w 2262593"/>
                        <a:gd name="connsiteY1" fmla="*/ 30053 h 5514064"/>
                        <a:gd name="connsiteX2" fmla="*/ 2261027 w 2262593"/>
                        <a:gd name="connsiteY2" fmla="*/ 5507215 h 5514064"/>
                        <a:gd name="connsiteX3" fmla="*/ 609 w 2262593"/>
                        <a:gd name="connsiteY3" fmla="*/ 5514064 h 5514064"/>
                        <a:gd name="connsiteX4" fmla="*/ 3330 w 2262593"/>
                        <a:gd name="connsiteY4" fmla="*/ 0 h 5514064"/>
                        <a:gd name="connsiteX0" fmla="*/ 3330 w 2262593"/>
                        <a:gd name="connsiteY0" fmla="*/ 5100 h 5484011"/>
                        <a:gd name="connsiteX1" fmla="*/ 2260755 w 2262593"/>
                        <a:gd name="connsiteY1" fmla="*/ 0 h 5484011"/>
                        <a:gd name="connsiteX2" fmla="*/ 2261027 w 2262593"/>
                        <a:gd name="connsiteY2" fmla="*/ 5477162 h 5484011"/>
                        <a:gd name="connsiteX3" fmla="*/ 609 w 2262593"/>
                        <a:gd name="connsiteY3" fmla="*/ 5484011 h 5484011"/>
                        <a:gd name="connsiteX4" fmla="*/ 3330 w 2262593"/>
                        <a:gd name="connsiteY4" fmla="*/ 5100 h 5484011"/>
                        <a:gd name="connsiteX0" fmla="*/ 0 w 2259263"/>
                        <a:gd name="connsiteY0" fmla="*/ 5100 h 5481244"/>
                        <a:gd name="connsiteX1" fmla="*/ 2257425 w 2259263"/>
                        <a:gd name="connsiteY1" fmla="*/ 0 h 5481244"/>
                        <a:gd name="connsiteX2" fmla="*/ 2257697 w 2259263"/>
                        <a:gd name="connsiteY2" fmla="*/ 5477162 h 5481244"/>
                        <a:gd name="connsiteX3" fmla="*/ 8383 w 2259263"/>
                        <a:gd name="connsiteY3" fmla="*/ 5481244 h 5481244"/>
                        <a:gd name="connsiteX4" fmla="*/ 0 w 2259263"/>
                        <a:gd name="connsiteY4" fmla="*/ 5100 h 5481244"/>
                        <a:gd name="connsiteX0" fmla="*/ 0 w 2256488"/>
                        <a:gd name="connsiteY0" fmla="*/ 10634 h 5481244"/>
                        <a:gd name="connsiteX1" fmla="*/ 2254650 w 2256488"/>
                        <a:gd name="connsiteY1" fmla="*/ 0 h 5481244"/>
                        <a:gd name="connsiteX2" fmla="*/ 2254922 w 2256488"/>
                        <a:gd name="connsiteY2" fmla="*/ 5477162 h 5481244"/>
                        <a:gd name="connsiteX3" fmla="*/ 5608 w 2256488"/>
                        <a:gd name="connsiteY3" fmla="*/ 5481244 h 5481244"/>
                        <a:gd name="connsiteX4" fmla="*/ 0 w 2256488"/>
                        <a:gd name="connsiteY4" fmla="*/ 10634 h 5481244"/>
                        <a:gd name="connsiteX0" fmla="*/ 0 w 2253713"/>
                        <a:gd name="connsiteY0" fmla="*/ 18934 h 5481244"/>
                        <a:gd name="connsiteX1" fmla="*/ 2251875 w 2253713"/>
                        <a:gd name="connsiteY1" fmla="*/ 0 h 5481244"/>
                        <a:gd name="connsiteX2" fmla="*/ 2252147 w 2253713"/>
                        <a:gd name="connsiteY2" fmla="*/ 5477162 h 5481244"/>
                        <a:gd name="connsiteX3" fmla="*/ 2833 w 2253713"/>
                        <a:gd name="connsiteY3" fmla="*/ 5481244 h 5481244"/>
                        <a:gd name="connsiteX4" fmla="*/ 0 w 2253713"/>
                        <a:gd name="connsiteY4" fmla="*/ 18934 h 5481244"/>
                        <a:gd name="connsiteX0" fmla="*/ 0 w 2267592"/>
                        <a:gd name="connsiteY0" fmla="*/ 10634 h 5481244"/>
                        <a:gd name="connsiteX1" fmla="*/ 2265754 w 2267592"/>
                        <a:gd name="connsiteY1" fmla="*/ 0 h 5481244"/>
                        <a:gd name="connsiteX2" fmla="*/ 2266026 w 2267592"/>
                        <a:gd name="connsiteY2" fmla="*/ 5477162 h 5481244"/>
                        <a:gd name="connsiteX3" fmla="*/ 16712 w 2267592"/>
                        <a:gd name="connsiteY3" fmla="*/ 5481244 h 5481244"/>
                        <a:gd name="connsiteX4" fmla="*/ 0 w 2267592"/>
                        <a:gd name="connsiteY4" fmla="*/ 10634 h 5481244"/>
                        <a:gd name="connsiteX0" fmla="*/ 0 w 2262040"/>
                        <a:gd name="connsiteY0" fmla="*/ 5100 h 5481244"/>
                        <a:gd name="connsiteX1" fmla="*/ 2260202 w 2262040"/>
                        <a:gd name="connsiteY1" fmla="*/ 0 h 5481244"/>
                        <a:gd name="connsiteX2" fmla="*/ 2260474 w 2262040"/>
                        <a:gd name="connsiteY2" fmla="*/ 5477162 h 5481244"/>
                        <a:gd name="connsiteX3" fmla="*/ 11160 w 2262040"/>
                        <a:gd name="connsiteY3" fmla="*/ 5481244 h 5481244"/>
                        <a:gd name="connsiteX4" fmla="*/ 0 w 2262040"/>
                        <a:gd name="connsiteY4" fmla="*/ 5100 h 5481244"/>
                        <a:gd name="connsiteX0" fmla="*/ 0 w 2262040"/>
                        <a:gd name="connsiteY0" fmla="*/ 0 h 5481678"/>
                        <a:gd name="connsiteX1" fmla="*/ 2260202 w 2262040"/>
                        <a:gd name="connsiteY1" fmla="*/ 434 h 5481678"/>
                        <a:gd name="connsiteX2" fmla="*/ 2260474 w 2262040"/>
                        <a:gd name="connsiteY2" fmla="*/ 5477596 h 5481678"/>
                        <a:gd name="connsiteX3" fmla="*/ 11160 w 2262040"/>
                        <a:gd name="connsiteY3" fmla="*/ 5481678 h 5481678"/>
                        <a:gd name="connsiteX4" fmla="*/ 0 w 2262040"/>
                        <a:gd name="connsiteY4" fmla="*/ 0 h 5481678"/>
                        <a:gd name="connsiteX0" fmla="*/ 0 w 2267570"/>
                        <a:gd name="connsiteY0" fmla="*/ 0 h 5481678"/>
                        <a:gd name="connsiteX1" fmla="*/ 2266245 w 2267570"/>
                        <a:gd name="connsiteY1" fmla="*/ 434 h 5481678"/>
                        <a:gd name="connsiteX2" fmla="*/ 2260474 w 2267570"/>
                        <a:gd name="connsiteY2" fmla="*/ 5477596 h 5481678"/>
                        <a:gd name="connsiteX3" fmla="*/ 11160 w 2267570"/>
                        <a:gd name="connsiteY3" fmla="*/ 5481678 h 5481678"/>
                        <a:gd name="connsiteX4" fmla="*/ 0 w 2267570"/>
                        <a:gd name="connsiteY4" fmla="*/ 0 h 5481678"/>
                        <a:gd name="connsiteX0" fmla="*/ 0 w 2266247"/>
                        <a:gd name="connsiteY0" fmla="*/ 0 h 5481678"/>
                        <a:gd name="connsiteX1" fmla="*/ 2266245 w 2266247"/>
                        <a:gd name="connsiteY1" fmla="*/ 434 h 5481678"/>
                        <a:gd name="connsiteX2" fmla="*/ 2260474 w 2266247"/>
                        <a:gd name="connsiteY2" fmla="*/ 5477596 h 5481678"/>
                        <a:gd name="connsiteX3" fmla="*/ 11160 w 2266247"/>
                        <a:gd name="connsiteY3" fmla="*/ 5481678 h 5481678"/>
                        <a:gd name="connsiteX4" fmla="*/ 0 w 2266247"/>
                        <a:gd name="connsiteY4" fmla="*/ 0 h 5481678"/>
                        <a:gd name="connsiteX0" fmla="*/ 0 w 2266517"/>
                        <a:gd name="connsiteY0" fmla="*/ 0 h 5489642"/>
                        <a:gd name="connsiteX1" fmla="*/ 2266245 w 2266517"/>
                        <a:gd name="connsiteY1" fmla="*/ 434 h 5489642"/>
                        <a:gd name="connsiteX2" fmla="*/ 2266517 w 2266517"/>
                        <a:gd name="connsiteY2" fmla="*/ 5489642 h 5489642"/>
                        <a:gd name="connsiteX3" fmla="*/ 11160 w 2266517"/>
                        <a:gd name="connsiteY3" fmla="*/ 5481678 h 5489642"/>
                        <a:gd name="connsiteX4" fmla="*/ 0 w 2266517"/>
                        <a:gd name="connsiteY4" fmla="*/ 0 h 5489642"/>
                        <a:gd name="connsiteX0" fmla="*/ 0 w 2266517"/>
                        <a:gd name="connsiteY0" fmla="*/ 0 h 5489642"/>
                        <a:gd name="connsiteX1" fmla="*/ 2266245 w 2266517"/>
                        <a:gd name="connsiteY1" fmla="*/ 434 h 5489642"/>
                        <a:gd name="connsiteX2" fmla="*/ 2266517 w 2266517"/>
                        <a:gd name="connsiteY2" fmla="*/ 5489642 h 5489642"/>
                        <a:gd name="connsiteX3" fmla="*/ 11160 w 2266517"/>
                        <a:gd name="connsiteY3" fmla="*/ 5487701 h 5489642"/>
                        <a:gd name="connsiteX4" fmla="*/ 0 w 2266517"/>
                        <a:gd name="connsiteY4" fmla="*/ 0 h 5489642"/>
                        <a:gd name="connsiteX0" fmla="*/ 0 w 2266517"/>
                        <a:gd name="connsiteY0" fmla="*/ 5590 h 5489208"/>
                        <a:gd name="connsiteX1" fmla="*/ 2266245 w 2266517"/>
                        <a:gd name="connsiteY1" fmla="*/ 0 h 5489208"/>
                        <a:gd name="connsiteX2" fmla="*/ 2266517 w 2266517"/>
                        <a:gd name="connsiteY2" fmla="*/ 5489208 h 5489208"/>
                        <a:gd name="connsiteX3" fmla="*/ 11160 w 2266517"/>
                        <a:gd name="connsiteY3" fmla="*/ 5487267 h 5489208"/>
                        <a:gd name="connsiteX4" fmla="*/ 0 w 2266517"/>
                        <a:gd name="connsiteY4" fmla="*/ 5590 h 5489208"/>
                        <a:gd name="connsiteX0" fmla="*/ 0 w 2266517"/>
                        <a:gd name="connsiteY0" fmla="*/ 5590 h 5489208"/>
                        <a:gd name="connsiteX1" fmla="*/ 2266245 w 2266517"/>
                        <a:gd name="connsiteY1" fmla="*/ 0 h 5489208"/>
                        <a:gd name="connsiteX2" fmla="*/ 2266517 w 2266517"/>
                        <a:gd name="connsiteY2" fmla="*/ 5489208 h 5489208"/>
                        <a:gd name="connsiteX3" fmla="*/ 11160 w 2266517"/>
                        <a:gd name="connsiteY3" fmla="*/ 5487267 h 5489208"/>
                        <a:gd name="connsiteX4" fmla="*/ 0 w 2266517"/>
                        <a:gd name="connsiteY4" fmla="*/ 5590 h 5489208"/>
                        <a:gd name="connsiteX0" fmla="*/ 0 w 2260475"/>
                        <a:gd name="connsiteY0" fmla="*/ 0 h 5501687"/>
                        <a:gd name="connsiteX1" fmla="*/ 2260203 w 2260475"/>
                        <a:gd name="connsiteY1" fmla="*/ 12479 h 5501687"/>
                        <a:gd name="connsiteX2" fmla="*/ 2260475 w 2260475"/>
                        <a:gd name="connsiteY2" fmla="*/ 5501687 h 5501687"/>
                        <a:gd name="connsiteX3" fmla="*/ 5118 w 2260475"/>
                        <a:gd name="connsiteY3" fmla="*/ 5499746 h 5501687"/>
                        <a:gd name="connsiteX4" fmla="*/ 0 w 2260475"/>
                        <a:gd name="connsiteY4" fmla="*/ 0 h 5501687"/>
                        <a:gd name="connsiteX0" fmla="*/ 1666 w 2256098"/>
                        <a:gd name="connsiteY0" fmla="*/ 5590 h 5489208"/>
                        <a:gd name="connsiteX1" fmla="*/ 2255826 w 2256098"/>
                        <a:gd name="connsiteY1" fmla="*/ 0 h 5489208"/>
                        <a:gd name="connsiteX2" fmla="*/ 2256098 w 2256098"/>
                        <a:gd name="connsiteY2" fmla="*/ 5489208 h 5489208"/>
                        <a:gd name="connsiteX3" fmla="*/ 741 w 2256098"/>
                        <a:gd name="connsiteY3" fmla="*/ 5487267 h 5489208"/>
                        <a:gd name="connsiteX4" fmla="*/ 1666 w 2256098"/>
                        <a:gd name="connsiteY4" fmla="*/ 5590 h 5489208"/>
                        <a:gd name="connsiteX0" fmla="*/ 1666 w 2256098"/>
                        <a:gd name="connsiteY0" fmla="*/ 0 h 5495665"/>
                        <a:gd name="connsiteX1" fmla="*/ 2255826 w 2256098"/>
                        <a:gd name="connsiteY1" fmla="*/ 6457 h 5495665"/>
                        <a:gd name="connsiteX2" fmla="*/ 2256098 w 2256098"/>
                        <a:gd name="connsiteY2" fmla="*/ 5495665 h 5495665"/>
                        <a:gd name="connsiteX3" fmla="*/ 741 w 2256098"/>
                        <a:gd name="connsiteY3" fmla="*/ 5493724 h 5495665"/>
                        <a:gd name="connsiteX4" fmla="*/ 1666 w 2256098"/>
                        <a:gd name="connsiteY4" fmla="*/ 0 h 5495665"/>
                        <a:gd name="connsiteX0" fmla="*/ 1666 w 2256098"/>
                        <a:gd name="connsiteY0" fmla="*/ 0 h 5489641"/>
                        <a:gd name="connsiteX1" fmla="*/ 2255826 w 2256098"/>
                        <a:gd name="connsiteY1" fmla="*/ 433 h 5489641"/>
                        <a:gd name="connsiteX2" fmla="*/ 2256098 w 2256098"/>
                        <a:gd name="connsiteY2" fmla="*/ 5489641 h 5489641"/>
                        <a:gd name="connsiteX3" fmla="*/ 741 w 2256098"/>
                        <a:gd name="connsiteY3" fmla="*/ 5487700 h 5489641"/>
                        <a:gd name="connsiteX4" fmla="*/ 1666 w 2256098"/>
                        <a:gd name="connsiteY4" fmla="*/ 0 h 548964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2256098" h="5489641">
                          <a:moveTo>
                            <a:pt x="1666" y="0"/>
                          </a:moveTo>
                          <a:lnTo>
                            <a:pt x="2255826" y="433"/>
                          </a:lnTo>
                          <a:cubicBezTo>
                            <a:pt x="2256042" y="1810332"/>
                            <a:pt x="2249839" y="3679742"/>
                            <a:pt x="2256098" y="5489641"/>
                          </a:cubicBezTo>
                          <a:lnTo>
                            <a:pt x="741" y="5487700"/>
                          </a:lnTo>
                          <a:cubicBezTo>
                            <a:pt x="-2148" y="3602809"/>
                            <a:pt x="4555" y="1884891"/>
                            <a:pt x="1666" y="0"/>
                          </a:cubicBezTo>
                          <a:close/>
                        </a:path>
                      </a:pathLst>
                    </a:custGeom>
                    <a:gradFill flip="none" rotWithShape="1">
                      <a:gsLst>
                        <a:gs pos="38000">
                          <a:schemeClr val="accent5">
                            <a:lumMod val="50000"/>
                            <a:lumOff val="50000"/>
                          </a:schemeClr>
                        </a:gs>
                        <a:gs pos="0">
                          <a:schemeClr val="accent5"/>
                        </a:gs>
                        <a:gs pos="100000">
                          <a:schemeClr val="accent5">
                            <a:lumMod val="65000"/>
                            <a:lumOff val="35000"/>
                          </a:schemeClr>
                        </a:gs>
                        <a:gs pos="92000">
                          <a:schemeClr val="accent5">
                            <a:lumMod val="65000"/>
                            <a:lumOff val="35000"/>
                          </a:schemeClr>
                        </a:gs>
                      </a:gsLst>
                      <a:lin ang="10800000" scaled="1"/>
                      <a:tileRect/>
                    </a:gradFill>
                    <a:ln w="12700" cap="flat" cmpd="sng" algn="ctr">
                      <a:noFill/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algn="ctr">
                        <a:defRPr/>
                      </a:pPr>
                      <a:endParaRPr lang="en-US" kern="0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335" name="Freeform 334"/>
                    <p:cNvSpPr/>
                    <p:nvPr/>
                  </p:nvSpPr>
                  <p:spPr>
                    <a:xfrm>
                      <a:off x="649781" y="-1508124"/>
                      <a:ext cx="2807794" cy="841982"/>
                    </a:xfrm>
                    <a:custGeom>
                      <a:avLst/>
                      <a:gdLst>
                        <a:gd name="connsiteX0" fmla="*/ 575396 w 2810174"/>
                        <a:gd name="connsiteY0" fmla="*/ 0 h 825313"/>
                        <a:gd name="connsiteX1" fmla="*/ 2810174 w 2810174"/>
                        <a:gd name="connsiteY1" fmla="*/ 1 h 825313"/>
                        <a:gd name="connsiteX2" fmla="*/ 2810174 w 2810174"/>
                        <a:gd name="connsiteY2" fmla="*/ 113888 h 825313"/>
                        <a:gd name="connsiteX3" fmla="*/ 2810083 w 2810174"/>
                        <a:gd name="connsiteY3" fmla="*/ 114300 h 825313"/>
                        <a:gd name="connsiteX4" fmla="*/ 675118 w 2810174"/>
                        <a:gd name="connsiteY4" fmla="*/ 114300 h 825313"/>
                        <a:gd name="connsiteX5" fmla="*/ 482218 w 2810174"/>
                        <a:gd name="connsiteY5" fmla="*/ 222189 h 825313"/>
                        <a:gd name="connsiteX6" fmla="*/ 0 w 2810174"/>
                        <a:gd name="connsiteY6" fmla="*/ 825313 h 825313"/>
                        <a:gd name="connsiteX7" fmla="*/ 481348 w 2810174"/>
                        <a:gd name="connsiteY7" fmla="*/ 86729 h 825313"/>
                        <a:gd name="connsiteX8" fmla="*/ 575396 w 2810174"/>
                        <a:gd name="connsiteY8" fmla="*/ 0 h 825313"/>
                        <a:gd name="connsiteX0" fmla="*/ 565895 w 2800673"/>
                        <a:gd name="connsiteY0" fmla="*/ 0 h 841982"/>
                        <a:gd name="connsiteX1" fmla="*/ 2800673 w 2800673"/>
                        <a:gd name="connsiteY1" fmla="*/ 1 h 841982"/>
                        <a:gd name="connsiteX2" fmla="*/ 2800673 w 2800673"/>
                        <a:gd name="connsiteY2" fmla="*/ 113888 h 841982"/>
                        <a:gd name="connsiteX3" fmla="*/ 2800582 w 2800673"/>
                        <a:gd name="connsiteY3" fmla="*/ 114300 h 841982"/>
                        <a:gd name="connsiteX4" fmla="*/ 665617 w 2800673"/>
                        <a:gd name="connsiteY4" fmla="*/ 114300 h 841982"/>
                        <a:gd name="connsiteX5" fmla="*/ 472717 w 2800673"/>
                        <a:gd name="connsiteY5" fmla="*/ 222189 h 841982"/>
                        <a:gd name="connsiteX6" fmla="*/ 0 w 2800673"/>
                        <a:gd name="connsiteY6" fmla="*/ 841982 h 841982"/>
                        <a:gd name="connsiteX7" fmla="*/ 471847 w 2800673"/>
                        <a:gd name="connsiteY7" fmla="*/ 86729 h 841982"/>
                        <a:gd name="connsiteX8" fmla="*/ 565895 w 2800673"/>
                        <a:gd name="connsiteY8" fmla="*/ 0 h 84198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</a:cxnLst>
                      <a:rect l="l" t="t" r="r" b="b"/>
                      <a:pathLst>
                        <a:path w="2800673" h="841982">
                          <a:moveTo>
                            <a:pt x="565895" y="0"/>
                          </a:moveTo>
                          <a:lnTo>
                            <a:pt x="2800673" y="1"/>
                          </a:lnTo>
                          <a:lnTo>
                            <a:pt x="2800673" y="113888"/>
                          </a:lnTo>
                          <a:cubicBezTo>
                            <a:pt x="2800643" y="114025"/>
                            <a:pt x="2800612" y="114163"/>
                            <a:pt x="2800582" y="114300"/>
                          </a:cubicBezTo>
                          <a:lnTo>
                            <a:pt x="665617" y="114300"/>
                          </a:lnTo>
                          <a:cubicBezTo>
                            <a:pt x="562172" y="114818"/>
                            <a:pt x="545383" y="118293"/>
                            <a:pt x="472717" y="222189"/>
                          </a:cubicBezTo>
                          <a:lnTo>
                            <a:pt x="0" y="841982"/>
                          </a:lnTo>
                          <a:cubicBezTo>
                            <a:pt x="160449" y="595787"/>
                            <a:pt x="311398" y="332924"/>
                            <a:pt x="471847" y="86729"/>
                          </a:cubicBezTo>
                          <a:cubicBezTo>
                            <a:pt x="510339" y="30832"/>
                            <a:pt x="520258" y="8273"/>
                            <a:pt x="565895" y="0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12700" cap="flat" cmpd="sng" algn="ctr">
                      <a:noFill/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algn="ctr">
                        <a:defRPr/>
                      </a:pPr>
                      <a:endParaRPr lang="en-US" kern="0">
                        <a:solidFill>
                          <a:prstClr val="white"/>
                        </a:solidFill>
                      </a:endParaRPr>
                    </a:p>
                  </p:txBody>
                </p:sp>
              </p:grpSp>
              <p:sp>
                <p:nvSpPr>
                  <p:cNvPr id="320" name="Freeform 319"/>
                  <p:cNvSpPr/>
                  <p:nvPr/>
                </p:nvSpPr>
                <p:spPr>
                  <a:xfrm>
                    <a:off x="642609" y="-786237"/>
                    <a:ext cx="2815812" cy="680058"/>
                  </a:xfrm>
                  <a:custGeom>
                    <a:avLst/>
                    <a:gdLst>
                      <a:gd name="connsiteX0" fmla="*/ 575396 w 2810174"/>
                      <a:gd name="connsiteY0" fmla="*/ 0 h 825313"/>
                      <a:gd name="connsiteX1" fmla="*/ 2810174 w 2810174"/>
                      <a:gd name="connsiteY1" fmla="*/ 1 h 825313"/>
                      <a:gd name="connsiteX2" fmla="*/ 2810174 w 2810174"/>
                      <a:gd name="connsiteY2" fmla="*/ 113888 h 825313"/>
                      <a:gd name="connsiteX3" fmla="*/ 2810083 w 2810174"/>
                      <a:gd name="connsiteY3" fmla="*/ 114300 h 825313"/>
                      <a:gd name="connsiteX4" fmla="*/ 675118 w 2810174"/>
                      <a:gd name="connsiteY4" fmla="*/ 114300 h 825313"/>
                      <a:gd name="connsiteX5" fmla="*/ 482218 w 2810174"/>
                      <a:gd name="connsiteY5" fmla="*/ 222189 h 825313"/>
                      <a:gd name="connsiteX6" fmla="*/ 0 w 2810174"/>
                      <a:gd name="connsiteY6" fmla="*/ 825313 h 825313"/>
                      <a:gd name="connsiteX7" fmla="*/ 481348 w 2810174"/>
                      <a:gd name="connsiteY7" fmla="*/ 86729 h 825313"/>
                      <a:gd name="connsiteX8" fmla="*/ 575396 w 2810174"/>
                      <a:gd name="connsiteY8" fmla="*/ 0 h 825313"/>
                      <a:gd name="connsiteX0" fmla="*/ 528657 w 2763435"/>
                      <a:gd name="connsiteY0" fmla="*/ 0 h 680057"/>
                      <a:gd name="connsiteX1" fmla="*/ 2763435 w 2763435"/>
                      <a:gd name="connsiteY1" fmla="*/ 1 h 680057"/>
                      <a:gd name="connsiteX2" fmla="*/ 2763435 w 2763435"/>
                      <a:gd name="connsiteY2" fmla="*/ 113888 h 680057"/>
                      <a:gd name="connsiteX3" fmla="*/ 2763344 w 2763435"/>
                      <a:gd name="connsiteY3" fmla="*/ 114300 h 680057"/>
                      <a:gd name="connsiteX4" fmla="*/ 628379 w 2763435"/>
                      <a:gd name="connsiteY4" fmla="*/ 114300 h 680057"/>
                      <a:gd name="connsiteX5" fmla="*/ 435479 w 2763435"/>
                      <a:gd name="connsiteY5" fmla="*/ 222189 h 680057"/>
                      <a:gd name="connsiteX6" fmla="*/ 0 w 2763435"/>
                      <a:gd name="connsiteY6" fmla="*/ 680057 h 680057"/>
                      <a:gd name="connsiteX7" fmla="*/ 434609 w 2763435"/>
                      <a:gd name="connsiteY7" fmla="*/ 86729 h 680057"/>
                      <a:gd name="connsiteX8" fmla="*/ 528657 w 2763435"/>
                      <a:gd name="connsiteY8" fmla="*/ 0 h 6800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2763435" h="680057">
                        <a:moveTo>
                          <a:pt x="528657" y="0"/>
                        </a:moveTo>
                        <a:lnTo>
                          <a:pt x="2763435" y="1"/>
                        </a:lnTo>
                        <a:lnTo>
                          <a:pt x="2763435" y="113888"/>
                        </a:lnTo>
                        <a:cubicBezTo>
                          <a:pt x="2763405" y="114025"/>
                          <a:pt x="2763374" y="114163"/>
                          <a:pt x="2763344" y="114300"/>
                        </a:cubicBezTo>
                        <a:lnTo>
                          <a:pt x="628379" y="114300"/>
                        </a:lnTo>
                        <a:cubicBezTo>
                          <a:pt x="524934" y="114818"/>
                          <a:pt x="508145" y="118293"/>
                          <a:pt x="435479" y="222189"/>
                        </a:cubicBezTo>
                        <a:lnTo>
                          <a:pt x="0" y="680057"/>
                        </a:lnTo>
                        <a:cubicBezTo>
                          <a:pt x="160449" y="433862"/>
                          <a:pt x="274160" y="332924"/>
                          <a:pt x="434609" y="86729"/>
                        </a:cubicBezTo>
                        <a:cubicBezTo>
                          <a:pt x="473101" y="30832"/>
                          <a:pt x="483020" y="8273"/>
                          <a:pt x="528657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000000">
                          <a:lumMod val="50000"/>
                          <a:lumOff val="50000"/>
                        </a:srgbClr>
                      </a:gs>
                      <a:gs pos="45000">
                        <a:srgbClr val="000000">
                          <a:lumMod val="75000"/>
                          <a:lumOff val="25000"/>
                        </a:srgbClr>
                      </a:gs>
                      <a:gs pos="100000">
                        <a:srgbClr val="000000">
                          <a:lumMod val="85000"/>
                          <a:lumOff val="15000"/>
                        </a:srgbClr>
                      </a:gs>
                    </a:gsLst>
                    <a:lin ang="10800000" scaled="1"/>
                    <a:tileRect/>
                  </a:gradFill>
                  <a:ln w="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en-US" kern="0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21" name="Freeform 320"/>
                  <p:cNvSpPr/>
                  <p:nvPr/>
                </p:nvSpPr>
                <p:spPr>
                  <a:xfrm>
                    <a:off x="668807" y="695175"/>
                    <a:ext cx="2789617" cy="570519"/>
                  </a:xfrm>
                  <a:custGeom>
                    <a:avLst/>
                    <a:gdLst>
                      <a:gd name="connsiteX0" fmla="*/ 575396 w 2810174"/>
                      <a:gd name="connsiteY0" fmla="*/ 0 h 825313"/>
                      <a:gd name="connsiteX1" fmla="*/ 2810174 w 2810174"/>
                      <a:gd name="connsiteY1" fmla="*/ 1 h 825313"/>
                      <a:gd name="connsiteX2" fmla="*/ 2810174 w 2810174"/>
                      <a:gd name="connsiteY2" fmla="*/ 113888 h 825313"/>
                      <a:gd name="connsiteX3" fmla="*/ 2810083 w 2810174"/>
                      <a:gd name="connsiteY3" fmla="*/ 114300 h 825313"/>
                      <a:gd name="connsiteX4" fmla="*/ 675118 w 2810174"/>
                      <a:gd name="connsiteY4" fmla="*/ 114300 h 825313"/>
                      <a:gd name="connsiteX5" fmla="*/ 482218 w 2810174"/>
                      <a:gd name="connsiteY5" fmla="*/ 222189 h 825313"/>
                      <a:gd name="connsiteX6" fmla="*/ 0 w 2810174"/>
                      <a:gd name="connsiteY6" fmla="*/ 825313 h 825313"/>
                      <a:gd name="connsiteX7" fmla="*/ 481348 w 2810174"/>
                      <a:gd name="connsiteY7" fmla="*/ 86729 h 825313"/>
                      <a:gd name="connsiteX8" fmla="*/ 575396 w 2810174"/>
                      <a:gd name="connsiteY8" fmla="*/ 0 h 825313"/>
                      <a:gd name="connsiteX0" fmla="*/ 512298 w 2747076"/>
                      <a:gd name="connsiteY0" fmla="*/ 0 h 732444"/>
                      <a:gd name="connsiteX1" fmla="*/ 2747076 w 2747076"/>
                      <a:gd name="connsiteY1" fmla="*/ 1 h 732444"/>
                      <a:gd name="connsiteX2" fmla="*/ 2747076 w 2747076"/>
                      <a:gd name="connsiteY2" fmla="*/ 113888 h 732444"/>
                      <a:gd name="connsiteX3" fmla="*/ 2746985 w 2747076"/>
                      <a:gd name="connsiteY3" fmla="*/ 114300 h 732444"/>
                      <a:gd name="connsiteX4" fmla="*/ 612020 w 2747076"/>
                      <a:gd name="connsiteY4" fmla="*/ 114300 h 732444"/>
                      <a:gd name="connsiteX5" fmla="*/ 419120 w 2747076"/>
                      <a:gd name="connsiteY5" fmla="*/ 222189 h 732444"/>
                      <a:gd name="connsiteX6" fmla="*/ 0 w 2747076"/>
                      <a:gd name="connsiteY6" fmla="*/ 732444 h 732444"/>
                      <a:gd name="connsiteX7" fmla="*/ 418250 w 2747076"/>
                      <a:gd name="connsiteY7" fmla="*/ 86729 h 732444"/>
                      <a:gd name="connsiteX8" fmla="*/ 512298 w 2747076"/>
                      <a:gd name="connsiteY8" fmla="*/ 0 h 732444"/>
                      <a:gd name="connsiteX0" fmla="*/ 502950 w 2737728"/>
                      <a:gd name="connsiteY0" fmla="*/ 0 h 570519"/>
                      <a:gd name="connsiteX1" fmla="*/ 2737728 w 2737728"/>
                      <a:gd name="connsiteY1" fmla="*/ 1 h 570519"/>
                      <a:gd name="connsiteX2" fmla="*/ 2737728 w 2737728"/>
                      <a:gd name="connsiteY2" fmla="*/ 113888 h 570519"/>
                      <a:gd name="connsiteX3" fmla="*/ 2737637 w 2737728"/>
                      <a:gd name="connsiteY3" fmla="*/ 114300 h 570519"/>
                      <a:gd name="connsiteX4" fmla="*/ 602672 w 2737728"/>
                      <a:gd name="connsiteY4" fmla="*/ 114300 h 570519"/>
                      <a:gd name="connsiteX5" fmla="*/ 409772 w 2737728"/>
                      <a:gd name="connsiteY5" fmla="*/ 222189 h 570519"/>
                      <a:gd name="connsiteX6" fmla="*/ 0 w 2737728"/>
                      <a:gd name="connsiteY6" fmla="*/ 570519 h 570519"/>
                      <a:gd name="connsiteX7" fmla="*/ 408902 w 2737728"/>
                      <a:gd name="connsiteY7" fmla="*/ 86729 h 570519"/>
                      <a:gd name="connsiteX8" fmla="*/ 502950 w 2737728"/>
                      <a:gd name="connsiteY8" fmla="*/ 0 h 570519"/>
                      <a:gd name="connsiteX0" fmla="*/ 502950 w 2737728"/>
                      <a:gd name="connsiteY0" fmla="*/ 0 h 570519"/>
                      <a:gd name="connsiteX1" fmla="*/ 2737728 w 2737728"/>
                      <a:gd name="connsiteY1" fmla="*/ 1 h 570519"/>
                      <a:gd name="connsiteX2" fmla="*/ 2737728 w 2737728"/>
                      <a:gd name="connsiteY2" fmla="*/ 113888 h 570519"/>
                      <a:gd name="connsiteX3" fmla="*/ 2737637 w 2737728"/>
                      <a:gd name="connsiteY3" fmla="*/ 114300 h 570519"/>
                      <a:gd name="connsiteX4" fmla="*/ 602672 w 2737728"/>
                      <a:gd name="connsiteY4" fmla="*/ 114300 h 570519"/>
                      <a:gd name="connsiteX5" fmla="*/ 379392 w 2737728"/>
                      <a:gd name="connsiteY5" fmla="*/ 205521 h 570519"/>
                      <a:gd name="connsiteX6" fmla="*/ 0 w 2737728"/>
                      <a:gd name="connsiteY6" fmla="*/ 570519 h 570519"/>
                      <a:gd name="connsiteX7" fmla="*/ 408902 w 2737728"/>
                      <a:gd name="connsiteY7" fmla="*/ 86729 h 570519"/>
                      <a:gd name="connsiteX8" fmla="*/ 502950 w 2737728"/>
                      <a:gd name="connsiteY8" fmla="*/ 0 h 570519"/>
                      <a:gd name="connsiteX0" fmla="*/ 502950 w 2737728"/>
                      <a:gd name="connsiteY0" fmla="*/ 0 h 570519"/>
                      <a:gd name="connsiteX1" fmla="*/ 2737728 w 2737728"/>
                      <a:gd name="connsiteY1" fmla="*/ 1 h 570519"/>
                      <a:gd name="connsiteX2" fmla="*/ 2737728 w 2737728"/>
                      <a:gd name="connsiteY2" fmla="*/ 113888 h 570519"/>
                      <a:gd name="connsiteX3" fmla="*/ 2737637 w 2737728"/>
                      <a:gd name="connsiteY3" fmla="*/ 114300 h 570519"/>
                      <a:gd name="connsiteX4" fmla="*/ 602672 w 2737728"/>
                      <a:gd name="connsiteY4" fmla="*/ 114300 h 570519"/>
                      <a:gd name="connsiteX5" fmla="*/ 379392 w 2737728"/>
                      <a:gd name="connsiteY5" fmla="*/ 205521 h 570519"/>
                      <a:gd name="connsiteX6" fmla="*/ 0 w 2737728"/>
                      <a:gd name="connsiteY6" fmla="*/ 570519 h 570519"/>
                      <a:gd name="connsiteX7" fmla="*/ 408902 w 2737728"/>
                      <a:gd name="connsiteY7" fmla="*/ 86729 h 570519"/>
                      <a:gd name="connsiteX8" fmla="*/ 502950 w 2737728"/>
                      <a:gd name="connsiteY8" fmla="*/ 0 h 570519"/>
                      <a:gd name="connsiteX0" fmla="*/ 502950 w 2737728"/>
                      <a:gd name="connsiteY0" fmla="*/ 0 h 570519"/>
                      <a:gd name="connsiteX1" fmla="*/ 2737728 w 2737728"/>
                      <a:gd name="connsiteY1" fmla="*/ 1 h 570519"/>
                      <a:gd name="connsiteX2" fmla="*/ 2737728 w 2737728"/>
                      <a:gd name="connsiteY2" fmla="*/ 113888 h 570519"/>
                      <a:gd name="connsiteX3" fmla="*/ 2737637 w 2737728"/>
                      <a:gd name="connsiteY3" fmla="*/ 114300 h 570519"/>
                      <a:gd name="connsiteX4" fmla="*/ 602672 w 2737728"/>
                      <a:gd name="connsiteY4" fmla="*/ 114300 h 570519"/>
                      <a:gd name="connsiteX5" fmla="*/ 379392 w 2737728"/>
                      <a:gd name="connsiteY5" fmla="*/ 205521 h 570519"/>
                      <a:gd name="connsiteX6" fmla="*/ 0 w 2737728"/>
                      <a:gd name="connsiteY6" fmla="*/ 570519 h 570519"/>
                      <a:gd name="connsiteX7" fmla="*/ 408902 w 2737728"/>
                      <a:gd name="connsiteY7" fmla="*/ 86729 h 570519"/>
                      <a:gd name="connsiteX8" fmla="*/ 502950 w 2737728"/>
                      <a:gd name="connsiteY8" fmla="*/ 0 h 570519"/>
                      <a:gd name="connsiteX0" fmla="*/ 502950 w 2737728"/>
                      <a:gd name="connsiteY0" fmla="*/ 0 h 570519"/>
                      <a:gd name="connsiteX1" fmla="*/ 2737728 w 2737728"/>
                      <a:gd name="connsiteY1" fmla="*/ 1 h 570519"/>
                      <a:gd name="connsiteX2" fmla="*/ 2737728 w 2737728"/>
                      <a:gd name="connsiteY2" fmla="*/ 113888 h 570519"/>
                      <a:gd name="connsiteX3" fmla="*/ 2737637 w 2737728"/>
                      <a:gd name="connsiteY3" fmla="*/ 114300 h 570519"/>
                      <a:gd name="connsiteX4" fmla="*/ 602672 w 2737728"/>
                      <a:gd name="connsiteY4" fmla="*/ 114300 h 570519"/>
                      <a:gd name="connsiteX5" fmla="*/ 379392 w 2737728"/>
                      <a:gd name="connsiteY5" fmla="*/ 205521 h 570519"/>
                      <a:gd name="connsiteX6" fmla="*/ 0 w 2737728"/>
                      <a:gd name="connsiteY6" fmla="*/ 570519 h 570519"/>
                      <a:gd name="connsiteX7" fmla="*/ 404228 w 2737728"/>
                      <a:gd name="connsiteY7" fmla="*/ 86729 h 570519"/>
                      <a:gd name="connsiteX8" fmla="*/ 502950 w 2737728"/>
                      <a:gd name="connsiteY8" fmla="*/ 0 h 57051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2737728" h="570519">
                        <a:moveTo>
                          <a:pt x="502950" y="0"/>
                        </a:moveTo>
                        <a:lnTo>
                          <a:pt x="2737728" y="1"/>
                        </a:lnTo>
                        <a:lnTo>
                          <a:pt x="2737728" y="113888"/>
                        </a:lnTo>
                        <a:cubicBezTo>
                          <a:pt x="2737698" y="114025"/>
                          <a:pt x="2737667" y="114163"/>
                          <a:pt x="2737637" y="114300"/>
                        </a:cubicBezTo>
                        <a:lnTo>
                          <a:pt x="602672" y="114300"/>
                        </a:lnTo>
                        <a:cubicBezTo>
                          <a:pt x="499227" y="114818"/>
                          <a:pt x="445048" y="106388"/>
                          <a:pt x="379392" y="205521"/>
                        </a:cubicBezTo>
                        <a:lnTo>
                          <a:pt x="0" y="570519"/>
                        </a:lnTo>
                        <a:lnTo>
                          <a:pt x="404228" y="86729"/>
                        </a:lnTo>
                        <a:cubicBezTo>
                          <a:pt x="442720" y="30832"/>
                          <a:pt x="457313" y="8273"/>
                          <a:pt x="502950" y="0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000000">
                          <a:lumMod val="50000"/>
                          <a:lumOff val="50000"/>
                        </a:srgbClr>
                      </a:gs>
                      <a:gs pos="45000">
                        <a:srgbClr val="000000">
                          <a:lumMod val="75000"/>
                          <a:lumOff val="25000"/>
                        </a:srgbClr>
                      </a:gs>
                      <a:gs pos="100000">
                        <a:srgbClr val="000000">
                          <a:lumMod val="85000"/>
                          <a:lumOff val="15000"/>
                        </a:srgbClr>
                      </a:gs>
                    </a:gsLst>
                    <a:lin ang="10800000" scaled="1"/>
                  </a:gradFill>
                  <a:ln w="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en-US" kern="0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22" name="Freeform 321"/>
                  <p:cNvSpPr/>
                  <p:nvPr/>
                </p:nvSpPr>
                <p:spPr>
                  <a:xfrm>
                    <a:off x="649757" y="1435882"/>
                    <a:ext cx="2808665" cy="691963"/>
                  </a:xfrm>
                  <a:custGeom>
                    <a:avLst/>
                    <a:gdLst>
                      <a:gd name="connsiteX0" fmla="*/ 575396 w 2810174"/>
                      <a:gd name="connsiteY0" fmla="*/ 0 h 825313"/>
                      <a:gd name="connsiteX1" fmla="*/ 2810174 w 2810174"/>
                      <a:gd name="connsiteY1" fmla="*/ 1 h 825313"/>
                      <a:gd name="connsiteX2" fmla="*/ 2810174 w 2810174"/>
                      <a:gd name="connsiteY2" fmla="*/ 113888 h 825313"/>
                      <a:gd name="connsiteX3" fmla="*/ 2810083 w 2810174"/>
                      <a:gd name="connsiteY3" fmla="*/ 114300 h 825313"/>
                      <a:gd name="connsiteX4" fmla="*/ 675118 w 2810174"/>
                      <a:gd name="connsiteY4" fmla="*/ 114300 h 825313"/>
                      <a:gd name="connsiteX5" fmla="*/ 482218 w 2810174"/>
                      <a:gd name="connsiteY5" fmla="*/ 222189 h 825313"/>
                      <a:gd name="connsiteX6" fmla="*/ 0 w 2810174"/>
                      <a:gd name="connsiteY6" fmla="*/ 825313 h 825313"/>
                      <a:gd name="connsiteX7" fmla="*/ 481348 w 2810174"/>
                      <a:gd name="connsiteY7" fmla="*/ 86729 h 825313"/>
                      <a:gd name="connsiteX8" fmla="*/ 575396 w 2810174"/>
                      <a:gd name="connsiteY8" fmla="*/ 0 h 825313"/>
                      <a:gd name="connsiteX0" fmla="*/ 514636 w 2749414"/>
                      <a:gd name="connsiteY0" fmla="*/ 0 h 739588"/>
                      <a:gd name="connsiteX1" fmla="*/ 2749414 w 2749414"/>
                      <a:gd name="connsiteY1" fmla="*/ 1 h 739588"/>
                      <a:gd name="connsiteX2" fmla="*/ 2749414 w 2749414"/>
                      <a:gd name="connsiteY2" fmla="*/ 113888 h 739588"/>
                      <a:gd name="connsiteX3" fmla="*/ 2749323 w 2749414"/>
                      <a:gd name="connsiteY3" fmla="*/ 114300 h 739588"/>
                      <a:gd name="connsiteX4" fmla="*/ 614358 w 2749414"/>
                      <a:gd name="connsiteY4" fmla="*/ 114300 h 739588"/>
                      <a:gd name="connsiteX5" fmla="*/ 421458 w 2749414"/>
                      <a:gd name="connsiteY5" fmla="*/ 222189 h 739588"/>
                      <a:gd name="connsiteX6" fmla="*/ 0 w 2749414"/>
                      <a:gd name="connsiteY6" fmla="*/ 739588 h 739588"/>
                      <a:gd name="connsiteX7" fmla="*/ 420588 w 2749414"/>
                      <a:gd name="connsiteY7" fmla="*/ 86729 h 739588"/>
                      <a:gd name="connsiteX8" fmla="*/ 514636 w 2749414"/>
                      <a:gd name="connsiteY8" fmla="*/ 0 h 739588"/>
                      <a:gd name="connsiteX0" fmla="*/ 528657 w 2763435"/>
                      <a:gd name="connsiteY0" fmla="*/ 0 h 699106"/>
                      <a:gd name="connsiteX1" fmla="*/ 2763435 w 2763435"/>
                      <a:gd name="connsiteY1" fmla="*/ 1 h 699106"/>
                      <a:gd name="connsiteX2" fmla="*/ 2763435 w 2763435"/>
                      <a:gd name="connsiteY2" fmla="*/ 113888 h 699106"/>
                      <a:gd name="connsiteX3" fmla="*/ 2763344 w 2763435"/>
                      <a:gd name="connsiteY3" fmla="*/ 114300 h 699106"/>
                      <a:gd name="connsiteX4" fmla="*/ 628379 w 2763435"/>
                      <a:gd name="connsiteY4" fmla="*/ 114300 h 699106"/>
                      <a:gd name="connsiteX5" fmla="*/ 435479 w 2763435"/>
                      <a:gd name="connsiteY5" fmla="*/ 222189 h 699106"/>
                      <a:gd name="connsiteX6" fmla="*/ 0 w 2763435"/>
                      <a:gd name="connsiteY6" fmla="*/ 699106 h 699106"/>
                      <a:gd name="connsiteX7" fmla="*/ 434609 w 2763435"/>
                      <a:gd name="connsiteY7" fmla="*/ 86729 h 699106"/>
                      <a:gd name="connsiteX8" fmla="*/ 528657 w 2763435"/>
                      <a:gd name="connsiteY8" fmla="*/ 0 h 699106"/>
                      <a:gd name="connsiteX0" fmla="*/ 521647 w 2756425"/>
                      <a:gd name="connsiteY0" fmla="*/ 0 h 691962"/>
                      <a:gd name="connsiteX1" fmla="*/ 2756425 w 2756425"/>
                      <a:gd name="connsiteY1" fmla="*/ 1 h 691962"/>
                      <a:gd name="connsiteX2" fmla="*/ 2756425 w 2756425"/>
                      <a:gd name="connsiteY2" fmla="*/ 113888 h 691962"/>
                      <a:gd name="connsiteX3" fmla="*/ 2756334 w 2756425"/>
                      <a:gd name="connsiteY3" fmla="*/ 114300 h 691962"/>
                      <a:gd name="connsiteX4" fmla="*/ 621369 w 2756425"/>
                      <a:gd name="connsiteY4" fmla="*/ 114300 h 691962"/>
                      <a:gd name="connsiteX5" fmla="*/ 428469 w 2756425"/>
                      <a:gd name="connsiteY5" fmla="*/ 222189 h 691962"/>
                      <a:gd name="connsiteX6" fmla="*/ 0 w 2756425"/>
                      <a:gd name="connsiteY6" fmla="*/ 691962 h 691962"/>
                      <a:gd name="connsiteX7" fmla="*/ 427599 w 2756425"/>
                      <a:gd name="connsiteY7" fmla="*/ 86729 h 691962"/>
                      <a:gd name="connsiteX8" fmla="*/ 521647 w 2756425"/>
                      <a:gd name="connsiteY8" fmla="*/ 0 h 6919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2756425" h="691962">
                        <a:moveTo>
                          <a:pt x="521647" y="0"/>
                        </a:moveTo>
                        <a:lnTo>
                          <a:pt x="2756425" y="1"/>
                        </a:lnTo>
                        <a:lnTo>
                          <a:pt x="2756425" y="113888"/>
                        </a:lnTo>
                        <a:cubicBezTo>
                          <a:pt x="2756395" y="114025"/>
                          <a:pt x="2756364" y="114163"/>
                          <a:pt x="2756334" y="114300"/>
                        </a:cubicBezTo>
                        <a:lnTo>
                          <a:pt x="621369" y="114300"/>
                        </a:lnTo>
                        <a:cubicBezTo>
                          <a:pt x="517924" y="114818"/>
                          <a:pt x="501135" y="118293"/>
                          <a:pt x="428469" y="222189"/>
                        </a:cubicBezTo>
                        <a:lnTo>
                          <a:pt x="0" y="691962"/>
                        </a:lnTo>
                        <a:cubicBezTo>
                          <a:pt x="160449" y="445767"/>
                          <a:pt x="267150" y="332924"/>
                          <a:pt x="427599" y="86729"/>
                        </a:cubicBezTo>
                        <a:cubicBezTo>
                          <a:pt x="466091" y="30832"/>
                          <a:pt x="476010" y="8273"/>
                          <a:pt x="521647" y="0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000000">
                          <a:lumMod val="50000"/>
                          <a:lumOff val="50000"/>
                        </a:srgbClr>
                      </a:gs>
                      <a:gs pos="45000">
                        <a:srgbClr val="000000">
                          <a:lumMod val="75000"/>
                          <a:lumOff val="25000"/>
                        </a:srgbClr>
                      </a:gs>
                      <a:gs pos="100000">
                        <a:srgbClr val="000000">
                          <a:lumMod val="85000"/>
                          <a:lumOff val="15000"/>
                        </a:srgbClr>
                      </a:gs>
                    </a:gsLst>
                    <a:lin ang="10800000" scaled="1"/>
                  </a:gradFill>
                  <a:ln w="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en-US" kern="0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23" name="Freeform 322"/>
                  <p:cNvSpPr/>
                  <p:nvPr/>
                </p:nvSpPr>
                <p:spPr>
                  <a:xfrm>
                    <a:off x="668805" y="-45532"/>
                    <a:ext cx="2789619" cy="594331"/>
                  </a:xfrm>
                  <a:custGeom>
                    <a:avLst/>
                    <a:gdLst>
                      <a:gd name="connsiteX0" fmla="*/ 575396 w 2810174"/>
                      <a:gd name="connsiteY0" fmla="*/ 0 h 825313"/>
                      <a:gd name="connsiteX1" fmla="*/ 2810174 w 2810174"/>
                      <a:gd name="connsiteY1" fmla="*/ 1 h 825313"/>
                      <a:gd name="connsiteX2" fmla="*/ 2810174 w 2810174"/>
                      <a:gd name="connsiteY2" fmla="*/ 113888 h 825313"/>
                      <a:gd name="connsiteX3" fmla="*/ 2810083 w 2810174"/>
                      <a:gd name="connsiteY3" fmla="*/ 114300 h 825313"/>
                      <a:gd name="connsiteX4" fmla="*/ 675118 w 2810174"/>
                      <a:gd name="connsiteY4" fmla="*/ 114300 h 825313"/>
                      <a:gd name="connsiteX5" fmla="*/ 482218 w 2810174"/>
                      <a:gd name="connsiteY5" fmla="*/ 222189 h 825313"/>
                      <a:gd name="connsiteX6" fmla="*/ 0 w 2810174"/>
                      <a:gd name="connsiteY6" fmla="*/ 825313 h 825313"/>
                      <a:gd name="connsiteX7" fmla="*/ 481348 w 2810174"/>
                      <a:gd name="connsiteY7" fmla="*/ 86729 h 825313"/>
                      <a:gd name="connsiteX8" fmla="*/ 575396 w 2810174"/>
                      <a:gd name="connsiteY8" fmla="*/ 0 h 825313"/>
                      <a:gd name="connsiteX0" fmla="*/ 502951 w 2737729"/>
                      <a:gd name="connsiteY0" fmla="*/ 0 h 739588"/>
                      <a:gd name="connsiteX1" fmla="*/ 2737729 w 2737729"/>
                      <a:gd name="connsiteY1" fmla="*/ 1 h 739588"/>
                      <a:gd name="connsiteX2" fmla="*/ 2737729 w 2737729"/>
                      <a:gd name="connsiteY2" fmla="*/ 113888 h 739588"/>
                      <a:gd name="connsiteX3" fmla="*/ 2737638 w 2737729"/>
                      <a:gd name="connsiteY3" fmla="*/ 114300 h 739588"/>
                      <a:gd name="connsiteX4" fmla="*/ 602673 w 2737729"/>
                      <a:gd name="connsiteY4" fmla="*/ 114300 h 739588"/>
                      <a:gd name="connsiteX5" fmla="*/ 409773 w 2737729"/>
                      <a:gd name="connsiteY5" fmla="*/ 222189 h 739588"/>
                      <a:gd name="connsiteX6" fmla="*/ 0 w 2737729"/>
                      <a:gd name="connsiteY6" fmla="*/ 739588 h 739588"/>
                      <a:gd name="connsiteX7" fmla="*/ 408903 w 2737729"/>
                      <a:gd name="connsiteY7" fmla="*/ 86729 h 739588"/>
                      <a:gd name="connsiteX8" fmla="*/ 502951 w 2737729"/>
                      <a:gd name="connsiteY8" fmla="*/ 0 h 739588"/>
                      <a:gd name="connsiteX0" fmla="*/ 523984 w 2758762"/>
                      <a:gd name="connsiteY0" fmla="*/ 0 h 620525"/>
                      <a:gd name="connsiteX1" fmla="*/ 2758762 w 2758762"/>
                      <a:gd name="connsiteY1" fmla="*/ 1 h 620525"/>
                      <a:gd name="connsiteX2" fmla="*/ 2758762 w 2758762"/>
                      <a:gd name="connsiteY2" fmla="*/ 113888 h 620525"/>
                      <a:gd name="connsiteX3" fmla="*/ 2758671 w 2758762"/>
                      <a:gd name="connsiteY3" fmla="*/ 114300 h 620525"/>
                      <a:gd name="connsiteX4" fmla="*/ 623706 w 2758762"/>
                      <a:gd name="connsiteY4" fmla="*/ 114300 h 620525"/>
                      <a:gd name="connsiteX5" fmla="*/ 430806 w 2758762"/>
                      <a:gd name="connsiteY5" fmla="*/ 222189 h 620525"/>
                      <a:gd name="connsiteX6" fmla="*/ 0 w 2758762"/>
                      <a:gd name="connsiteY6" fmla="*/ 620525 h 620525"/>
                      <a:gd name="connsiteX7" fmla="*/ 429936 w 2758762"/>
                      <a:gd name="connsiteY7" fmla="*/ 86729 h 620525"/>
                      <a:gd name="connsiteX8" fmla="*/ 523984 w 2758762"/>
                      <a:gd name="connsiteY8" fmla="*/ 0 h 620525"/>
                      <a:gd name="connsiteX0" fmla="*/ 523984 w 2758762"/>
                      <a:gd name="connsiteY0" fmla="*/ 0 h 620525"/>
                      <a:gd name="connsiteX1" fmla="*/ 2758762 w 2758762"/>
                      <a:gd name="connsiteY1" fmla="*/ 1 h 620525"/>
                      <a:gd name="connsiteX2" fmla="*/ 2758762 w 2758762"/>
                      <a:gd name="connsiteY2" fmla="*/ 113888 h 620525"/>
                      <a:gd name="connsiteX3" fmla="*/ 2758671 w 2758762"/>
                      <a:gd name="connsiteY3" fmla="*/ 114300 h 620525"/>
                      <a:gd name="connsiteX4" fmla="*/ 623706 w 2758762"/>
                      <a:gd name="connsiteY4" fmla="*/ 114300 h 620525"/>
                      <a:gd name="connsiteX5" fmla="*/ 430806 w 2758762"/>
                      <a:gd name="connsiteY5" fmla="*/ 222189 h 620525"/>
                      <a:gd name="connsiteX6" fmla="*/ 0 w 2758762"/>
                      <a:gd name="connsiteY6" fmla="*/ 620525 h 620525"/>
                      <a:gd name="connsiteX7" fmla="*/ 429936 w 2758762"/>
                      <a:gd name="connsiteY7" fmla="*/ 86729 h 620525"/>
                      <a:gd name="connsiteX8" fmla="*/ 523984 w 2758762"/>
                      <a:gd name="connsiteY8" fmla="*/ 0 h 620525"/>
                      <a:gd name="connsiteX0" fmla="*/ 523984 w 2758762"/>
                      <a:gd name="connsiteY0" fmla="*/ 0 h 620525"/>
                      <a:gd name="connsiteX1" fmla="*/ 2758762 w 2758762"/>
                      <a:gd name="connsiteY1" fmla="*/ 1 h 620525"/>
                      <a:gd name="connsiteX2" fmla="*/ 2758762 w 2758762"/>
                      <a:gd name="connsiteY2" fmla="*/ 113888 h 620525"/>
                      <a:gd name="connsiteX3" fmla="*/ 2758671 w 2758762"/>
                      <a:gd name="connsiteY3" fmla="*/ 114300 h 620525"/>
                      <a:gd name="connsiteX4" fmla="*/ 623706 w 2758762"/>
                      <a:gd name="connsiteY4" fmla="*/ 114300 h 620525"/>
                      <a:gd name="connsiteX5" fmla="*/ 414447 w 2758762"/>
                      <a:gd name="connsiteY5" fmla="*/ 217426 h 620525"/>
                      <a:gd name="connsiteX6" fmla="*/ 0 w 2758762"/>
                      <a:gd name="connsiteY6" fmla="*/ 620525 h 620525"/>
                      <a:gd name="connsiteX7" fmla="*/ 429936 w 2758762"/>
                      <a:gd name="connsiteY7" fmla="*/ 86729 h 620525"/>
                      <a:gd name="connsiteX8" fmla="*/ 523984 w 2758762"/>
                      <a:gd name="connsiteY8" fmla="*/ 0 h 620525"/>
                      <a:gd name="connsiteX0" fmla="*/ 523984 w 2758762"/>
                      <a:gd name="connsiteY0" fmla="*/ 0 h 620525"/>
                      <a:gd name="connsiteX1" fmla="*/ 2758762 w 2758762"/>
                      <a:gd name="connsiteY1" fmla="*/ 1 h 620525"/>
                      <a:gd name="connsiteX2" fmla="*/ 2758762 w 2758762"/>
                      <a:gd name="connsiteY2" fmla="*/ 113888 h 620525"/>
                      <a:gd name="connsiteX3" fmla="*/ 2758671 w 2758762"/>
                      <a:gd name="connsiteY3" fmla="*/ 114300 h 620525"/>
                      <a:gd name="connsiteX4" fmla="*/ 623706 w 2758762"/>
                      <a:gd name="connsiteY4" fmla="*/ 114300 h 620525"/>
                      <a:gd name="connsiteX5" fmla="*/ 414447 w 2758762"/>
                      <a:gd name="connsiteY5" fmla="*/ 217426 h 620525"/>
                      <a:gd name="connsiteX6" fmla="*/ 0 w 2758762"/>
                      <a:gd name="connsiteY6" fmla="*/ 620525 h 620525"/>
                      <a:gd name="connsiteX7" fmla="*/ 429936 w 2758762"/>
                      <a:gd name="connsiteY7" fmla="*/ 86729 h 620525"/>
                      <a:gd name="connsiteX8" fmla="*/ 523984 w 2758762"/>
                      <a:gd name="connsiteY8" fmla="*/ 0 h 620525"/>
                      <a:gd name="connsiteX0" fmla="*/ 502952 w 2737730"/>
                      <a:gd name="connsiteY0" fmla="*/ 0 h 594331"/>
                      <a:gd name="connsiteX1" fmla="*/ 2737730 w 2737730"/>
                      <a:gd name="connsiteY1" fmla="*/ 1 h 594331"/>
                      <a:gd name="connsiteX2" fmla="*/ 2737730 w 2737730"/>
                      <a:gd name="connsiteY2" fmla="*/ 113888 h 594331"/>
                      <a:gd name="connsiteX3" fmla="*/ 2737639 w 2737730"/>
                      <a:gd name="connsiteY3" fmla="*/ 114300 h 594331"/>
                      <a:gd name="connsiteX4" fmla="*/ 602674 w 2737730"/>
                      <a:gd name="connsiteY4" fmla="*/ 114300 h 594331"/>
                      <a:gd name="connsiteX5" fmla="*/ 393415 w 2737730"/>
                      <a:gd name="connsiteY5" fmla="*/ 217426 h 594331"/>
                      <a:gd name="connsiteX6" fmla="*/ 0 w 2737730"/>
                      <a:gd name="connsiteY6" fmla="*/ 594331 h 594331"/>
                      <a:gd name="connsiteX7" fmla="*/ 408904 w 2737730"/>
                      <a:gd name="connsiteY7" fmla="*/ 86729 h 594331"/>
                      <a:gd name="connsiteX8" fmla="*/ 502952 w 2737730"/>
                      <a:gd name="connsiteY8" fmla="*/ 0 h 594331"/>
                      <a:gd name="connsiteX0" fmla="*/ 502952 w 2737730"/>
                      <a:gd name="connsiteY0" fmla="*/ 0 h 594331"/>
                      <a:gd name="connsiteX1" fmla="*/ 2737730 w 2737730"/>
                      <a:gd name="connsiteY1" fmla="*/ 1 h 594331"/>
                      <a:gd name="connsiteX2" fmla="*/ 2737730 w 2737730"/>
                      <a:gd name="connsiteY2" fmla="*/ 113888 h 594331"/>
                      <a:gd name="connsiteX3" fmla="*/ 2737639 w 2737730"/>
                      <a:gd name="connsiteY3" fmla="*/ 114300 h 594331"/>
                      <a:gd name="connsiteX4" fmla="*/ 602674 w 2737730"/>
                      <a:gd name="connsiteY4" fmla="*/ 114300 h 594331"/>
                      <a:gd name="connsiteX5" fmla="*/ 393415 w 2737730"/>
                      <a:gd name="connsiteY5" fmla="*/ 217426 h 594331"/>
                      <a:gd name="connsiteX6" fmla="*/ 0 w 2737730"/>
                      <a:gd name="connsiteY6" fmla="*/ 594331 h 594331"/>
                      <a:gd name="connsiteX7" fmla="*/ 408904 w 2737730"/>
                      <a:gd name="connsiteY7" fmla="*/ 86729 h 594331"/>
                      <a:gd name="connsiteX8" fmla="*/ 502952 w 2737730"/>
                      <a:gd name="connsiteY8" fmla="*/ 0 h 594331"/>
                      <a:gd name="connsiteX0" fmla="*/ 502952 w 2737730"/>
                      <a:gd name="connsiteY0" fmla="*/ 0 h 594331"/>
                      <a:gd name="connsiteX1" fmla="*/ 2737730 w 2737730"/>
                      <a:gd name="connsiteY1" fmla="*/ 1 h 594331"/>
                      <a:gd name="connsiteX2" fmla="*/ 2737730 w 2737730"/>
                      <a:gd name="connsiteY2" fmla="*/ 113888 h 594331"/>
                      <a:gd name="connsiteX3" fmla="*/ 2737639 w 2737730"/>
                      <a:gd name="connsiteY3" fmla="*/ 114300 h 594331"/>
                      <a:gd name="connsiteX4" fmla="*/ 602674 w 2737730"/>
                      <a:gd name="connsiteY4" fmla="*/ 114300 h 594331"/>
                      <a:gd name="connsiteX5" fmla="*/ 393415 w 2737730"/>
                      <a:gd name="connsiteY5" fmla="*/ 217426 h 594331"/>
                      <a:gd name="connsiteX6" fmla="*/ 0 w 2737730"/>
                      <a:gd name="connsiteY6" fmla="*/ 594331 h 594331"/>
                      <a:gd name="connsiteX7" fmla="*/ 408904 w 2737730"/>
                      <a:gd name="connsiteY7" fmla="*/ 86729 h 594331"/>
                      <a:gd name="connsiteX8" fmla="*/ 502952 w 2737730"/>
                      <a:gd name="connsiteY8" fmla="*/ 0 h 594331"/>
                      <a:gd name="connsiteX0" fmla="*/ 502952 w 2737730"/>
                      <a:gd name="connsiteY0" fmla="*/ 0 h 594331"/>
                      <a:gd name="connsiteX1" fmla="*/ 2737730 w 2737730"/>
                      <a:gd name="connsiteY1" fmla="*/ 1 h 594331"/>
                      <a:gd name="connsiteX2" fmla="*/ 2737730 w 2737730"/>
                      <a:gd name="connsiteY2" fmla="*/ 113888 h 594331"/>
                      <a:gd name="connsiteX3" fmla="*/ 2737639 w 2737730"/>
                      <a:gd name="connsiteY3" fmla="*/ 114300 h 594331"/>
                      <a:gd name="connsiteX4" fmla="*/ 602674 w 2737730"/>
                      <a:gd name="connsiteY4" fmla="*/ 114300 h 594331"/>
                      <a:gd name="connsiteX5" fmla="*/ 393415 w 2737730"/>
                      <a:gd name="connsiteY5" fmla="*/ 217426 h 594331"/>
                      <a:gd name="connsiteX6" fmla="*/ 0 w 2737730"/>
                      <a:gd name="connsiteY6" fmla="*/ 594331 h 594331"/>
                      <a:gd name="connsiteX7" fmla="*/ 408904 w 2737730"/>
                      <a:gd name="connsiteY7" fmla="*/ 86729 h 594331"/>
                      <a:gd name="connsiteX8" fmla="*/ 502952 w 2737730"/>
                      <a:gd name="connsiteY8" fmla="*/ 0 h 594331"/>
                      <a:gd name="connsiteX0" fmla="*/ 502952 w 2737730"/>
                      <a:gd name="connsiteY0" fmla="*/ 0 h 594331"/>
                      <a:gd name="connsiteX1" fmla="*/ 2737730 w 2737730"/>
                      <a:gd name="connsiteY1" fmla="*/ 1 h 594331"/>
                      <a:gd name="connsiteX2" fmla="*/ 2737730 w 2737730"/>
                      <a:gd name="connsiteY2" fmla="*/ 113888 h 594331"/>
                      <a:gd name="connsiteX3" fmla="*/ 2737639 w 2737730"/>
                      <a:gd name="connsiteY3" fmla="*/ 114300 h 594331"/>
                      <a:gd name="connsiteX4" fmla="*/ 602674 w 2737730"/>
                      <a:gd name="connsiteY4" fmla="*/ 114300 h 594331"/>
                      <a:gd name="connsiteX5" fmla="*/ 393415 w 2737730"/>
                      <a:gd name="connsiteY5" fmla="*/ 217426 h 594331"/>
                      <a:gd name="connsiteX6" fmla="*/ 0 w 2737730"/>
                      <a:gd name="connsiteY6" fmla="*/ 594331 h 594331"/>
                      <a:gd name="connsiteX7" fmla="*/ 408904 w 2737730"/>
                      <a:gd name="connsiteY7" fmla="*/ 86729 h 594331"/>
                      <a:gd name="connsiteX8" fmla="*/ 502952 w 2737730"/>
                      <a:gd name="connsiteY8" fmla="*/ 0 h 59433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2737730" h="594331">
                        <a:moveTo>
                          <a:pt x="502952" y="0"/>
                        </a:moveTo>
                        <a:lnTo>
                          <a:pt x="2737730" y="1"/>
                        </a:lnTo>
                        <a:lnTo>
                          <a:pt x="2737730" y="113888"/>
                        </a:lnTo>
                        <a:cubicBezTo>
                          <a:pt x="2737700" y="114025"/>
                          <a:pt x="2737669" y="114163"/>
                          <a:pt x="2737639" y="114300"/>
                        </a:cubicBezTo>
                        <a:lnTo>
                          <a:pt x="602674" y="114300"/>
                        </a:lnTo>
                        <a:cubicBezTo>
                          <a:pt x="496892" y="107674"/>
                          <a:pt x="470755" y="120674"/>
                          <a:pt x="393415" y="217426"/>
                        </a:cubicBezTo>
                        <a:cubicBezTo>
                          <a:pt x="292657" y="302580"/>
                          <a:pt x="131138" y="468696"/>
                          <a:pt x="0" y="594331"/>
                        </a:cubicBezTo>
                        <a:cubicBezTo>
                          <a:pt x="186156" y="350518"/>
                          <a:pt x="225086" y="294824"/>
                          <a:pt x="408904" y="86729"/>
                        </a:cubicBezTo>
                        <a:cubicBezTo>
                          <a:pt x="447396" y="30832"/>
                          <a:pt x="457315" y="8273"/>
                          <a:pt x="502952" y="0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000000">
                          <a:lumMod val="50000"/>
                          <a:lumOff val="50000"/>
                        </a:srgbClr>
                      </a:gs>
                      <a:gs pos="45000">
                        <a:srgbClr val="000000">
                          <a:lumMod val="75000"/>
                          <a:lumOff val="25000"/>
                        </a:srgbClr>
                      </a:gs>
                      <a:gs pos="100000">
                        <a:srgbClr val="000000">
                          <a:lumMod val="85000"/>
                          <a:lumOff val="15000"/>
                        </a:srgbClr>
                      </a:gs>
                    </a:gsLst>
                    <a:lin ang="10800000" scaled="1"/>
                  </a:gradFill>
                  <a:ln w="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en-US" kern="0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24" name="Rectangle 323"/>
                  <p:cNvSpPr/>
                  <p:nvPr/>
                </p:nvSpPr>
                <p:spPr>
                  <a:xfrm>
                    <a:off x="2605737" y="-792179"/>
                    <a:ext cx="852774" cy="122957"/>
                  </a:xfrm>
                  <a:prstGeom prst="rect">
                    <a:avLst/>
                  </a:prstGeom>
                  <a:gradFill>
                    <a:gsLst>
                      <a:gs pos="3704">
                        <a:srgbClr val="11A4EC">
                          <a:lumMod val="75000"/>
                        </a:srgbClr>
                      </a:gs>
                      <a:gs pos="17000">
                        <a:srgbClr val="11A4EC">
                          <a:lumMod val="75000"/>
                        </a:srgbClr>
                      </a:gs>
                      <a:gs pos="28000">
                        <a:srgbClr val="C0E9FC">
                          <a:lumMod val="50000"/>
                        </a:srgbClr>
                      </a:gs>
                      <a:gs pos="100000">
                        <a:srgbClr val="C0E9FC">
                          <a:lumMod val="75000"/>
                        </a:srgbClr>
                      </a:gs>
                    </a:gsLst>
                    <a:lin ang="10800000" scaled="1"/>
                  </a:gradFill>
                  <a:ln w="12700" cap="flat" cmpd="sng" algn="ctr">
                    <a:noFill/>
                    <a:prstDash val="solid"/>
                    <a:miter lim="800000"/>
                  </a:ln>
                  <a:effectLst>
                    <a:outerShdw blurRad="63500" algn="ctr" rotWithShape="0">
                      <a:prstClr val="black">
                        <a:alpha val="25000"/>
                      </a:prstClr>
                    </a:outerShdw>
                  </a:effectLst>
                </p:spPr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en-US" kern="0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25" name="Rectangle 324"/>
                  <p:cNvSpPr/>
                  <p:nvPr/>
                </p:nvSpPr>
                <p:spPr>
                  <a:xfrm>
                    <a:off x="2602561" y="-49994"/>
                    <a:ext cx="852774" cy="122957"/>
                  </a:xfrm>
                  <a:prstGeom prst="rect">
                    <a:avLst/>
                  </a:prstGeom>
                  <a:gradFill>
                    <a:gsLst>
                      <a:gs pos="3704">
                        <a:srgbClr val="11A4EC">
                          <a:lumMod val="75000"/>
                        </a:srgbClr>
                      </a:gs>
                      <a:gs pos="17000">
                        <a:srgbClr val="11A4EC">
                          <a:lumMod val="75000"/>
                        </a:srgbClr>
                      </a:gs>
                      <a:gs pos="28000">
                        <a:srgbClr val="C0E9FC">
                          <a:lumMod val="50000"/>
                        </a:srgbClr>
                      </a:gs>
                      <a:gs pos="100000">
                        <a:srgbClr val="C0E9FC">
                          <a:lumMod val="75000"/>
                        </a:srgbClr>
                      </a:gs>
                    </a:gsLst>
                    <a:lin ang="10800000" scaled="1"/>
                  </a:gradFill>
                  <a:ln w="12700" cap="flat" cmpd="sng" algn="ctr">
                    <a:noFill/>
                    <a:prstDash val="solid"/>
                    <a:miter lim="800000"/>
                  </a:ln>
                  <a:effectLst>
                    <a:outerShdw blurRad="63500" algn="ctr" rotWithShape="0">
                      <a:prstClr val="black">
                        <a:alpha val="25000"/>
                      </a:prstClr>
                    </a:outerShdw>
                  </a:effectLst>
                </p:spPr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en-US" kern="0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26" name="Rectangle 325"/>
                  <p:cNvSpPr/>
                  <p:nvPr/>
                </p:nvSpPr>
                <p:spPr>
                  <a:xfrm>
                    <a:off x="2604151" y="694572"/>
                    <a:ext cx="852774" cy="122957"/>
                  </a:xfrm>
                  <a:prstGeom prst="rect">
                    <a:avLst/>
                  </a:prstGeom>
                  <a:gradFill>
                    <a:gsLst>
                      <a:gs pos="3704">
                        <a:srgbClr val="11A4EC">
                          <a:lumMod val="75000"/>
                        </a:srgbClr>
                      </a:gs>
                      <a:gs pos="17000">
                        <a:srgbClr val="11A4EC">
                          <a:lumMod val="75000"/>
                        </a:srgbClr>
                      </a:gs>
                      <a:gs pos="28000">
                        <a:srgbClr val="C0E9FC">
                          <a:lumMod val="50000"/>
                        </a:srgbClr>
                      </a:gs>
                      <a:gs pos="100000">
                        <a:srgbClr val="C0E9FC">
                          <a:lumMod val="75000"/>
                        </a:srgbClr>
                      </a:gs>
                    </a:gsLst>
                    <a:lin ang="10800000" scaled="1"/>
                  </a:gradFill>
                  <a:ln w="12700" cap="flat" cmpd="sng" algn="ctr">
                    <a:noFill/>
                    <a:prstDash val="solid"/>
                    <a:miter lim="800000"/>
                  </a:ln>
                  <a:effectLst>
                    <a:outerShdw blurRad="63500" algn="ctr" rotWithShape="0">
                      <a:prstClr val="black">
                        <a:alpha val="25000"/>
                      </a:prstClr>
                    </a:outerShdw>
                  </a:effectLst>
                </p:spPr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en-US" kern="0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27" name="Rectangle 326"/>
                  <p:cNvSpPr/>
                  <p:nvPr/>
                </p:nvSpPr>
                <p:spPr>
                  <a:xfrm>
                    <a:off x="2602564" y="1431996"/>
                    <a:ext cx="852774" cy="122957"/>
                  </a:xfrm>
                  <a:prstGeom prst="rect">
                    <a:avLst/>
                  </a:prstGeom>
                  <a:gradFill>
                    <a:gsLst>
                      <a:gs pos="3704">
                        <a:srgbClr val="11A4EC">
                          <a:lumMod val="75000"/>
                        </a:srgbClr>
                      </a:gs>
                      <a:gs pos="17000">
                        <a:srgbClr val="11A4EC">
                          <a:lumMod val="75000"/>
                        </a:srgbClr>
                      </a:gs>
                      <a:gs pos="28000">
                        <a:srgbClr val="C0E9FC">
                          <a:lumMod val="50000"/>
                        </a:srgbClr>
                      </a:gs>
                      <a:gs pos="100000">
                        <a:srgbClr val="C0E9FC">
                          <a:lumMod val="75000"/>
                        </a:srgbClr>
                      </a:gs>
                    </a:gsLst>
                    <a:lin ang="10800000" scaled="1"/>
                  </a:gradFill>
                  <a:ln w="12700" cap="flat" cmpd="sng" algn="ctr">
                    <a:noFill/>
                    <a:prstDash val="solid"/>
                    <a:miter lim="800000"/>
                  </a:ln>
                  <a:effectLst>
                    <a:outerShdw blurRad="63500" algn="ctr" rotWithShape="0">
                      <a:prstClr val="black">
                        <a:alpha val="25000"/>
                      </a:prstClr>
                    </a:outerShdw>
                  </a:effectLst>
                </p:spPr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en-US" kern="0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28" name="Rectangle 25"/>
                  <p:cNvSpPr/>
                  <p:nvPr/>
                </p:nvSpPr>
                <p:spPr>
                  <a:xfrm>
                    <a:off x="646354" y="-763468"/>
                    <a:ext cx="465777" cy="630632"/>
                  </a:xfrm>
                  <a:custGeom>
                    <a:avLst/>
                    <a:gdLst>
                      <a:gd name="connsiteX0" fmla="*/ 0 w 110169"/>
                      <a:gd name="connsiteY0" fmla="*/ 0 h 110169"/>
                      <a:gd name="connsiteX1" fmla="*/ 110169 w 110169"/>
                      <a:gd name="connsiteY1" fmla="*/ 0 h 110169"/>
                      <a:gd name="connsiteX2" fmla="*/ 110169 w 110169"/>
                      <a:gd name="connsiteY2" fmla="*/ 110169 h 110169"/>
                      <a:gd name="connsiteX3" fmla="*/ 0 w 110169"/>
                      <a:gd name="connsiteY3" fmla="*/ 110169 h 110169"/>
                      <a:gd name="connsiteX4" fmla="*/ 0 w 110169"/>
                      <a:gd name="connsiteY4" fmla="*/ 0 h 110169"/>
                      <a:gd name="connsiteX0" fmla="*/ 0 w 495760"/>
                      <a:gd name="connsiteY0" fmla="*/ 517793 h 517793"/>
                      <a:gd name="connsiteX1" fmla="*/ 495760 w 495760"/>
                      <a:gd name="connsiteY1" fmla="*/ 0 h 517793"/>
                      <a:gd name="connsiteX2" fmla="*/ 495760 w 495760"/>
                      <a:gd name="connsiteY2" fmla="*/ 110169 h 517793"/>
                      <a:gd name="connsiteX3" fmla="*/ 385591 w 495760"/>
                      <a:gd name="connsiteY3" fmla="*/ 110169 h 517793"/>
                      <a:gd name="connsiteX4" fmla="*/ 0 w 495760"/>
                      <a:gd name="connsiteY4" fmla="*/ 517793 h 517793"/>
                      <a:gd name="connsiteX0" fmla="*/ 0 w 495760"/>
                      <a:gd name="connsiteY0" fmla="*/ 517793 h 594912"/>
                      <a:gd name="connsiteX1" fmla="*/ 495760 w 495760"/>
                      <a:gd name="connsiteY1" fmla="*/ 0 h 594912"/>
                      <a:gd name="connsiteX2" fmla="*/ 495760 w 495760"/>
                      <a:gd name="connsiteY2" fmla="*/ 110169 h 594912"/>
                      <a:gd name="connsiteX3" fmla="*/ 11018 w 495760"/>
                      <a:gd name="connsiteY3" fmla="*/ 594912 h 594912"/>
                      <a:gd name="connsiteX4" fmla="*/ 0 w 495760"/>
                      <a:gd name="connsiteY4" fmla="*/ 517793 h 594912"/>
                      <a:gd name="connsiteX0" fmla="*/ 0 w 495760"/>
                      <a:gd name="connsiteY0" fmla="*/ 517793 h 594912"/>
                      <a:gd name="connsiteX1" fmla="*/ 495760 w 495760"/>
                      <a:gd name="connsiteY1" fmla="*/ 0 h 594912"/>
                      <a:gd name="connsiteX2" fmla="*/ 495760 w 495760"/>
                      <a:gd name="connsiteY2" fmla="*/ 136363 h 594912"/>
                      <a:gd name="connsiteX3" fmla="*/ 11018 w 495760"/>
                      <a:gd name="connsiteY3" fmla="*/ 594912 h 594912"/>
                      <a:gd name="connsiteX4" fmla="*/ 0 w 495760"/>
                      <a:gd name="connsiteY4" fmla="*/ 517793 h 594912"/>
                      <a:gd name="connsiteX0" fmla="*/ 0 w 495760"/>
                      <a:gd name="connsiteY0" fmla="*/ 517793 h 623487"/>
                      <a:gd name="connsiteX1" fmla="*/ 495760 w 495760"/>
                      <a:gd name="connsiteY1" fmla="*/ 0 h 623487"/>
                      <a:gd name="connsiteX2" fmla="*/ 495760 w 495760"/>
                      <a:gd name="connsiteY2" fmla="*/ 136363 h 623487"/>
                      <a:gd name="connsiteX3" fmla="*/ 30068 w 495760"/>
                      <a:gd name="connsiteY3" fmla="*/ 623487 h 623487"/>
                      <a:gd name="connsiteX4" fmla="*/ 0 w 495760"/>
                      <a:gd name="connsiteY4" fmla="*/ 517793 h 623487"/>
                      <a:gd name="connsiteX0" fmla="*/ 888 w 465692"/>
                      <a:gd name="connsiteY0" fmla="*/ 517793 h 623487"/>
                      <a:gd name="connsiteX1" fmla="*/ 465692 w 465692"/>
                      <a:gd name="connsiteY1" fmla="*/ 0 h 623487"/>
                      <a:gd name="connsiteX2" fmla="*/ 465692 w 465692"/>
                      <a:gd name="connsiteY2" fmla="*/ 136363 h 623487"/>
                      <a:gd name="connsiteX3" fmla="*/ 0 w 465692"/>
                      <a:gd name="connsiteY3" fmla="*/ 623487 h 623487"/>
                      <a:gd name="connsiteX4" fmla="*/ 888 w 465692"/>
                      <a:gd name="connsiteY4" fmla="*/ 517793 h 623487"/>
                      <a:gd name="connsiteX0" fmla="*/ 3270 w 465692"/>
                      <a:gd name="connsiteY0" fmla="*/ 515412 h 623487"/>
                      <a:gd name="connsiteX1" fmla="*/ 465692 w 465692"/>
                      <a:gd name="connsiteY1" fmla="*/ 0 h 623487"/>
                      <a:gd name="connsiteX2" fmla="*/ 465692 w 465692"/>
                      <a:gd name="connsiteY2" fmla="*/ 136363 h 623487"/>
                      <a:gd name="connsiteX3" fmla="*/ 0 w 465692"/>
                      <a:gd name="connsiteY3" fmla="*/ 623487 h 623487"/>
                      <a:gd name="connsiteX4" fmla="*/ 3270 w 465692"/>
                      <a:gd name="connsiteY4" fmla="*/ 515412 h 623487"/>
                      <a:gd name="connsiteX0" fmla="*/ 0 w 462422"/>
                      <a:gd name="connsiteY0" fmla="*/ 515412 h 625869"/>
                      <a:gd name="connsiteX1" fmla="*/ 462422 w 462422"/>
                      <a:gd name="connsiteY1" fmla="*/ 0 h 625869"/>
                      <a:gd name="connsiteX2" fmla="*/ 462422 w 462422"/>
                      <a:gd name="connsiteY2" fmla="*/ 136363 h 625869"/>
                      <a:gd name="connsiteX3" fmla="*/ 1492 w 462422"/>
                      <a:gd name="connsiteY3" fmla="*/ 625869 h 625869"/>
                      <a:gd name="connsiteX4" fmla="*/ 0 w 462422"/>
                      <a:gd name="connsiteY4" fmla="*/ 515412 h 625869"/>
                      <a:gd name="connsiteX0" fmla="*/ 0 w 464804"/>
                      <a:gd name="connsiteY0" fmla="*/ 515412 h 625869"/>
                      <a:gd name="connsiteX1" fmla="*/ 462422 w 464804"/>
                      <a:gd name="connsiteY1" fmla="*/ 0 h 625869"/>
                      <a:gd name="connsiteX2" fmla="*/ 464804 w 464804"/>
                      <a:gd name="connsiteY2" fmla="*/ 143506 h 625869"/>
                      <a:gd name="connsiteX3" fmla="*/ 1492 w 464804"/>
                      <a:gd name="connsiteY3" fmla="*/ 625869 h 625869"/>
                      <a:gd name="connsiteX4" fmla="*/ 0 w 464804"/>
                      <a:gd name="connsiteY4" fmla="*/ 515412 h 625869"/>
                      <a:gd name="connsiteX0" fmla="*/ 3310 w 468114"/>
                      <a:gd name="connsiteY0" fmla="*/ 515412 h 625869"/>
                      <a:gd name="connsiteX1" fmla="*/ 465732 w 468114"/>
                      <a:gd name="connsiteY1" fmla="*/ 0 h 625869"/>
                      <a:gd name="connsiteX2" fmla="*/ 468114 w 468114"/>
                      <a:gd name="connsiteY2" fmla="*/ 143506 h 625869"/>
                      <a:gd name="connsiteX3" fmla="*/ 40 w 468114"/>
                      <a:gd name="connsiteY3" fmla="*/ 625869 h 625869"/>
                      <a:gd name="connsiteX4" fmla="*/ 3310 w 468114"/>
                      <a:gd name="connsiteY4" fmla="*/ 515412 h 625869"/>
                      <a:gd name="connsiteX0" fmla="*/ 3310 w 468114"/>
                      <a:gd name="connsiteY0" fmla="*/ 515412 h 625869"/>
                      <a:gd name="connsiteX1" fmla="*/ 465732 w 468114"/>
                      <a:gd name="connsiteY1" fmla="*/ 0 h 625869"/>
                      <a:gd name="connsiteX2" fmla="*/ 468114 w 468114"/>
                      <a:gd name="connsiteY2" fmla="*/ 133981 h 625869"/>
                      <a:gd name="connsiteX3" fmla="*/ 40 w 468114"/>
                      <a:gd name="connsiteY3" fmla="*/ 625869 h 625869"/>
                      <a:gd name="connsiteX4" fmla="*/ 3310 w 468114"/>
                      <a:gd name="connsiteY4" fmla="*/ 515412 h 625869"/>
                      <a:gd name="connsiteX0" fmla="*/ 0 w 469566"/>
                      <a:gd name="connsiteY0" fmla="*/ 515412 h 625869"/>
                      <a:gd name="connsiteX1" fmla="*/ 467184 w 469566"/>
                      <a:gd name="connsiteY1" fmla="*/ 0 h 625869"/>
                      <a:gd name="connsiteX2" fmla="*/ 469566 w 469566"/>
                      <a:gd name="connsiteY2" fmla="*/ 133981 h 625869"/>
                      <a:gd name="connsiteX3" fmla="*/ 1492 w 469566"/>
                      <a:gd name="connsiteY3" fmla="*/ 625869 h 625869"/>
                      <a:gd name="connsiteX4" fmla="*/ 0 w 469566"/>
                      <a:gd name="connsiteY4" fmla="*/ 515412 h 625869"/>
                      <a:gd name="connsiteX0" fmla="*/ 0 w 469566"/>
                      <a:gd name="connsiteY0" fmla="*/ 515412 h 628250"/>
                      <a:gd name="connsiteX1" fmla="*/ 467184 w 469566"/>
                      <a:gd name="connsiteY1" fmla="*/ 0 h 628250"/>
                      <a:gd name="connsiteX2" fmla="*/ 469566 w 469566"/>
                      <a:gd name="connsiteY2" fmla="*/ 133981 h 628250"/>
                      <a:gd name="connsiteX3" fmla="*/ 1492 w 469566"/>
                      <a:gd name="connsiteY3" fmla="*/ 628250 h 628250"/>
                      <a:gd name="connsiteX4" fmla="*/ 0 w 469566"/>
                      <a:gd name="connsiteY4" fmla="*/ 515412 h 628250"/>
                      <a:gd name="connsiteX0" fmla="*/ 0 w 469566"/>
                      <a:gd name="connsiteY0" fmla="*/ 515412 h 628250"/>
                      <a:gd name="connsiteX1" fmla="*/ 467184 w 469566"/>
                      <a:gd name="connsiteY1" fmla="*/ 0 h 628250"/>
                      <a:gd name="connsiteX2" fmla="*/ 469566 w 469566"/>
                      <a:gd name="connsiteY2" fmla="*/ 133981 h 628250"/>
                      <a:gd name="connsiteX3" fmla="*/ 1492 w 469566"/>
                      <a:gd name="connsiteY3" fmla="*/ 628250 h 628250"/>
                      <a:gd name="connsiteX4" fmla="*/ 0 w 469566"/>
                      <a:gd name="connsiteY4" fmla="*/ 515412 h 628250"/>
                      <a:gd name="connsiteX0" fmla="*/ 0 w 471948"/>
                      <a:gd name="connsiteY0" fmla="*/ 508268 h 628250"/>
                      <a:gd name="connsiteX1" fmla="*/ 469566 w 471948"/>
                      <a:gd name="connsiteY1" fmla="*/ 0 h 628250"/>
                      <a:gd name="connsiteX2" fmla="*/ 471948 w 471948"/>
                      <a:gd name="connsiteY2" fmla="*/ 133981 h 628250"/>
                      <a:gd name="connsiteX3" fmla="*/ 3874 w 471948"/>
                      <a:gd name="connsiteY3" fmla="*/ 628250 h 628250"/>
                      <a:gd name="connsiteX4" fmla="*/ 0 w 471948"/>
                      <a:gd name="connsiteY4" fmla="*/ 508268 h 628250"/>
                      <a:gd name="connsiteX0" fmla="*/ 3311 w 468115"/>
                      <a:gd name="connsiteY0" fmla="*/ 503506 h 628250"/>
                      <a:gd name="connsiteX1" fmla="*/ 465733 w 468115"/>
                      <a:gd name="connsiteY1" fmla="*/ 0 h 628250"/>
                      <a:gd name="connsiteX2" fmla="*/ 468115 w 468115"/>
                      <a:gd name="connsiteY2" fmla="*/ 133981 h 628250"/>
                      <a:gd name="connsiteX3" fmla="*/ 41 w 468115"/>
                      <a:gd name="connsiteY3" fmla="*/ 628250 h 628250"/>
                      <a:gd name="connsiteX4" fmla="*/ 3311 w 468115"/>
                      <a:gd name="connsiteY4" fmla="*/ 503506 h 628250"/>
                      <a:gd name="connsiteX0" fmla="*/ 973 w 465777"/>
                      <a:gd name="connsiteY0" fmla="*/ 503506 h 630632"/>
                      <a:gd name="connsiteX1" fmla="*/ 463395 w 465777"/>
                      <a:gd name="connsiteY1" fmla="*/ 0 h 630632"/>
                      <a:gd name="connsiteX2" fmla="*/ 465777 w 465777"/>
                      <a:gd name="connsiteY2" fmla="*/ 133981 h 630632"/>
                      <a:gd name="connsiteX3" fmla="*/ 85 w 465777"/>
                      <a:gd name="connsiteY3" fmla="*/ 630632 h 630632"/>
                      <a:gd name="connsiteX4" fmla="*/ 973 w 465777"/>
                      <a:gd name="connsiteY4" fmla="*/ 503506 h 6306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65777" h="630632">
                        <a:moveTo>
                          <a:pt x="973" y="503506"/>
                        </a:moveTo>
                        <a:lnTo>
                          <a:pt x="463395" y="0"/>
                        </a:lnTo>
                        <a:lnTo>
                          <a:pt x="465777" y="133981"/>
                        </a:lnTo>
                        <a:lnTo>
                          <a:pt x="85" y="630632"/>
                        </a:lnTo>
                        <a:cubicBezTo>
                          <a:pt x="-412" y="593813"/>
                          <a:pt x="1470" y="540325"/>
                          <a:pt x="973" y="503506"/>
                        </a:cubicBezTo>
                        <a:close/>
                      </a:path>
                    </a:pathLst>
                  </a:custGeom>
                  <a:solidFill>
                    <a:srgbClr val="000000">
                      <a:lumMod val="85000"/>
                      <a:lumOff val="15000"/>
                    </a:srgbClr>
                  </a:solidFill>
                  <a:ln w="0" cap="flat" cmpd="sng" algn="ctr">
                    <a:solidFill>
                      <a:srgbClr val="FFFFFF">
                        <a:lumMod val="65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en-US" kern="0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29" name="Rectangle 25"/>
                  <p:cNvSpPr/>
                  <p:nvPr/>
                </p:nvSpPr>
                <p:spPr>
                  <a:xfrm>
                    <a:off x="657784" y="-41079"/>
                    <a:ext cx="465777" cy="630632"/>
                  </a:xfrm>
                  <a:custGeom>
                    <a:avLst/>
                    <a:gdLst>
                      <a:gd name="connsiteX0" fmla="*/ 0 w 110169"/>
                      <a:gd name="connsiteY0" fmla="*/ 0 h 110169"/>
                      <a:gd name="connsiteX1" fmla="*/ 110169 w 110169"/>
                      <a:gd name="connsiteY1" fmla="*/ 0 h 110169"/>
                      <a:gd name="connsiteX2" fmla="*/ 110169 w 110169"/>
                      <a:gd name="connsiteY2" fmla="*/ 110169 h 110169"/>
                      <a:gd name="connsiteX3" fmla="*/ 0 w 110169"/>
                      <a:gd name="connsiteY3" fmla="*/ 110169 h 110169"/>
                      <a:gd name="connsiteX4" fmla="*/ 0 w 110169"/>
                      <a:gd name="connsiteY4" fmla="*/ 0 h 110169"/>
                      <a:gd name="connsiteX0" fmla="*/ 0 w 495760"/>
                      <a:gd name="connsiteY0" fmla="*/ 517793 h 517793"/>
                      <a:gd name="connsiteX1" fmla="*/ 495760 w 495760"/>
                      <a:gd name="connsiteY1" fmla="*/ 0 h 517793"/>
                      <a:gd name="connsiteX2" fmla="*/ 495760 w 495760"/>
                      <a:gd name="connsiteY2" fmla="*/ 110169 h 517793"/>
                      <a:gd name="connsiteX3" fmla="*/ 385591 w 495760"/>
                      <a:gd name="connsiteY3" fmla="*/ 110169 h 517793"/>
                      <a:gd name="connsiteX4" fmla="*/ 0 w 495760"/>
                      <a:gd name="connsiteY4" fmla="*/ 517793 h 517793"/>
                      <a:gd name="connsiteX0" fmla="*/ 0 w 495760"/>
                      <a:gd name="connsiteY0" fmla="*/ 517793 h 594912"/>
                      <a:gd name="connsiteX1" fmla="*/ 495760 w 495760"/>
                      <a:gd name="connsiteY1" fmla="*/ 0 h 594912"/>
                      <a:gd name="connsiteX2" fmla="*/ 495760 w 495760"/>
                      <a:gd name="connsiteY2" fmla="*/ 110169 h 594912"/>
                      <a:gd name="connsiteX3" fmla="*/ 11018 w 495760"/>
                      <a:gd name="connsiteY3" fmla="*/ 594912 h 594912"/>
                      <a:gd name="connsiteX4" fmla="*/ 0 w 495760"/>
                      <a:gd name="connsiteY4" fmla="*/ 517793 h 594912"/>
                      <a:gd name="connsiteX0" fmla="*/ 0 w 495760"/>
                      <a:gd name="connsiteY0" fmla="*/ 517793 h 594912"/>
                      <a:gd name="connsiteX1" fmla="*/ 495760 w 495760"/>
                      <a:gd name="connsiteY1" fmla="*/ 0 h 594912"/>
                      <a:gd name="connsiteX2" fmla="*/ 495760 w 495760"/>
                      <a:gd name="connsiteY2" fmla="*/ 136363 h 594912"/>
                      <a:gd name="connsiteX3" fmla="*/ 11018 w 495760"/>
                      <a:gd name="connsiteY3" fmla="*/ 594912 h 594912"/>
                      <a:gd name="connsiteX4" fmla="*/ 0 w 495760"/>
                      <a:gd name="connsiteY4" fmla="*/ 517793 h 594912"/>
                      <a:gd name="connsiteX0" fmla="*/ 0 w 495760"/>
                      <a:gd name="connsiteY0" fmla="*/ 517793 h 623487"/>
                      <a:gd name="connsiteX1" fmla="*/ 495760 w 495760"/>
                      <a:gd name="connsiteY1" fmla="*/ 0 h 623487"/>
                      <a:gd name="connsiteX2" fmla="*/ 495760 w 495760"/>
                      <a:gd name="connsiteY2" fmla="*/ 136363 h 623487"/>
                      <a:gd name="connsiteX3" fmla="*/ 30068 w 495760"/>
                      <a:gd name="connsiteY3" fmla="*/ 623487 h 623487"/>
                      <a:gd name="connsiteX4" fmla="*/ 0 w 495760"/>
                      <a:gd name="connsiteY4" fmla="*/ 517793 h 623487"/>
                      <a:gd name="connsiteX0" fmla="*/ 888 w 465692"/>
                      <a:gd name="connsiteY0" fmla="*/ 517793 h 623487"/>
                      <a:gd name="connsiteX1" fmla="*/ 465692 w 465692"/>
                      <a:gd name="connsiteY1" fmla="*/ 0 h 623487"/>
                      <a:gd name="connsiteX2" fmla="*/ 465692 w 465692"/>
                      <a:gd name="connsiteY2" fmla="*/ 136363 h 623487"/>
                      <a:gd name="connsiteX3" fmla="*/ 0 w 465692"/>
                      <a:gd name="connsiteY3" fmla="*/ 623487 h 623487"/>
                      <a:gd name="connsiteX4" fmla="*/ 888 w 465692"/>
                      <a:gd name="connsiteY4" fmla="*/ 517793 h 623487"/>
                      <a:gd name="connsiteX0" fmla="*/ 3270 w 465692"/>
                      <a:gd name="connsiteY0" fmla="*/ 515412 h 623487"/>
                      <a:gd name="connsiteX1" fmla="*/ 465692 w 465692"/>
                      <a:gd name="connsiteY1" fmla="*/ 0 h 623487"/>
                      <a:gd name="connsiteX2" fmla="*/ 465692 w 465692"/>
                      <a:gd name="connsiteY2" fmla="*/ 136363 h 623487"/>
                      <a:gd name="connsiteX3" fmla="*/ 0 w 465692"/>
                      <a:gd name="connsiteY3" fmla="*/ 623487 h 623487"/>
                      <a:gd name="connsiteX4" fmla="*/ 3270 w 465692"/>
                      <a:gd name="connsiteY4" fmla="*/ 515412 h 623487"/>
                      <a:gd name="connsiteX0" fmla="*/ 0 w 462422"/>
                      <a:gd name="connsiteY0" fmla="*/ 515412 h 625869"/>
                      <a:gd name="connsiteX1" fmla="*/ 462422 w 462422"/>
                      <a:gd name="connsiteY1" fmla="*/ 0 h 625869"/>
                      <a:gd name="connsiteX2" fmla="*/ 462422 w 462422"/>
                      <a:gd name="connsiteY2" fmla="*/ 136363 h 625869"/>
                      <a:gd name="connsiteX3" fmla="*/ 1492 w 462422"/>
                      <a:gd name="connsiteY3" fmla="*/ 625869 h 625869"/>
                      <a:gd name="connsiteX4" fmla="*/ 0 w 462422"/>
                      <a:gd name="connsiteY4" fmla="*/ 515412 h 625869"/>
                      <a:gd name="connsiteX0" fmla="*/ 0 w 464804"/>
                      <a:gd name="connsiteY0" fmla="*/ 515412 h 625869"/>
                      <a:gd name="connsiteX1" fmla="*/ 462422 w 464804"/>
                      <a:gd name="connsiteY1" fmla="*/ 0 h 625869"/>
                      <a:gd name="connsiteX2" fmla="*/ 464804 w 464804"/>
                      <a:gd name="connsiteY2" fmla="*/ 143506 h 625869"/>
                      <a:gd name="connsiteX3" fmla="*/ 1492 w 464804"/>
                      <a:gd name="connsiteY3" fmla="*/ 625869 h 625869"/>
                      <a:gd name="connsiteX4" fmla="*/ 0 w 464804"/>
                      <a:gd name="connsiteY4" fmla="*/ 515412 h 625869"/>
                      <a:gd name="connsiteX0" fmla="*/ 3310 w 468114"/>
                      <a:gd name="connsiteY0" fmla="*/ 515412 h 625869"/>
                      <a:gd name="connsiteX1" fmla="*/ 465732 w 468114"/>
                      <a:gd name="connsiteY1" fmla="*/ 0 h 625869"/>
                      <a:gd name="connsiteX2" fmla="*/ 468114 w 468114"/>
                      <a:gd name="connsiteY2" fmla="*/ 143506 h 625869"/>
                      <a:gd name="connsiteX3" fmla="*/ 40 w 468114"/>
                      <a:gd name="connsiteY3" fmla="*/ 625869 h 625869"/>
                      <a:gd name="connsiteX4" fmla="*/ 3310 w 468114"/>
                      <a:gd name="connsiteY4" fmla="*/ 515412 h 625869"/>
                      <a:gd name="connsiteX0" fmla="*/ 3310 w 468114"/>
                      <a:gd name="connsiteY0" fmla="*/ 515412 h 625869"/>
                      <a:gd name="connsiteX1" fmla="*/ 465732 w 468114"/>
                      <a:gd name="connsiteY1" fmla="*/ 0 h 625869"/>
                      <a:gd name="connsiteX2" fmla="*/ 468114 w 468114"/>
                      <a:gd name="connsiteY2" fmla="*/ 133981 h 625869"/>
                      <a:gd name="connsiteX3" fmla="*/ 40 w 468114"/>
                      <a:gd name="connsiteY3" fmla="*/ 625869 h 625869"/>
                      <a:gd name="connsiteX4" fmla="*/ 3310 w 468114"/>
                      <a:gd name="connsiteY4" fmla="*/ 515412 h 625869"/>
                      <a:gd name="connsiteX0" fmla="*/ 0 w 469566"/>
                      <a:gd name="connsiteY0" fmla="*/ 515412 h 625869"/>
                      <a:gd name="connsiteX1" fmla="*/ 467184 w 469566"/>
                      <a:gd name="connsiteY1" fmla="*/ 0 h 625869"/>
                      <a:gd name="connsiteX2" fmla="*/ 469566 w 469566"/>
                      <a:gd name="connsiteY2" fmla="*/ 133981 h 625869"/>
                      <a:gd name="connsiteX3" fmla="*/ 1492 w 469566"/>
                      <a:gd name="connsiteY3" fmla="*/ 625869 h 625869"/>
                      <a:gd name="connsiteX4" fmla="*/ 0 w 469566"/>
                      <a:gd name="connsiteY4" fmla="*/ 515412 h 625869"/>
                      <a:gd name="connsiteX0" fmla="*/ 0 w 469566"/>
                      <a:gd name="connsiteY0" fmla="*/ 515412 h 628250"/>
                      <a:gd name="connsiteX1" fmla="*/ 467184 w 469566"/>
                      <a:gd name="connsiteY1" fmla="*/ 0 h 628250"/>
                      <a:gd name="connsiteX2" fmla="*/ 469566 w 469566"/>
                      <a:gd name="connsiteY2" fmla="*/ 133981 h 628250"/>
                      <a:gd name="connsiteX3" fmla="*/ 1492 w 469566"/>
                      <a:gd name="connsiteY3" fmla="*/ 628250 h 628250"/>
                      <a:gd name="connsiteX4" fmla="*/ 0 w 469566"/>
                      <a:gd name="connsiteY4" fmla="*/ 515412 h 628250"/>
                      <a:gd name="connsiteX0" fmla="*/ 0 w 469566"/>
                      <a:gd name="connsiteY0" fmla="*/ 515412 h 628250"/>
                      <a:gd name="connsiteX1" fmla="*/ 467184 w 469566"/>
                      <a:gd name="connsiteY1" fmla="*/ 0 h 628250"/>
                      <a:gd name="connsiteX2" fmla="*/ 469566 w 469566"/>
                      <a:gd name="connsiteY2" fmla="*/ 133981 h 628250"/>
                      <a:gd name="connsiteX3" fmla="*/ 1492 w 469566"/>
                      <a:gd name="connsiteY3" fmla="*/ 628250 h 628250"/>
                      <a:gd name="connsiteX4" fmla="*/ 0 w 469566"/>
                      <a:gd name="connsiteY4" fmla="*/ 515412 h 628250"/>
                      <a:gd name="connsiteX0" fmla="*/ 0 w 471948"/>
                      <a:gd name="connsiteY0" fmla="*/ 508268 h 628250"/>
                      <a:gd name="connsiteX1" fmla="*/ 469566 w 471948"/>
                      <a:gd name="connsiteY1" fmla="*/ 0 h 628250"/>
                      <a:gd name="connsiteX2" fmla="*/ 471948 w 471948"/>
                      <a:gd name="connsiteY2" fmla="*/ 133981 h 628250"/>
                      <a:gd name="connsiteX3" fmla="*/ 3874 w 471948"/>
                      <a:gd name="connsiteY3" fmla="*/ 628250 h 628250"/>
                      <a:gd name="connsiteX4" fmla="*/ 0 w 471948"/>
                      <a:gd name="connsiteY4" fmla="*/ 508268 h 628250"/>
                      <a:gd name="connsiteX0" fmla="*/ 3311 w 468115"/>
                      <a:gd name="connsiteY0" fmla="*/ 503506 h 628250"/>
                      <a:gd name="connsiteX1" fmla="*/ 465733 w 468115"/>
                      <a:gd name="connsiteY1" fmla="*/ 0 h 628250"/>
                      <a:gd name="connsiteX2" fmla="*/ 468115 w 468115"/>
                      <a:gd name="connsiteY2" fmla="*/ 133981 h 628250"/>
                      <a:gd name="connsiteX3" fmla="*/ 41 w 468115"/>
                      <a:gd name="connsiteY3" fmla="*/ 628250 h 628250"/>
                      <a:gd name="connsiteX4" fmla="*/ 3311 w 468115"/>
                      <a:gd name="connsiteY4" fmla="*/ 503506 h 628250"/>
                      <a:gd name="connsiteX0" fmla="*/ 973 w 465777"/>
                      <a:gd name="connsiteY0" fmla="*/ 503506 h 630632"/>
                      <a:gd name="connsiteX1" fmla="*/ 463395 w 465777"/>
                      <a:gd name="connsiteY1" fmla="*/ 0 h 630632"/>
                      <a:gd name="connsiteX2" fmla="*/ 465777 w 465777"/>
                      <a:gd name="connsiteY2" fmla="*/ 133981 h 630632"/>
                      <a:gd name="connsiteX3" fmla="*/ 85 w 465777"/>
                      <a:gd name="connsiteY3" fmla="*/ 630632 h 630632"/>
                      <a:gd name="connsiteX4" fmla="*/ 973 w 465777"/>
                      <a:gd name="connsiteY4" fmla="*/ 503506 h 6306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65777" h="630632">
                        <a:moveTo>
                          <a:pt x="973" y="503506"/>
                        </a:moveTo>
                        <a:lnTo>
                          <a:pt x="463395" y="0"/>
                        </a:lnTo>
                        <a:lnTo>
                          <a:pt x="465777" y="133981"/>
                        </a:lnTo>
                        <a:lnTo>
                          <a:pt x="85" y="630632"/>
                        </a:lnTo>
                        <a:cubicBezTo>
                          <a:pt x="-412" y="593813"/>
                          <a:pt x="1470" y="540325"/>
                          <a:pt x="973" y="503506"/>
                        </a:cubicBezTo>
                        <a:close/>
                      </a:path>
                    </a:pathLst>
                  </a:custGeom>
                  <a:solidFill>
                    <a:srgbClr val="000000">
                      <a:lumMod val="85000"/>
                      <a:lumOff val="15000"/>
                    </a:srgbClr>
                  </a:solidFill>
                  <a:ln w="0" cap="flat" cmpd="sng" algn="ctr">
                    <a:solidFill>
                      <a:srgbClr val="FFFFFF">
                        <a:lumMod val="65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en-US" kern="0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30" name="Rectangle 25"/>
                  <p:cNvSpPr/>
                  <p:nvPr/>
                </p:nvSpPr>
                <p:spPr>
                  <a:xfrm>
                    <a:off x="657784" y="681310"/>
                    <a:ext cx="465777" cy="630632"/>
                  </a:xfrm>
                  <a:custGeom>
                    <a:avLst/>
                    <a:gdLst>
                      <a:gd name="connsiteX0" fmla="*/ 0 w 110169"/>
                      <a:gd name="connsiteY0" fmla="*/ 0 h 110169"/>
                      <a:gd name="connsiteX1" fmla="*/ 110169 w 110169"/>
                      <a:gd name="connsiteY1" fmla="*/ 0 h 110169"/>
                      <a:gd name="connsiteX2" fmla="*/ 110169 w 110169"/>
                      <a:gd name="connsiteY2" fmla="*/ 110169 h 110169"/>
                      <a:gd name="connsiteX3" fmla="*/ 0 w 110169"/>
                      <a:gd name="connsiteY3" fmla="*/ 110169 h 110169"/>
                      <a:gd name="connsiteX4" fmla="*/ 0 w 110169"/>
                      <a:gd name="connsiteY4" fmla="*/ 0 h 110169"/>
                      <a:gd name="connsiteX0" fmla="*/ 0 w 495760"/>
                      <a:gd name="connsiteY0" fmla="*/ 517793 h 517793"/>
                      <a:gd name="connsiteX1" fmla="*/ 495760 w 495760"/>
                      <a:gd name="connsiteY1" fmla="*/ 0 h 517793"/>
                      <a:gd name="connsiteX2" fmla="*/ 495760 w 495760"/>
                      <a:gd name="connsiteY2" fmla="*/ 110169 h 517793"/>
                      <a:gd name="connsiteX3" fmla="*/ 385591 w 495760"/>
                      <a:gd name="connsiteY3" fmla="*/ 110169 h 517793"/>
                      <a:gd name="connsiteX4" fmla="*/ 0 w 495760"/>
                      <a:gd name="connsiteY4" fmla="*/ 517793 h 517793"/>
                      <a:gd name="connsiteX0" fmla="*/ 0 w 495760"/>
                      <a:gd name="connsiteY0" fmla="*/ 517793 h 594912"/>
                      <a:gd name="connsiteX1" fmla="*/ 495760 w 495760"/>
                      <a:gd name="connsiteY1" fmla="*/ 0 h 594912"/>
                      <a:gd name="connsiteX2" fmla="*/ 495760 w 495760"/>
                      <a:gd name="connsiteY2" fmla="*/ 110169 h 594912"/>
                      <a:gd name="connsiteX3" fmla="*/ 11018 w 495760"/>
                      <a:gd name="connsiteY3" fmla="*/ 594912 h 594912"/>
                      <a:gd name="connsiteX4" fmla="*/ 0 w 495760"/>
                      <a:gd name="connsiteY4" fmla="*/ 517793 h 594912"/>
                      <a:gd name="connsiteX0" fmla="*/ 0 w 495760"/>
                      <a:gd name="connsiteY0" fmla="*/ 517793 h 594912"/>
                      <a:gd name="connsiteX1" fmla="*/ 495760 w 495760"/>
                      <a:gd name="connsiteY1" fmla="*/ 0 h 594912"/>
                      <a:gd name="connsiteX2" fmla="*/ 495760 w 495760"/>
                      <a:gd name="connsiteY2" fmla="*/ 136363 h 594912"/>
                      <a:gd name="connsiteX3" fmla="*/ 11018 w 495760"/>
                      <a:gd name="connsiteY3" fmla="*/ 594912 h 594912"/>
                      <a:gd name="connsiteX4" fmla="*/ 0 w 495760"/>
                      <a:gd name="connsiteY4" fmla="*/ 517793 h 594912"/>
                      <a:gd name="connsiteX0" fmla="*/ 0 w 495760"/>
                      <a:gd name="connsiteY0" fmla="*/ 517793 h 623487"/>
                      <a:gd name="connsiteX1" fmla="*/ 495760 w 495760"/>
                      <a:gd name="connsiteY1" fmla="*/ 0 h 623487"/>
                      <a:gd name="connsiteX2" fmla="*/ 495760 w 495760"/>
                      <a:gd name="connsiteY2" fmla="*/ 136363 h 623487"/>
                      <a:gd name="connsiteX3" fmla="*/ 30068 w 495760"/>
                      <a:gd name="connsiteY3" fmla="*/ 623487 h 623487"/>
                      <a:gd name="connsiteX4" fmla="*/ 0 w 495760"/>
                      <a:gd name="connsiteY4" fmla="*/ 517793 h 623487"/>
                      <a:gd name="connsiteX0" fmla="*/ 888 w 465692"/>
                      <a:gd name="connsiteY0" fmla="*/ 517793 h 623487"/>
                      <a:gd name="connsiteX1" fmla="*/ 465692 w 465692"/>
                      <a:gd name="connsiteY1" fmla="*/ 0 h 623487"/>
                      <a:gd name="connsiteX2" fmla="*/ 465692 w 465692"/>
                      <a:gd name="connsiteY2" fmla="*/ 136363 h 623487"/>
                      <a:gd name="connsiteX3" fmla="*/ 0 w 465692"/>
                      <a:gd name="connsiteY3" fmla="*/ 623487 h 623487"/>
                      <a:gd name="connsiteX4" fmla="*/ 888 w 465692"/>
                      <a:gd name="connsiteY4" fmla="*/ 517793 h 623487"/>
                      <a:gd name="connsiteX0" fmla="*/ 3270 w 465692"/>
                      <a:gd name="connsiteY0" fmla="*/ 515412 h 623487"/>
                      <a:gd name="connsiteX1" fmla="*/ 465692 w 465692"/>
                      <a:gd name="connsiteY1" fmla="*/ 0 h 623487"/>
                      <a:gd name="connsiteX2" fmla="*/ 465692 w 465692"/>
                      <a:gd name="connsiteY2" fmla="*/ 136363 h 623487"/>
                      <a:gd name="connsiteX3" fmla="*/ 0 w 465692"/>
                      <a:gd name="connsiteY3" fmla="*/ 623487 h 623487"/>
                      <a:gd name="connsiteX4" fmla="*/ 3270 w 465692"/>
                      <a:gd name="connsiteY4" fmla="*/ 515412 h 623487"/>
                      <a:gd name="connsiteX0" fmla="*/ 0 w 462422"/>
                      <a:gd name="connsiteY0" fmla="*/ 515412 h 625869"/>
                      <a:gd name="connsiteX1" fmla="*/ 462422 w 462422"/>
                      <a:gd name="connsiteY1" fmla="*/ 0 h 625869"/>
                      <a:gd name="connsiteX2" fmla="*/ 462422 w 462422"/>
                      <a:gd name="connsiteY2" fmla="*/ 136363 h 625869"/>
                      <a:gd name="connsiteX3" fmla="*/ 1492 w 462422"/>
                      <a:gd name="connsiteY3" fmla="*/ 625869 h 625869"/>
                      <a:gd name="connsiteX4" fmla="*/ 0 w 462422"/>
                      <a:gd name="connsiteY4" fmla="*/ 515412 h 625869"/>
                      <a:gd name="connsiteX0" fmla="*/ 0 w 464804"/>
                      <a:gd name="connsiteY0" fmla="*/ 515412 h 625869"/>
                      <a:gd name="connsiteX1" fmla="*/ 462422 w 464804"/>
                      <a:gd name="connsiteY1" fmla="*/ 0 h 625869"/>
                      <a:gd name="connsiteX2" fmla="*/ 464804 w 464804"/>
                      <a:gd name="connsiteY2" fmla="*/ 143506 h 625869"/>
                      <a:gd name="connsiteX3" fmla="*/ 1492 w 464804"/>
                      <a:gd name="connsiteY3" fmla="*/ 625869 h 625869"/>
                      <a:gd name="connsiteX4" fmla="*/ 0 w 464804"/>
                      <a:gd name="connsiteY4" fmla="*/ 515412 h 625869"/>
                      <a:gd name="connsiteX0" fmla="*/ 3310 w 468114"/>
                      <a:gd name="connsiteY0" fmla="*/ 515412 h 625869"/>
                      <a:gd name="connsiteX1" fmla="*/ 465732 w 468114"/>
                      <a:gd name="connsiteY1" fmla="*/ 0 h 625869"/>
                      <a:gd name="connsiteX2" fmla="*/ 468114 w 468114"/>
                      <a:gd name="connsiteY2" fmla="*/ 143506 h 625869"/>
                      <a:gd name="connsiteX3" fmla="*/ 40 w 468114"/>
                      <a:gd name="connsiteY3" fmla="*/ 625869 h 625869"/>
                      <a:gd name="connsiteX4" fmla="*/ 3310 w 468114"/>
                      <a:gd name="connsiteY4" fmla="*/ 515412 h 625869"/>
                      <a:gd name="connsiteX0" fmla="*/ 3310 w 468114"/>
                      <a:gd name="connsiteY0" fmla="*/ 515412 h 625869"/>
                      <a:gd name="connsiteX1" fmla="*/ 465732 w 468114"/>
                      <a:gd name="connsiteY1" fmla="*/ 0 h 625869"/>
                      <a:gd name="connsiteX2" fmla="*/ 468114 w 468114"/>
                      <a:gd name="connsiteY2" fmla="*/ 133981 h 625869"/>
                      <a:gd name="connsiteX3" fmla="*/ 40 w 468114"/>
                      <a:gd name="connsiteY3" fmla="*/ 625869 h 625869"/>
                      <a:gd name="connsiteX4" fmla="*/ 3310 w 468114"/>
                      <a:gd name="connsiteY4" fmla="*/ 515412 h 625869"/>
                      <a:gd name="connsiteX0" fmla="*/ 0 w 469566"/>
                      <a:gd name="connsiteY0" fmla="*/ 515412 h 625869"/>
                      <a:gd name="connsiteX1" fmla="*/ 467184 w 469566"/>
                      <a:gd name="connsiteY1" fmla="*/ 0 h 625869"/>
                      <a:gd name="connsiteX2" fmla="*/ 469566 w 469566"/>
                      <a:gd name="connsiteY2" fmla="*/ 133981 h 625869"/>
                      <a:gd name="connsiteX3" fmla="*/ 1492 w 469566"/>
                      <a:gd name="connsiteY3" fmla="*/ 625869 h 625869"/>
                      <a:gd name="connsiteX4" fmla="*/ 0 w 469566"/>
                      <a:gd name="connsiteY4" fmla="*/ 515412 h 625869"/>
                      <a:gd name="connsiteX0" fmla="*/ 0 w 469566"/>
                      <a:gd name="connsiteY0" fmla="*/ 515412 h 628250"/>
                      <a:gd name="connsiteX1" fmla="*/ 467184 w 469566"/>
                      <a:gd name="connsiteY1" fmla="*/ 0 h 628250"/>
                      <a:gd name="connsiteX2" fmla="*/ 469566 w 469566"/>
                      <a:gd name="connsiteY2" fmla="*/ 133981 h 628250"/>
                      <a:gd name="connsiteX3" fmla="*/ 1492 w 469566"/>
                      <a:gd name="connsiteY3" fmla="*/ 628250 h 628250"/>
                      <a:gd name="connsiteX4" fmla="*/ 0 w 469566"/>
                      <a:gd name="connsiteY4" fmla="*/ 515412 h 628250"/>
                      <a:gd name="connsiteX0" fmla="*/ 0 w 469566"/>
                      <a:gd name="connsiteY0" fmla="*/ 515412 h 628250"/>
                      <a:gd name="connsiteX1" fmla="*/ 467184 w 469566"/>
                      <a:gd name="connsiteY1" fmla="*/ 0 h 628250"/>
                      <a:gd name="connsiteX2" fmla="*/ 469566 w 469566"/>
                      <a:gd name="connsiteY2" fmla="*/ 133981 h 628250"/>
                      <a:gd name="connsiteX3" fmla="*/ 1492 w 469566"/>
                      <a:gd name="connsiteY3" fmla="*/ 628250 h 628250"/>
                      <a:gd name="connsiteX4" fmla="*/ 0 w 469566"/>
                      <a:gd name="connsiteY4" fmla="*/ 515412 h 628250"/>
                      <a:gd name="connsiteX0" fmla="*/ 0 w 471948"/>
                      <a:gd name="connsiteY0" fmla="*/ 508268 h 628250"/>
                      <a:gd name="connsiteX1" fmla="*/ 469566 w 471948"/>
                      <a:gd name="connsiteY1" fmla="*/ 0 h 628250"/>
                      <a:gd name="connsiteX2" fmla="*/ 471948 w 471948"/>
                      <a:gd name="connsiteY2" fmla="*/ 133981 h 628250"/>
                      <a:gd name="connsiteX3" fmla="*/ 3874 w 471948"/>
                      <a:gd name="connsiteY3" fmla="*/ 628250 h 628250"/>
                      <a:gd name="connsiteX4" fmla="*/ 0 w 471948"/>
                      <a:gd name="connsiteY4" fmla="*/ 508268 h 628250"/>
                      <a:gd name="connsiteX0" fmla="*/ 3311 w 468115"/>
                      <a:gd name="connsiteY0" fmla="*/ 503506 h 628250"/>
                      <a:gd name="connsiteX1" fmla="*/ 465733 w 468115"/>
                      <a:gd name="connsiteY1" fmla="*/ 0 h 628250"/>
                      <a:gd name="connsiteX2" fmla="*/ 468115 w 468115"/>
                      <a:gd name="connsiteY2" fmla="*/ 133981 h 628250"/>
                      <a:gd name="connsiteX3" fmla="*/ 41 w 468115"/>
                      <a:gd name="connsiteY3" fmla="*/ 628250 h 628250"/>
                      <a:gd name="connsiteX4" fmla="*/ 3311 w 468115"/>
                      <a:gd name="connsiteY4" fmla="*/ 503506 h 628250"/>
                      <a:gd name="connsiteX0" fmla="*/ 973 w 465777"/>
                      <a:gd name="connsiteY0" fmla="*/ 503506 h 630632"/>
                      <a:gd name="connsiteX1" fmla="*/ 463395 w 465777"/>
                      <a:gd name="connsiteY1" fmla="*/ 0 h 630632"/>
                      <a:gd name="connsiteX2" fmla="*/ 465777 w 465777"/>
                      <a:gd name="connsiteY2" fmla="*/ 133981 h 630632"/>
                      <a:gd name="connsiteX3" fmla="*/ 85 w 465777"/>
                      <a:gd name="connsiteY3" fmla="*/ 630632 h 630632"/>
                      <a:gd name="connsiteX4" fmla="*/ 973 w 465777"/>
                      <a:gd name="connsiteY4" fmla="*/ 503506 h 6306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65777" h="630632">
                        <a:moveTo>
                          <a:pt x="973" y="503506"/>
                        </a:moveTo>
                        <a:lnTo>
                          <a:pt x="463395" y="0"/>
                        </a:lnTo>
                        <a:lnTo>
                          <a:pt x="465777" y="133981"/>
                        </a:lnTo>
                        <a:lnTo>
                          <a:pt x="85" y="630632"/>
                        </a:lnTo>
                        <a:cubicBezTo>
                          <a:pt x="-412" y="593813"/>
                          <a:pt x="1470" y="540325"/>
                          <a:pt x="973" y="503506"/>
                        </a:cubicBezTo>
                        <a:close/>
                      </a:path>
                    </a:pathLst>
                  </a:custGeom>
                  <a:solidFill>
                    <a:srgbClr val="000000">
                      <a:lumMod val="85000"/>
                      <a:lumOff val="15000"/>
                    </a:srgbClr>
                  </a:solidFill>
                  <a:ln w="0" cap="flat" cmpd="sng" algn="ctr">
                    <a:solidFill>
                      <a:srgbClr val="FFFFFF">
                        <a:lumMod val="65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en-US" kern="0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31" name="Rectangle 25"/>
                  <p:cNvSpPr/>
                  <p:nvPr/>
                </p:nvSpPr>
                <p:spPr>
                  <a:xfrm>
                    <a:off x="665399" y="1439417"/>
                    <a:ext cx="465774" cy="630633"/>
                  </a:xfrm>
                  <a:custGeom>
                    <a:avLst/>
                    <a:gdLst>
                      <a:gd name="connsiteX0" fmla="*/ 0 w 110169"/>
                      <a:gd name="connsiteY0" fmla="*/ 0 h 110169"/>
                      <a:gd name="connsiteX1" fmla="*/ 110169 w 110169"/>
                      <a:gd name="connsiteY1" fmla="*/ 0 h 110169"/>
                      <a:gd name="connsiteX2" fmla="*/ 110169 w 110169"/>
                      <a:gd name="connsiteY2" fmla="*/ 110169 h 110169"/>
                      <a:gd name="connsiteX3" fmla="*/ 0 w 110169"/>
                      <a:gd name="connsiteY3" fmla="*/ 110169 h 110169"/>
                      <a:gd name="connsiteX4" fmla="*/ 0 w 110169"/>
                      <a:gd name="connsiteY4" fmla="*/ 0 h 110169"/>
                      <a:gd name="connsiteX0" fmla="*/ 0 w 495760"/>
                      <a:gd name="connsiteY0" fmla="*/ 517793 h 517793"/>
                      <a:gd name="connsiteX1" fmla="*/ 495760 w 495760"/>
                      <a:gd name="connsiteY1" fmla="*/ 0 h 517793"/>
                      <a:gd name="connsiteX2" fmla="*/ 495760 w 495760"/>
                      <a:gd name="connsiteY2" fmla="*/ 110169 h 517793"/>
                      <a:gd name="connsiteX3" fmla="*/ 385591 w 495760"/>
                      <a:gd name="connsiteY3" fmla="*/ 110169 h 517793"/>
                      <a:gd name="connsiteX4" fmla="*/ 0 w 495760"/>
                      <a:gd name="connsiteY4" fmla="*/ 517793 h 517793"/>
                      <a:gd name="connsiteX0" fmla="*/ 0 w 495760"/>
                      <a:gd name="connsiteY0" fmla="*/ 517793 h 594912"/>
                      <a:gd name="connsiteX1" fmla="*/ 495760 w 495760"/>
                      <a:gd name="connsiteY1" fmla="*/ 0 h 594912"/>
                      <a:gd name="connsiteX2" fmla="*/ 495760 w 495760"/>
                      <a:gd name="connsiteY2" fmla="*/ 110169 h 594912"/>
                      <a:gd name="connsiteX3" fmla="*/ 11018 w 495760"/>
                      <a:gd name="connsiteY3" fmla="*/ 594912 h 594912"/>
                      <a:gd name="connsiteX4" fmla="*/ 0 w 495760"/>
                      <a:gd name="connsiteY4" fmla="*/ 517793 h 594912"/>
                      <a:gd name="connsiteX0" fmla="*/ 0 w 495760"/>
                      <a:gd name="connsiteY0" fmla="*/ 517793 h 594912"/>
                      <a:gd name="connsiteX1" fmla="*/ 495760 w 495760"/>
                      <a:gd name="connsiteY1" fmla="*/ 0 h 594912"/>
                      <a:gd name="connsiteX2" fmla="*/ 495760 w 495760"/>
                      <a:gd name="connsiteY2" fmla="*/ 136363 h 594912"/>
                      <a:gd name="connsiteX3" fmla="*/ 11018 w 495760"/>
                      <a:gd name="connsiteY3" fmla="*/ 594912 h 594912"/>
                      <a:gd name="connsiteX4" fmla="*/ 0 w 495760"/>
                      <a:gd name="connsiteY4" fmla="*/ 517793 h 594912"/>
                      <a:gd name="connsiteX0" fmla="*/ 0 w 495760"/>
                      <a:gd name="connsiteY0" fmla="*/ 517793 h 623487"/>
                      <a:gd name="connsiteX1" fmla="*/ 495760 w 495760"/>
                      <a:gd name="connsiteY1" fmla="*/ 0 h 623487"/>
                      <a:gd name="connsiteX2" fmla="*/ 495760 w 495760"/>
                      <a:gd name="connsiteY2" fmla="*/ 136363 h 623487"/>
                      <a:gd name="connsiteX3" fmla="*/ 30068 w 495760"/>
                      <a:gd name="connsiteY3" fmla="*/ 623487 h 623487"/>
                      <a:gd name="connsiteX4" fmla="*/ 0 w 495760"/>
                      <a:gd name="connsiteY4" fmla="*/ 517793 h 623487"/>
                      <a:gd name="connsiteX0" fmla="*/ 888 w 465692"/>
                      <a:gd name="connsiteY0" fmla="*/ 517793 h 623487"/>
                      <a:gd name="connsiteX1" fmla="*/ 465692 w 465692"/>
                      <a:gd name="connsiteY1" fmla="*/ 0 h 623487"/>
                      <a:gd name="connsiteX2" fmla="*/ 465692 w 465692"/>
                      <a:gd name="connsiteY2" fmla="*/ 136363 h 623487"/>
                      <a:gd name="connsiteX3" fmla="*/ 0 w 465692"/>
                      <a:gd name="connsiteY3" fmla="*/ 623487 h 623487"/>
                      <a:gd name="connsiteX4" fmla="*/ 888 w 465692"/>
                      <a:gd name="connsiteY4" fmla="*/ 517793 h 623487"/>
                      <a:gd name="connsiteX0" fmla="*/ 3270 w 465692"/>
                      <a:gd name="connsiteY0" fmla="*/ 515412 h 623487"/>
                      <a:gd name="connsiteX1" fmla="*/ 465692 w 465692"/>
                      <a:gd name="connsiteY1" fmla="*/ 0 h 623487"/>
                      <a:gd name="connsiteX2" fmla="*/ 465692 w 465692"/>
                      <a:gd name="connsiteY2" fmla="*/ 136363 h 623487"/>
                      <a:gd name="connsiteX3" fmla="*/ 0 w 465692"/>
                      <a:gd name="connsiteY3" fmla="*/ 623487 h 623487"/>
                      <a:gd name="connsiteX4" fmla="*/ 3270 w 465692"/>
                      <a:gd name="connsiteY4" fmla="*/ 515412 h 623487"/>
                      <a:gd name="connsiteX0" fmla="*/ 0 w 462422"/>
                      <a:gd name="connsiteY0" fmla="*/ 515412 h 625869"/>
                      <a:gd name="connsiteX1" fmla="*/ 462422 w 462422"/>
                      <a:gd name="connsiteY1" fmla="*/ 0 h 625869"/>
                      <a:gd name="connsiteX2" fmla="*/ 462422 w 462422"/>
                      <a:gd name="connsiteY2" fmla="*/ 136363 h 625869"/>
                      <a:gd name="connsiteX3" fmla="*/ 1492 w 462422"/>
                      <a:gd name="connsiteY3" fmla="*/ 625869 h 625869"/>
                      <a:gd name="connsiteX4" fmla="*/ 0 w 462422"/>
                      <a:gd name="connsiteY4" fmla="*/ 515412 h 625869"/>
                      <a:gd name="connsiteX0" fmla="*/ 0 w 464804"/>
                      <a:gd name="connsiteY0" fmla="*/ 515412 h 625869"/>
                      <a:gd name="connsiteX1" fmla="*/ 462422 w 464804"/>
                      <a:gd name="connsiteY1" fmla="*/ 0 h 625869"/>
                      <a:gd name="connsiteX2" fmla="*/ 464804 w 464804"/>
                      <a:gd name="connsiteY2" fmla="*/ 143506 h 625869"/>
                      <a:gd name="connsiteX3" fmla="*/ 1492 w 464804"/>
                      <a:gd name="connsiteY3" fmla="*/ 625869 h 625869"/>
                      <a:gd name="connsiteX4" fmla="*/ 0 w 464804"/>
                      <a:gd name="connsiteY4" fmla="*/ 515412 h 625869"/>
                      <a:gd name="connsiteX0" fmla="*/ 3310 w 468114"/>
                      <a:gd name="connsiteY0" fmla="*/ 515412 h 625869"/>
                      <a:gd name="connsiteX1" fmla="*/ 465732 w 468114"/>
                      <a:gd name="connsiteY1" fmla="*/ 0 h 625869"/>
                      <a:gd name="connsiteX2" fmla="*/ 468114 w 468114"/>
                      <a:gd name="connsiteY2" fmla="*/ 143506 h 625869"/>
                      <a:gd name="connsiteX3" fmla="*/ 40 w 468114"/>
                      <a:gd name="connsiteY3" fmla="*/ 625869 h 625869"/>
                      <a:gd name="connsiteX4" fmla="*/ 3310 w 468114"/>
                      <a:gd name="connsiteY4" fmla="*/ 515412 h 625869"/>
                      <a:gd name="connsiteX0" fmla="*/ 3310 w 468114"/>
                      <a:gd name="connsiteY0" fmla="*/ 515412 h 625869"/>
                      <a:gd name="connsiteX1" fmla="*/ 465732 w 468114"/>
                      <a:gd name="connsiteY1" fmla="*/ 0 h 625869"/>
                      <a:gd name="connsiteX2" fmla="*/ 468114 w 468114"/>
                      <a:gd name="connsiteY2" fmla="*/ 133981 h 625869"/>
                      <a:gd name="connsiteX3" fmla="*/ 40 w 468114"/>
                      <a:gd name="connsiteY3" fmla="*/ 625869 h 625869"/>
                      <a:gd name="connsiteX4" fmla="*/ 3310 w 468114"/>
                      <a:gd name="connsiteY4" fmla="*/ 515412 h 625869"/>
                      <a:gd name="connsiteX0" fmla="*/ 0 w 469566"/>
                      <a:gd name="connsiteY0" fmla="*/ 515412 h 625869"/>
                      <a:gd name="connsiteX1" fmla="*/ 467184 w 469566"/>
                      <a:gd name="connsiteY1" fmla="*/ 0 h 625869"/>
                      <a:gd name="connsiteX2" fmla="*/ 469566 w 469566"/>
                      <a:gd name="connsiteY2" fmla="*/ 133981 h 625869"/>
                      <a:gd name="connsiteX3" fmla="*/ 1492 w 469566"/>
                      <a:gd name="connsiteY3" fmla="*/ 625869 h 625869"/>
                      <a:gd name="connsiteX4" fmla="*/ 0 w 469566"/>
                      <a:gd name="connsiteY4" fmla="*/ 515412 h 625869"/>
                      <a:gd name="connsiteX0" fmla="*/ 0 w 469566"/>
                      <a:gd name="connsiteY0" fmla="*/ 515412 h 628250"/>
                      <a:gd name="connsiteX1" fmla="*/ 467184 w 469566"/>
                      <a:gd name="connsiteY1" fmla="*/ 0 h 628250"/>
                      <a:gd name="connsiteX2" fmla="*/ 469566 w 469566"/>
                      <a:gd name="connsiteY2" fmla="*/ 133981 h 628250"/>
                      <a:gd name="connsiteX3" fmla="*/ 1492 w 469566"/>
                      <a:gd name="connsiteY3" fmla="*/ 628250 h 628250"/>
                      <a:gd name="connsiteX4" fmla="*/ 0 w 469566"/>
                      <a:gd name="connsiteY4" fmla="*/ 515412 h 628250"/>
                      <a:gd name="connsiteX0" fmla="*/ 0 w 469566"/>
                      <a:gd name="connsiteY0" fmla="*/ 515412 h 628250"/>
                      <a:gd name="connsiteX1" fmla="*/ 467184 w 469566"/>
                      <a:gd name="connsiteY1" fmla="*/ 0 h 628250"/>
                      <a:gd name="connsiteX2" fmla="*/ 469566 w 469566"/>
                      <a:gd name="connsiteY2" fmla="*/ 133981 h 628250"/>
                      <a:gd name="connsiteX3" fmla="*/ 1492 w 469566"/>
                      <a:gd name="connsiteY3" fmla="*/ 628250 h 628250"/>
                      <a:gd name="connsiteX4" fmla="*/ 0 w 469566"/>
                      <a:gd name="connsiteY4" fmla="*/ 515412 h 628250"/>
                      <a:gd name="connsiteX0" fmla="*/ 0 w 471948"/>
                      <a:gd name="connsiteY0" fmla="*/ 508268 h 628250"/>
                      <a:gd name="connsiteX1" fmla="*/ 469566 w 471948"/>
                      <a:gd name="connsiteY1" fmla="*/ 0 h 628250"/>
                      <a:gd name="connsiteX2" fmla="*/ 471948 w 471948"/>
                      <a:gd name="connsiteY2" fmla="*/ 133981 h 628250"/>
                      <a:gd name="connsiteX3" fmla="*/ 3874 w 471948"/>
                      <a:gd name="connsiteY3" fmla="*/ 628250 h 628250"/>
                      <a:gd name="connsiteX4" fmla="*/ 0 w 471948"/>
                      <a:gd name="connsiteY4" fmla="*/ 508268 h 628250"/>
                      <a:gd name="connsiteX0" fmla="*/ 3311 w 468115"/>
                      <a:gd name="connsiteY0" fmla="*/ 503506 h 628250"/>
                      <a:gd name="connsiteX1" fmla="*/ 465733 w 468115"/>
                      <a:gd name="connsiteY1" fmla="*/ 0 h 628250"/>
                      <a:gd name="connsiteX2" fmla="*/ 468115 w 468115"/>
                      <a:gd name="connsiteY2" fmla="*/ 133981 h 628250"/>
                      <a:gd name="connsiteX3" fmla="*/ 41 w 468115"/>
                      <a:gd name="connsiteY3" fmla="*/ 628250 h 628250"/>
                      <a:gd name="connsiteX4" fmla="*/ 3311 w 468115"/>
                      <a:gd name="connsiteY4" fmla="*/ 503506 h 628250"/>
                      <a:gd name="connsiteX0" fmla="*/ 973 w 465777"/>
                      <a:gd name="connsiteY0" fmla="*/ 503506 h 630632"/>
                      <a:gd name="connsiteX1" fmla="*/ 463395 w 465777"/>
                      <a:gd name="connsiteY1" fmla="*/ 0 h 630632"/>
                      <a:gd name="connsiteX2" fmla="*/ 465777 w 465777"/>
                      <a:gd name="connsiteY2" fmla="*/ 133981 h 630632"/>
                      <a:gd name="connsiteX3" fmla="*/ 85 w 465777"/>
                      <a:gd name="connsiteY3" fmla="*/ 630632 h 630632"/>
                      <a:gd name="connsiteX4" fmla="*/ 973 w 465777"/>
                      <a:gd name="connsiteY4" fmla="*/ 503506 h 6306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65777" h="630632">
                        <a:moveTo>
                          <a:pt x="973" y="503506"/>
                        </a:moveTo>
                        <a:lnTo>
                          <a:pt x="463395" y="0"/>
                        </a:lnTo>
                        <a:lnTo>
                          <a:pt x="465777" y="133981"/>
                        </a:lnTo>
                        <a:lnTo>
                          <a:pt x="85" y="630632"/>
                        </a:lnTo>
                        <a:cubicBezTo>
                          <a:pt x="-412" y="593813"/>
                          <a:pt x="1470" y="540325"/>
                          <a:pt x="973" y="503506"/>
                        </a:cubicBezTo>
                        <a:close/>
                      </a:path>
                    </a:pathLst>
                  </a:custGeom>
                  <a:solidFill>
                    <a:srgbClr val="000000">
                      <a:lumMod val="85000"/>
                      <a:lumOff val="15000"/>
                    </a:srgbClr>
                  </a:solidFill>
                  <a:ln w="0" cap="flat" cmpd="sng" algn="ctr">
                    <a:solidFill>
                      <a:srgbClr val="FFFFFF">
                        <a:lumMod val="65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en-US" kern="0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32" name="Freeform 331"/>
                  <p:cNvSpPr/>
                  <p:nvPr/>
                </p:nvSpPr>
                <p:spPr>
                  <a:xfrm>
                    <a:off x="654535" y="3611932"/>
                    <a:ext cx="2803890" cy="227984"/>
                  </a:xfrm>
                  <a:custGeom>
                    <a:avLst/>
                    <a:gdLst>
                      <a:gd name="connsiteX0" fmla="*/ 575396 w 2810174"/>
                      <a:gd name="connsiteY0" fmla="*/ 0 h 825313"/>
                      <a:gd name="connsiteX1" fmla="*/ 2810174 w 2810174"/>
                      <a:gd name="connsiteY1" fmla="*/ 1 h 825313"/>
                      <a:gd name="connsiteX2" fmla="*/ 2810174 w 2810174"/>
                      <a:gd name="connsiteY2" fmla="*/ 113888 h 825313"/>
                      <a:gd name="connsiteX3" fmla="*/ 2810083 w 2810174"/>
                      <a:gd name="connsiteY3" fmla="*/ 114300 h 825313"/>
                      <a:gd name="connsiteX4" fmla="*/ 675118 w 2810174"/>
                      <a:gd name="connsiteY4" fmla="*/ 114300 h 825313"/>
                      <a:gd name="connsiteX5" fmla="*/ 482218 w 2810174"/>
                      <a:gd name="connsiteY5" fmla="*/ 222189 h 825313"/>
                      <a:gd name="connsiteX6" fmla="*/ 0 w 2810174"/>
                      <a:gd name="connsiteY6" fmla="*/ 825313 h 825313"/>
                      <a:gd name="connsiteX7" fmla="*/ 481348 w 2810174"/>
                      <a:gd name="connsiteY7" fmla="*/ 86729 h 825313"/>
                      <a:gd name="connsiteX8" fmla="*/ 575396 w 2810174"/>
                      <a:gd name="connsiteY8" fmla="*/ 0 h 825313"/>
                      <a:gd name="connsiteX0" fmla="*/ 514636 w 2749414"/>
                      <a:gd name="connsiteY0" fmla="*/ 0 h 739588"/>
                      <a:gd name="connsiteX1" fmla="*/ 2749414 w 2749414"/>
                      <a:gd name="connsiteY1" fmla="*/ 1 h 739588"/>
                      <a:gd name="connsiteX2" fmla="*/ 2749414 w 2749414"/>
                      <a:gd name="connsiteY2" fmla="*/ 113888 h 739588"/>
                      <a:gd name="connsiteX3" fmla="*/ 2749323 w 2749414"/>
                      <a:gd name="connsiteY3" fmla="*/ 114300 h 739588"/>
                      <a:gd name="connsiteX4" fmla="*/ 614358 w 2749414"/>
                      <a:gd name="connsiteY4" fmla="*/ 114300 h 739588"/>
                      <a:gd name="connsiteX5" fmla="*/ 421458 w 2749414"/>
                      <a:gd name="connsiteY5" fmla="*/ 222189 h 739588"/>
                      <a:gd name="connsiteX6" fmla="*/ 0 w 2749414"/>
                      <a:gd name="connsiteY6" fmla="*/ 739588 h 739588"/>
                      <a:gd name="connsiteX7" fmla="*/ 420588 w 2749414"/>
                      <a:gd name="connsiteY7" fmla="*/ 86729 h 739588"/>
                      <a:gd name="connsiteX8" fmla="*/ 514636 w 2749414"/>
                      <a:gd name="connsiteY8" fmla="*/ 0 h 739588"/>
                      <a:gd name="connsiteX0" fmla="*/ 528657 w 2763435"/>
                      <a:gd name="connsiteY0" fmla="*/ 0 h 699106"/>
                      <a:gd name="connsiteX1" fmla="*/ 2763435 w 2763435"/>
                      <a:gd name="connsiteY1" fmla="*/ 1 h 699106"/>
                      <a:gd name="connsiteX2" fmla="*/ 2763435 w 2763435"/>
                      <a:gd name="connsiteY2" fmla="*/ 113888 h 699106"/>
                      <a:gd name="connsiteX3" fmla="*/ 2763344 w 2763435"/>
                      <a:gd name="connsiteY3" fmla="*/ 114300 h 699106"/>
                      <a:gd name="connsiteX4" fmla="*/ 628379 w 2763435"/>
                      <a:gd name="connsiteY4" fmla="*/ 114300 h 699106"/>
                      <a:gd name="connsiteX5" fmla="*/ 435479 w 2763435"/>
                      <a:gd name="connsiteY5" fmla="*/ 222189 h 699106"/>
                      <a:gd name="connsiteX6" fmla="*/ 0 w 2763435"/>
                      <a:gd name="connsiteY6" fmla="*/ 699106 h 699106"/>
                      <a:gd name="connsiteX7" fmla="*/ 434609 w 2763435"/>
                      <a:gd name="connsiteY7" fmla="*/ 86729 h 699106"/>
                      <a:gd name="connsiteX8" fmla="*/ 528657 w 2763435"/>
                      <a:gd name="connsiteY8" fmla="*/ 0 h 699106"/>
                      <a:gd name="connsiteX0" fmla="*/ 521647 w 2756425"/>
                      <a:gd name="connsiteY0" fmla="*/ 0 h 691962"/>
                      <a:gd name="connsiteX1" fmla="*/ 2756425 w 2756425"/>
                      <a:gd name="connsiteY1" fmla="*/ 1 h 691962"/>
                      <a:gd name="connsiteX2" fmla="*/ 2756425 w 2756425"/>
                      <a:gd name="connsiteY2" fmla="*/ 113888 h 691962"/>
                      <a:gd name="connsiteX3" fmla="*/ 2756334 w 2756425"/>
                      <a:gd name="connsiteY3" fmla="*/ 114300 h 691962"/>
                      <a:gd name="connsiteX4" fmla="*/ 621369 w 2756425"/>
                      <a:gd name="connsiteY4" fmla="*/ 114300 h 691962"/>
                      <a:gd name="connsiteX5" fmla="*/ 428469 w 2756425"/>
                      <a:gd name="connsiteY5" fmla="*/ 222189 h 691962"/>
                      <a:gd name="connsiteX6" fmla="*/ 0 w 2756425"/>
                      <a:gd name="connsiteY6" fmla="*/ 691962 h 691962"/>
                      <a:gd name="connsiteX7" fmla="*/ 427599 w 2756425"/>
                      <a:gd name="connsiteY7" fmla="*/ 86729 h 691962"/>
                      <a:gd name="connsiteX8" fmla="*/ 521647 w 2756425"/>
                      <a:gd name="connsiteY8" fmla="*/ 0 h 691962"/>
                      <a:gd name="connsiteX0" fmla="*/ 546575 w 2781353"/>
                      <a:gd name="connsiteY0" fmla="*/ 383864 h 606052"/>
                      <a:gd name="connsiteX1" fmla="*/ 2781353 w 2781353"/>
                      <a:gd name="connsiteY1" fmla="*/ 383865 h 606052"/>
                      <a:gd name="connsiteX2" fmla="*/ 2781353 w 2781353"/>
                      <a:gd name="connsiteY2" fmla="*/ 497752 h 606052"/>
                      <a:gd name="connsiteX3" fmla="*/ 2781262 w 2781353"/>
                      <a:gd name="connsiteY3" fmla="*/ 498164 h 606052"/>
                      <a:gd name="connsiteX4" fmla="*/ 646297 w 2781353"/>
                      <a:gd name="connsiteY4" fmla="*/ 498164 h 606052"/>
                      <a:gd name="connsiteX5" fmla="*/ 453397 w 2781353"/>
                      <a:gd name="connsiteY5" fmla="*/ 606053 h 606052"/>
                      <a:gd name="connsiteX6" fmla="*/ 0 w 2781353"/>
                      <a:gd name="connsiteY6" fmla="*/ 42251 h 606052"/>
                      <a:gd name="connsiteX7" fmla="*/ 452527 w 2781353"/>
                      <a:gd name="connsiteY7" fmla="*/ 470593 h 606052"/>
                      <a:gd name="connsiteX8" fmla="*/ 546575 w 2781353"/>
                      <a:gd name="connsiteY8" fmla="*/ 383864 h 606052"/>
                      <a:gd name="connsiteX0" fmla="*/ 528805 w 2763583"/>
                      <a:gd name="connsiteY0" fmla="*/ 467823 h 690011"/>
                      <a:gd name="connsiteX1" fmla="*/ 2763583 w 2763583"/>
                      <a:gd name="connsiteY1" fmla="*/ 467824 h 690011"/>
                      <a:gd name="connsiteX2" fmla="*/ 2763583 w 2763583"/>
                      <a:gd name="connsiteY2" fmla="*/ 581711 h 690011"/>
                      <a:gd name="connsiteX3" fmla="*/ 2763492 w 2763583"/>
                      <a:gd name="connsiteY3" fmla="*/ 582123 h 690011"/>
                      <a:gd name="connsiteX4" fmla="*/ 628527 w 2763583"/>
                      <a:gd name="connsiteY4" fmla="*/ 582123 h 690011"/>
                      <a:gd name="connsiteX5" fmla="*/ 435627 w 2763583"/>
                      <a:gd name="connsiteY5" fmla="*/ 690012 h 690011"/>
                      <a:gd name="connsiteX6" fmla="*/ 0 w 2763583"/>
                      <a:gd name="connsiteY6" fmla="*/ 39061 h 690011"/>
                      <a:gd name="connsiteX7" fmla="*/ 434757 w 2763583"/>
                      <a:gd name="connsiteY7" fmla="*/ 554552 h 690011"/>
                      <a:gd name="connsiteX8" fmla="*/ 528805 w 2763583"/>
                      <a:gd name="connsiteY8" fmla="*/ 467823 h 690011"/>
                      <a:gd name="connsiteX0" fmla="*/ 528805 w 2763583"/>
                      <a:gd name="connsiteY0" fmla="*/ 490466 h 712654"/>
                      <a:gd name="connsiteX1" fmla="*/ 2763583 w 2763583"/>
                      <a:gd name="connsiteY1" fmla="*/ 490467 h 712654"/>
                      <a:gd name="connsiteX2" fmla="*/ 2763583 w 2763583"/>
                      <a:gd name="connsiteY2" fmla="*/ 604354 h 712654"/>
                      <a:gd name="connsiteX3" fmla="*/ 2763492 w 2763583"/>
                      <a:gd name="connsiteY3" fmla="*/ 604766 h 712654"/>
                      <a:gd name="connsiteX4" fmla="*/ 628527 w 2763583"/>
                      <a:gd name="connsiteY4" fmla="*/ 604766 h 712654"/>
                      <a:gd name="connsiteX5" fmla="*/ 435627 w 2763583"/>
                      <a:gd name="connsiteY5" fmla="*/ 712655 h 712654"/>
                      <a:gd name="connsiteX6" fmla="*/ 0 w 2763583"/>
                      <a:gd name="connsiteY6" fmla="*/ 61704 h 712654"/>
                      <a:gd name="connsiteX7" fmla="*/ 434757 w 2763583"/>
                      <a:gd name="connsiteY7" fmla="*/ 577195 h 712654"/>
                      <a:gd name="connsiteX8" fmla="*/ 528805 w 2763583"/>
                      <a:gd name="connsiteY8" fmla="*/ 490466 h 712654"/>
                      <a:gd name="connsiteX0" fmla="*/ 528805 w 2763583"/>
                      <a:gd name="connsiteY0" fmla="*/ 428761 h 650949"/>
                      <a:gd name="connsiteX1" fmla="*/ 2763583 w 2763583"/>
                      <a:gd name="connsiteY1" fmla="*/ 428762 h 650949"/>
                      <a:gd name="connsiteX2" fmla="*/ 2763583 w 2763583"/>
                      <a:gd name="connsiteY2" fmla="*/ 542649 h 650949"/>
                      <a:gd name="connsiteX3" fmla="*/ 2763492 w 2763583"/>
                      <a:gd name="connsiteY3" fmla="*/ 543061 h 650949"/>
                      <a:gd name="connsiteX4" fmla="*/ 628527 w 2763583"/>
                      <a:gd name="connsiteY4" fmla="*/ 543061 h 650949"/>
                      <a:gd name="connsiteX5" fmla="*/ 435627 w 2763583"/>
                      <a:gd name="connsiteY5" fmla="*/ 650950 h 650949"/>
                      <a:gd name="connsiteX6" fmla="*/ 0 w 2763583"/>
                      <a:gd name="connsiteY6" fmla="*/ -1 h 650949"/>
                      <a:gd name="connsiteX7" fmla="*/ 434757 w 2763583"/>
                      <a:gd name="connsiteY7" fmla="*/ 515490 h 650949"/>
                      <a:gd name="connsiteX8" fmla="*/ 528805 w 2763583"/>
                      <a:gd name="connsiteY8" fmla="*/ 428761 h 650949"/>
                      <a:gd name="connsiteX0" fmla="*/ 528805 w 2763583"/>
                      <a:gd name="connsiteY0" fmla="*/ 428761 h 650949"/>
                      <a:gd name="connsiteX1" fmla="*/ 2763583 w 2763583"/>
                      <a:gd name="connsiteY1" fmla="*/ 428762 h 650949"/>
                      <a:gd name="connsiteX2" fmla="*/ 2763583 w 2763583"/>
                      <a:gd name="connsiteY2" fmla="*/ 542649 h 650949"/>
                      <a:gd name="connsiteX3" fmla="*/ 2763492 w 2763583"/>
                      <a:gd name="connsiteY3" fmla="*/ 543061 h 650949"/>
                      <a:gd name="connsiteX4" fmla="*/ 628527 w 2763583"/>
                      <a:gd name="connsiteY4" fmla="*/ 543061 h 650949"/>
                      <a:gd name="connsiteX5" fmla="*/ 435627 w 2763583"/>
                      <a:gd name="connsiteY5" fmla="*/ 650950 h 650949"/>
                      <a:gd name="connsiteX6" fmla="*/ 0 w 2763583"/>
                      <a:gd name="connsiteY6" fmla="*/ -1 h 650949"/>
                      <a:gd name="connsiteX7" fmla="*/ 411063 w 2763583"/>
                      <a:gd name="connsiteY7" fmla="*/ 380805 h 650949"/>
                      <a:gd name="connsiteX8" fmla="*/ 528805 w 2763583"/>
                      <a:gd name="connsiteY8" fmla="*/ 428761 h 650949"/>
                      <a:gd name="connsiteX0" fmla="*/ 528805 w 2763583"/>
                      <a:gd name="connsiteY0" fmla="*/ 428761 h 543063"/>
                      <a:gd name="connsiteX1" fmla="*/ 2763583 w 2763583"/>
                      <a:gd name="connsiteY1" fmla="*/ 428762 h 543063"/>
                      <a:gd name="connsiteX2" fmla="*/ 2763583 w 2763583"/>
                      <a:gd name="connsiteY2" fmla="*/ 542649 h 543063"/>
                      <a:gd name="connsiteX3" fmla="*/ 2763492 w 2763583"/>
                      <a:gd name="connsiteY3" fmla="*/ 543061 h 543063"/>
                      <a:gd name="connsiteX4" fmla="*/ 628527 w 2763583"/>
                      <a:gd name="connsiteY4" fmla="*/ 543061 h 543063"/>
                      <a:gd name="connsiteX5" fmla="*/ 414895 w 2763583"/>
                      <a:gd name="connsiteY5" fmla="*/ 468728 h 543063"/>
                      <a:gd name="connsiteX6" fmla="*/ 0 w 2763583"/>
                      <a:gd name="connsiteY6" fmla="*/ -1 h 543063"/>
                      <a:gd name="connsiteX7" fmla="*/ 411063 w 2763583"/>
                      <a:gd name="connsiteY7" fmla="*/ 380805 h 543063"/>
                      <a:gd name="connsiteX8" fmla="*/ 528805 w 2763583"/>
                      <a:gd name="connsiteY8" fmla="*/ 428761 h 543063"/>
                      <a:gd name="connsiteX0" fmla="*/ 528805 w 2763583"/>
                      <a:gd name="connsiteY0" fmla="*/ 428761 h 553714"/>
                      <a:gd name="connsiteX1" fmla="*/ 2763583 w 2763583"/>
                      <a:gd name="connsiteY1" fmla="*/ 428762 h 553714"/>
                      <a:gd name="connsiteX2" fmla="*/ 2763583 w 2763583"/>
                      <a:gd name="connsiteY2" fmla="*/ 542649 h 553714"/>
                      <a:gd name="connsiteX3" fmla="*/ 2763492 w 2763583"/>
                      <a:gd name="connsiteY3" fmla="*/ 543061 h 553714"/>
                      <a:gd name="connsiteX4" fmla="*/ 628527 w 2763583"/>
                      <a:gd name="connsiteY4" fmla="*/ 543061 h 553714"/>
                      <a:gd name="connsiteX5" fmla="*/ 414895 w 2763583"/>
                      <a:gd name="connsiteY5" fmla="*/ 468728 h 553714"/>
                      <a:gd name="connsiteX6" fmla="*/ 0 w 2763583"/>
                      <a:gd name="connsiteY6" fmla="*/ -1 h 553714"/>
                      <a:gd name="connsiteX7" fmla="*/ 411063 w 2763583"/>
                      <a:gd name="connsiteY7" fmla="*/ 380805 h 553714"/>
                      <a:gd name="connsiteX8" fmla="*/ 528805 w 2763583"/>
                      <a:gd name="connsiteY8" fmla="*/ 428761 h 553714"/>
                      <a:gd name="connsiteX0" fmla="*/ 528805 w 2763583"/>
                      <a:gd name="connsiteY0" fmla="*/ 428761 h 543066"/>
                      <a:gd name="connsiteX1" fmla="*/ 2763583 w 2763583"/>
                      <a:gd name="connsiteY1" fmla="*/ 428762 h 543066"/>
                      <a:gd name="connsiteX2" fmla="*/ 2763583 w 2763583"/>
                      <a:gd name="connsiteY2" fmla="*/ 542649 h 543066"/>
                      <a:gd name="connsiteX3" fmla="*/ 2763492 w 2763583"/>
                      <a:gd name="connsiteY3" fmla="*/ 543061 h 543066"/>
                      <a:gd name="connsiteX4" fmla="*/ 628527 w 2763583"/>
                      <a:gd name="connsiteY4" fmla="*/ 543061 h 543066"/>
                      <a:gd name="connsiteX5" fmla="*/ 326044 w 2763583"/>
                      <a:gd name="connsiteY5" fmla="*/ 389500 h 543066"/>
                      <a:gd name="connsiteX6" fmla="*/ 0 w 2763583"/>
                      <a:gd name="connsiteY6" fmla="*/ -1 h 543066"/>
                      <a:gd name="connsiteX7" fmla="*/ 411063 w 2763583"/>
                      <a:gd name="connsiteY7" fmla="*/ 380805 h 543066"/>
                      <a:gd name="connsiteX8" fmla="*/ 528805 w 2763583"/>
                      <a:gd name="connsiteY8" fmla="*/ 428761 h 543066"/>
                      <a:gd name="connsiteX0" fmla="*/ 528805 w 2763583"/>
                      <a:gd name="connsiteY0" fmla="*/ 428761 h 543176"/>
                      <a:gd name="connsiteX1" fmla="*/ 2763583 w 2763583"/>
                      <a:gd name="connsiteY1" fmla="*/ 428762 h 543176"/>
                      <a:gd name="connsiteX2" fmla="*/ 2763583 w 2763583"/>
                      <a:gd name="connsiteY2" fmla="*/ 542649 h 543176"/>
                      <a:gd name="connsiteX3" fmla="*/ 2763492 w 2763583"/>
                      <a:gd name="connsiteY3" fmla="*/ 543061 h 543176"/>
                      <a:gd name="connsiteX4" fmla="*/ 628527 w 2763583"/>
                      <a:gd name="connsiteY4" fmla="*/ 543061 h 543176"/>
                      <a:gd name="connsiteX5" fmla="*/ 361585 w 2763583"/>
                      <a:gd name="connsiteY5" fmla="*/ 421190 h 543176"/>
                      <a:gd name="connsiteX6" fmla="*/ 0 w 2763583"/>
                      <a:gd name="connsiteY6" fmla="*/ -1 h 543176"/>
                      <a:gd name="connsiteX7" fmla="*/ 411063 w 2763583"/>
                      <a:gd name="connsiteY7" fmla="*/ 380805 h 543176"/>
                      <a:gd name="connsiteX8" fmla="*/ 528805 w 2763583"/>
                      <a:gd name="connsiteY8" fmla="*/ 428761 h 543176"/>
                      <a:gd name="connsiteX0" fmla="*/ 528805 w 2763583"/>
                      <a:gd name="connsiteY0" fmla="*/ 428761 h 557397"/>
                      <a:gd name="connsiteX1" fmla="*/ 2763583 w 2763583"/>
                      <a:gd name="connsiteY1" fmla="*/ 428762 h 557397"/>
                      <a:gd name="connsiteX2" fmla="*/ 2763583 w 2763583"/>
                      <a:gd name="connsiteY2" fmla="*/ 542649 h 557397"/>
                      <a:gd name="connsiteX3" fmla="*/ 2763492 w 2763583"/>
                      <a:gd name="connsiteY3" fmla="*/ 543061 h 557397"/>
                      <a:gd name="connsiteX4" fmla="*/ 628527 w 2763583"/>
                      <a:gd name="connsiteY4" fmla="*/ 543061 h 557397"/>
                      <a:gd name="connsiteX5" fmla="*/ 361585 w 2763583"/>
                      <a:gd name="connsiteY5" fmla="*/ 421190 h 557397"/>
                      <a:gd name="connsiteX6" fmla="*/ 0 w 2763583"/>
                      <a:gd name="connsiteY6" fmla="*/ -1 h 557397"/>
                      <a:gd name="connsiteX7" fmla="*/ 411063 w 2763583"/>
                      <a:gd name="connsiteY7" fmla="*/ 380805 h 557397"/>
                      <a:gd name="connsiteX8" fmla="*/ 528805 w 2763583"/>
                      <a:gd name="connsiteY8" fmla="*/ 428761 h 557397"/>
                      <a:gd name="connsiteX0" fmla="*/ 623578 w 2763583"/>
                      <a:gd name="connsiteY0" fmla="*/ 420838 h 557397"/>
                      <a:gd name="connsiteX1" fmla="*/ 2763583 w 2763583"/>
                      <a:gd name="connsiteY1" fmla="*/ 428762 h 557397"/>
                      <a:gd name="connsiteX2" fmla="*/ 2763583 w 2763583"/>
                      <a:gd name="connsiteY2" fmla="*/ 542649 h 557397"/>
                      <a:gd name="connsiteX3" fmla="*/ 2763492 w 2763583"/>
                      <a:gd name="connsiteY3" fmla="*/ 543061 h 557397"/>
                      <a:gd name="connsiteX4" fmla="*/ 628527 w 2763583"/>
                      <a:gd name="connsiteY4" fmla="*/ 543061 h 557397"/>
                      <a:gd name="connsiteX5" fmla="*/ 361585 w 2763583"/>
                      <a:gd name="connsiteY5" fmla="*/ 421190 h 557397"/>
                      <a:gd name="connsiteX6" fmla="*/ 0 w 2763583"/>
                      <a:gd name="connsiteY6" fmla="*/ -1 h 557397"/>
                      <a:gd name="connsiteX7" fmla="*/ 411063 w 2763583"/>
                      <a:gd name="connsiteY7" fmla="*/ 380805 h 557397"/>
                      <a:gd name="connsiteX8" fmla="*/ 623578 w 2763583"/>
                      <a:gd name="connsiteY8" fmla="*/ 420838 h 557397"/>
                      <a:gd name="connsiteX0" fmla="*/ 623578 w 2763583"/>
                      <a:gd name="connsiteY0" fmla="*/ 420838 h 557397"/>
                      <a:gd name="connsiteX1" fmla="*/ 2763583 w 2763583"/>
                      <a:gd name="connsiteY1" fmla="*/ 428762 h 557397"/>
                      <a:gd name="connsiteX2" fmla="*/ 2763583 w 2763583"/>
                      <a:gd name="connsiteY2" fmla="*/ 542649 h 557397"/>
                      <a:gd name="connsiteX3" fmla="*/ 2763492 w 2763583"/>
                      <a:gd name="connsiteY3" fmla="*/ 543061 h 557397"/>
                      <a:gd name="connsiteX4" fmla="*/ 628527 w 2763583"/>
                      <a:gd name="connsiteY4" fmla="*/ 543061 h 557397"/>
                      <a:gd name="connsiteX5" fmla="*/ 361585 w 2763583"/>
                      <a:gd name="connsiteY5" fmla="*/ 421190 h 557397"/>
                      <a:gd name="connsiteX6" fmla="*/ 0 w 2763583"/>
                      <a:gd name="connsiteY6" fmla="*/ -1 h 557397"/>
                      <a:gd name="connsiteX7" fmla="*/ 411063 w 2763583"/>
                      <a:gd name="connsiteY7" fmla="*/ 380805 h 557397"/>
                      <a:gd name="connsiteX8" fmla="*/ 623578 w 2763583"/>
                      <a:gd name="connsiteY8" fmla="*/ 420838 h 557397"/>
                      <a:gd name="connsiteX0" fmla="*/ 611732 w 2751737"/>
                      <a:gd name="connsiteY0" fmla="*/ 476294 h 612853"/>
                      <a:gd name="connsiteX1" fmla="*/ 2751737 w 2751737"/>
                      <a:gd name="connsiteY1" fmla="*/ 484218 h 612853"/>
                      <a:gd name="connsiteX2" fmla="*/ 2751737 w 2751737"/>
                      <a:gd name="connsiteY2" fmla="*/ 598105 h 612853"/>
                      <a:gd name="connsiteX3" fmla="*/ 2751646 w 2751737"/>
                      <a:gd name="connsiteY3" fmla="*/ 598517 h 612853"/>
                      <a:gd name="connsiteX4" fmla="*/ 616681 w 2751737"/>
                      <a:gd name="connsiteY4" fmla="*/ 598517 h 612853"/>
                      <a:gd name="connsiteX5" fmla="*/ 349739 w 2751737"/>
                      <a:gd name="connsiteY5" fmla="*/ 476646 h 612853"/>
                      <a:gd name="connsiteX6" fmla="*/ 0 w 2751737"/>
                      <a:gd name="connsiteY6" fmla="*/ 0 h 612853"/>
                      <a:gd name="connsiteX7" fmla="*/ 399217 w 2751737"/>
                      <a:gd name="connsiteY7" fmla="*/ 436261 h 612853"/>
                      <a:gd name="connsiteX8" fmla="*/ 611732 w 2751737"/>
                      <a:gd name="connsiteY8" fmla="*/ 476294 h 612853"/>
                      <a:gd name="connsiteX0" fmla="*/ 611732 w 2751737"/>
                      <a:gd name="connsiteY0" fmla="*/ 476294 h 612853"/>
                      <a:gd name="connsiteX1" fmla="*/ 2751737 w 2751737"/>
                      <a:gd name="connsiteY1" fmla="*/ 484218 h 612853"/>
                      <a:gd name="connsiteX2" fmla="*/ 2751737 w 2751737"/>
                      <a:gd name="connsiteY2" fmla="*/ 598105 h 612853"/>
                      <a:gd name="connsiteX3" fmla="*/ 2751646 w 2751737"/>
                      <a:gd name="connsiteY3" fmla="*/ 598517 h 612853"/>
                      <a:gd name="connsiteX4" fmla="*/ 616681 w 2751737"/>
                      <a:gd name="connsiteY4" fmla="*/ 598517 h 612853"/>
                      <a:gd name="connsiteX5" fmla="*/ 349739 w 2751737"/>
                      <a:gd name="connsiteY5" fmla="*/ 476646 h 612853"/>
                      <a:gd name="connsiteX6" fmla="*/ 0 w 2751737"/>
                      <a:gd name="connsiteY6" fmla="*/ 0 h 612853"/>
                      <a:gd name="connsiteX7" fmla="*/ 399217 w 2751737"/>
                      <a:gd name="connsiteY7" fmla="*/ 436261 h 612853"/>
                      <a:gd name="connsiteX8" fmla="*/ 611732 w 2751737"/>
                      <a:gd name="connsiteY8" fmla="*/ 476294 h 612853"/>
                      <a:gd name="connsiteX0" fmla="*/ 611732 w 2751737"/>
                      <a:gd name="connsiteY0" fmla="*/ 476294 h 612853"/>
                      <a:gd name="connsiteX1" fmla="*/ 2751737 w 2751737"/>
                      <a:gd name="connsiteY1" fmla="*/ 484218 h 612853"/>
                      <a:gd name="connsiteX2" fmla="*/ 2751737 w 2751737"/>
                      <a:gd name="connsiteY2" fmla="*/ 598105 h 612853"/>
                      <a:gd name="connsiteX3" fmla="*/ 2751646 w 2751737"/>
                      <a:gd name="connsiteY3" fmla="*/ 598517 h 612853"/>
                      <a:gd name="connsiteX4" fmla="*/ 616681 w 2751737"/>
                      <a:gd name="connsiteY4" fmla="*/ 598517 h 612853"/>
                      <a:gd name="connsiteX5" fmla="*/ 349739 w 2751737"/>
                      <a:gd name="connsiteY5" fmla="*/ 476646 h 612853"/>
                      <a:gd name="connsiteX6" fmla="*/ 0 w 2751737"/>
                      <a:gd name="connsiteY6" fmla="*/ 0 h 612853"/>
                      <a:gd name="connsiteX7" fmla="*/ 399217 w 2751737"/>
                      <a:gd name="connsiteY7" fmla="*/ 436261 h 612853"/>
                      <a:gd name="connsiteX8" fmla="*/ 611732 w 2751737"/>
                      <a:gd name="connsiteY8" fmla="*/ 476294 h 612853"/>
                      <a:gd name="connsiteX0" fmla="*/ 611732 w 2751737"/>
                      <a:gd name="connsiteY0" fmla="*/ 476294 h 612853"/>
                      <a:gd name="connsiteX1" fmla="*/ 2751737 w 2751737"/>
                      <a:gd name="connsiteY1" fmla="*/ 484218 h 612853"/>
                      <a:gd name="connsiteX2" fmla="*/ 2751737 w 2751737"/>
                      <a:gd name="connsiteY2" fmla="*/ 598105 h 612853"/>
                      <a:gd name="connsiteX3" fmla="*/ 2751646 w 2751737"/>
                      <a:gd name="connsiteY3" fmla="*/ 598517 h 612853"/>
                      <a:gd name="connsiteX4" fmla="*/ 616681 w 2751737"/>
                      <a:gd name="connsiteY4" fmla="*/ 598517 h 612853"/>
                      <a:gd name="connsiteX5" fmla="*/ 349739 w 2751737"/>
                      <a:gd name="connsiteY5" fmla="*/ 476646 h 612853"/>
                      <a:gd name="connsiteX6" fmla="*/ 0 w 2751737"/>
                      <a:gd name="connsiteY6" fmla="*/ 0 h 612853"/>
                      <a:gd name="connsiteX7" fmla="*/ 363676 w 2751737"/>
                      <a:gd name="connsiteY7" fmla="*/ 388725 h 612853"/>
                      <a:gd name="connsiteX8" fmla="*/ 611732 w 2751737"/>
                      <a:gd name="connsiteY8" fmla="*/ 476294 h 612853"/>
                      <a:gd name="connsiteX0" fmla="*/ 611732 w 2751737"/>
                      <a:gd name="connsiteY0" fmla="*/ 476294 h 612853"/>
                      <a:gd name="connsiteX1" fmla="*/ 2751737 w 2751737"/>
                      <a:gd name="connsiteY1" fmla="*/ 484218 h 612853"/>
                      <a:gd name="connsiteX2" fmla="*/ 2751737 w 2751737"/>
                      <a:gd name="connsiteY2" fmla="*/ 598105 h 612853"/>
                      <a:gd name="connsiteX3" fmla="*/ 2751646 w 2751737"/>
                      <a:gd name="connsiteY3" fmla="*/ 598517 h 612853"/>
                      <a:gd name="connsiteX4" fmla="*/ 616681 w 2751737"/>
                      <a:gd name="connsiteY4" fmla="*/ 598517 h 612853"/>
                      <a:gd name="connsiteX5" fmla="*/ 349739 w 2751737"/>
                      <a:gd name="connsiteY5" fmla="*/ 476646 h 612853"/>
                      <a:gd name="connsiteX6" fmla="*/ 0 w 2751737"/>
                      <a:gd name="connsiteY6" fmla="*/ 0 h 612853"/>
                      <a:gd name="connsiteX7" fmla="*/ 363676 w 2751737"/>
                      <a:gd name="connsiteY7" fmla="*/ 388725 h 612853"/>
                      <a:gd name="connsiteX8" fmla="*/ 611732 w 2751737"/>
                      <a:gd name="connsiteY8" fmla="*/ 476294 h 612853"/>
                      <a:gd name="connsiteX0" fmla="*/ 611732 w 2751737"/>
                      <a:gd name="connsiteY0" fmla="*/ 476294 h 598632"/>
                      <a:gd name="connsiteX1" fmla="*/ 2751737 w 2751737"/>
                      <a:gd name="connsiteY1" fmla="*/ 484218 h 598632"/>
                      <a:gd name="connsiteX2" fmla="*/ 2751737 w 2751737"/>
                      <a:gd name="connsiteY2" fmla="*/ 598105 h 598632"/>
                      <a:gd name="connsiteX3" fmla="*/ 2751646 w 2751737"/>
                      <a:gd name="connsiteY3" fmla="*/ 598517 h 598632"/>
                      <a:gd name="connsiteX4" fmla="*/ 616681 w 2751737"/>
                      <a:gd name="connsiteY4" fmla="*/ 598517 h 598632"/>
                      <a:gd name="connsiteX5" fmla="*/ 349739 w 2751737"/>
                      <a:gd name="connsiteY5" fmla="*/ 476646 h 598632"/>
                      <a:gd name="connsiteX6" fmla="*/ 0 w 2751737"/>
                      <a:gd name="connsiteY6" fmla="*/ 0 h 598632"/>
                      <a:gd name="connsiteX7" fmla="*/ 363676 w 2751737"/>
                      <a:gd name="connsiteY7" fmla="*/ 388725 h 598632"/>
                      <a:gd name="connsiteX8" fmla="*/ 611732 w 2751737"/>
                      <a:gd name="connsiteY8" fmla="*/ 476294 h 598632"/>
                      <a:gd name="connsiteX0" fmla="*/ 611732 w 2751737"/>
                      <a:gd name="connsiteY0" fmla="*/ 476294 h 598522"/>
                      <a:gd name="connsiteX1" fmla="*/ 2751737 w 2751737"/>
                      <a:gd name="connsiteY1" fmla="*/ 484218 h 598522"/>
                      <a:gd name="connsiteX2" fmla="*/ 2751737 w 2751737"/>
                      <a:gd name="connsiteY2" fmla="*/ 598105 h 598522"/>
                      <a:gd name="connsiteX3" fmla="*/ 2751646 w 2751737"/>
                      <a:gd name="connsiteY3" fmla="*/ 598517 h 598522"/>
                      <a:gd name="connsiteX4" fmla="*/ 616681 w 2751737"/>
                      <a:gd name="connsiteY4" fmla="*/ 598517 h 598522"/>
                      <a:gd name="connsiteX5" fmla="*/ 349739 w 2751737"/>
                      <a:gd name="connsiteY5" fmla="*/ 476646 h 598522"/>
                      <a:gd name="connsiteX6" fmla="*/ 0 w 2751737"/>
                      <a:gd name="connsiteY6" fmla="*/ 0 h 598522"/>
                      <a:gd name="connsiteX7" fmla="*/ 363676 w 2751737"/>
                      <a:gd name="connsiteY7" fmla="*/ 388725 h 598522"/>
                      <a:gd name="connsiteX8" fmla="*/ 611732 w 2751737"/>
                      <a:gd name="connsiteY8" fmla="*/ 476294 h 598522"/>
                      <a:gd name="connsiteX0" fmla="*/ 611732 w 2751737"/>
                      <a:gd name="connsiteY0" fmla="*/ 476294 h 598522"/>
                      <a:gd name="connsiteX1" fmla="*/ 2751737 w 2751737"/>
                      <a:gd name="connsiteY1" fmla="*/ 484218 h 598522"/>
                      <a:gd name="connsiteX2" fmla="*/ 2751737 w 2751737"/>
                      <a:gd name="connsiteY2" fmla="*/ 598105 h 598522"/>
                      <a:gd name="connsiteX3" fmla="*/ 2751646 w 2751737"/>
                      <a:gd name="connsiteY3" fmla="*/ 598517 h 598522"/>
                      <a:gd name="connsiteX4" fmla="*/ 616681 w 2751737"/>
                      <a:gd name="connsiteY4" fmla="*/ 598517 h 598522"/>
                      <a:gd name="connsiteX5" fmla="*/ 349739 w 2751737"/>
                      <a:gd name="connsiteY5" fmla="*/ 476646 h 598522"/>
                      <a:gd name="connsiteX6" fmla="*/ 0 w 2751737"/>
                      <a:gd name="connsiteY6" fmla="*/ 0 h 598522"/>
                      <a:gd name="connsiteX7" fmla="*/ 363676 w 2751737"/>
                      <a:gd name="connsiteY7" fmla="*/ 388725 h 598522"/>
                      <a:gd name="connsiteX8" fmla="*/ 611732 w 2751737"/>
                      <a:gd name="connsiteY8" fmla="*/ 476294 h 598522"/>
                      <a:gd name="connsiteX0" fmla="*/ 611732 w 2751737"/>
                      <a:gd name="connsiteY0" fmla="*/ 476294 h 598522"/>
                      <a:gd name="connsiteX1" fmla="*/ 2751737 w 2751737"/>
                      <a:gd name="connsiteY1" fmla="*/ 484218 h 598522"/>
                      <a:gd name="connsiteX2" fmla="*/ 2751737 w 2751737"/>
                      <a:gd name="connsiteY2" fmla="*/ 598105 h 598522"/>
                      <a:gd name="connsiteX3" fmla="*/ 2751646 w 2751737"/>
                      <a:gd name="connsiteY3" fmla="*/ 598517 h 598522"/>
                      <a:gd name="connsiteX4" fmla="*/ 616681 w 2751737"/>
                      <a:gd name="connsiteY4" fmla="*/ 598517 h 598522"/>
                      <a:gd name="connsiteX5" fmla="*/ 349739 w 2751737"/>
                      <a:gd name="connsiteY5" fmla="*/ 476646 h 598522"/>
                      <a:gd name="connsiteX6" fmla="*/ 0 w 2751737"/>
                      <a:gd name="connsiteY6" fmla="*/ 0 h 598522"/>
                      <a:gd name="connsiteX7" fmla="*/ 363676 w 2751737"/>
                      <a:gd name="connsiteY7" fmla="*/ 388725 h 598522"/>
                      <a:gd name="connsiteX8" fmla="*/ 611732 w 2751737"/>
                      <a:gd name="connsiteY8" fmla="*/ 476294 h 598522"/>
                      <a:gd name="connsiteX0" fmla="*/ 611732 w 2751737"/>
                      <a:gd name="connsiteY0" fmla="*/ 476294 h 598522"/>
                      <a:gd name="connsiteX1" fmla="*/ 2751737 w 2751737"/>
                      <a:gd name="connsiteY1" fmla="*/ 484218 h 598522"/>
                      <a:gd name="connsiteX2" fmla="*/ 2751737 w 2751737"/>
                      <a:gd name="connsiteY2" fmla="*/ 598105 h 598522"/>
                      <a:gd name="connsiteX3" fmla="*/ 2751646 w 2751737"/>
                      <a:gd name="connsiteY3" fmla="*/ 598517 h 598522"/>
                      <a:gd name="connsiteX4" fmla="*/ 616681 w 2751737"/>
                      <a:gd name="connsiteY4" fmla="*/ 598517 h 598522"/>
                      <a:gd name="connsiteX5" fmla="*/ 349739 w 2751737"/>
                      <a:gd name="connsiteY5" fmla="*/ 476646 h 598522"/>
                      <a:gd name="connsiteX6" fmla="*/ 0 w 2751737"/>
                      <a:gd name="connsiteY6" fmla="*/ 0 h 598522"/>
                      <a:gd name="connsiteX7" fmla="*/ 363676 w 2751737"/>
                      <a:gd name="connsiteY7" fmla="*/ 388725 h 598522"/>
                      <a:gd name="connsiteX8" fmla="*/ 611732 w 2751737"/>
                      <a:gd name="connsiteY8" fmla="*/ 476294 h 59852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2751737" h="598522">
                        <a:moveTo>
                          <a:pt x="611732" y="476294"/>
                        </a:moveTo>
                        <a:lnTo>
                          <a:pt x="2751737" y="484218"/>
                        </a:lnTo>
                        <a:lnTo>
                          <a:pt x="2751737" y="598105"/>
                        </a:lnTo>
                        <a:cubicBezTo>
                          <a:pt x="2751707" y="598242"/>
                          <a:pt x="2751676" y="598380"/>
                          <a:pt x="2751646" y="598517"/>
                        </a:cubicBezTo>
                        <a:lnTo>
                          <a:pt x="616681" y="598517"/>
                        </a:lnTo>
                        <a:cubicBezTo>
                          <a:pt x="513236" y="599035"/>
                          <a:pt x="419444" y="570817"/>
                          <a:pt x="349739" y="476646"/>
                        </a:cubicBezTo>
                        <a:cubicBezTo>
                          <a:pt x="233159" y="317764"/>
                          <a:pt x="110658" y="174726"/>
                          <a:pt x="0" y="0"/>
                        </a:cubicBezTo>
                        <a:cubicBezTo>
                          <a:pt x="299649" y="316312"/>
                          <a:pt x="188418" y="207101"/>
                          <a:pt x="363676" y="388725"/>
                        </a:cubicBezTo>
                        <a:cubicBezTo>
                          <a:pt x="437708" y="467512"/>
                          <a:pt x="566095" y="484567"/>
                          <a:pt x="611732" y="476294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A5A5A5">
                          <a:lumMod val="75000"/>
                        </a:srgbClr>
                      </a:gs>
                      <a:gs pos="45000">
                        <a:srgbClr val="424242"/>
                      </a:gs>
                      <a:gs pos="100000">
                        <a:srgbClr val="000000"/>
                      </a:gs>
                    </a:gsLst>
                    <a:lin ang="10800000" scaled="1"/>
                  </a:gra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en-US" kern="0">
                      <a:solidFill>
                        <a:prstClr val="white"/>
                      </a:solidFill>
                    </a:endParaRPr>
                  </a:p>
                </p:txBody>
              </p:sp>
            </p:grpSp>
            <p:sp>
              <p:nvSpPr>
                <p:cNvPr id="317" name="Freeform 316"/>
                <p:cNvSpPr/>
                <p:nvPr/>
              </p:nvSpPr>
              <p:spPr>
                <a:xfrm>
                  <a:off x="647604" y="3810131"/>
                  <a:ext cx="2811661" cy="389348"/>
                </a:xfrm>
                <a:custGeom>
                  <a:avLst/>
                  <a:gdLst>
                    <a:gd name="connsiteX0" fmla="*/ 57 w 2811661"/>
                    <a:gd name="connsiteY0" fmla="*/ 0 h 385493"/>
                    <a:gd name="connsiteX1" fmla="*/ 497328 w 2811661"/>
                    <a:gd name="connsiteY1" fmla="*/ 331103 h 385493"/>
                    <a:gd name="connsiteX2" fmla="*/ 496775 w 2811661"/>
                    <a:gd name="connsiteY2" fmla="*/ 338460 h 385493"/>
                    <a:gd name="connsiteX3" fmla="*/ 2811661 w 2811661"/>
                    <a:gd name="connsiteY3" fmla="*/ 338460 h 385493"/>
                    <a:gd name="connsiteX4" fmla="*/ 2811661 w 2811661"/>
                    <a:gd name="connsiteY4" fmla="*/ 384179 h 385493"/>
                    <a:gd name="connsiteX5" fmla="*/ 493341 w 2811661"/>
                    <a:gd name="connsiteY5" fmla="*/ 384179 h 385493"/>
                    <a:gd name="connsiteX6" fmla="*/ 493242 w 2811661"/>
                    <a:gd name="connsiteY6" fmla="*/ 385493 h 385493"/>
                    <a:gd name="connsiteX7" fmla="*/ 491251 w 2811661"/>
                    <a:gd name="connsiteY7" fmla="*/ 384179 h 385493"/>
                    <a:gd name="connsiteX8" fmla="*/ 472487 w 2811661"/>
                    <a:gd name="connsiteY8" fmla="*/ 384179 h 385493"/>
                    <a:gd name="connsiteX9" fmla="*/ 472487 w 2811661"/>
                    <a:gd name="connsiteY9" fmla="*/ 371797 h 385493"/>
                    <a:gd name="connsiteX10" fmla="*/ 0 w 2811661"/>
                    <a:gd name="connsiteY10" fmla="*/ 60000 h 385493"/>
                    <a:gd name="connsiteX0" fmla="*/ 57 w 2811661"/>
                    <a:gd name="connsiteY0" fmla="*/ 0 h 385493"/>
                    <a:gd name="connsiteX1" fmla="*/ 497328 w 2811661"/>
                    <a:gd name="connsiteY1" fmla="*/ 331103 h 385493"/>
                    <a:gd name="connsiteX2" fmla="*/ 496775 w 2811661"/>
                    <a:gd name="connsiteY2" fmla="*/ 338460 h 385493"/>
                    <a:gd name="connsiteX3" fmla="*/ 2811661 w 2811661"/>
                    <a:gd name="connsiteY3" fmla="*/ 338460 h 385493"/>
                    <a:gd name="connsiteX4" fmla="*/ 2811661 w 2811661"/>
                    <a:gd name="connsiteY4" fmla="*/ 384179 h 385493"/>
                    <a:gd name="connsiteX5" fmla="*/ 493341 w 2811661"/>
                    <a:gd name="connsiteY5" fmla="*/ 384179 h 385493"/>
                    <a:gd name="connsiteX6" fmla="*/ 493242 w 2811661"/>
                    <a:gd name="connsiteY6" fmla="*/ 385493 h 385493"/>
                    <a:gd name="connsiteX7" fmla="*/ 491251 w 2811661"/>
                    <a:gd name="connsiteY7" fmla="*/ 384179 h 385493"/>
                    <a:gd name="connsiteX8" fmla="*/ 472487 w 2811661"/>
                    <a:gd name="connsiteY8" fmla="*/ 384179 h 385493"/>
                    <a:gd name="connsiteX9" fmla="*/ 0 w 2811661"/>
                    <a:gd name="connsiteY9" fmla="*/ 60000 h 385493"/>
                    <a:gd name="connsiteX10" fmla="*/ 57 w 2811661"/>
                    <a:gd name="connsiteY10" fmla="*/ 0 h 385493"/>
                    <a:gd name="connsiteX0" fmla="*/ 57 w 2811661"/>
                    <a:gd name="connsiteY0" fmla="*/ 0 h 385493"/>
                    <a:gd name="connsiteX1" fmla="*/ 497328 w 2811661"/>
                    <a:gd name="connsiteY1" fmla="*/ 331103 h 385493"/>
                    <a:gd name="connsiteX2" fmla="*/ 496775 w 2811661"/>
                    <a:gd name="connsiteY2" fmla="*/ 338460 h 385493"/>
                    <a:gd name="connsiteX3" fmla="*/ 2811661 w 2811661"/>
                    <a:gd name="connsiteY3" fmla="*/ 338460 h 385493"/>
                    <a:gd name="connsiteX4" fmla="*/ 2811661 w 2811661"/>
                    <a:gd name="connsiteY4" fmla="*/ 384179 h 385493"/>
                    <a:gd name="connsiteX5" fmla="*/ 493341 w 2811661"/>
                    <a:gd name="connsiteY5" fmla="*/ 384179 h 385493"/>
                    <a:gd name="connsiteX6" fmla="*/ 493242 w 2811661"/>
                    <a:gd name="connsiteY6" fmla="*/ 385493 h 385493"/>
                    <a:gd name="connsiteX7" fmla="*/ 491251 w 2811661"/>
                    <a:gd name="connsiteY7" fmla="*/ 384179 h 385493"/>
                    <a:gd name="connsiteX8" fmla="*/ 0 w 2811661"/>
                    <a:gd name="connsiteY8" fmla="*/ 60000 h 385493"/>
                    <a:gd name="connsiteX9" fmla="*/ 57 w 2811661"/>
                    <a:gd name="connsiteY9" fmla="*/ 0 h 385493"/>
                    <a:gd name="connsiteX0" fmla="*/ 57 w 2811661"/>
                    <a:gd name="connsiteY0" fmla="*/ 0 h 385493"/>
                    <a:gd name="connsiteX1" fmla="*/ 497328 w 2811661"/>
                    <a:gd name="connsiteY1" fmla="*/ 331103 h 385493"/>
                    <a:gd name="connsiteX2" fmla="*/ 2811661 w 2811661"/>
                    <a:gd name="connsiteY2" fmla="*/ 338460 h 385493"/>
                    <a:gd name="connsiteX3" fmla="*/ 2811661 w 2811661"/>
                    <a:gd name="connsiteY3" fmla="*/ 384179 h 385493"/>
                    <a:gd name="connsiteX4" fmla="*/ 493341 w 2811661"/>
                    <a:gd name="connsiteY4" fmla="*/ 384179 h 385493"/>
                    <a:gd name="connsiteX5" fmla="*/ 493242 w 2811661"/>
                    <a:gd name="connsiteY5" fmla="*/ 385493 h 385493"/>
                    <a:gd name="connsiteX6" fmla="*/ 491251 w 2811661"/>
                    <a:gd name="connsiteY6" fmla="*/ 384179 h 385493"/>
                    <a:gd name="connsiteX7" fmla="*/ 0 w 2811661"/>
                    <a:gd name="connsiteY7" fmla="*/ 60000 h 385493"/>
                    <a:gd name="connsiteX8" fmla="*/ 57 w 2811661"/>
                    <a:gd name="connsiteY8" fmla="*/ 0 h 385493"/>
                    <a:gd name="connsiteX0" fmla="*/ 57 w 2811661"/>
                    <a:gd name="connsiteY0" fmla="*/ 0 h 385493"/>
                    <a:gd name="connsiteX1" fmla="*/ 497328 w 2811661"/>
                    <a:gd name="connsiteY1" fmla="*/ 331103 h 385493"/>
                    <a:gd name="connsiteX2" fmla="*/ 2811661 w 2811661"/>
                    <a:gd name="connsiteY2" fmla="*/ 338460 h 385493"/>
                    <a:gd name="connsiteX3" fmla="*/ 2811661 w 2811661"/>
                    <a:gd name="connsiteY3" fmla="*/ 384179 h 385493"/>
                    <a:gd name="connsiteX4" fmla="*/ 493341 w 2811661"/>
                    <a:gd name="connsiteY4" fmla="*/ 384179 h 385493"/>
                    <a:gd name="connsiteX5" fmla="*/ 493242 w 2811661"/>
                    <a:gd name="connsiteY5" fmla="*/ 385493 h 385493"/>
                    <a:gd name="connsiteX6" fmla="*/ 491251 w 2811661"/>
                    <a:gd name="connsiteY6" fmla="*/ 384179 h 385493"/>
                    <a:gd name="connsiteX7" fmla="*/ 0 w 2811661"/>
                    <a:gd name="connsiteY7" fmla="*/ 60000 h 385493"/>
                    <a:gd name="connsiteX8" fmla="*/ 57 w 2811661"/>
                    <a:gd name="connsiteY8" fmla="*/ 0 h 385493"/>
                    <a:gd name="connsiteX0" fmla="*/ 57 w 2811661"/>
                    <a:gd name="connsiteY0" fmla="*/ 0 h 385493"/>
                    <a:gd name="connsiteX1" fmla="*/ 497328 w 2811661"/>
                    <a:gd name="connsiteY1" fmla="*/ 331103 h 385493"/>
                    <a:gd name="connsiteX2" fmla="*/ 2811661 w 2811661"/>
                    <a:gd name="connsiteY2" fmla="*/ 338460 h 385493"/>
                    <a:gd name="connsiteX3" fmla="*/ 2811661 w 2811661"/>
                    <a:gd name="connsiteY3" fmla="*/ 384179 h 385493"/>
                    <a:gd name="connsiteX4" fmla="*/ 493341 w 2811661"/>
                    <a:gd name="connsiteY4" fmla="*/ 384179 h 385493"/>
                    <a:gd name="connsiteX5" fmla="*/ 493242 w 2811661"/>
                    <a:gd name="connsiteY5" fmla="*/ 385493 h 385493"/>
                    <a:gd name="connsiteX6" fmla="*/ 491251 w 2811661"/>
                    <a:gd name="connsiteY6" fmla="*/ 384179 h 385493"/>
                    <a:gd name="connsiteX7" fmla="*/ 0 w 2811661"/>
                    <a:gd name="connsiteY7" fmla="*/ 60000 h 385493"/>
                    <a:gd name="connsiteX8" fmla="*/ 57 w 2811661"/>
                    <a:gd name="connsiteY8" fmla="*/ 0 h 385493"/>
                    <a:gd name="connsiteX0" fmla="*/ 57 w 2811661"/>
                    <a:gd name="connsiteY0" fmla="*/ 0 h 385493"/>
                    <a:gd name="connsiteX1" fmla="*/ 497328 w 2811661"/>
                    <a:gd name="connsiteY1" fmla="*/ 331103 h 385493"/>
                    <a:gd name="connsiteX2" fmla="*/ 2811661 w 2811661"/>
                    <a:gd name="connsiteY2" fmla="*/ 338460 h 385493"/>
                    <a:gd name="connsiteX3" fmla="*/ 2811661 w 2811661"/>
                    <a:gd name="connsiteY3" fmla="*/ 384179 h 385493"/>
                    <a:gd name="connsiteX4" fmla="*/ 493341 w 2811661"/>
                    <a:gd name="connsiteY4" fmla="*/ 384179 h 385493"/>
                    <a:gd name="connsiteX5" fmla="*/ 493242 w 2811661"/>
                    <a:gd name="connsiteY5" fmla="*/ 385493 h 385493"/>
                    <a:gd name="connsiteX6" fmla="*/ 491251 w 2811661"/>
                    <a:gd name="connsiteY6" fmla="*/ 384179 h 385493"/>
                    <a:gd name="connsiteX7" fmla="*/ 0 w 2811661"/>
                    <a:gd name="connsiteY7" fmla="*/ 60000 h 385493"/>
                    <a:gd name="connsiteX8" fmla="*/ 57 w 2811661"/>
                    <a:gd name="connsiteY8" fmla="*/ 0 h 385493"/>
                    <a:gd name="connsiteX0" fmla="*/ 57 w 2811661"/>
                    <a:gd name="connsiteY0" fmla="*/ 0 h 385493"/>
                    <a:gd name="connsiteX1" fmla="*/ 497328 w 2811661"/>
                    <a:gd name="connsiteY1" fmla="*/ 331103 h 385493"/>
                    <a:gd name="connsiteX2" fmla="*/ 2811661 w 2811661"/>
                    <a:gd name="connsiteY2" fmla="*/ 338460 h 385493"/>
                    <a:gd name="connsiteX3" fmla="*/ 2811661 w 2811661"/>
                    <a:gd name="connsiteY3" fmla="*/ 384179 h 385493"/>
                    <a:gd name="connsiteX4" fmla="*/ 493341 w 2811661"/>
                    <a:gd name="connsiteY4" fmla="*/ 384179 h 385493"/>
                    <a:gd name="connsiteX5" fmla="*/ 493242 w 2811661"/>
                    <a:gd name="connsiteY5" fmla="*/ 385493 h 385493"/>
                    <a:gd name="connsiteX6" fmla="*/ 491251 w 2811661"/>
                    <a:gd name="connsiteY6" fmla="*/ 384179 h 385493"/>
                    <a:gd name="connsiteX7" fmla="*/ 0 w 2811661"/>
                    <a:gd name="connsiteY7" fmla="*/ 60000 h 385493"/>
                    <a:gd name="connsiteX8" fmla="*/ 57 w 2811661"/>
                    <a:gd name="connsiteY8" fmla="*/ 0 h 385493"/>
                    <a:gd name="connsiteX0" fmla="*/ 57 w 2811661"/>
                    <a:gd name="connsiteY0" fmla="*/ 0 h 385493"/>
                    <a:gd name="connsiteX1" fmla="*/ 497328 w 2811661"/>
                    <a:gd name="connsiteY1" fmla="*/ 331103 h 385493"/>
                    <a:gd name="connsiteX2" fmla="*/ 2811661 w 2811661"/>
                    <a:gd name="connsiteY2" fmla="*/ 338460 h 385493"/>
                    <a:gd name="connsiteX3" fmla="*/ 2811661 w 2811661"/>
                    <a:gd name="connsiteY3" fmla="*/ 384179 h 385493"/>
                    <a:gd name="connsiteX4" fmla="*/ 493341 w 2811661"/>
                    <a:gd name="connsiteY4" fmla="*/ 384179 h 385493"/>
                    <a:gd name="connsiteX5" fmla="*/ 493242 w 2811661"/>
                    <a:gd name="connsiteY5" fmla="*/ 385493 h 385493"/>
                    <a:gd name="connsiteX6" fmla="*/ 491251 w 2811661"/>
                    <a:gd name="connsiteY6" fmla="*/ 384179 h 385493"/>
                    <a:gd name="connsiteX7" fmla="*/ 0 w 2811661"/>
                    <a:gd name="connsiteY7" fmla="*/ 60000 h 385493"/>
                    <a:gd name="connsiteX8" fmla="*/ 57 w 2811661"/>
                    <a:gd name="connsiteY8" fmla="*/ 0 h 385493"/>
                    <a:gd name="connsiteX0" fmla="*/ 57 w 2811661"/>
                    <a:gd name="connsiteY0" fmla="*/ 0 h 385493"/>
                    <a:gd name="connsiteX1" fmla="*/ 471350 w 2811661"/>
                    <a:gd name="connsiteY1" fmla="*/ 331103 h 385493"/>
                    <a:gd name="connsiteX2" fmla="*/ 2811661 w 2811661"/>
                    <a:gd name="connsiteY2" fmla="*/ 338460 h 385493"/>
                    <a:gd name="connsiteX3" fmla="*/ 2811661 w 2811661"/>
                    <a:gd name="connsiteY3" fmla="*/ 384179 h 385493"/>
                    <a:gd name="connsiteX4" fmla="*/ 493341 w 2811661"/>
                    <a:gd name="connsiteY4" fmla="*/ 384179 h 385493"/>
                    <a:gd name="connsiteX5" fmla="*/ 493242 w 2811661"/>
                    <a:gd name="connsiteY5" fmla="*/ 385493 h 385493"/>
                    <a:gd name="connsiteX6" fmla="*/ 491251 w 2811661"/>
                    <a:gd name="connsiteY6" fmla="*/ 384179 h 385493"/>
                    <a:gd name="connsiteX7" fmla="*/ 0 w 2811661"/>
                    <a:gd name="connsiteY7" fmla="*/ 60000 h 385493"/>
                    <a:gd name="connsiteX8" fmla="*/ 57 w 2811661"/>
                    <a:gd name="connsiteY8" fmla="*/ 0 h 385493"/>
                    <a:gd name="connsiteX0" fmla="*/ 57 w 2811661"/>
                    <a:gd name="connsiteY0" fmla="*/ 0 h 385493"/>
                    <a:gd name="connsiteX1" fmla="*/ 497327 w 2811661"/>
                    <a:gd name="connsiteY1" fmla="*/ 331103 h 385493"/>
                    <a:gd name="connsiteX2" fmla="*/ 2811661 w 2811661"/>
                    <a:gd name="connsiteY2" fmla="*/ 338460 h 385493"/>
                    <a:gd name="connsiteX3" fmla="*/ 2811661 w 2811661"/>
                    <a:gd name="connsiteY3" fmla="*/ 384179 h 385493"/>
                    <a:gd name="connsiteX4" fmla="*/ 493341 w 2811661"/>
                    <a:gd name="connsiteY4" fmla="*/ 384179 h 385493"/>
                    <a:gd name="connsiteX5" fmla="*/ 493242 w 2811661"/>
                    <a:gd name="connsiteY5" fmla="*/ 385493 h 385493"/>
                    <a:gd name="connsiteX6" fmla="*/ 491251 w 2811661"/>
                    <a:gd name="connsiteY6" fmla="*/ 384179 h 385493"/>
                    <a:gd name="connsiteX7" fmla="*/ 0 w 2811661"/>
                    <a:gd name="connsiteY7" fmla="*/ 60000 h 385493"/>
                    <a:gd name="connsiteX8" fmla="*/ 57 w 2811661"/>
                    <a:gd name="connsiteY8" fmla="*/ 0 h 385493"/>
                    <a:gd name="connsiteX0" fmla="*/ 57 w 2811661"/>
                    <a:gd name="connsiteY0" fmla="*/ 0 h 385493"/>
                    <a:gd name="connsiteX1" fmla="*/ 492132 w 2811661"/>
                    <a:gd name="connsiteY1" fmla="*/ 336299 h 385493"/>
                    <a:gd name="connsiteX2" fmla="*/ 2811661 w 2811661"/>
                    <a:gd name="connsiteY2" fmla="*/ 338460 h 385493"/>
                    <a:gd name="connsiteX3" fmla="*/ 2811661 w 2811661"/>
                    <a:gd name="connsiteY3" fmla="*/ 384179 h 385493"/>
                    <a:gd name="connsiteX4" fmla="*/ 493341 w 2811661"/>
                    <a:gd name="connsiteY4" fmla="*/ 384179 h 385493"/>
                    <a:gd name="connsiteX5" fmla="*/ 493242 w 2811661"/>
                    <a:gd name="connsiteY5" fmla="*/ 385493 h 385493"/>
                    <a:gd name="connsiteX6" fmla="*/ 491251 w 2811661"/>
                    <a:gd name="connsiteY6" fmla="*/ 384179 h 385493"/>
                    <a:gd name="connsiteX7" fmla="*/ 0 w 2811661"/>
                    <a:gd name="connsiteY7" fmla="*/ 60000 h 385493"/>
                    <a:gd name="connsiteX8" fmla="*/ 57 w 2811661"/>
                    <a:gd name="connsiteY8" fmla="*/ 0 h 385493"/>
                    <a:gd name="connsiteX0" fmla="*/ 57 w 2811661"/>
                    <a:gd name="connsiteY0" fmla="*/ 0 h 385493"/>
                    <a:gd name="connsiteX1" fmla="*/ 492132 w 2811661"/>
                    <a:gd name="connsiteY1" fmla="*/ 325908 h 385493"/>
                    <a:gd name="connsiteX2" fmla="*/ 2811661 w 2811661"/>
                    <a:gd name="connsiteY2" fmla="*/ 338460 h 385493"/>
                    <a:gd name="connsiteX3" fmla="*/ 2811661 w 2811661"/>
                    <a:gd name="connsiteY3" fmla="*/ 384179 h 385493"/>
                    <a:gd name="connsiteX4" fmla="*/ 493341 w 2811661"/>
                    <a:gd name="connsiteY4" fmla="*/ 384179 h 385493"/>
                    <a:gd name="connsiteX5" fmla="*/ 493242 w 2811661"/>
                    <a:gd name="connsiteY5" fmla="*/ 385493 h 385493"/>
                    <a:gd name="connsiteX6" fmla="*/ 491251 w 2811661"/>
                    <a:gd name="connsiteY6" fmla="*/ 384179 h 385493"/>
                    <a:gd name="connsiteX7" fmla="*/ 0 w 2811661"/>
                    <a:gd name="connsiteY7" fmla="*/ 60000 h 385493"/>
                    <a:gd name="connsiteX8" fmla="*/ 57 w 2811661"/>
                    <a:gd name="connsiteY8" fmla="*/ 0 h 385493"/>
                    <a:gd name="connsiteX0" fmla="*/ 57 w 2811661"/>
                    <a:gd name="connsiteY0" fmla="*/ 0 h 385493"/>
                    <a:gd name="connsiteX1" fmla="*/ 497328 w 2811661"/>
                    <a:gd name="connsiteY1" fmla="*/ 336299 h 385493"/>
                    <a:gd name="connsiteX2" fmla="*/ 2811661 w 2811661"/>
                    <a:gd name="connsiteY2" fmla="*/ 338460 h 385493"/>
                    <a:gd name="connsiteX3" fmla="*/ 2811661 w 2811661"/>
                    <a:gd name="connsiteY3" fmla="*/ 384179 h 385493"/>
                    <a:gd name="connsiteX4" fmla="*/ 493341 w 2811661"/>
                    <a:gd name="connsiteY4" fmla="*/ 384179 h 385493"/>
                    <a:gd name="connsiteX5" fmla="*/ 493242 w 2811661"/>
                    <a:gd name="connsiteY5" fmla="*/ 385493 h 385493"/>
                    <a:gd name="connsiteX6" fmla="*/ 491251 w 2811661"/>
                    <a:gd name="connsiteY6" fmla="*/ 384179 h 385493"/>
                    <a:gd name="connsiteX7" fmla="*/ 0 w 2811661"/>
                    <a:gd name="connsiteY7" fmla="*/ 60000 h 385493"/>
                    <a:gd name="connsiteX8" fmla="*/ 57 w 2811661"/>
                    <a:gd name="connsiteY8" fmla="*/ 0 h 385493"/>
                    <a:gd name="connsiteX0" fmla="*/ 57 w 2811661"/>
                    <a:gd name="connsiteY0" fmla="*/ 0 h 385493"/>
                    <a:gd name="connsiteX1" fmla="*/ 492133 w 2811661"/>
                    <a:gd name="connsiteY1" fmla="*/ 331104 h 385493"/>
                    <a:gd name="connsiteX2" fmla="*/ 2811661 w 2811661"/>
                    <a:gd name="connsiteY2" fmla="*/ 338460 h 385493"/>
                    <a:gd name="connsiteX3" fmla="*/ 2811661 w 2811661"/>
                    <a:gd name="connsiteY3" fmla="*/ 384179 h 385493"/>
                    <a:gd name="connsiteX4" fmla="*/ 493341 w 2811661"/>
                    <a:gd name="connsiteY4" fmla="*/ 384179 h 385493"/>
                    <a:gd name="connsiteX5" fmla="*/ 493242 w 2811661"/>
                    <a:gd name="connsiteY5" fmla="*/ 385493 h 385493"/>
                    <a:gd name="connsiteX6" fmla="*/ 491251 w 2811661"/>
                    <a:gd name="connsiteY6" fmla="*/ 384179 h 385493"/>
                    <a:gd name="connsiteX7" fmla="*/ 0 w 2811661"/>
                    <a:gd name="connsiteY7" fmla="*/ 60000 h 385493"/>
                    <a:gd name="connsiteX8" fmla="*/ 57 w 2811661"/>
                    <a:gd name="connsiteY8" fmla="*/ 0 h 385493"/>
                    <a:gd name="connsiteX0" fmla="*/ 57 w 2811661"/>
                    <a:gd name="connsiteY0" fmla="*/ 0 h 385493"/>
                    <a:gd name="connsiteX1" fmla="*/ 492133 w 2811661"/>
                    <a:gd name="connsiteY1" fmla="*/ 336299 h 385493"/>
                    <a:gd name="connsiteX2" fmla="*/ 2811661 w 2811661"/>
                    <a:gd name="connsiteY2" fmla="*/ 338460 h 385493"/>
                    <a:gd name="connsiteX3" fmla="*/ 2811661 w 2811661"/>
                    <a:gd name="connsiteY3" fmla="*/ 384179 h 385493"/>
                    <a:gd name="connsiteX4" fmla="*/ 493341 w 2811661"/>
                    <a:gd name="connsiteY4" fmla="*/ 384179 h 385493"/>
                    <a:gd name="connsiteX5" fmla="*/ 493242 w 2811661"/>
                    <a:gd name="connsiteY5" fmla="*/ 385493 h 385493"/>
                    <a:gd name="connsiteX6" fmla="*/ 491251 w 2811661"/>
                    <a:gd name="connsiteY6" fmla="*/ 384179 h 385493"/>
                    <a:gd name="connsiteX7" fmla="*/ 0 w 2811661"/>
                    <a:gd name="connsiteY7" fmla="*/ 60000 h 385493"/>
                    <a:gd name="connsiteX8" fmla="*/ 57 w 2811661"/>
                    <a:gd name="connsiteY8" fmla="*/ 0 h 385493"/>
                    <a:gd name="connsiteX0" fmla="*/ 57 w 2811661"/>
                    <a:gd name="connsiteY0" fmla="*/ 0 h 385493"/>
                    <a:gd name="connsiteX1" fmla="*/ 497328 w 2811661"/>
                    <a:gd name="connsiteY1" fmla="*/ 331103 h 385493"/>
                    <a:gd name="connsiteX2" fmla="*/ 2811661 w 2811661"/>
                    <a:gd name="connsiteY2" fmla="*/ 338460 h 385493"/>
                    <a:gd name="connsiteX3" fmla="*/ 2811661 w 2811661"/>
                    <a:gd name="connsiteY3" fmla="*/ 384179 h 385493"/>
                    <a:gd name="connsiteX4" fmla="*/ 493341 w 2811661"/>
                    <a:gd name="connsiteY4" fmla="*/ 384179 h 385493"/>
                    <a:gd name="connsiteX5" fmla="*/ 493242 w 2811661"/>
                    <a:gd name="connsiteY5" fmla="*/ 385493 h 385493"/>
                    <a:gd name="connsiteX6" fmla="*/ 491251 w 2811661"/>
                    <a:gd name="connsiteY6" fmla="*/ 384179 h 385493"/>
                    <a:gd name="connsiteX7" fmla="*/ 0 w 2811661"/>
                    <a:gd name="connsiteY7" fmla="*/ 60000 h 385493"/>
                    <a:gd name="connsiteX8" fmla="*/ 57 w 2811661"/>
                    <a:gd name="connsiteY8" fmla="*/ 0 h 385493"/>
                    <a:gd name="connsiteX0" fmla="*/ 57 w 2811661"/>
                    <a:gd name="connsiteY0" fmla="*/ 0 h 385493"/>
                    <a:gd name="connsiteX1" fmla="*/ 497328 w 2811661"/>
                    <a:gd name="connsiteY1" fmla="*/ 331103 h 385493"/>
                    <a:gd name="connsiteX2" fmla="*/ 2811661 w 2811661"/>
                    <a:gd name="connsiteY2" fmla="*/ 338460 h 385493"/>
                    <a:gd name="connsiteX3" fmla="*/ 2811661 w 2811661"/>
                    <a:gd name="connsiteY3" fmla="*/ 384179 h 385493"/>
                    <a:gd name="connsiteX4" fmla="*/ 493341 w 2811661"/>
                    <a:gd name="connsiteY4" fmla="*/ 384179 h 385493"/>
                    <a:gd name="connsiteX5" fmla="*/ 493242 w 2811661"/>
                    <a:gd name="connsiteY5" fmla="*/ 385493 h 385493"/>
                    <a:gd name="connsiteX6" fmla="*/ 491251 w 2811661"/>
                    <a:gd name="connsiteY6" fmla="*/ 384179 h 385493"/>
                    <a:gd name="connsiteX7" fmla="*/ 0 w 2811661"/>
                    <a:gd name="connsiteY7" fmla="*/ 60000 h 385493"/>
                    <a:gd name="connsiteX8" fmla="*/ 57 w 2811661"/>
                    <a:gd name="connsiteY8" fmla="*/ 0 h 385493"/>
                    <a:gd name="connsiteX0" fmla="*/ 57 w 2811661"/>
                    <a:gd name="connsiteY0" fmla="*/ 0 h 385493"/>
                    <a:gd name="connsiteX1" fmla="*/ 492133 w 2811661"/>
                    <a:gd name="connsiteY1" fmla="*/ 325907 h 385493"/>
                    <a:gd name="connsiteX2" fmla="*/ 2811661 w 2811661"/>
                    <a:gd name="connsiteY2" fmla="*/ 338460 h 385493"/>
                    <a:gd name="connsiteX3" fmla="*/ 2811661 w 2811661"/>
                    <a:gd name="connsiteY3" fmla="*/ 384179 h 385493"/>
                    <a:gd name="connsiteX4" fmla="*/ 493341 w 2811661"/>
                    <a:gd name="connsiteY4" fmla="*/ 384179 h 385493"/>
                    <a:gd name="connsiteX5" fmla="*/ 493242 w 2811661"/>
                    <a:gd name="connsiteY5" fmla="*/ 385493 h 385493"/>
                    <a:gd name="connsiteX6" fmla="*/ 491251 w 2811661"/>
                    <a:gd name="connsiteY6" fmla="*/ 384179 h 385493"/>
                    <a:gd name="connsiteX7" fmla="*/ 0 w 2811661"/>
                    <a:gd name="connsiteY7" fmla="*/ 60000 h 385493"/>
                    <a:gd name="connsiteX8" fmla="*/ 57 w 2811661"/>
                    <a:gd name="connsiteY8" fmla="*/ 0 h 385493"/>
                    <a:gd name="connsiteX0" fmla="*/ 57 w 2811661"/>
                    <a:gd name="connsiteY0" fmla="*/ 0 h 385493"/>
                    <a:gd name="connsiteX1" fmla="*/ 492133 w 2811661"/>
                    <a:gd name="connsiteY1" fmla="*/ 336298 h 385493"/>
                    <a:gd name="connsiteX2" fmla="*/ 2811661 w 2811661"/>
                    <a:gd name="connsiteY2" fmla="*/ 338460 h 385493"/>
                    <a:gd name="connsiteX3" fmla="*/ 2811661 w 2811661"/>
                    <a:gd name="connsiteY3" fmla="*/ 384179 h 385493"/>
                    <a:gd name="connsiteX4" fmla="*/ 493341 w 2811661"/>
                    <a:gd name="connsiteY4" fmla="*/ 384179 h 385493"/>
                    <a:gd name="connsiteX5" fmla="*/ 493242 w 2811661"/>
                    <a:gd name="connsiteY5" fmla="*/ 385493 h 385493"/>
                    <a:gd name="connsiteX6" fmla="*/ 491251 w 2811661"/>
                    <a:gd name="connsiteY6" fmla="*/ 384179 h 385493"/>
                    <a:gd name="connsiteX7" fmla="*/ 0 w 2811661"/>
                    <a:gd name="connsiteY7" fmla="*/ 60000 h 385493"/>
                    <a:gd name="connsiteX8" fmla="*/ 57 w 2811661"/>
                    <a:gd name="connsiteY8" fmla="*/ 0 h 385493"/>
                    <a:gd name="connsiteX0" fmla="*/ 57 w 2811661"/>
                    <a:gd name="connsiteY0" fmla="*/ 0 h 385493"/>
                    <a:gd name="connsiteX1" fmla="*/ 486937 w 2811661"/>
                    <a:gd name="connsiteY1" fmla="*/ 325907 h 385493"/>
                    <a:gd name="connsiteX2" fmla="*/ 2811661 w 2811661"/>
                    <a:gd name="connsiteY2" fmla="*/ 338460 h 385493"/>
                    <a:gd name="connsiteX3" fmla="*/ 2811661 w 2811661"/>
                    <a:gd name="connsiteY3" fmla="*/ 384179 h 385493"/>
                    <a:gd name="connsiteX4" fmla="*/ 493341 w 2811661"/>
                    <a:gd name="connsiteY4" fmla="*/ 384179 h 385493"/>
                    <a:gd name="connsiteX5" fmla="*/ 493242 w 2811661"/>
                    <a:gd name="connsiteY5" fmla="*/ 385493 h 385493"/>
                    <a:gd name="connsiteX6" fmla="*/ 491251 w 2811661"/>
                    <a:gd name="connsiteY6" fmla="*/ 384179 h 385493"/>
                    <a:gd name="connsiteX7" fmla="*/ 0 w 2811661"/>
                    <a:gd name="connsiteY7" fmla="*/ 60000 h 385493"/>
                    <a:gd name="connsiteX8" fmla="*/ 57 w 2811661"/>
                    <a:gd name="connsiteY8" fmla="*/ 0 h 385493"/>
                    <a:gd name="connsiteX0" fmla="*/ 57 w 2811661"/>
                    <a:gd name="connsiteY0" fmla="*/ 0 h 385493"/>
                    <a:gd name="connsiteX1" fmla="*/ 502523 w 2811661"/>
                    <a:gd name="connsiteY1" fmla="*/ 331102 h 385493"/>
                    <a:gd name="connsiteX2" fmla="*/ 2811661 w 2811661"/>
                    <a:gd name="connsiteY2" fmla="*/ 338460 h 385493"/>
                    <a:gd name="connsiteX3" fmla="*/ 2811661 w 2811661"/>
                    <a:gd name="connsiteY3" fmla="*/ 384179 h 385493"/>
                    <a:gd name="connsiteX4" fmla="*/ 493341 w 2811661"/>
                    <a:gd name="connsiteY4" fmla="*/ 384179 h 385493"/>
                    <a:gd name="connsiteX5" fmla="*/ 493242 w 2811661"/>
                    <a:gd name="connsiteY5" fmla="*/ 385493 h 385493"/>
                    <a:gd name="connsiteX6" fmla="*/ 491251 w 2811661"/>
                    <a:gd name="connsiteY6" fmla="*/ 384179 h 385493"/>
                    <a:gd name="connsiteX7" fmla="*/ 0 w 2811661"/>
                    <a:gd name="connsiteY7" fmla="*/ 60000 h 385493"/>
                    <a:gd name="connsiteX8" fmla="*/ 57 w 2811661"/>
                    <a:gd name="connsiteY8" fmla="*/ 0 h 385493"/>
                    <a:gd name="connsiteX0" fmla="*/ 57 w 2811661"/>
                    <a:gd name="connsiteY0" fmla="*/ 0 h 385493"/>
                    <a:gd name="connsiteX1" fmla="*/ 497328 w 2811661"/>
                    <a:gd name="connsiteY1" fmla="*/ 341493 h 385493"/>
                    <a:gd name="connsiteX2" fmla="*/ 2811661 w 2811661"/>
                    <a:gd name="connsiteY2" fmla="*/ 338460 h 385493"/>
                    <a:gd name="connsiteX3" fmla="*/ 2811661 w 2811661"/>
                    <a:gd name="connsiteY3" fmla="*/ 384179 h 385493"/>
                    <a:gd name="connsiteX4" fmla="*/ 493341 w 2811661"/>
                    <a:gd name="connsiteY4" fmla="*/ 384179 h 385493"/>
                    <a:gd name="connsiteX5" fmla="*/ 493242 w 2811661"/>
                    <a:gd name="connsiteY5" fmla="*/ 385493 h 385493"/>
                    <a:gd name="connsiteX6" fmla="*/ 491251 w 2811661"/>
                    <a:gd name="connsiteY6" fmla="*/ 384179 h 385493"/>
                    <a:gd name="connsiteX7" fmla="*/ 0 w 2811661"/>
                    <a:gd name="connsiteY7" fmla="*/ 60000 h 385493"/>
                    <a:gd name="connsiteX8" fmla="*/ 57 w 2811661"/>
                    <a:gd name="connsiteY8" fmla="*/ 0 h 385493"/>
                    <a:gd name="connsiteX0" fmla="*/ 57 w 2811661"/>
                    <a:gd name="connsiteY0" fmla="*/ 0 h 385493"/>
                    <a:gd name="connsiteX1" fmla="*/ 497328 w 2811661"/>
                    <a:gd name="connsiteY1" fmla="*/ 331102 h 385493"/>
                    <a:gd name="connsiteX2" fmla="*/ 2811661 w 2811661"/>
                    <a:gd name="connsiteY2" fmla="*/ 338460 h 385493"/>
                    <a:gd name="connsiteX3" fmla="*/ 2811661 w 2811661"/>
                    <a:gd name="connsiteY3" fmla="*/ 384179 h 385493"/>
                    <a:gd name="connsiteX4" fmla="*/ 493341 w 2811661"/>
                    <a:gd name="connsiteY4" fmla="*/ 384179 h 385493"/>
                    <a:gd name="connsiteX5" fmla="*/ 493242 w 2811661"/>
                    <a:gd name="connsiteY5" fmla="*/ 385493 h 385493"/>
                    <a:gd name="connsiteX6" fmla="*/ 491251 w 2811661"/>
                    <a:gd name="connsiteY6" fmla="*/ 384179 h 385493"/>
                    <a:gd name="connsiteX7" fmla="*/ 0 w 2811661"/>
                    <a:gd name="connsiteY7" fmla="*/ 60000 h 385493"/>
                    <a:gd name="connsiteX8" fmla="*/ 57 w 2811661"/>
                    <a:gd name="connsiteY8" fmla="*/ 0 h 385493"/>
                    <a:gd name="connsiteX0" fmla="*/ 57 w 2811661"/>
                    <a:gd name="connsiteY0" fmla="*/ 0 h 385493"/>
                    <a:gd name="connsiteX1" fmla="*/ 497328 w 2811661"/>
                    <a:gd name="connsiteY1" fmla="*/ 331102 h 385493"/>
                    <a:gd name="connsiteX2" fmla="*/ 2811661 w 2811661"/>
                    <a:gd name="connsiteY2" fmla="*/ 338460 h 385493"/>
                    <a:gd name="connsiteX3" fmla="*/ 2811661 w 2811661"/>
                    <a:gd name="connsiteY3" fmla="*/ 384179 h 385493"/>
                    <a:gd name="connsiteX4" fmla="*/ 493341 w 2811661"/>
                    <a:gd name="connsiteY4" fmla="*/ 384179 h 385493"/>
                    <a:gd name="connsiteX5" fmla="*/ 493242 w 2811661"/>
                    <a:gd name="connsiteY5" fmla="*/ 385493 h 385493"/>
                    <a:gd name="connsiteX6" fmla="*/ 491251 w 2811661"/>
                    <a:gd name="connsiteY6" fmla="*/ 384179 h 385493"/>
                    <a:gd name="connsiteX7" fmla="*/ 0 w 2811661"/>
                    <a:gd name="connsiteY7" fmla="*/ 60000 h 385493"/>
                    <a:gd name="connsiteX8" fmla="*/ 57 w 2811661"/>
                    <a:gd name="connsiteY8" fmla="*/ 0 h 385493"/>
                    <a:gd name="connsiteX0" fmla="*/ 57 w 2811661"/>
                    <a:gd name="connsiteY0" fmla="*/ 0 h 385493"/>
                    <a:gd name="connsiteX1" fmla="*/ 507719 w 2811661"/>
                    <a:gd name="connsiteY1" fmla="*/ 346689 h 385493"/>
                    <a:gd name="connsiteX2" fmla="*/ 2811661 w 2811661"/>
                    <a:gd name="connsiteY2" fmla="*/ 338460 h 385493"/>
                    <a:gd name="connsiteX3" fmla="*/ 2811661 w 2811661"/>
                    <a:gd name="connsiteY3" fmla="*/ 384179 h 385493"/>
                    <a:gd name="connsiteX4" fmla="*/ 493341 w 2811661"/>
                    <a:gd name="connsiteY4" fmla="*/ 384179 h 385493"/>
                    <a:gd name="connsiteX5" fmla="*/ 493242 w 2811661"/>
                    <a:gd name="connsiteY5" fmla="*/ 385493 h 385493"/>
                    <a:gd name="connsiteX6" fmla="*/ 491251 w 2811661"/>
                    <a:gd name="connsiteY6" fmla="*/ 384179 h 385493"/>
                    <a:gd name="connsiteX7" fmla="*/ 0 w 2811661"/>
                    <a:gd name="connsiteY7" fmla="*/ 60000 h 385493"/>
                    <a:gd name="connsiteX8" fmla="*/ 57 w 2811661"/>
                    <a:gd name="connsiteY8" fmla="*/ 0 h 385493"/>
                    <a:gd name="connsiteX0" fmla="*/ 57 w 2811661"/>
                    <a:gd name="connsiteY0" fmla="*/ 0 h 385493"/>
                    <a:gd name="connsiteX1" fmla="*/ 507719 w 2811661"/>
                    <a:gd name="connsiteY1" fmla="*/ 346689 h 385493"/>
                    <a:gd name="connsiteX2" fmla="*/ 2811661 w 2811661"/>
                    <a:gd name="connsiteY2" fmla="*/ 338460 h 385493"/>
                    <a:gd name="connsiteX3" fmla="*/ 2811661 w 2811661"/>
                    <a:gd name="connsiteY3" fmla="*/ 384179 h 385493"/>
                    <a:gd name="connsiteX4" fmla="*/ 493341 w 2811661"/>
                    <a:gd name="connsiteY4" fmla="*/ 384179 h 385493"/>
                    <a:gd name="connsiteX5" fmla="*/ 493242 w 2811661"/>
                    <a:gd name="connsiteY5" fmla="*/ 385493 h 385493"/>
                    <a:gd name="connsiteX6" fmla="*/ 491251 w 2811661"/>
                    <a:gd name="connsiteY6" fmla="*/ 384179 h 385493"/>
                    <a:gd name="connsiteX7" fmla="*/ 0 w 2811661"/>
                    <a:gd name="connsiteY7" fmla="*/ 60000 h 385493"/>
                    <a:gd name="connsiteX8" fmla="*/ 57 w 2811661"/>
                    <a:gd name="connsiteY8" fmla="*/ 0 h 385493"/>
                    <a:gd name="connsiteX0" fmla="*/ 57 w 2811661"/>
                    <a:gd name="connsiteY0" fmla="*/ 0 h 385493"/>
                    <a:gd name="connsiteX1" fmla="*/ 498842 w 2811661"/>
                    <a:gd name="connsiteY1" fmla="*/ 340770 h 385493"/>
                    <a:gd name="connsiteX2" fmla="*/ 2811661 w 2811661"/>
                    <a:gd name="connsiteY2" fmla="*/ 338460 h 385493"/>
                    <a:gd name="connsiteX3" fmla="*/ 2811661 w 2811661"/>
                    <a:gd name="connsiteY3" fmla="*/ 384179 h 385493"/>
                    <a:gd name="connsiteX4" fmla="*/ 493341 w 2811661"/>
                    <a:gd name="connsiteY4" fmla="*/ 384179 h 385493"/>
                    <a:gd name="connsiteX5" fmla="*/ 493242 w 2811661"/>
                    <a:gd name="connsiteY5" fmla="*/ 385493 h 385493"/>
                    <a:gd name="connsiteX6" fmla="*/ 491251 w 2811661"/>
                    <a:gd name="connsiteY6" fmla="*/ 384179 h 385493"/>
                    <a:gd name="connsiteX7" fmla="*/ 0 w 2811661"/>
                    <a:gd name="connsiteY7" fmla="*/ 60000 h 385493"/>
                    <a:gd name="connsiteX8" fmla="*/ 57 w 2811661"/>
                    <a:gd name="connsiteY8" fmla="*/ 0 h 385493"/>
                    <a:gd name="connsiteX0" fmla="*/ 57 w 2811661"/>
                    <a:gd name="connsiteY0" fmla="*/ 0 h 385493"/>
                    <a:gd name="connsiteX1" fmla="*/ 492923 w 2811661"/>
                    <a:gd name="connsiteY1" fmla="*/ 337811 h 385493"/>
                    <a:gd name="connsiteX2" fmla="*/ 2811661 w 2811661"/>
                    <a:gd name="connsiteY2" fmla="*/ 338460 h 385493"/>
                    <a:gd name="connsiteX3" fmla="*/ 2811661 w 2811661"/>
                    <a:gd name="connsiteY3" fmla="*/ 384179 h 385493"/>
                    <a:gd name="connsiteX4" fmla="*/ 493341 w 2811661"/>
                    <a:gd name="connsiteY4" fmla="*/ 384179 h 385493"/>
                    <a:gd name="connsiteX5" fmla="*/ 493242 w 2811661"/>
                    <a:gd name="connsiteY5" fmla="*/ 385493 h 385493"/>
                    <a:gd name="connsiteX6" fmla="*/ 491251 w 2811661"/>
                    <a:gd name="connsiteY6" fmla="*/ 384179 h 385493"/>
                    <a:gd name="connsiteX7" fmla="*/ 0 w 2811661"/>
                    <a:gd name="connsiteY7" fmla="*/ 60000 h 385493"/>
                    <a:gd name="connsiteX8" fmla="*/ 57 w 2811661"/>
                    <a:gd name="connsiteY8" fmla="*/ 0 h 385493"/>
                    <a:gd name="connsiteX0" fmla="*/ 57 w 2811661"/>
                    <a:gd name="connsiteY0" fmla="*/ 0 h 385493"/>
                    <a:gd name="connsiteX1" fmla="*/ 489964 w 2811661"/>
                    <a:gd name="connsiteY1" fmla="*/ 325974 h 385493"/>
                    <a:gd name="connsiteX2" fmla="*/ 2811661 w 2811661"/>
                    <a:gd name="connsiteY2" fmla="*/ 338460 h 385493"/>
                    <a:gd name="connsiteX3" fmla="*/ 2811661 w 2811661"/>
                    <a:gd name="connsiteY3" fmla="*/ 384179 h 385493"/>
                    <a:gd name="connsiteX4" fmla="*/ 493341 w 2811661"/>
                    <a:gd name="connsiteY4" fmla="*/ 384179 h 385493"/>
                    <a:gd name="connsiteX5" fmla="*/ 493242 w 2811661"/>
                    <a:gd name="connsiteY5" fmla="*/ 385493 h 385493"/>
                    <a:gd name="connsiteX6" fmla="*/ 491251 w 2811661"/>
                    <a:gd name="connsiteY6" fmla="*/ 384179 h 385493"/>
                    <a:gd name="connsiteX7" fmla="*/ 0 w 2811661"/>
                    <a:gd name="connsiteY7" fmla="*/ 60000 h 385493"/>
                    <a:gd name="connsiteX8" fmla="*/ 57 w 2811661"/>
                    <a:gd name="connsiteY8" fmla="*/ 0 h 385493"/>
                    <a:gd name="connsiteX0" fmla="*/ 57 w 2811661"/>
                    <a:gd name="connsiteY0" fmla="*/ 0 h 385493"/>
                    <a:gd name="connsiteX1" fmla="*/ 484045 w 2811661"/>
                    <a:gd name="connsiteY1" fmla="*/ 334852 h 385493"/>
                    <a:gd name="connsiteX2" fmla="*/ 2811661 w 2811661"/>
                    <a:gd name="connsiteY2" fmla="*/ 338460 h 385493"/>
                    <a:gd name="connsiteX3" fmla="*/ 2811661 w 2811661"/>
                    <a:gd name="connsiteY3" fmla="*/ 384179 h 385493"/>
                    <a:gd name="connsiteX4" fmla="*/ 493341 w 2811661"/>
                    <a:gd name="connsiteY4" fmla="*/ 384179 h 385493"/>
                    <a:gd name="connsiteX5" fmla="*/ 493242 w 2811661"/>
                    <a:gd name="connsiteY5" fmla="*/ 385493 h 385493"/>
                    <a:gd name="connsiteX6" fmla="*/ 491251 w 2811661"/>
                    <a:gd name="connsiteY6" fmla="*/ 384179 h 385493"/>
                    <a:gd name="connsiteX7" fmla="*/ 0 w 2811661"/>
                    <a:gd name="connsiteY7" fmla="*/ 60000 h 385493"/>
                    <a:gd name="connsiteX8" fmla="*/ 57 w 2811661"/>
                    <a:gd name="connsiteY8" fmla="*/ 0 h 385493"/>
                    <a:gd name="connsiteX0" fmla="*/ 57 w 2811661"/>
                    <a:gd name="connsiteY0" fmla="*/ 0 h 385493"/>
                    <a:gd name="connsiteX1" fmla="*/ 484045 w 2811661"/>
                    <a:gd name="connsiteY1" fmla="*/ 325974 h 385493"/>
                    <a:gd name="connsiteX2" fmla="*/ 2811661 w 2811661"/>
                    <a:gd name="connsiteY2" fmla="*/ 338460 h 385493"/>
                    <a:gd name="connsiteX3" fmla="*/ 2811661 w 2811661"/>
                    <a:gd name="connsiteY3" fmla="*/ 384179 h 385493"/>
                    <a:gd name="connsiteX4" fmla="*/ 493341 w 2811661"/>
                    <a:gd name="connsiteY4" fmla="*/ 384179 h 385493"/>
                    <a:gd name="connsiteX5" fmla="*/ 493242 w 2811661"/>
                    <a:gd name="connsiteY5" fmla="*/ 385493 h 385493"/>
                    <a:gd name="connsiteX6" fmla="*/ 491251 w 2811661"/>
                    <a:gd name="connsiteY6" fmla="*/ 384179 h 385493"/>
                    <a:gd name="connsiteX7" fmla="*/ 0 w 2811661"/>
                    <a:gd name="connsiteY7" fmla="*/ 60000 h 385493"/>
                    <a:gd name="connsiteX8" fmla="*/ 57 w 2811661"/>
                    <a:gd name="connsiteY8" fmla="*/ 0 h 385493"/>
                    <a:gd name="connsiteX0" fmla="*/ 57 w 2811661"/>
                    <a:gd name="connsiteY0" fmla="*/ 0 h 385493"/>
                    <a:gd name="connsiteX1" fmla="*/ 498841 w 2811661"/>
                    <a:gd name="connsiteY1" fmla="*/ 325974 h 385493"/>
                    <a:gd name="connsiteX2" fmla="*/ 2811661 w 2811661"/>
                    <a:gd name="connsiteY2" fmla="*/ 338460 h 385493"/>
                    <a:gd name="connsiteX3" fmla="*/ 2811661 w 2811661"/>
                    <a:gd name="connsiteY3" fmla="*/ 384179 h 385493"/>
                    <a:gd name="connsiteX4" fmla="*/ 493341 w 2811661"/>
                    <a:gd name="connsiteY4" fmla="*/ 384179 h 385493"/>
                    <a:gd name="connsiteX5" fmla="*/ 493242 w 2811661"/>
                    <a:gd name="connsiteY5" fmla="*/ 385493 h 385493"/>
                    <a:gd name="connsiteX6" fmla="*/ 491251 w 2811661"/>
                    <a:gd name="connsiteY6" fmla="*/ 384179 h 385493"/>
                    <a:gd name="connsiteX7" fmla="*/ 0 w 2811661"/>
                    <a:gd name="connsiteY7" fmla="*/ 60000 h 385493"/>
                    <a:gd name="connsiteX8" fmla="*/ 57 w 2811661"/>
                    <a:gd name="connsiteY8" fmla="*/ 0 h 385493"/>
                    <a:gd name="connsiteX0" fmla="*/ 57 w 2811661"/>
                    <a:gd name="connsiteY0" fmla="*/ 0 h 385493"/>
                    <a:gd name="connsiteX1" fmla="*/ 498841 w 2811661"/>
                    <a:gd name="connsiteY1" fmla="*/ 331892 h 385493"/>
                    <a:gd name="connsiteX2" fmla="*/ 2811661 w 2811661"/>
                    <a:gd name="connsiteY2" fmla="*/ 338460 h 385493"/>
                    <a:gd name="connsiteX3" fmla="*/ 2811661 w 2811661"/>
                    <a:gd name="connsiteY3" fmla="*/ 384179 h 385493"/>
                    <a:gd name="connsiteX4" fmla="*/ 493341 w 2811661"/>
                    <a:gd name="connsiteY4" fmla="*/ 384179 h 385493"/>
                    <a:gd name="connsiteX5" fmla="*/ 493242 w 2811661"/>
                    <a:gd name="connsiteY5" fmla="*/ 385493 h 385493"/>
                    <a:gd name="connsiteX6" fmla="*/ 491251 w 2811661"/>
                    <a:gd name="connsiteY6" fmla="*/ 384179 h 385493"/>
                    <a:gd name="connsiteX7" fmla="*/ 0 w 2811661"/>
                    <a:gd name="connsiteY7" fmla="*/ 60000 h 385493"/>
                    <a:gd name="connsiteX8" fmla="*/ 57 w 2811661"/>
                    <a:gd name="connsiteY8" fmla="*/ 0 h 385493"/>
                    <a:gd name="connsiteX0" fmla="*/ 57 w 2811661"/>
                    <a:gd name="connsiteY0" fmla="*/ 0 h 385493"/>
                    <a:gd name="connsiteX1" fmla="*/ 489964 w 2811661"/>
                    <a:gd name="connsiteY1" fmla="*/ 328933 h 385493"/>
                    <a:gd name="connsiteX2" fmla="*/ 2811661 w 2811661"/>
                    <a:gd name="connsiteY2" fmla="*/ 338460 h 385493"/>
                    <a:gd name="connsiteX3" fmla="*/ 2811661 w 2811661"/>
                    <a:gd name="connsiteY3" fmla="*/ 384179 h 385493"/>
                    <a:gd name="connsiteX4" fmla="*/ 493341 w 2811661"/>
                    <a:gd name="connsiteY4" fmla="*/ 384179 h 385493"/>
                    <a:gd name="connsiteX5" fmla="*/ 493242 w 2811661"/>
                    <a:gd name="connsiteY5" fmla="*/ 385493 h 385493"/>
                    <a:gd name="connsiteX6" fmla="*/ 491251 w 2811661"/>
                    <a:gd name="connsiteY6" fmla="*/ 384179 h 385493"/>
                    <a:gd name="connsiteX7" fmla="*/ 0 w 2811661"/>
                    <a:gd name="connsiteY7" fmla="*/ 60000 h 385493"/>
                    <a:gd name="connsiteX8" fmla="*/ 57 w 2811661"/>
                    <a:gd name="connsiteY8" fmla="*/ 0 h 385493"/>
                    <a:gd name="connsiteX0" fmla="*/ 57 w 2811661"/>
                    <a:gd name="connsiteY0" fmla="*/ 0 h 385493"/>
                    <a:gd name="connsiteX1" fmla="*/ 489964 w 2811661"/>
                    <a:gd name="connsiteY1" fmla="*/ 328933 h 385493"/>
                    <a:gd name="connsiteX2" fmla="*/ 2811661 w 2811661"/>
                    <a:gd name="connsiteY2" fmla="*/ 338460 h 385493"/>
                    <a:gd name="connsiteX3" fmla="*/ 2811661 w 2811661"/>
                    <a:gd name="connsiteY3" fmla="*/ 384179 h 385493"/>
                    <a:gd name="connsiteX4" fmla="*/ 493341 w 2811661"/>
                    <a:gd name="connsiteY4" fmla="*/ 384179 h 385493"/>
                    <a:gd name="connsiteX5" fmla="*/ 493242 w 2811661"/>
                    <a:gd name="connsiteY5" fmla="*/ 385493 h 385493"/>
                    <a:gd name="connsiteX6" fmla="*/ 491251 w 2811661"/>
                    <a:gd name="connsiteY6" fmla="*/ 384179 h 385493"/>
                    <a:gd name="connsiteX7" fmla="*/ 0 w 2811661"/>
                    <a:gd name="connsiteY7" fmla="*/ 60000 h 385493"/>
                    <a:gd name="connsiteX8" fmla="*/ 57 w 2811661"/>
                    <a:gd name="connsiteY8" fmla="*/ 0 h 385493"/>
                    <a:gd name="connsiteX0" fmla="*/ 57 w 2811661"/>
                    <a:gd name="connsiteY0" fmla="*/ 0 h 385493"/>
                    <a:gd name="connsiteX1" fmla="*/ 495882 w 2811661"/>
                    <a:gd name="connsiteY1" fmla="*/ 331893 h 385493"/>
                    <a:gd name="connsiteX2" fmla="*/ 2811661 w 2811661"/>
                    <a:gd name="connsiteY2" fmla="*/ 338460 h 385493"/>
                    <a:gd name="connsiteX3" fmla="*/ 2811661 w 2811661"/>
                    <a:gd name="connsiteY3" fmla="*/ 384179 h 385493"/>
                    <a:gd name="connsiteX4" fmla="*/ 493341 w 2811661"/>
                    <a:gd name="connsiteY4" fmla="*/ 384179 h 385493"/>
                    <a:gd name="connsiteX5" fmla="*/ 493242 w 2811661"/>
                    <a:gd name="connsiteY5" fmla="*/ 385493 h 385493"/>
                    <a:gd name="connsiteX6" fmla="*/ 491251 w 2811661"/>
                    <a:gd name="connsiteY6" fmla="*/ 384179 h 385493"/>
                    <a:gd name="connsiteX7" fmla="*/ 0 w 2811661"/>
                    <a:gd name="connsiteY7" fmla="*/ 60000 h 385493"/>
                    <a:gd name="connsiteX8" fmla="*/ 57 w 2811661"/>
                    <a:gd name="connsiteY8" fmla="*/ 0 h 385493"/>
                    <a:gd name="connsiteX0" fmla="*/ 57 w 2811661"/>
                    <a:gd name="connsiteY0" fmla="*/ 0 h 385493"/>
                    <a:gd name="connsiteX1" fmla="*/ 489964 w 2811661"/>
                    <a:gd name="connsiteY1" fmla="*/ 337811 h 385493"/>
                    <a:gd name="connsiteX2" fmla="*/ 2811661 w 2811661"/>
                    <a:gd name="connsiteY2" fmla="*/ 338460 h 385493"/>
                    <a:gd name="connsiteX3" fmla="*/ 2811661 w 2811661"/>
                    <a:gd name="connsiteY3" fmla="*/ 384179 h 385493"/>
                    <a:gd name="connsiteX4" fmla="*/ 493341 w 2811661"/>
                    <a:gd name="connsiteY4" fmla="*/ 384179 h 385493"/>
                    <a:gd name="connsiteX5" fmla="*/ 493242 w 2811661"/>
                    <a:gd name="connsiteY5" fmla="*/ 385493 h 385493"/>
                    <a:gd name="connsiteX6" fmla="*/ 491251 w 2811661"/>
                    <a:gd name="connsiteY6" fmla="*/ 384179 h 385493"/>
                    <a:gd name="connsiteX7" fmla="*/ 0 w 2811661"/>
                    <a:gd name="connsiteY7" fmla="*/ 60000 h 385493"/>
                    <a:gd name="connsiteX8" fmla="*/ 57 w 2811661"/>
                    <a:gd name="connsiteY8" fmla="*/ 0 h 385493"/>
                    <a:gd name="connsiteX0" fmla="*/ 57 w 2811661"/>
                    <a:gd name="connsiteY0" fmla="*/ 0 h 385493"/>
                    <a:gd name="connsiteX1" fmla="*/ 495882 w 2811661"/>
                    <a:gd name="connsiteY1" fmla="*/ 334851 h 385493"/>
                    <a:gd name="connsiteX2" fmla="*/ 2811661 w 2811661"/>
                    <a:gd name="connsiteY2" fmla="*/ 338460 h 385493"/>
                    <a:gd name="connsiteX3" fmla="*/ 2811661 w 2811661"/>
                    <a:gd name="connsiteY3" fmla="*/ 384179 h 385493"/>
                    <a:gd name="connsiteX4" fmla="*/ 493341 w 2811661"/>
                    <a:gd name="connsiteY4" fmla="*/ 384179 h 385493"/>
                    <a:gd name="connsiteX5" fmla="*/ 493242 w 2811661"/>
                    <a:gd name="connsiteY5" fmla="*/ 385493 h 385493"/>
                    <a:gd name="connsiteX6" fmla="*/ 491251 w 2811661"/>
                    <a:gd name="connsiteY6" fmla="*/ 384179 h 385493"/>
                    <a:gd name="connsiteX7" fmla="*/ 0 w 2811661"/>
                    <a:gd name="connsiteY7" fmla="*/ 60000 h 385493"/>
                    <a:gd name="connsiteX8" fmla="*/ 57 w 2811661"/>
                    <a:gd name="connsiteY8" fmla="*/ 0 h 385493"/>
                    <a:gd name="connsiteX0" fmla="*/ 57 w 2811661"/>
                    <a:gd name="connsiteY0" fmla="*/ 0 h 385493"/>
                    <a:gd name="connsiteX1" fmla="*/ 495882 w 2811661"/>
                    <a:gd name="connsiteY1" fmla="*/ 334851 h 385493"/>
                    <a:gd name="connsiteX2" fmla="*/ 2811661 w 2811661"/>
                    <a:gd name="connsiteY2" fmla="*/ 338460 h 385493"/>
                    <a:gd name="connsiteX3" fmla="*/ 2811661 w 2811661"/>
                    <a:gd name="connsiteY3" fmla="*/ 384179 h 385493"/>
                    <a:gd name="connsiteX4" fmla="*/ 493341 w 2811661"/>
                    <a:gd name="connsiteY4" fmla="*/ 384179 h 385493"/>
                    <a:gd name="connsiteX5" fmla="*/ 493242 w 2811661"/>
                    <a:gd name="connsiteY5" fmla="*/ 385493 h 385493"/>
                    <a:gd name="connsiteX6" fmla="*/ 491251 w 2811661"/>
                    <a:gd name="connsiteY6" fmla="*/ 384179 h 385493"/>
                    <a:gd name="connsiteX7" fmla="*/ 0 w 2811661"/>
                    <a:gd name="connsiteY7" fmla="*/ 60000 h 385493"/>
                    <a:gd name="connsiteX8" fmla="*/ 57 w 2811661"/>
                    <a:gd name="connsiteY8" fmla="*/ 0 h 385493"/>
                    <a:gd name="connsiteX0" fmla="*/ 57 w 2811661"/>
                    <a:gd name="connsiteY0" fmla="*/ 0 h 385493"/>
                    <a:gd name="connsiteX1" fmla="*/ 495882 w 2811661"/>
                    <a:gd name="connsiteY1" fmla="*/ 334851 h 385493"/>
                    <a:gd name="connsiteX2" fmla="*/ 2811661 w 2811661"/>
                    <a:gd name="connsiteY2" fmla="*/ 338460 h 385493"/>
                    <a:gd name="connsiteX3" fmla="*/ 2811661 w 2811661"/>
                    <a:gd name="connsiteY3" fmla="*/ 384179 h 385493"/>
                    <a:gd name="connsiteX4" fmla="*/ 493341 w 2811661"/>
                    <a:gd name="connsiteY4" fmla="*/ 384179 h 385493"/>
                    <a:gd name="connsiteX5" fmla="*/ 493242 w 2811661"/>
                    <a:gd name="connsiteY5" fmla="*/ 385493 h 385493"/>
                    <a:gd name="connsiteX6" fmla="*/ 491251 w 2811661"/>
                    <a:gd name="connsiteY6" fmla="*/ 384179 h 385493"/>
                    <a:gd name="connsiteX7" fmla="*/ 0 w 2811661"/>
                    <a:gd name="connsiteY7" fmla="*/ 60000 h 385493"/>
                    <a:gd name="connsiteX8" fmla="*/ 57 w 2811661"/>
                    <a:gd name="connsiteY8" fmla="*/ 0 h 385493"/>
                    <a:gd name="connsiteX0" fmla="*/ 57 w 2811661"/>
                    <a:gd name="connsiteY0" fmla="*/ 0 h 385493"/>
                    <a:gd name="connsiteX1" fmla="*/ 495882 w 2811661"/>
                    <a:gd name="connsiteY1" fmla="*/ 334851 h 385493"/>
                    <a:gd name="connsiteX2" fmla="*/ 2811661 w 2811661"/>
                    <a:gd name="connsiteY2" fmla="*/ 338460 h 385493"/>
                    <a:gd name="connsiteX3" fmla="*/ 2811661 w 2811661"/>
                    <a:gd name="connsiteY3" fmla="*/ 384179 h 385493"/>
                    <a:gd name="connsiteX4" fmla="*/ 493341 w 2811661"/>
                    <a:gd name="connsiteY4" fmla="*/ 384179 h 385493"/>
                    <a:gd name="connsiteX5" fmla="*/ 493242 w 2811661"/>
                    <a:gd name="connsiteY5" fmla="*/ 385493 h 385493"/>
                    <a:gd name="connsiteX6" fmla="*/ 491251 w 2811661"/>
                    <a:gd name="connsiteY6" fmla="*/ 384179 h 385493"/>
                    <a:gd name="connsiteX7" fmla="*/ 0 w 2811661"/>
                    <a:gd name="connsiteY7" fmla="*/ 60000 h 385493"/>
                    <a:gd name="connsiteX8" fmla="*/ 57 w 2811661"/>
                    <a:gd name="connsiteY8" fmla="*/ 0 h 385493"/>
                    <a:gd name="connsiteX0" fmla="*/ 57 w 2811661"/>
                    <a:gd name="connsiteY0" fmla="*/ 0 h 385493"/>
                    <a:gd name="connsiteX1" fmla="*/ 495882 w 2811661"/>
                    <a:gd name="connsiteY1" fmla="*/ 334851 h 385493"/>
                    <a:gd name="connsiteX2" fmla="*/ 2811661 w 2811661"/>
                    <a:gd name="connsiteY2" fmla="*/ 338460 h 385493"/>
                    <a:gd name="connsiteX3" fmla="*/ 2811661 w 2811661"/>
                    <a:gd name="connsiteY3" fmla="*/ 384179 h 385493"/>
                    <a:gd name="connsiteX4" fmla="*/ 493341 w 2811661"/>
                    <a:gd name="connsiteY4" fmla="*/ 384179 h 385493"/>
                    <a:gd name="connsiteX5" fmla="*/ 493242 w 2811661"/>
                    <a:gd name="connsiteY5" fmla="*/ 385493 h 385493"/>
                    <a:gd name="connsiteX6" fmla="*/ 491251 w 2811661"/>
                    <a:gd name="connsiteY6" fmla="*/ 384179 h 385493"/>
                    <a:gd name="connsiteX7" fmla="*/ 0 w 2811661"/>
                    <a:gd name="connsiteY7" fmla="*/ 60000 h 385493"/>
                    <a:gd name="connsiteX8" fmla="*/ 57 w 2811661"/>
                    <a:gd name="connsiteY8" fmla="*/ 0 h 385493"/>
                    <a:gd name="connsiteX0" fmla="*/ 57 w 2811661"/>
                    <a:gd name="connsiteY0" fmla="*/ 0 h 385493"/>
                    <a:gd name="connsiteX1" fmla="*/ 495882 w 2811661"/>
                    <a:gd name="connsiteY1" fmla="*/ 334851 h 385493"/>
                    <a:gd name="connsiteX2" fmla="*/ 2811661 w 2811661"/>
                    <a:gd name="connsiteY2" fmla="*/ 338460 h 385493"/>
                    <a:gd name="connsiteX3" fmla="*/ 2811661 w 2811661"/>
                    <a:gd name="connsiteY3" fmla="*/ 384179 h 385493"/>
                    <a:gd name="connsiteX4" fmla="*/ 493341 w 2811661"/>
                    <a:gd name="connsiteY4" fmla="*/ 384179 h 385493"/>
                    <a:gd name="connsiteX5" fmla="*/ 493242 w 2811661"/>
                    <a:gd name="connsiteY5" fmla="*/ 385493 h 385493"/>
                    <a:gd name="connsiteX6" fmla="*/ 491251 w 2811661"/>
                    <a:gd name="connsiteY6" fmla="*/ 384179 h 385493"/>
                    <a:gd name="connsiteX7" fmla="*/ 0 w 2811661"/>
                    <a:gd name="connsiteY7" fmla="*/ 60000 h 385493"/>
                    <a:gd name="connsiteX8" fmla="*/ 57 w 2811661"/>
                    <a:gd name="connsiteY8" fmla="*/ 0 h 385493"/>
                    <a:gd name="connsiteX0" fmla="*/ 57 w 2811661"/>
                    <a:gd name="connsiteY0" fmla="*/ 0 h 385493"/>
                    <a:gd name="connsiteX1" fmla="*/ 495882 w 2811661"/>
                    <a:gd name="connsiteY1" fmla="*/ 334851 h 385493"/>
                    <a:gd name="connsiteX2" fmla="*/ 2811661 w 2811661"/>
                    <a:gd name="connsiteY2" fmla="*/ 338460 h 385493"/>
                    <a:gd name="connsiteX3" fmla="*/ 2811661 w 2811661"/>
                    <a:gd name="connsiteY3" fmla="*/ 384179 h 385493"/>
                    <a:gd name="connsiteX4" fmla="*/ 493341 w 2811661"/>
                    <a:gd name="connsiteY4" fmla="*/ 384179 h 385493"/>
                    <a:gd name="connsiteX5" fmla="*/ 493242 w 2811661"/>
                    <a:gd name="connsiteY5" fmla="*/ 385493 h 385493"/>
                    <a:gd name="connsiteX6" fmla="*/ 491251 w 2811661"/>
                    <a:gd name="connsiteY6" fmla="*/ 384179 h 385493"/>
                    <a:gd name="connsiteX7" fmla="*/ 0 w 2811661"/>
                    <a:gd name="connsiteY7" fmla="*/ 60000 h 385493"/>
                    <a:gd name="connsiteX8" fmla="*/ 57 w 2811661"/>
                    <a:gd name="connsiteY8" fmla="*/ 0 h 385493"/>
                    <a:gd name="connsiteX0" fmla="*/ 57 w 2811661"/>
                    <a:gd name="connsiteY0" fmla="*/ 0 h 385493"/>
                    <a:gd name="connsiteX1" fmla="*/ 495882 w 2811661"/>
                    <a:gd name="connsiteY1" fmla="*/ 334851 h 385493"/>
                    <a:gd name="connsiteX2" fmla="*/ 2811661 w 2811661"/>
                    <a:gd name="connsiteY2" fmla="*/ 338460 h 385493"/>
                    <a:gd name="connsiteX3" fmla="*/ 2811661 w 2811661"/>
                    <a:gd name="connsiteY3" fmla="*/ 384179 h 385493"/>
                    <a:gd name="connsiteX4" fmla="*/ 493341 w 2811661"/>
                    <a:gd name="connsiteY4" fmla="*/ 384179 h 385493"/>
                    <a:gd name="connsiteX5" fmla="*/ 493242 w 2811661"/>
                    <a:gd name="connsiteY5" fmla="*/ 385493 h 385493"/>
                    <a:gd name="connsiteX6" fmla="*/ 491251 w 2811661"/>
                    <a:gd name="connsiteY6" fmla="*/ 384179 h 385493"/>
                    <a:gd name="connsiteX7" fmla="*/ 0 w 2811661"/>
                    <a:gd name="connsiteY7" fmla="*/ 60000 h 385493"/>
                    <a:gd name="connsiteX8" fmla="*/ 57 w 2811661"/>
                    <a:gd name="connsiteY8" fmla="*/ 0 h 385493"/>
                    <a:gd name="connsiteX0" fmla="*/ 57 w 2811661"/>
                    <a:gd name="connsiteY0" fmla="*/ 0 h 385493"/>
                    <a:gd name="connsiteX1" fmla="*/ 495882 w 2811661"/>
                    <a:gd name="connsiteY1" fmla="*/ 334851 h 385493"/>
                    <a:gd name="connsiteX2" fmla="*/ 2811661 w 2811661"/>
                    <a:gd name="connsiteY2" fmla="*/ 338460 h 385493"/>
                    <a:gd name="connsiteX3" fmla="*/ 2811661 w 2811661"/>
                    <a:gd name="connsiteY3" fmla="*/ 384179 h 385493"/>
                    <a:gd name="connsiteX4" fmla="*/ 493341 w 2811661"/>
                    <a:gd name="connsiteY4" fmla="*/ 384179 h 385493"/>
                    <a:gd name="connsiteX5" fmla="*/ 493242 w 2811661"/>
                    <a:gd name="connsiteY5" fmla="*/ 385493 h 385493"/>
                    <a:gd name="connsiteX6" fmla="*/ 491251 w 2811661"/>
                    <a:gd name="connsiteY6" fmla="*/ 384179 h 385493"/>
                    <a:gd name="connsiteX7" fmla="*/ 0 w 2811661"/>
                    <a:gd name="connsiteY7" fmla="*/ 60000 h 385493"/>
                    <a:gd name="connsiteX8" fmla="*/ 57 w 2811661"/>
                    <a:gd name="connsiteY8" fmla="*/ 0 h 385493"/>
                    <a:gd name="connsiteX0" fmla="*/ 57 w 2811661"/>
                    <a:gd name="connsiteY0" fmla="*/ 0 h 385493"/>
                    <a:gd name="connsiteX1" fmla="*/ 495882 w 2811661"/>
                    <a:gd name="connsiteY1" fmla="*/ 334851 h 385493"/>
                    <a:gd name="connsiteX2" fmla="*/ 2811661 w 2811661"/>
                    <a:gd name="connsiteY2" fmla="*/ 338460 h 385493"/>
                    <a:gd name="connsiteX3" fmla="*/ 2811661 w 2811661"/>
                    <a:gd name="connsiteY3" fmla="*/ 384179 h 385493"/>
                    <a:gd name="connsiteX4" fmla="*/ 493341 w 2811661"/>
                    <a:gd name="connsiteY4" fmla="*/ 384179 h 385493"/>
                    <a:gd name="connsiteX5" fmla="*/ 493242 w 2811661"/>
                    <a:gd name="connsiteY5" fmla="*/ 385493 h 385493"/>
                    <a:gd name="connsiteX6" fmla="*/ 491251 w 2811661"/>
                    <a:gd name="connsiteY6" fmla="*/ 384179 h 385493"/>
                    <a:gd name="connsiteX7" fmla="*/ 0 w 2811661"/>
                    <a:gd name="connsiteY7" fmla="*/ 60000 h 385493"/>
                    <a:gd name="connsiteX8" fmla="*/ 57 w 2811661"/>
                    <a:gd name="connsiteY8" fmla="*/ 0 h 385493"/>
                    <a:gd name="connsiteX0" fmla="*/ 57 w 2811661"/>
                    <a:gd name="connsiteY0" fmla="*/ 0 h 385493"/>
                    <a:gd name="connsiteX1" fmla="*/ 495882 w 2811661"/>
                    <a:gd name="connsiteY1" fmla="*/ 340770 h 385493"/>
                    <a:gd name="connsiteX2" fmla="*/ 2811661 w 2811661"/>
                    <a:gd name="connsiteY2" fmla="*/ 338460 h 385493"/>
                    <a:gd name="connsiteX3" fmla="*/ 2811661 w 2811661"/>
                    <a:gd name="connsiteY3" fmla="*/ 384179 h 385493"/>
                    <a:gd name="connsiteX4" fmla="*/ 493341 w 2811661"/>
                    <a:gd name="connsiteY4" fmla="*/ 384179 h 385493"/>
                    <a:gd name="connsiteX5" fmla="*/ 493242 w 2811661"/>
                    <a:gd name="connsiteY5" fmla="*/ 385493 h 385493"/>
                    <a:gd name="connsiteX6" fmla="*/ 491251 w 2811661"/>
                    <a:gd name="connsiteY6" fmla="*/ 384179 h 385493"/>
                    <a:gd name="connsiteX7" fmla="*/ 0 w 2811661"/>
                    <a:gd name="connsiteY7" fmla="*/ 60000 h 385493"/>
                    <a:gd name="connsiteX8" fmla="*/ 57 w 2811661"/>
                    <a:gd name="connsiteY8" fmla="*/ 0 h 385493"/>
                    <a:gd name="connsiteX0" fmla="*/ 57 w 2811661"/>
                    <a:gd name="connsiteY0" fmla="*/ 0 h 385493"/>
                    <a:gd name="connsiteX1" fmla="*/ 495882 w 2811661"/>
                    <a:gd name="connsiteY1" fmla="*/ 337811 h 385493"/>
                    <a:gd name="connsiteX2" fmla="*/ 2811661 w 2811661"/>
                    <a:gd name="connsiteY2" fmla="*/ 338460 h 385493"/>
                    <a:gd name="connsiteX3" fmla="*/ 2811661 w 2811661"/>
                    <a:gd name="connsiteY3" fmla="*/ 384179 h 385493"/>
                    <a:gd name="connsiteX4" fmla="*/ 493341 w 2811661"/>
                    <a:gd name="connsiteY4" fmla="*/ 384179 h 385493"/>
                    <a:gd name="connsiteX5" fmla="*/ 493242 w 2811661"/>
                    <a:gd name="connsiteY5" fmla="*/ 385493 h 385493"/>
                    <a:gd name="connsiteX6" fmla="*/ 491251 w 2811661"/>
                    <a:gd name="connsiteY6" fmla="*/ 384179 h 385493"/>
                    <a:gd name="connsiteX7" fmla="*/ 0 w 2811661"/>
                    <a:gd name="connsiteY7" fmla="*/ 60000 h 385493"/>
                    <a:gd name="connsiteX8" fmla="*/ 57 w 2811661"/>
                    <a:gd name="connsiteY8" fmla="*/ 0 h 385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811661" h="385493">
                      <a:moveTo>
                        <a:pt x="57" y="0"/>
                      </a:moveTo>
                      <a:lnTo>
                        <a:pt x="495882" y="337811"/>
                      </a:lnTo>
                      <a:lnTo>
                        <a:pt x="2811661" y="338460"/>
                      </a:lnTo>
                      <a:lnTo>
                        <a:pt x="2811661" y="384179"/>
                      </a:lnTo>
                      <a:lnTo>
                        <a:pt x="493341" y="384179"/>
                      </a:lnTo>
                      <a:lnTo>
                        <a:pt x="493242" y="385493"/>
                      </a:lnTo>
                      <a:lnTo>
                        <a:pt x="491251" y="384179"/>
                      </a:lnTo>
                      <a:lnTo>
                        <a:pt x="0" y="60000"/>
                      </a:lnTo>
                      <a:lnTo>
                        <a:pt x="57" y="0"/>
                      </a:lnTo>
                      <a:close/>
                    </a:path>
                  </a:pathLst>
                </a:custGeom>
                <a:solidFill>
                  <a:srgbClr val="000000">
                    <a:lumMod val="50000"/>
                    <a:lumOff val="50000"/>
                  </a:srgbClr>
                </a:solidFill>
                <a:ln w="254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>
                    <a:defRPr/>
                  </a:pPr>
                  <a:endParaRPr lang="en-US" kern="0">
                    <a:solidFill>
                      <a:prstClr val="white"/>
                    </a:solidFill>
                  </a:endParaRPr>
                </a:p>
              </p:txBody>
            </p:sp>
          </p:grpSp>
        </p:grpSp>
      </p:grpSp>
      <p:sp>
        <p:nvSpPr>
          <p:cNvPr id="533" name="TextBox 532"/>
          <p:cNvSpPr txBox="1"/>
          <p:nvPr/>
        </p:nvSpPr>
        <p:spPr>
          <a:xfrm>
            <a:off x="5094686" y="1027705"/>
            <a:ext cx="14475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>
                <a:solidFill>
                  <a:schemeClr val="accent1">
                    <a:lumMod val="75000"/>
                  </a:schemeClr>
                </a:solidFill>
                <a:latin typeface="Agency FB" panose="020B0503020202020204" pitchFamily="34" charset="0"/>
              </a:rPr>
              <a:t>TEXT HERE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6589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re 18"/>
          <p:cNvSpPr>
            <a:spLocks noGrp="1"/>
          </p:cNvSpPr>
          <p:nvPr>
            <p:ph type="title"/>
          </p:nvPr>
        </p:nvSpPr>
        <p:spPr>
          <a:xfrm>
            <a:off x="815414" y="404664"/>
            <a:ext cx="10561671" cy="490066"/>
          </a:xfrm>
        </p:spPr>
        <p:txBody>
          <a:bodyPr/>
          <a:lstStyle/>
          <a:p>
            <a:endParaRPr lang="en-GB"/>
          </a:p>
        </p:txBody>
      </p:sp>
      <p:sp>
        <p:nvSpPr>
          <p:cNvPr id="20" name="Espace réservé du texte 1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21" name="Espace réservé du texte 20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fr-CH" sz="2400" dirty="0"/>
              <a:t>Contexte</a:t>
            </a:r>
          </a:p>
          <a:p>
            <a:pPr marL="914400" lvl="1" indent="-457200">
              <a:buFont typeface="+mj-lt"/>
              <a:buAutoNum type="arabicPeriod"/>
            </a:pPr>
            <a:r>
              <a:rPr lang="fr-FR" sz="2000" b="1" dirty="0">
                <a:solidFill>
                  <a:srgbClr val="444444"/>
                </a:solidFill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Le processus de préparation du </a:t>
            </a:r>
            <a:r>
              <a:rPr lang="fr-FR" sz="2000" b="1" dirty="0" err="1">
                <a:solidFill>
                  <a:srgbClr val="444444"/>
                </a:solidFill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Reporting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fr-FR" sz="2000" b="1" dirty="0">
                <a:solidFill>
                  <a:srgbClr val="444444"/>
                </a:solidFill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Les limites identifiées</a:t>
            </a:r>
            <a:endParaRPr lang="fr-CH" sz="2000" dirty="0"/>
          </a:p>
          <a:p>
            <a:endParaRPr lang="fr-CH" sz="2400" dirty="0"/>
          </a:p>
          <a:p>
            <a:pPr marL="0" marR="0" fontAlgn="base">
              <a:lnSpc>
                <a:spcPts val="1920"/>
              </a:lnSpc>
              <a:spcBef>
                <a:spcPts val="0"/>
              </a:spcBef>
              <a:spcAft>
                <a:spcPts val="2250"/>
              </a:spcAft>
            </a:pPr>
            <a:r>
              <a:rPr lang="fr-FR" sz="2400" dirty="0"/>
              <a:t> </a:t>
            </a:r>
            <a:r>
              <a:rPr lang="en-US" sz="2400" dirty="0"/>
              <a:t>AMBITION DU PROJET BI</a:t>
            </a:r>
            <a:endParaRPr lang="fr-CH" sz="2400" dirty="0"/>
          </a:p>
          <a:p>
            <a:r>
              <a:rPr lang="fr-CH" sz="2400" dirty="0"/>
              <a:t>Rôles  </a:t>
            </a:r>
          </a:p>
          <a:p>
            <a:endParaRPr lang="fr-CH" sz="2400" dirty="0"/>
          </a:p>
          <a:p>
            <a:r>
              <a:rPr lang="fr-CH" sz="2400" dirty="0"/>
              <a:t>Planning</a:t>
            </a:r>
          </a:p>
          <a:p>
            <a:endParaRPr lang="fr-CH" sz="2400" dirty="0"/>
          </a:p>
          <a:p>
            <a:pPr marL="457200" lvl="1" indent="0">
              <a:buNone/>
            </a:pPr>
            <a:endParaRPr lang="fr-CH" sz="1800" dirty="0"/>
          </a:p>
        </p:txBody>
      </p:sp>
      <p:sp>
        <p:nvSpPr>
          <p:cNvPr id="16" name="Espace réservé de la date 1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2595C3CA-633B-4304-8306-54D5920433C5}" type="datetime1">
              <a:rPr lang="fr-LU" smtClean="0">
                <a:solidFill>
                  <a:prstClr val="white">
                    <a:lumMod val="50000"/>
                  </a:prstClr>
                </a:solidFill>
              </a:rPr>
              <a:t>28/05/2020</a:t>
            </a:fld>
            <a:endParaRPr lang="en-GB" dirty="0">
              <a:solidFill>
                <a:prstClr val="white">
                  <a:lumMod val="50000"/>
                </a:prstClr>
              </a:solidFill>
            </a:endParaRPr>
          </a:p>
        </p:txBody>
      </p:sp>
      <p:pic>
        <p:nvPicPr>
          <p:cNvPr id="9" name="Picture 3" descr="N:\DEPT\CALIE_EUROPE\CALIE\MARKETING\@Florence\virgule CA.pn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7827" y="188640"/>
            <a:ext cx="328613" cy="258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79967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9432414-BA6D-43E0-926B-D77AC9B7321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sz="1800" b="1" dirty="0">
                <a:solidFill>
                  <a:schemeClr val="accent1"/>
                </a:solidFill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1.1 </a:t>
            </a:r>
            <a:r>
              <a:rPr lang="fr-FR" sz="1800" b="1" u="sng" dirty="0">
                <a:solidFill>
                  <a:srgbClr val="444444"/>
                </a:solidFill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Le processus de préparation du </a:t>
            </a:r>
            <a:r>
              <a:rPr lang="fr-FR" sz="1800" b="1" u="sng" dirty="0" err="1">
                <a:solidFill>
                  <a:srgbClr val="444444"/>
                </a:solidFill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Reporting</a:t>
            </a:r>
            <a:r>
              <a:rPr lang="fr-FR" sz="1800" b="1" u="sng" dirty="0">
                <a:solidFill>
                  <a:srgbClr val="444444"/>
                </a:solidFill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 :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84BB5A1-C6E5-46D0-869E-D29584FB7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2400" u="none" dirty="0">
                <a:solidFill>
                  <a:schemeClr val="accent1"/>
                </a:solidFill>
                <a:ea typeface="+mn-ea"/>
                <a:cs typeface="+mn-cs"/>
              </a:rPr>
              <a:t>1.</a:t>
            </a:r>
            <a:r>
              <a:rPr lang="fr-FR" sz="2400" u="none" dirty="0">
                <a:solidFill>
                  <a:schemeClr val="tx1"/>
                </a:solidFill>
                <a:ea typeface="+mn-ea"/>
                <a:cs typeface="+mn-cs"/>
              </a:rPr>
              <a:t> CONTEXTE DU PROJET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CD30C5D-C2CD-4F61-995A-BE85A0BA95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954" y="4406862"/>
            <a:ext cx="694507" cy="676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à coins arrondis 28">
            <a:extLst>
              <a:ext uri="{FF2B5EF4-FFF2-40B4-BE49-F238E27FC236}">
                <a16:creationId xmlns:a16="http://schemas.microsoft.com/office/drawing/2014/main" id="{89F92A55-89C1-4F45-8B46-1DFBF77B46DC}"/>
              </a:ext>
            </a:extLst>
          </p:cNvPr>
          <p:cNvSpPr/>
          <p:nvPr/>
        </p:nvSpPr>
        <p:spPr>
          <a:xfrm>
            <a:off x="5226145" y="2672359"/>
            <a:ext cx="3955779" cy="266409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fr-FR" sz="11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US" sz="11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cxnSp>
        <p:nvCxnSpPr>
          <p:cNvPr id="9" name="Connecteur droit avec flèche 31">
            <a:extLst>
              <a:ext uri="{FF2B5EF4-FFF2-40B4-BE49-F238E27FC236}">
                <a16:creationId xmlns:a16="http://schemas.microsoft.com/office/drawing/2014/main" id="{2BB39088-EB68-42FD-BCFE-1B416EB4AE70}"/>
              </a:ext>
            </a:extLst>
          </p:cNvPr>
          <p:cNvCxnSpPr>
            <a:cxnSpLocks/>
            <a:stCxn id="61" idx="3"/>
          </p:cNvCxnSpPr>
          <p:nvPr/>
        </p:nvCxnSpPr>
        <p:spPr>
          <a:xfrm>
            <a:off x="3941870" y="3375542"/>
            <a:ext cx="1448350" cy="71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 32">
            <a:extLst>
              <a:ext uri="{FF2B5EF4-FFF2-40B4-BE49-F238E27FC236}">
                <a16:creationId xmlns:a16="http://schemas.microsoft.com/office/drawing/2014/main" id="{695278D5-9067-47CE-85E8-D814F06D13A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1069" y="2826885"/>
            <a:ext cx="983928" cy="1059959"/>
          </a:xfrm>
          <a:prstGeom prst="rect">
            <a:avLst/>
          </a:prstGeom>
        </p:spPr>
      </p:pic>
      <p:cxnSp>
        <p:nvCxnSpPr>
          <p:cNvPr id="11" name="Connecteur droit avec flèche 33">
            <a:extLst>
              <a:ext uri="{FF2B5EF4-FFF2-40B4-BE49-F238E27FC236}">
                <a16:creationId xmlns:a16="http://schemas.microsoft.com/office/drawing/2014/main" id="{E76D6745-1E0D-49AF-8A53-EC7F3B215A7A}"/>
              </a:ext>
            </a:extLst>
          </p:cNvPr>
          <p:cNvCxnSpPr/>
          <p:nvPr/>
        </p:nvCxnSpPr>
        <p:spPr>
          <a:xfrm>
            <a:off x="6045470" y="3322863"/>
            <a:ext cx="114559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ube 12">
            <a:extLst>
              <a:ext uri="{FF2B5EF4-FFF2-40B4-BE49-F238E27FC236}">
                <a16:creationId xmlns:a16="http://schemas.microsoft.com/office/drawing/2014/main" id="{AF404073-FD9C-4368-9865-A46E8A5108E5}"/>
              </a:ext>
            </a:extLst>
          </p:cNvPr>
          <p:cNvSpPr/>
          <p:nvPr/>
        </p:nvSpPr>
        <p:spPr>
          <a:xfrm>
            <a:off x="7509708" y="4618432"/>
            <a:ext cx="755194" cy="576020"/>
          </a:xfrm>
          <a:prstGeom prst="cub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fr-FR" sz="1000" kern="120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Cube OLAP</a:t>
            </a:r>
            <a:endParaRPr lang="en-US" sz="12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cxnSp>
        <p:nvCxnSpPr>
          <p:cNvPr id="14" name="Connecteur en angle 36">
            <a:extLst>
              <a:ext uri="{FF2B5EF4-FFF2-40B4-BE49-F238E27FC236}">
                <a16:creationId xmlns:a16="http://schemas.microsoft.com/office/drawing/2014/main" id="{CD3D9ACC-1D9A-42EC-B788-1B4FED330332}"/>
              </a:ext>
            </a:extLst>
          </p:cNvPr>
          <p:cNvCxnSpPr>
            <a:cxnSpLocks/>
            <a:stCxn id="10" idx="2"/>
          </p:cNvCxnSpPr>
          <p:nvPr/>
        </p:nvCxnSpPr>
        <p:spPr>
          <a:xfrm rot="5400000">
            <a:off x="7103479" y="3469853"/>
            <a:ext cx="162564" cy="99654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37">
            <a:extLst>
              <a:ext uri="{FF2B5EF4-FFF2-40B4-BE49-F238E27FC236}">
                <a16:creationId xmlns:a16="http://schemas.microsoft.com/office/drawing/2014/main" id="{1195835D-6F3C-4CEA-A0D2-5846FF603E47}"/>
              </a:ext>
            </a:extLst>
          </p:cNvPr>
          <p:cNvCxnSpPr/>
          <p:nvPr/>
        </p:nvCxnSpPr>
        <p:spPr>
          <a:xfrm>
            <a:off x="6650150" y="4219411"/>
            <a:ext cx="1107768" cy="5060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C69D0B7A-4FBF-4549-899E-73BD11DBD2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0370" y="4344462"/>
            <a:ext cx="637424" cy="761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7" name="Connecteur en angle 39">
            <a:extLst>
              <a:ext uri="{FF2B5EF4-FFF2-40B4-BE49-F238E27FC236}">
                <a16:creationId xmlns:a16="http://schemas.microsoft.com/office/drawing/2014/main" id="{3DE2E857-0BFA-49F5-A993-896E68B400B5}"/>
              </a:ext>
            </a:extLst>
          </p:cNvPr>
          <p:cNvCxnSpPr>
            <a:cxnSpLocks/>
            <a:endCxn id="16" idx="3"/>
          </p:cNvCxnSpPr>
          <p:nvPr/>
        </p:nvCxnSpPr>
        <p:spPr>
          <a:xfrm rot="5400000">
            <a:off x="4866416" y="3383802"/>
            <a:ext cx="253011" cy="243025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40">
            <a:extLst>
              <a:ext uri="{FF2B5EF4-FFF2-40B4-BE49-F238E27FC236}">
                <a16:creationId xmlns:a16="http://schemas.microsoft.com/office/drawing/2014/main" id="{33BF761F-B47C-4F87-9C83-C6A2D992665E}"/>
              </a:ext>
            </a:extLst>
          </p:cNvPr>
          <p:cNvCxnSpPr>
            <a:stCxn id="13" idx="2"/>
          </p:cNvCxnSpPr>
          <p:nvPr/>
        </p:nvCxnSpPr>
        <p:spPr>
          <a:xfrm flipH="1">
            <a:off x="3777794" y="4978444"/>
            <a:ext cx="373191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27">
            <a:extLst>
              <a:ext uri="{FF2B5EF4-FFF2-40B4-BE49-F238E27FC236}">
                <a16:creationId xmlns:a16="http://schemas.microsoft.com/office/drawing/2014/main" id="{F8C069E4-53B7-4367-AE95-FF992C91A67A}"/>
              </a:ext>
            </a:extLst>
          </p:cNvPr>
          <p:cNvSpPr txBox="1"/>
          <p:nvPr/>
        </p:nvSpPr>
        <p:spPr>
          <a:xfrm>
            <a:off x="1602813" y="5413387"/>
            <a:ext cx="725626" cy="2462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10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Utilisateur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1" name="ZoneTexte 29">
            <a:extLst>
              <a:ext uri="{FF2B5EF4-FFF2-40B4-BE49-F238E27FC236}">
                <a16:creationId xmlns:a16="http://schemas.microsoft.com/office/drawing/2014/main" id="{E6C6D327-7777-48ED-AA4C-1780D0B1D902}"/>
              </a:ext>
            </a:extLst>
          </p:cNvPr>
          <p:cNvSpPr txBox="1"/>
          <p:nvPr/>
        </p:nvSpPr>
        <p:spPr>
          <a:xfrm>
            <a:off x="4005599" y="3125278"/>
            <a:ext cx="1142357" cy="2463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10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Exécution d’un job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2" name="ZoneTexte 30">
            <a:extLst>
              <a:ext uri="{FF2B5EF4-FFF2-40B4-BE49-F238E27FC236}">
                <a16:creationId xmlns:a16="http://schemas.microsoft.com/office/drawing/2014/main" id="{F440EA73-48AA-467F-BF0A-E98ADB98B14C}"/>
              </a:ext>
            </a:extLst>
          </p:cNvPr>
          <p:cNvSpPr txBox="1"/>
          <p:nvPr/>
        </p:nvSpPr>
        <p:spPr>
          <a:xfrm>
            <a:off x="6261240" y="2312346"/>
            <a:ext cx="1184902" cy="3701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1800" kern="120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SQL Server</a:t>
            </a:r>
            <a:endParaRPr lang="en-US" sz="12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3" name="ZoneTexte 2048">
            <a:extLst>
              <a:ext uri="{FF2B5EF4-FFF2-40B4-BE49-F238E27FC236}">
                <a16:creationId xmlns:a16="http://schemas.microsoft.com/office/drawing/2014/main" id="{6CFB45EF-36FC-4988-91D0-A9F178A7381B}"/>
              </a:ext>
            </a:extLst>
          </p:cNvPr>
          <p:cNvSpPr txBox="1"/>
          <p:nvPr/>
        </p:nvSpPr>
        <p:spPr>
          <a:xfrm>
            <a:off x="6045470" y="2922781"/>
            <a:ext cx="1197602" cy="4013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fr-FR" sz="1000" kern="120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Chaine de packages</a:t>
            </a:r>
            <a:endParaRPr lang="en-US" sz="12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fr-FR" sz="1000" kern="120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SSIS</a:t>
            </a:r>
            <a:endParaRPr lang="en-US" sz="12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4" name="ZoneTexte 2054">
            <a:extLst>
              <a:ext uri="{FF2B5EF4-FFF2-40B4-BE49-F238E27FC236}">
                <a16:creationId xmlns:a16="http://schemas.microsoft.com/office/drawing/2014/main" id="{1965813A-58D3-4A13-B61C-2C3D22018003}"/>
              </a:ext>
            </a:extLst>
          </p:cNvPr>
          <p:cNvSpPr txBox="1"/>
          <p:nvPr/>
        </p:nvSpPr>
        <p:spPr>
          <a:xfrm>
            <a:off x="8174997" y="2866805"/>
            <a:ext cx="1033773" cy="8667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1000" kern="120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Extractions</a:t>
            </a:r>
            <a:endParaRPr lang="en-US" sz="12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1000" kern="120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Contrôles</a:t>
            </a:r>
            <a:endParaRPr lang="en-US" sz="12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1000" kern="120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Mappings</a:t>
            </a:r>
            <a:endParaRPr lang="en-US" sz="12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1000" kern="120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Transformations</a:t>
            </a:r>
            <a:endParaRPr lang="en-US" sz="12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1000" kern="120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Chargements</a:t>
            </a:r>
            <a:endParaRPr lang="en-US" sz="12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5" name="ZoneTexte 2056">
            <a:extLst>
              <a:ext uri="{FF2B5EF4-FFF2-40B4-BE49-F238E27FC236}">
                <a16:creationId xmlns:a16="http://schemas.microsoft.com/office/drawing/2014/main" id="{9DA103F4-2AD4-43C7-83CE-E018ABBB2246}"/>
              </a:ext>
            </a:extLst>
          </p:cNvPr>
          <p:cNvSpPr txBox="1"/>
          <p:nvPr/>
        </p:nvSpPr>
        <p:spPr>
          <a:xfrm>
            <a:off x="7683001" y="4009707"/>
            <a:ext cx="1118863" cy="2463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10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Chargement DWH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6" name="ZoneTexte 2057">
            <a:extLst>
              <a:ext uri="{FF2B5EF4-FFF2-40B4-BE49-F238E27FC236}">
                <a16:creationId xmlns:a16="http://schemas.microsoft.com/office/drawing/2014/main" id="{ADFD975B-ED8A-4842-BFD0-06F61DCF2067}"/>
              </a:ext>
            </a:extLst>
          </p:cNvPr>
          <p:cNvSpPr txBox="1"/>
          <p:nvPr/>
        </p:nvSpPr>
        <p:spPr>
          <a:xfrm>
            <a:off x="7098419" y="4352726"/>
            <a:ext cx="579925" cy="2462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1000" kern="120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endParaRPr lang="en-US" sz="12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7" name="ZoneTexte 2059">
            <a:extLst>
              <a:ext uri="{FF2B5EF4-FFF2-40B4-BE49-F238E27FC236}">
                <a16:creationId xmlns:a16="http://schemas.microsoft.com/office/drawing/2014/main" id="{AC184583-422B-4DD1-B65E-30768B42531F}"/>
              </a:ext>
            </a:extLst>
          </p:cNvPr>
          <p:cNvSpPr txBox="1"/>
          <p:nvPr/>
        </p:nvSpPr>
        <p:spPr>
          <a:xfrm>
            <a:off x="3845780" y="4747769"/>
            <a:ext cx="2818746" cy="2463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1000" kern="120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Extraction de séries à partir du cube et/ou du DWH</a:t>
            </a:r>
            <a:endParaRPr lang="en-US" sz="12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8" name="ZoneTexte 2060">
            <a:extLst>
              <a:ext uri="{FF2B5EF4-FFF2-40B4-BE49-F238E27FC236}">
                <a16:creationId xmlns:a16="http://schemas.microsoft.com/office/drawing/2014/main" id="{B8FB155A-7415-4416-A6F9-1E967320FC12}"/>
              </a:ext>
            </a:extLst>
          </p:cNvPr>
          <p:cNvSpPr txBox="1"/>
          <p:nvPr/>
        </p:nvSpPr>
        <p:spPr>
          <a:xfrm>
            <a:off x="3124200" y="5197321"/>
            <a:ext cx="6415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10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SSRS XLS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cxnSp>
        <p:nvCxnSpPr>
          <p:cNvPr id="29" name="Connecteur droit avec flèche 30">
            <a:extLst>
              <a:ext uri="{FF2B5EF4-FFF2-40B4-BE49-F238E27FC236}">
                <a16:creationId xmlns:a16="http://schemas.microsoft.com/office/drawing/2014/main" id="{1D90FBB9-FE9B-4A05-8B9F-00E7FB28CD7A}"/>
              </a:ext>
            </a:extLst>
          </p:cNvPr>
          <p:cNvCxnSpPr>
            <a:cxnSpLocks/>
            <a:stCxn id="6" idx="3"/>
            <a:endCxn id="16" idx="1"/>
          </p:cNvCxnSpPr>
          <p:nvPr/>
        </p:nvCxnSpPr>
        <p:spPr>
          <a:xfrm flipV="1">
            <a:off x="2156461" y="4725433"/>
            <a:ext cx="983909" cy="195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12B6728-DB4B-47A6-B97C-47A5E9DC4990}"/>
              </a:ext>
            </a:extLst>
          </p:cNvPr>
          <p:cNvGrpSpPr/>
          <p:nvPr/>
        </p:nvGrpSpPr>
        <p:grpSpPr>
          <a:xfrm>
            <a:off x="5941532" y="3787207"/>
            <a:ext cx="621835" cy="618245"/>
            <a:chOff x="338057" y="1333246"/>
            <a:chExt cx="366948" cy="375787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BC2F7DFC-31A3-4B84-801B-845492BA6361}"/>
                </a:ext>
              </a:extLst>
            </p:cNvPr>
            <p:cNvGrpSpPr/>
            <p:nvPr/>
          </p:nvGrpSpPr>
          <p:grpSpPr>
            <a:xfrm>
              <a:off x="338057" y="1525430"/>
              <a:ext cx="366948" cy="183603"/>
              <a:chOff x="6614265" y="2678417"/>
              <a:chExt cx="2441448" cy="1429668"/>
            </a:xfrm>
          </p:grpSpPr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D484E7B3-73BD-4EE0-98FE-1BEB03EF48A2}"/>
                  </a:ext>
                </a:extLst>
              </p:cNvPr>
              <p:cNvGrpSpPr/>
              <p:nvPr/>
            </p:nvGrpSpPr>
            <p:grpSpPr>
              <a:xfrm>
                <a:off x="6614265" y="2678417"/>
                <a:ext cx="2441448" cy="1429668"/>
                <a:chOff x="5261845" y="-1341"/>
                <a:chExt cx="2441448" cy="1429668"/>
              </a:xfrm>
            </p:grpSpPr>
            <p:sp>
              <p:nvSpPr>
                <p:cNvPr id="46" name="Rectangle 7">
                  <a:extLst>
                    <a:ext uri="{FF2B5EF4-FFF2-40B4-BE49-F238E27FC236}">
                      <a16:creationId xmlns:a16="http://schemas.microsoft.com/office/drawing/2014/main" id="{146F5733-DBD3-4106-9376-A8A531D65150}"/>
                    </a:ext>
                  </a:extLst>
                </p:cNvPr>
                <p:cNvSpPr/>
                <p:nvPr/>
              </p:nvSpPr>
              <p:spPr>
                <a:xfrm>
                  <a:off x="5263078" y="393268"/>
                  <a:ext cx="2439470" cy="1035059"/>
                </a:xfrm>
                <a:custGeom>
                  <a:avLst/>
                  <a:gdLst>
                    <a:gd name="connsiteX0" fmla="*/ 0 w 2443162"/>
                    <a:gd name="connsiteY0" fmla="*/ 0 h 723336"/>
                    <a:gd name="connsiteX1" fmla="*/ 2443162 w 2443162"/>
                    <a:gd name="connsiteY1" fmla="*/ 0 h 723336"/>
                    <a:gd name="connsiteX2" fmla="*/ 2443162 w 2443162"/>
                    <a:gd name="connsiteY2" fmla="*/ 723336 h 723336"/>
                    <a:gd name="connsiteX3" fmla="*/ 0 w 2443162"/>
                    <a:gd name="connsiteY3" fmla="*/ 723336 h 723336"/>
                    <a:gd name="connsiteX4" fmla="*/ 0 w 2443162"/>
                    <a:gd name="connsiteY4" fmla="*/ 0 h 723336"/>
                    <a:gd name="connsiteX0" fmla="*/ 0 w 2443162"/>
                    <a:gd name="connsiteY0" fmla="*/ 0 h 875736"/>
                    <a:gd name="connsiteX1" fmla="*/ 2443162 w 2443162"/>
                    <a:gd name="connsiteY1" fmla="*/ 0 h 875736"/>
                    <a:gd name="connsiteX2" fmla="*/ 2443162 w 2443162"/>
                    <a:gd name="connsiteY2" fmla="*/ 723336 h 875736"/>
                    <a:gd name="connsiteX3" fmla="*/ 0 w 2443162"/>
                    <a:gd name="connsiteY3" fmla="*/ 723336 h 875736"/>
                    <a:gd name="connsiteX4" fmla="*/ 0 w 2443162"/>
                    <a:gd name="connsiteY4" fmla="*/ 0 h 875736"/>
                    <a:gd name="connsiteX0" fmla="*/ 0 w 2443162"/>
                    <a:gd name="connsiteY0" fmla="*/ 0 h 1011668"/>
                    <a:gd name="connsiteX1" fmla="*/ 2443162 w 2443162"/>
                    <a:gd name="connsiteY1" fmla="*/ 0 h 1011668"/>
                    <a:gd name="connsiteX2" fmla="*/ 2443162 w 2443162"/>
                    <a:gd name="connsiteY2" fmla="*/ 723336 h 1011668"/>
                    <a:gd name="connsiteX3" fmla="*/ 0 w 2443162"/>
                    <a:gd name="connsiteY3" fmla="*/ 723336 h 1011668"/>
                    <a:gd name="connsiteX4" fmla="*/ 0 w 2443162"/>
                    <a:gd name="connsiteY4" fmla="*/ 0 h 1011668"/>
                    <a:gd name="connsiteX0" fmla="*/ 0 w 2443162"/>
                    <a:gd name="connsiteY0" fmla="*/ 0 h 1034129"/>
                    <a:gd name="connsiteX1" fmla="*/ 2443162 w 2443162"/>
                    <a:gd name="connsiteY1" fmla="*/ 0 h 1034129"/>
                    <a:gd name="connsiteX2" fmla="*/ 2443162 w 2443162"/>
                    <a:gd name="connsiteY2" fmla="*/ 723336 h 1034129"/>
                    <a:gd name="connsiteX3" fmla="*/ 0 w 2443162"/>
                    <a:gd name="connsiteY3" fmla="*/ 723336 h 1034129"/>
                    <a:gd name="connsiteX4" fmla="*/ 0 w 2443162"/>
                    <a:gd name="connsiteY4" fmla="*/ 0 h 1034129"/>
                    <a:gd name="connsiteX0" fmla="*/ 0 w 2443162"/>
                    <a:gd name="connsiteY0" fmla="*/ 0 h 1021910"/>
                    <a:gd name="connsiteX1" fmla="*/ 2443162 w 2443162"/>
                    <a:gd name="connsiteY1" fmla="*/ 0 h 1021910"/>
                    <a:gd name="connsiteX2" fmla="*/ 2443162 w 2443162"/>
                    <a:gd name="connsiteY2" fmla="*/ 723336 h 1021910"/>
                    <a:gd name="connsiteX3" fmla="*/ 0 w 2443162"/>
                    <a:gd name="connsiteY3" fmla="*/ 723336 h 1021910"/>
                    <a:gd name="connsiteX4" fmla="*/ 0 w 2443162"/>
                    <a:gd name="connsiteY4" fmla="*/ 0 h 1021910"/>
                    <a:gd name="connsiteX0" fmla="*/ 0 w 2443162"/>
                    <a:gd name="connsiteY0" fmla="*/ 0 h 1025604"/>
                    <a:gd name="connsiteX1" fmla="*/ 2443162 w 2443162"/>
                    <a:gd name="connsiteY1" fmla="*/ 0 h 1025604"/>
                    <a:gd name="connsiteX2" fmla="*/ 2443162 w 2443162"/>
                    <a:gd name="connsiteY2" fmla="*/ 723336 h 1025604"/>
                    <a:gd name="connsiteX3" fmla="*/ 0 w 2443162"/>
                    <a:gd name="connsiteY3" fmla="*/ 723336 h 1025604"/>
                    <a:gd name="connsiteX4" fmla="*/ 0 w 2443162"/>
                    <a:gd name="connsiteY4" fmla="*/ 0 h 1025604"/>
                    <a:gd name="connsiteX0" fmla="*/ 0 w 2443162"/>
                    <a:gd name="connsiteY0" fmla="*/ 0 h 1027458"/>
                    <a:gd name="connsiteX1" fmla="*/ 2443162 w 2443162"/>
                    <a:gd name="connsiteY1" fmla="*/ 0 h 1027458"/>
                    <a:gd name="connsiteX2" fmla="*/ 2443162 w 2443162"/>
                    <a:gd name="connsiteY2" fmla="*/ 723336 h 1027458"/>
                    <a:gd name="connsiteX3" fmla="*/ 0 w 2443162"/>
                    <a:gd name="connsiteY3" fmla="*/ 723336 h 1027458"/>
                    <a:gd name="connsiteX4" fmla="*/ 0 w 2443162"/>
                    <a:gd name="connsiteY4" fmla="*/ 0 h 1027458"/>
                    <a:gd name="connsiteX0" fmla="*/ 0 w 2443162"/>
                    <a:gd name="connsiteY0" fmla="*/ 0 h 1013575"/>
                    <a:gd name="connsiteX1" fmla="*/ 2443162 w 2443162"/>
                    <a:gd name="connsiteY1" fmla="*/ 0 h 1013575"/>
                    <a:gd name="connsiteX2" fmla="*/ 2443162 w 2443162"/>
                    <a:gd name="connsiteY2" fmla="*/ 692856 h 1013575"/>
                    <a:gd name="connsiteX3" fmla="*/ 0 w 2443162"/>
                    <a:gd name="connsiteY3" fmla="*/ 723336 h 1013575"/>
                    <a:gd name="connsiteX4" fmla="*/ 0 w 2443162"/>
                    <a:gd name="connsiteY4" fmla="*/ 0 h 1013575"/>
                    <a:gd name="connsiteX0" fmla="*/ 0 w 2443162"/>
                    <a:gd name="connsiteY0" fmla="*/ 0 h 1032306"/>
                    <a:gd name="connsiteX1" fmla="*/ 2443162 w 2443162"/>
                    <a:gd name="connsiteY1" fmla="*/ 0 h 1032306"/>
                    <a:gd name="connsiteX2" fmla="*/ 2443162 w 2443162"/>
                    <a:gd name="connsiteY2" fmla="*/ 692856 h 1032306"/>
                    <a:gd name="connsiteX3" fmla="*/ 0 w 2443162"/>
                    <a:gd name="connsiteY3" fmla="*/ 723336 h 1032306"/>
                    <a:gd name="connsiteX4" fmla="*/ 0 w 2443162"/>
                    <a:gd name="connsiteY4" fmla="*/ 0 h 1032306"/>
                    <a:gd name="connsiteX0" fmla="*/ 7620 w 2450782"/>
                    <a:gd name="connsiteY0" fmla="*/ 0 h 1016486"/>
                    <a:gd name="connsiteX1" fmla="*/ 2450782 w 2450782"/>
                    <a:gd name="connsiteY1" fmla="*/ 0 h 1016486"/>
                    <a:gd name="connsiteX2" fmla="*/ 2450782 w 2450782"/>
                    <a:gd name="connsiteY2" fmla="*/ 692856 h 1016486"/>
                    <a:gd name="connsiteX3" fmla="*/ 0 w 2450782"/>
                    <a:gd name="connsiteY3" fmla="*/ 692856 h 1016486"/>
                    <a:gd name="connsiteX4" fmla="*/ 7620 w 2450782"/>
                    <a:gd name="connsiteY4" fmla="*/ 0 h 1016486"/>
                    <a:gd name="connsiteX0" fmla="*/ 7620 w 2450782"/>
                    <a:gd name="connsiteY0" fmla="*/ 0 h 1039885"/>
                    <a:gd name="connsiteX1" fmla="*/ 2450782 w 2450782"/>
                    <a:gd name="connsiteY1" fmla="*/ 0 h 1039885"/>
                    <a:gd name="connsiteX2" fmla="*/ 2450782 w 2450782"/>
                    <a:gd name="connsiteY2" fmla="*/ 692856 h 1039885"/>
                    <a:gd name="connsiteX3" fmla="*/ 0 w 2450782"/>
                    <a:gd name="connsiteY3" fmla="*/ 692856 h 1039885"/>
                    <a:gd name="connsiteX4" fmla="*/ 7620 w 2450782"/>
                    <a:gd name="connsiteY4" fmla="*/ 0 h 1039885"/>
                    <a:gd name="connsiteX0" fmla="*/ 2857 w 2446019"/>
                    <a:gd name="connsiteY0" fmla="*/ 0 h 1041207"/>
                    <a:gd name="connsiteX1" fmla="*/ 2446019 w 2446019"/>
                    <a:gd name="connsiteY1" fmla="*/ 0 h 1041207"/>
                    <a:gd name="connsiteX2" fmla="*/ 2446019 w 2446019"/>
                    <a:gd name="connsiteY2" fmla="*/ 692856 h 1041207"/>
                    <a:gd name="connsiteX3" fmla="*/ 0 w 2446019"/>
                    <a:gd name="connsiteY3" fmla="*/ 695345 h 1041207"/>
                    <a:gd name="connsiteX4" fmla="*/ 2857 w 2446019"/>
                    <a:gd name="connsiteY4" fmla="*/ 0 h 1041207"/>
                    <a:gd name="connsiteX0" fmla="*/ 155 w 2443317"/>
                    <a:gd name="connsiteY0" fmla="*/ 0 h 1041207"/>
                    <a:gd name="connsiteX1" fmla="*/ 2443317 w 2443317"/>
                    <a:gd name="connsiteY1" fmla="*/ 0 h 1041207"/>
                    <a:gd name="connsiteX2" fmla="*/ 2443317 w 2443317"/>
                    <a:gd name="connsiteY2" fmla="*/ 692856 h 1041207"/>
                    <a:gd name="connsiteX3" fmla="*/ 2060 w 2443317"/>
                    <a:gd name="connsiteY3" fmla="*/ 695345 h 1041207"/>
                    <a:gd name="connsiteX4" fmla="*/ 155 w 2443317"/>
                    <a:gd name="connsiteY4" fmla="*/ 0 h 1041207"/>
                    <a:gd name="connsiteX0" fmla="*/ 476 w 2443638"/>
                    <a:gd name="connsiteY0" fmla="*/ 0 h 1039886"/>
                    <a:gd name="connsiteX1" fmla="*/ 2443638 w 2443638"/>
                    <a:gd name="connsiteY1" fmla="*/ 0 h 1039886"/>
                    <a:gd name="connsiteX2" fmla="*/ 2443638 w 2443638"/>
                    <a:gd name="connsiteY2" fmla="*/ 692856 h 1039886"/>
                    <a:gd name="connsiteX3" fmla="*/ 0 w 2443638"/>
                    <a:gd name="connsiteY3" fmla="*/ 692857 h 1039886"/>
                    <a:gd name="connsiteX4" fmla="*/ 476 w 2443638"/>
                    <a:gd name="connsiteY4" fmla="*/ 0 h 1039886"/>
                    <a:gd name="connsiteX0" fmla="*/ 476 w 2443638"/>
                    <a:gd name="connsiteY0" fmla="*/ 0 h 1061834"/>
                    <a:gd name="connsiteX1" fmla="*/ 2443638 w 2443638"/>
                    <a:gd name="connsiteY1" fmla="*/ 0 h 1061834"/>
                    <a:gd name="connsiteX2" fmla="*/ 2443638 w 2443638"/>
                    <a:gd name="connsiteY2" fmla="*/ 692856 h 1061834"/>
                    <a:gd name="connsiteX3" fmla="*/ 0 w 2443638"/>
                    <a:gd name="connsiteY3" fmla="*/ 692857 h 1061834"/>
                    <a:gd name="connsiteX4" fmla="*/ 476 w 2443638"/>
                    <a:gd name="connsiteY4" fmla="*/ 0 h 1061834"/>
                    <a:gd name="connsiteX0" fmla="*/ 476 w 2443638"/>
                    <a:gd name="connsiteY0" fmla="*/ 0 h 1073064"/>
                    <a:gd name="connsiteX1" fmla="*/ 2443638 w 2443638"/>
                    <a:gd name="connsiteY1" fmla="*/ 0 h 1073064"/>
                    <a:gd name="connsiteX2" fmla="*/ 2443638 w 2443638"/>
                    <a:gd name="connsiteY2" fmla="*/ 692856 h 1073064"/>
                    <a:gd name="connsiteX3" fmla="*/ 0 w 2443638"/>
                    <a:gd name="connsiteY3" fmla="*/ 692857 h 1073064"/>
                    <a:gd name="connsiteX4" fmla="*/ 476 w 2443638"/>
                    <a:gd name="connsiteY4" fmla="*/ 0 h 1073064"/>
                    <a:gd name="connsiteX0" fmla="*/ 476 w 2443638"/>
                    <a:gd name="connsiteY0" fmla="*/ 0 h 1081631"/>
                    <a:gd name="connsiteX1" fmla="*/ 2443638 w 2443638"/>
                    <a:gd name="connsiteY1" fmla="*/ 0 h 1081631"/>
                    <a:gd name="connsiteX2" fmla="*/ 2443638 w 2443638"/>
                    <a:gd name="connsiteY2" fmla="*/ 692856 h 1081631"/>
                    <a:gd name="connsiteX3" fmla="*/ 0 w 2443638"/>
                    <a:gd name="connsiteY3" fmla="*/ 692857 h 1081631"/>
                    <a:gd name="connsiteX4" fmla="*/ 476 w 2443638"/>
                    <a:gd name="connsiteY4" fmla="*/ 0 h 10816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443638" h="1081631">
                      <a:moveTo>
                        <a:pt x="476" y="0"/>
                      </a:moveTo>
                      <a:lnTo>
                        <a:pt x="2443638" y="0"/>
                      </a:lnTo>
                      <a:lnTo>
                        <a:pt x="2443638" y="692856"/>
                      </a:lnTo>
                      <a:cubicBezTo>
                        <a:pt x="2196941" y="1173412"/>
                        <a:pt x="401003" y="1247706"/>
                        <a:pt x="0" y="692857"/>
                      </a:cubicBezTo>
                      <a:cubicBezTo>
                        <a:pt x="952" y="461075"/>
                        <a:pt x="-476" y="231782"/>
                        <a:pt x="476" y="0"/>
                      </a:cubicBezTo>
                      <a:close/>
                    </a:path>
                  </a:pathLst>
                </a:custGeom>
                <a:gradFill>
                  <a:gsLst>
                    <a:gs pos="100000">
                      <a:schemeClr val="tx2">
                        <a:lumMod val="50000"/>
                      </a:schemeClr>
                    </a:gs>
                    <a:gs pos="20000">
                      <a:schemeClr val="tx2">
                        <a:lumMod val="85000"/>
                      </a:schemeClr>
                    </a:gs>
                    <a:gs pos="89000">
                      <a:schemeClr val="tx2">
                        <a:lumMod val="85000"/>
                      </a:schemeClr>
                    </a:gs>
                    <a:gs pos="52000">
                      <a:schemeClr val="tx2">
                        <a:lumMod val="65000"/>
                      </a:schemeClr>
                    </a:gs>
                    <a:gs pos="0">
                      <a:schemeClr val="tx2">
                        <a:lumMod val="50000"/>
                      </a:schemeClr>
                    </a:gs>
                  </a:gsLst>
                  <a:lin ang="10800000" scaled="1"/>
                </a:gra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>
                    <a:defRPr/>
                  </a:pPr>
                  <a:endParaRPr lang="en-US" kern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354CEA7F-D218-4CB4-B05B-6B15D8733DE2}"/>
                    </a:ext>
                  </a:extLst>
                </p:cNvPr>
                <p:cNvSpPr/>
                <p:nvPr/>
              </p:nvSpPr>
              <p:spPr>
                <a:xfrm>
                  <a:off x="5261845" y="-1341"/>
                  <a:ext cx="2441448" cy="832592"/>
                </a:xfrm>
                <a:prstGeom prst="ellipse">
                  <a:avLst/>
                </a:prstGeom>
                <a:gradFill>
                  <a:gsLst>
                    <a:gs pos="100000">
                      <a:schemeClr val="tx2">
                        <a:lumMod val="65000"/>
                      </a:schemeClr>
                    </a:gs>
                    <a:gs pos="75000">
                      <a:schemeClr val="tx2">
                        <a:lumMod val="85000"/>
                      </a:schemeClr>
                    </a:gs>
                    <a:gs pos="0">
                      <a:schemeClr val="tx2">
                        <a:lumMod val="65000"/>
                      </a:schemeClr>
                    </a:gs>
                  </a:gsLst>
                  <a:lin ang="15000000" scaled="0"/>
                </a:gra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>
                    <a:defRPr/>
                  </a:pPr>
                  <a:endParaRPr lang="en-US" kern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8" name="Freeform 209">
                  <a:extLst>
                    <a:ext uri="{FF2B5EF4-FFF2-40B4-BE49-F238E27FC236}">
                      <a16:creationId xmlns:a16="http://schemas.microsoft.com/office/drawing/2014/main" id="{EF3A7A13-872F-41D3-BBD0-C8DFD4AB299E}"/>
                    </a:ext>
                  </a:extLst>
                </p:cNvPr>
                <p:cNvSpPr/>
                <p:nvPr/>
              </p:nvSpPr>
              <p:spPr>
                <a:xfrm>
                  <a:off x="5269776" y="363887"/>
                  <a:ext cx="2421636" cy="459420"/>
                </a:xfrm>
                <a:custGeom>
                  <a:avLst/>
                  <a:gdLst>
                    <a:gd name="connsiteX0" fmla="*/ 2426352 w 2441448"/>
                    <a:gd name="connsiteY0" fmla="*/ 0 h 467364"/>
                    <a:gd name="connsiteX1" fmla="*/ 2441448 w 2441448"/>
                    <a:gd name="connsiteY1" fmla="*/ 51068 h 467364"/>
                    <a:gd name="connsiteX2" fmla="*/ 1220724 w 2441448"/>
                    <a:gd name="connsiteY2" fmla="*/ 467364 h 467364"/>
                    <a:gd name="connsiteX3" fmla="*/ 0 w 2441448"/>
                    <a:gd name="connsiteY3" fmla="*/ 51068 h 467364"/>
                    <a:gd name="connsiteX4" fmla="*/ 9684 w 2441448"/>
                    <a:gd name="connsiteY4" fmla="*/ 18308 h 467364"/>
                    <a:gd name="connsiteX5" fmla="*/ 19389 w 2441448"/>
                    <a:gd name="connsiteY5" fmla="*/ 51138 h 467364"/>
                    <a:gd name="connsiteX6" fmla="*/ 1215312 w 2441448"/>
                    <a:gd name="connsiteY6" fmla="*/ 383536 h 467364"/>
                    <a:gd name="connsiteX7" fmla="*/ 2411235 w 2441448"/>
                    <a:gd name="connsiteY7" fmla="*/ 51138 h 467364"/>
                    <a:gd name="connsiteX0" fmla="*/ 2426352 w 2441448"/>
                    <a:gd name="connsiteY0" fmla="*/ 0 h 467364"/>
                    <a:gd name="connsiteX1" fmla="*/ 2441448 w 2441448"/>
                    <a:gd name="connsiteY1" fmla="*/ 51068 h 467364"/>
                    <a:gd name="connsiteX2" fmla="*/ 1220724 w 2441448"/>
                    <a:gd name="connsiteY2" fmla="*/ 467364 h 467364"/>
                    <a:gd name="connsiteX3" fmla="*/ 0 w 2441448"/>
                    <a:gd name="connsiteY3" fmla="*/ 51068 h 467364"/>
                    <a:gd name="connsiteX4" fmla="*/ 9684 w 2441448"/>
                    <a:gd name="connsiteY4" fmla="*/ 18308 h 467364"/>
                    <a:gd name="connsiteX5" fmla="*/ 19389 w 2441448"/>
                    <a:gd name="connsiteY5" fmla="*/ 51138 h 467364"/>
                    <a:gd name="connsiteX6" fmla="*/ 1220074 w 2441448"/>
                    <a:gd name="connsiteY6" fmla="*/ 397824 h 467364"/>
                    <a:gd name="connsiteX7" fmla="*/ 2411235 w 2441448"/>
                    <a:gd name="connsiteY7" fmla="*/ 51138 h 467364"/>
                    <a:gd name="connsiteX8" fmla="*/ 2426352 w 2441448"/>
                    <a:gd name="connsiteY8" fmla="*/ 0 h 467364"/>
                    <a:gd name="connsiteX0" fmla="*/ 2416668 w 2431764"/>
                    <a:gd name="connsiteY0" fmla="*/ 0 h 467477"/>
                    <a:gd name="connsiteX1" fmla="*/ 2431764 w 2431764"/>
                    <a:gd name="connsiteY1" fmla="*/ 51068 h 467477"/>
                    <a:gd name="connsiteX2" fmla="*/ 1211040 w 2431764"/>
                    <a:gd name="connsiteY2" fmla="*/ 467364 h 467477"/>
                    <a:gd name="connsiteX3" fmla="*/ 0 w 2431764"/>
                    <a:gd name="connsiteY3" fmla="*/ 18308 h 467477"/>
                    <a:gd name="connsiteX4" fmla="*/ 9705 w 2431764"/>
                    <a:gd name="connsiteY4" fmla="*/ 51138 h 467477"/>
                    <a:gd name="connsiteX5" fmla="*/ 1210390 w 2431764"/>
                    <a:gd name="connsiteY5" fmla="*/ 397824 h 467477"/>
                    <a:gd name="connsiteX6" fmla="*/ 2401551 w 2431764"/>
                    <a:gd name="connsiteY6" fmla="*/ 51138 h 467477"/>
                    <a:gd name="connsiteX7" fmla="*/ 2416668 w 2431764"/>
                    <a:gd name="connsiteY7" fmla="*/ 0 h 467477"/>
                    <a:gd name="connsiteX0" fmla="*/ 2416943 w 2432039"/>
                    <a:gd name="connsiteY0" fmla="*/ 0 h 467477"/>
                    <a:gd name="connsiteX1" fmla="*/ 2432039 w 2432039"/>
                    <a:gd name="connsiteY1" fmla="*/ 51068 h 467477"/>
                    <a:gd name="connsiteX2" fmla="*/ 1211315 w 2432039"/>
                    <a:gd name="connsiteY2" fmla="*/ 467364 h 467477"/>
                    <a:gd name="connsiteX3" fmla="*/ 275 w 2432039"/>
                    <a:gd name="connsiteY3" fmla="*/ 18308 h 467477"/>
                    <a:gd name="connsiteX4" fmla="*/ 9980 w 2432039"/>
                    <a:gd name="connsiteY4" fmla="*/ 51138 h 467477"/>
                    <a:gd name="connsiteX5" fmla="*/ 1210665 w 2432039"/>
                    <a:gd name="connsiteY5" fmla="*/ 397824 h 467477"/>
                    <a:gd name="connsiteX6" fmla="*/ 2401826 w 2432039"/>
                    <a:gd name="connsiteY6" fmla="*/ 51138 h 467477"/>
                    <a:gd name="connsiteX7" fmla="*/ 2416943 w 2432039"/>
                    <a:gd name="connsiteY7" fmla="*/ 0 h 467477"/>
                    <a:gd name="connsiteX0" fmla="*/ 2417879 w 2432975"/>
                    <a:gd name="connsiteY0" fmla="*/ 0 h 467477"/>
                    <a:gd name="connsiteX1" fmla="*/ 2432975 w 2432975"/>
                    <a:gd name="connsiteY1" fmla="*/ 51068 h 467477"/>
                    <a:gd name="connsiteX2" fmla="*/ 1212251 w 2432975"/>
                    <a:gd name="connsiteY2" fmla="*/ 467364 h 467477"/>
                    <a:gd name="connsiteX3" fmla="*/ 1211 w 2432975"/>
                    <a:gd name="connsiteY3" fmla="*/ 18308 h 467477"/>
                    <a:gd name="connsiteX4" fmla="*/ 10916 w 2432975"/>
                    <a:gd name="connsiteY4" fmla="*/ 51138 h 467477"/>
                    <a:gd name="connsiteX5" fmla="*/ 1211601 w 2432975"/>
                    <a:gd name="connsiteY5" fmla="*/ 397824 h 467477"/>
                    <a:gd name="connsiteX6" fmla="*/ 2402762 w 2432975"/>
                    <a:gd name="connsiteY6" fmla="*/ 51138 h 467477"/>
                    <a:gd name="connsiteX7" fmla="*/ 2417879 w 2432975"/>
                    <a:gd name="connsiteY7" fmla="*/ 0 h 467477"/>
                    <a:gd name="connsiteX0" fmla="*/ 2417879 w 2432975"/>
                    <a:gd name="connsiteY0" fmla="*/ 0 h 467477"/>
                    <a:gd name="connsiteX1" fmla="*/ 2432975 w 2432975"/>
                    <a:gd name="connsiteY1" fmla="*/ 51068 h 467477"/>
                    <a:gd name="connsiteX2" fmla="*/ 1212251 w 2432975"/>
                    <a:gd name="connsiteY2" fmla="*/ 467364 h 467477"/>
                    <a:gd name="connsiteX3" fmla="*/ 1211 w 2432975"/>
                    <a:gd name="connsiteY3" fmla="*/ 18308 h 467477"/>
                    <a:gd name="connsiteX4" fmla="*/ 1211601 w 2432975"/>
                    <a:gd name="connsiteY4" fmla="*/ 397824 h 467477"/>
                    <a:gd name="connsiteX5" fmla="*/ 2402762 w 2432975"/>
                    <a:gd name="connsiteY5" fmla="*/ 51138 h 467477"/>
                    <a:gd name="connsiteX6" fmla="*/ 2417879 w 2432975"/>
                    <a:gd name="connsiteY6" fmla="*/ 0 h 467477"/>
                    <a:gd name="connsiteX0" fmla="*/ 2417879 w 2432975"/>
                    <a:gd name="connsiteY0" fmla="*/ 0 h 467477"/>
                    <a:gd name="connsiteX1" fmla="*/ 2432975 w 2432975"/>
                    <a:gd name="connsiteY1" fmla="*/ 51068 h 467477"/>
                    <a:gd name="connsiteX2" fmla="*/ 1212251 w 2432975"/>
                    <a:gd name="connsiteY2" fmla="*/ 467364 h 467477"/>
                    <a:gd name="connsiteX3" fmla="*/ 1211 w 2432975"/>
                    <a:gd name="connsiteY3" fmla="*/ 18308 h 467477"/>
                    <a:gd name="connsiteX4" fmla="*/ 1211601 w 2432975"/>
                    <a:gd name="connsiteY4" fmla="*/ 397824 h 467477"/>
                    <a:gd name="connsiteX5" fmla="*/ 2402762 w 2432975"/>
                    <a:gd name="connsiteY5" fmla="*/ 51138 h 467477"/>
                    <a:gd name="connsiteX6" fmla="*/ 2417879 w 2432975"/>
                    <a:gd name="connsiteY6" fmla="*/ 0 h 467477"/>
                    <a:gd name="connsiteX0" fmla="*/ 2417879 w 2432975"/>
                    <a:gd name="connsiteY0" fmla="*/ 0 h 467477"/>
                    <a:gd name="connsiteX1" fmla="*/ 2432975 w 2432975"/>
                    <a:gd name="connsiteY1" fmla="*/ 51068 h 467477"/>
                    <a:gd name="connsiteX2" fmla="*/ 1212251 w 2432975"/>
                    <a:gd name="connsiteY2" fmla="*/ 467364 h 467477"/>
                    <a:gd name="connsiteX3" fmla="*/ 1211 w 2432975"/>
                    <a:gd name="connsiteY3" fmla="*/ 18308 h 467477"/>
                    <a:gd name="connsiteX4" fmla="*/ 1211601 w 2432975"/>
                    <a:gd name="connsiteY4" fmla="*/ 397824 h 467477"/>
                    <a:gd name="connsiteX5" fmla="*/ 2402762 w 2432975"/>
                    <a:gd name="connsiteY5" fmla="*/ 51138 h 467477"/>
                    <a:gd name="connsiteX6" fmla="*/ 2417879 w 2432975"/>
                    <a:gd name="connsiteY6" fmla="*/ 0 h 467477"/>
                    <a:gd name="connsiteX0" fmla="*/ 2417879 w 2432975"/>
                    <a:gd name="connsiteY0" fmla="*/ 0 h 467477"/>
                    <a:gd name="connsiteX1" fmla="*/ 2432975 w 2432975"/>
                    <a:gd name="connsiteY1" fmla="*/ 51068 h 467477"/>
                    <a:gd name="connsiteX2" fmla="*/ 1212251 w 2432975"/>
                    <a:gd name="connsiteY2" fmla="*/ 467364 h 467477"/>
                    <a:gd name="connsiteX3" fmla="*/ 1211 w 2432975"/>
                    <a:gd name="connsiteY3" fmla="*/ 18308 h 467477"/>
                    <a:gd name="connsiteX4" fmla="*/ 1211601 w 2432975"/>
                    <a:gd name="connsiteY4" fmla="*/ 397824 h 467477"/>
                    <a:gd name="connsiteX5" fmla="*/ 2402762 w 2432975"/>
                    <a:gd name="connsiteY5" fmla="*/ 51138 h 467477"/>
                    <a:gd name="connsiteX6" fmla="*/ 2417879 w 2432975"/>
                    <a:gd name="connsiteY6" fmla="*/ 0 h 467477"/>
                    <a:gd name="connsiteX0" fmla="*/ 2417879 w 2432975"/>
                    <a:gd name="connsiteY0" fmla="*/ 0 h 467477"/>
                    <a:gd name="connsiteX1" fmla="*/ 2432975 w 2432975"/>
                    <a:gd name="connsiteY1" fmla="*/ 51068 h 467477"/>
                    <a:gd name="connsiteX2" fmla="*/ 1212251 w 2432975"/>
                    <a:gd name="connsiteY2" fmla="*/ 467364 h 467477"/>
                    <a:gd name="connsiteX3" fmla="*/ 1211 w 2432975"/>
                    <a:gd name="connsiteY3" fmla="*/ 18308 h 467477"/>
                    <a:gd name="connsiteX4" fmla="*/ 1211601 w 2432975"/>
                    <a:gd name="connsiteY4" fmla="*/ 397824 h 467477"/>
                    <a:gd name="connsiteX5" fmla="*/ 2402762 w 2432975"/>
                    <a:gd name="connsiteY5" fmla="*/ 51138 h 467477"/>
                    <a:gd name="connsiteX6" fmla="*/ 2417879 w 2432975"/>
                    <a:gd name="connsiteY6" fmla="*/ 0 h 467477"/>
                    <a:gd name="connsiteX0" fmla="*/ 2418422 w 2433518"/>
                    <a:gd name="connsiteY0" fmla="*/ 0 h 467477"/>
                    <a:gd name="connsiteX1" fmla="*/ 2433518 w 2433518"/>
                    <a:gd name="connsiteY1" fmla="*/ 51068 h 467477"/>
                    <a:gd name="connsiteX2" fmla="*/ 1212794 w 2433518"/>
                    <a:gd name="connsiteY2" fmla="*/ 467364 h 467477"/>
                    <a:gd name="connsiteX3" fmla="*/ 1754 w 2433518"/>
                    <a:gd name="connsiteY3" fmla="*/ 18308 h 467477"/>
                    <a:gd name="connsiteX4" fmla="*/ 1212144 w 2433518"/>
                    <a:gd name="connsiteY4" fmla="*/ 397824 h 467477"/>
                    <a:gd name="connsiteX5" fmla="*/ 2403305 w 2433518"/>
                    <a:gd name="connsiteY5" fmla="*/ 51138 h 467477"/>
                    <a:gd name="connsiteX6" fmla="*/ 2418422 w 2433518"/>
                    <a:gd name="connsiteY6" fmla="*/ 0 h 467477"/>
                    <a:gd name="connsiteX0" fmla="*/ 2418420 w 2433516"/>
                    <a:gd name="connsiteY0" fmla="*/ 0 h 459491"/>
                    <a:gd name="connsiteX1" fmla="*/ 2433516 w 2433516"/>
                    <a:gd name="connsiteY1" fmla="*/ 51068 h 459491"/>
                    <a:gd name="connsiteX2" fmla="*/ 1214790 w 2433516"/>
                    <a:gd name="connsiteY2" fmla="*/ 459373 h 459491"/>
                    <a:gd name="connsiteX3" fmla="*/ 1752 w 2433516"/>
                    <a:gd name="connsiteY3" fmla="*/ 18308 h 459491"/>
                    <a:gd name="connsiteX4" fmla="*/ 1212142 w 2433516"/>
                    <a:gd name="connsiteY4" fmla="*/ 397824 h 459491"/>
                    <a:gd name="connsiteX5" fmla="*/ 2403303 w 2433516"/>
                    <a:gd name="connsiteY5" fmla="*/ 51138 h 459491"/>
                    <a:gd name="connsiteX6" fmla="*/ 2418420 w 2433516"/>
                    <a:gd name="connsiteY6" fmla="*/ 0 h 459491"/>
                    <a:gd name="connsiteX0" fmla="*/ 2418420 w 2418420"/>
                    <a:gd name="connsiteY0" fmla="*/ 0 h 459373"/>
                    <a:gd name="connsiteX1" fmla="*/ 1214790 w 2418420"/>
                    <a:gd name="connsiteY1" fmla="*/ 459373 h 459373"/>
                    <a:gd name="connsiteX2" fmla="*/ 1752 w 2418420"/>
                    <a:gd name="connsiteY2" fmla="*/ 18308 h 459373"/>
                    <a:gd name="connsiteX3" fmla="*/ 1212142 w 2418420"/>
                    <a:gd name="connsiteY3" fmla="*/ 397824 h 459373"/>
                    <a:gd name="connsiteX4" fmla="*/ 2403303 w 2418420"/>
                    <a:gd name="connsiteY4" fmla="*/ 51138 h 459373"/>
                    <a:gd name="connsiteX5" fmla="*/ 2418420 w 2418420"/>
                    <a:gd name="connsiteY5" fmla="*/ 0 h 459373"/>
                    <a:gd name="connsiteX0" fmla="*/ 2418420 w 2419126"/>
                    <a:gd name="connsiteY0" fmla="*/ 0 h 459373"/>
                    <a:gd name="connsiteX1" fmla="*/ 1214790 w 2419126"/>
                    <a:gd name="connsiteY1" fmla="*/ 459373 h 459373"/>
                    <a:gd name="connsiteX2" fmla="*/ 1752 w 2419126"/>
                    <a:gd name="connsiteY2" fmla="*/ 18308 h 459373"/>
                    <a:gd name="connsiteX3" fmla="*/ 1212142 w 2419126"/>
                    <a:gd name="connsiteY3" fmla="*/ 397824 h 459373"/>
                    <a:gd name="connsiteX4" fmla="*/ 2403303 w 2419126"/>
                    <a:gd name="connsiteY4" fmla="*/ 51138 h 459373"/>
                    <a:gd name="connsiteX5" fmla="*/ 2418420 w 2419126"/>
                    <a:gd name="connsiteY5" fmla="*/ 0 h 459373"/>
                    <a:gd name="connsiteX0" fmla="*/ 2418420 w 2419139"/>
                    <a:gd name="connsiteY0" fmla="*/ 0 h 459373"/>
                    <a:gd name="connsiteX1" fmla="*/ 1214790 w 2419139"/>
                    <a:gd name="connsiteY1" fmla="*/ 459373 h 459373"/>
                    <a:gd name="connsiteX2" fmla="*/ 1752 w 2419139"/>
                    <a:gd name="connsiteY2" fmla="*/ 18308 h 459373"/>
                    <a:gd name="connsiteX3" fmla="*/ 1212142 w 2419139"/>
                    <a:gd name="connsiteY3" fmla="*/ 397824 h 459373"/>
                    <a:gd name="connsiteX4" fmla="*/ 2403303 w 2419139"/>
                    <a:gd name="connsiteY4" fmla="*/ 51138 h 459373"/>
                    <a:gd name="connsiteX5" fmla="*/ 2418420 w 2419139"/>
                    <a:gd name="connsiteY5" fmla="*/ 0 h 459373"/>
                    <a:gd name="connsiteX0" fmla="*/ 2418420 w 2421670"/>
                    <a:gd name="connsiteY0" fmla="*/ 0 h 459373"/>
                    <a:gd name="connsiteX1" fmla="*/ 1214790 w 2421670"/>
                    <a:gd name="connsiteY1" fmla="*/ 459373 h 459373"/>
                    <a:gd name="connsiteX2" fmla="*/ 1752 w 2421670"/>
                    <a:gd name="connsiteY2" fmla="*/ 18308 h 459373"/>
                    <a:gd name="connsiteX3" fmla="*/ 1212142 w 2421670"/>
                    <a:gd name="connsiteY3" fmla="*/ 397824 h 459373"/>
                    <a:gd name="connsiteX4" fmla="*/ 2403303 w 2421670"/>
                    <a:gd name="connsiteY4" fmla="*/ 51138 h 459373"/>
                    <a:gd name="connsiteX5" fmla="*/ 2418420 w 2421670"/>
                    <a:gd name="connsiteY5" fmla="*/ 0 h 459373"/>
                    <a:gd name="connsiteX0" fmla="*/ 2418420 w 2421635"/>
                    <a:gd name="connsiteY0" fmla="*/ 0 h 459420"/>
                    <a:gd name="connsiteX1" fmla="*/ 1214790 w 2421635"/>
                    <a:gd name="connsiteY1" fmla="*/ 459373 h 459420"/>
                    <a:gd name="connsiteX2" fmla="*/ 1752 w 2421635"/>
                    <a:gd name="connsiteY2" fmla="*/ 18308 h 459420"/>
                    <a:gd name="connsiteX3" fmla="*/ 1212142 w 2421635"/>
                    <a:gd name="connsiteY3" fmla="*/ 397824 h 459420"/>
                    <a:gd name="connsiteX4" fmla="*/ 2403303 w 2421635"/>
                    <a:gd name="connsiteY4" fmla="*/ 51138 h 459420"/>
                    <a:gd name="connsiteX5" fmla="*/ 2418420 w 2421635"/>
                    <a:gd name="connsiteY5" fmla="*/ 0 h 459420"/>
                    <a:gd name="connsiteX0" fmla="*/ 2418420 w 2421635"/>
                    <a:gd name="connsiteY0" fmla="*/ 191 h 459611"/>
                    <a:gd name="connsiteX1" fmla="*/ 1214790 w 2421635"/>
                    <a:gd name="connsiteY1" fmla="*/ 459564 h 459611"/>
                    <a:gd name="connsiteX2" fmla="*/ 1752 w 2421635"/>
                    <a:gd name="connsiteY2" fmla="*/ 18499 h 459611"/>
                    <a:gd name="connsiteX3" fmla="*/ 1212142 w 2421635"/>
                    <a:gd name="connsiteY3" fmla="*/ 398015 h 459611"/>
                    <a:gd name="connsiteX4" fmla="*/ 2418420 w 2421635"/>
                    <a:gd name="connsiteY4" fmla="*/ 191 h 459611"/>
                    <a:gd name="connsiteX0" fmla="*/ 2418420 w 2421635"/>
                    <a:gd name="connsiteY0" fmla="*/ 0 h 459420"/>
                    <a:gd name="connsiteX1" fmla="*/ 1214790 w 2421635"/>
                    <a:gd name="connsiteY1" fmla="*/ 459373 h 459420"/>
                    <a:gd name="connsiteX2" fmla="*/ 1752 w 2421635"/>
                    <a:gd name="connsiteY2" fmla="*/ 18308 h 459420"/>
                    <a:gd name="connsiteX3" fmla="*/ 1212142 w 2421635"/>
                    <a:gd name="connsiteY3" fmla="*/ 397824 h 459420"/>
                    <a:gd name="connsiteX4" fmla="*/ 2418420 w 2421635"/>
                    <a:gd name="connsiteY4" fmla="*/ 0 h 459420"/>
                    <a:gd name="connsiteX0" fmla="*/ 2418420 w 2421635"/>
                    <a:gd name="connsiteY0" fmla="*/ 0 h 459420"/>
                    <a:gd name="connsiteX1" fmla="*/ 1214790 w 2421635"/>
                    <a:gd name="connsiteY1" fmla="*/ 459373 h 459420"/>
                    <a:gd name="connsiteX2" fmla="*/ 1752 w 2421635"/>
                    <a:gd name="connsiteY2" fmla="*/ 18308 h 459420"/>
                    <a:gd name="connsiteX3" fmla="*/ 1212142 w 2421635"/>
                    <a:gd name="connsiteY3" fmla="*/ 397824 h 459420"/>
                    <a:gd name="connsiteX4" fmla="*/ 2418420 w 2421635"/>
                    <a:gd name="connsiteY4" fmla="*/ 0 h 4594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421635" h="459420">
                      <a:moveTo>
                        <a:pt x="2418420" y="0"/>
                      </a:moveTo>
                      <a:cubicBezTo>
                        <a:pt x="2480714" y="348915"/>
                        <a:pt x="1621993" y="462082"/>
                        <a:pt x="1214790" y="459373"/>
                      </a:cubicBezTo>
                      <a:cubicBezTo>
                        <a:pt x="809496" y="453913"/>
                        <a:pt x="-43761" y="343407"/>
                        <a:pt x="1752" y="18308"/>
                      </a:cubicBezTo>
                      <a:cubicBezTo>
                        <a:pt x="73570" y="266683"/>
                        <a:pt x="782707" y="395186"/>
                        <a:pt x="1212142" y="397824"/>
                      </a:cubicBezTo>
                      <a:cubicBezTo>
                        <a:pt x="1634899" y="404762"/>
                        <a:pt x="2364037" y="279432"/>
                        <a:pt x="2418420" y="0"/>
                      </a:cubicBezTo>
                      <a:close/>
                    </a:path>
                  </a:pathLst>
                </a:custGeom>
                <a:gradFill>
                  <a:gsLst>
                    <a:gs pos="70000">
                      <a:schemeClr val="tx2"/>
                    </a:gs>
                    <a:gs pos="34000">
                      <a:schemeClr val="tx2"/>
                    </a:gs>
                    <a:gs pos="100000">
                      <a:schemeClr val="tx2">
                        <a:lumMod val="50000"/>
                      </a:schemeClr>
                    </a:gs>
                    <a:gs pos="0">
                      <a:schemeClr val="tx2">
                        <a:lumMod val="50000"/>
                      </a:schemeClr>
                    </a:gs>
                  </a:gsLst>
                  <a:lin ang="0" scaled="1"/>
                </a:gra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>
                    <a:defRPr/>
                  </a:pPr>
                  <a:endParaRPr lang="en-US" kern="0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45" name="Freeform 111">
                <a:extLst>
                  <a:ext uri="{FF2B5EF4-FFF2-40B4-BE49-F238E27FC236}">
                    <a16:creationId xmlns:a16="http://schemas.microsoft.com/office/drawing/2014/main" id="{9D60489F-B2D3-4C99-AAFC-48178D94C1D4}"/>
                  </a:ext>
                </a:extLst>
              </p:cNvPr>
              <p:cNvSpPr/>
              <p:nvPr/>
            </p:nvSpPr>
            <p:spPr>
              <a:xfrm>
                <a:off x="6623782" y="3640545"/>
                <a:ext cx="2416832" cy="459160"/>
              </a:xfrm>
              <a:custGeom>
                <a:avLst/>
                <a:gdLst>
                  <a:gd name="connsiteX0" fmla="*/ 2426352 w 2441448"/>
                  <a:gd name="connsiteY0" fmla="*/ 0 h 467364"/>
                  <a:gd name="connsiteX1" fmla="*/ 2441448 w 2441448"/>
                  <a:gd name="connsiteY1" fmla="*/ 51068 h 467364"/>
                  <a:gd name="connsiteX2" fmla="*/ 1220724 w 2441448"/>
                  <a:gd name="connsiteY2" fmla="*/ 467364 h 467364"/>
                  <a:gd name="connsiteX3" fmla="*/ 0 w 2441448"/>
                  <a:gd name="connsiteY3" fmla="*/ 51068 h 467364"/>
                  <a:gd name="connsiteX4" fmla="*/ 9684 w 2441448"/>
                  <a:gd name="connsiteY4" fmla="*/ 18308 h 467364"/>
                  <a:gd name="connsiteX5" fmla="*/ 19389 w 2441448"/>
                  <a:gd name="connsiteY5" fmla="*/ 51138 h 467364"/>
                  <a:gd name="connsiteX6" fmla="*/ 1215312 w 2441448"/>
                  <a:gd name="connsiteY6" fmla="*/ 383536 h 467364"/>
                  <a:gd name="connsiteX7" fmla="*/ 2411235 w 2441448"/>
                  <a:gd name="connsiteY7" fmla="*/ 51138 h 467364"/>
                  <a:gd name="connsiteX0" fmla="*/ 2426352 w 2441448"/>
                  <a:gd name="connsiteY0" fmla="*/ 0 h 467364"/>
                  <a:gd name="connsiteX1" fmla="*/ 2441448 w 2441448"/>
                  <a:gd name="connsiteY1" fmla="*/ 51068 h 467364"/>
                  <a:gd name="connsiteX2" fmla="*/ 1220724 w 2441448"/>
                  <a:gd name="connsiteY2" fmla="*/ 467364 h 467364"/>
                  <a:gd name="connsiteX3" fmla="*/ 0 w 2441448"/>
                  <a:gd name="connsiteY3" fmla="*/ 51068 h 467364"/>
                  <a:gd name="connsiteX4" fmla="*/ 9684 w 2441448"/>
                  <a:gd name="connsiteY4" fmla="*/ 18308 h 467364"/>
                  <a:gd name="connsiteX5" fmla="*/ 19389 w 2441448"/>
                  <a:gd name="connsiteY5" fmla="*/ 51138 h 467364"/>
                  <a:gd name="connsiteX6" fmla="*/ 1220074 w 2441448"/>
                  <a:gd name="connsiteY6" fmla="*/ 397824 h 467364"/>
                  <a:gd name="connsiteX7" fmla="*/ 2411235 w 2441448"/>
                  <a:gd name="connsiteY7" fmla="*/ 51138 h 467364"/>
                  <a:gd name="connsiteX8" fmla="*/ 2426352 w 2441448"/>
                  <a:gd name="connsiteY8" fmla="*/ 0 h 467364"/>
                  <a:gd name="connsiteX0" fmla="*/ 2426352 w 2426352"/>
                  <a:gd name="connsiteY0" fmla="*/ 0 h 467364"/>
                  <a:gd name="connsiteX1" fmla="*/ 1220724 w 2426352"/>
                  <a:gd name="connsiteY1" fmla="*/ 467364 h 467364"/>
                  <a:gd name="connsiteX2" fmla="*/ 0 w 2426352"/>
                  <a:gd name="connsiteY2" fmla="*/ 51068 h 467364"/>
                  <a:gd name="connsiteX3" fmla="*/ 9684 w 2426352"/>
                  <a:gd name="connsiteY3" fmla="*/ 18308 h 467364"/>
                  <a:gd name="connsiteX4" fmla="*/ 19389 w 2426352"/>
                  <a:gd name="connsiteY4" fmla="*/ 51138 h 467364"/>
                  <a:gd name="connsiteX5" fmla="*/ 1220074 w 2426352"/>
                  <a:gd name="connsiteY5" fmla="*/ 397824 h 467364"/>
                  <a:gd name="connsiteX6" fmla="*/ 2411235 w 2426352"/>
                  <a:gd name="connsiteY6" fmla="*/ 51138 h 467364"/>
                  <a:gd name="connsiteX7" fmla="*/ 2426352 w 2426352"/>
                  <a:gd name="connsiteY7" fmla="*/ 0 h 467364"/>
                  <a:gd name="connsiteX0" fmla="*/ 2426352 w 2426352"/>
                  <a:gd name="connsiteY0" fmla="*/ 0 h 467364"/>
                  <a:gd name="connsiteX1" fmla="*/ 1220724 w 2426352"/>
                  <a:gd name="connsiteY1" fmla="*/ 467364 h 467364"/>
                  <a:gd name="connsiteX2" fmla="*/ 0 w 2426352"/>
                  <a:gd name="connsiteY2" fmla="*/ 51068 h 467364"/>
                  <a:gd name="connsiteX3" fmla="*/ 9684 w 2426352"/>
                  <a:gd name="connsiteY3" fmla="*/ 18308 h 467364"/>
                  <a:gd name="connsiteX4" fmla="*/ 19389 w 2426352"/>
                  <a:gd name="connsiteY4" fmla="*/ 51138 h 467364"/>
                  <a:gd name="connsiteX5" fmla="*/ 1220074 w 2426352"/>
                  <a:gd name="connsiteY5" fmla="*/ 397824 h 467364"/>
                  <a:gd name="connsiteX6" fmla="*/ 2411235 w 2426352"/>
                  <a:gd name="connsiteY6" fmla="*/ 51138 h 467364"/>
                  <a:gd name="connsiteX7" fmla="*/ 2426352 w 2426352"/>
                  <a:gd name="connsiteY7" fmla="*/ 0 h 467364"/>
                  <a:gd name="connsiteX0" fmla="*/ 2426352 w 2426352"/>
                  <a:gd name="connsiteY0" fmla="*/ 0 h 467364"/>
                  <a:gd name="connsiteX1" fmla="*/ 1220724 w 2426352"/>
                  <a:gd name="connsiteY1" fmla="*/ 467364 h 467364"/>
                  <a:gd name="connsiteX2" fmla="*/ 0 w 2426352"/>
                  <a:gd name="connsiteY2" fmla="*/ 51068 h 467364"/>
                  <a:gd name="connsiteX3" fmla="*/ 9684 w 2426352"/>
                  <a:gd name="connsiteY3" fmla="*/ 18308 h 467364"/>
                  <a:gd name="connsiteX4" fmla="*/ 19389 w 2426352"/>
                  <a:gd name="connsiteY4" fmla="*/ 51138 h 467364"/>
                  <a:gd name="connsiteX5" fmla="*/ 1220074 w 2426352"/>
                  <a:gd name="connsiteY5" fmla="*/ 397824 h 467364"/>
                  <a:gd name="connsiteX6" fmla="*/ 2411235 w 2426352"/>
                  <a:gd name="connsiteY6" fmla="*/ 51138 h 467364"/>
                  <a:gd name="connsiteX7" fmla="*/ 2426352 w 2426352"/>
                  <a:gd name="connsiteY7" fmla="*/ 0 h 467364"/>
                  <a:gd name="connsiteX0" fmla="*/ 2426352 w 2426440"/>
                  <a:gd name="connsiteY0" fmla="*/ 0 h 467364"/>
                  <a:gd name="connsiteX1" fmla="*/ 1220724 w 2426440"/>
                  <a:gd name="connsiteY1" fmla="*/ 467364 h 467364"/>
                  <a:gd name="connsiteX2" fmla="*/ 0 w 2426440"/>
                  <a:gd name="connsiteY2" fmla="*/ 51068 h 467364"/>
                  <a:gd name="connsiteX3" fmla="*/ 9684 w 2426440"/>
                  <a:gd name="connsiteY3" fmla="*/ 18308 h 467364"/>
                  <a:gd name="connsiteX4" fmla="*/ 19389 w 2426440"/>
                  <a:gd name="connsiteY4" fmla="*/ 51138 h 467364"/>
                  <a:gd name="connsiteX5" fmla="*/ 1220074 w 2426440"/>
                  <a:gd name="connsiteY5" fmla="*/ 397824 h 467364"/>
                  <a:gd name="connsiteX6" fmla="*/ 2411235 w 2426440"/>
                  <a:gd name="connsiteY6" fmla="*/ 51138 h 467364"/>
                  <a:gd name="connsiteX7" fmla="*/ 2426352 w 2426440"/>
                  <a:gd name="connsiteY7" fmla="*/ 0 h 467364"/>
                  <a:gd name="connsiteX0" fmla="*/ 2426352 w 2426440"/>
                  <a:gd name="connsiteY0" fmla="*/ 246 h 467610"/>
                  <a:gd name="connsiteX1" fmla="*/ 1220724 w 2426440"/>
                  <a:gd name="connsiteY1" fmla="*/ 467610 h 467610"/>
                  <a:gd name="connsiteX2" fmla="*/ 0 w 2426440"/>
                  <a:gd name="connsiteY2" fmla="*/ 51314 h 467610"/>
                  <a:gd name="connsiteX3" fmla="*/ 9684 w 2426440"/>
                  <a:gd name="connsiteY3" fmla="*/ 18554 h 467610"/>
                  <a:gd name="connsiteX4" fmla="*/ 19389 w 2426440"/>
                  <a:gd name="connsiteY4" fmla="*/ 51384 h 467610"/>
                  <a:gd name="connsiteX5" fmla="*/ 1220074 w 2426440"/>
                  <a:gd name="connsiteY5" fmla="*/ 398070 h 467610"/>
                  <a:gd name="connsiteX6" fmla="*/ 2426352 w 2426440"/>
                  <a:gd name="connsiteY6" fmla="*/ 246 h 467610"/>
                  <a:gd name="connsiteX0" fmla="*/ 2426352 w 2426440"/>
                  <a:gd name="connsiteY0" fmla="*/ 0 h 467364"/>
                  <a:gd name="connsiteX1" fmla="*/ 1220724 w 2426440"/>
                  <a:gd name="connsiteY1" fmla="*/ 467364 h 467364"/>
                  <a:gd name="connsiteX2" fmla="*/ 0 w 2426440"/>
                  <a:gd name="connsiteY2" fmla="*/ 51068 h 467364"/>
                  <a:gd name="connsiteX3" fmla="*/ 9684 w 2426440"/>
                  <a:gd name="connsiteY3" fmla="*/ 18308 h 467364"/>
                  <a:gd name="connsiteX4" fmla="*/ 19389 w 2426440"/>
                  <a:gd name="connsiteY4" fmla="*/ 51138 h 467364"/>
                  <a:gd name="connsiteX5" fmla="*/ 1220074 w 2426440"/>
                  <a:gd name="connsiteY5" fmla="*/ 397824 h 467364"/>
                  <a:gd name="connsiteX6" fmla="*/ 2426352 w 2426440"/>
                  <a:gd name="connsiteY6" fmla="*/ 0 h 467364"/>
                  <a:gd name="connsiteX0" fmla="*/ 2426352 w 2426440"/>
                  <a:gd name="connsiteY0" fmla="*/ 0 h 467364"/>
                  <a:gd name="connsiteX1" fmla="*/ 1220724 w 2426440"/>
                  <a:gd name="connsiteY1" fmla="*/ 467364 h 467364"/>
                  <a:gd name="connsiteX2" fmla="*/ 0 w 2426440"/>
                  <a:gd name="connsiteY2" fmla="*/ 51068 h 467364"/>
                  <a:gd name="connsiteX3" fmla="*/ 9684 w 2426440"/>
                  <a:gd name="connsiteY3" fmla="*/ 18308 h 467364"/>
                  <a:gd name="connsiteX4" fmla="*/ 19389 w 2426440"/>
                  <a:gd name="connsiteY4" fmla="*/ 51138 h 467364"/>
                  <a:gd name="connsiteX5" fmla="*/ 1220074 w 2426440"/>
                  <a:gd name="connsiteY5" fmla="*/ 397824 h 467364"/>
                  <a:gd name="connsiteX6" fmla="*/ 2426352 w 2426440"/>
                  <a:gd name="connsiteY6" fmla="*/ 0 h 467364"/>
                  <a:gd name="connsiteX0" fmla="*/ 2416668 w 2416756"/>
                  <a:gd name="connsiteY0" fmla="*/ 0 h 467382"/>
                  <a:gd name="connsiteX1" fmla="*/ 1211040 w 2416756"/>
                  <a:gd name="connsiteY1" fmla="*/ 467364 h 467382"/>
                  <a:gd name="connsiteX2" fmla="*/ 0 w 2416756"/>
                  <a:gd name="connsiteY2" fmla="*/ 18308 h 467382"/>
                  <a:gd name="connsiteX3" fmla="*/ 9705 w 2416756"/>
                  <a:gd name="connsiteY3" fmla="*/ 51138 h 467382"/>
                  <a:gd name="connsiteX4" fmla="*/ 1210390 w 2416756"/>
                  <a:gd name="connsiteY4" fmla="*/ 397824 h 467382"/>
                  <a:gd name="connsiteX5" fmla="*/ 2416668 w 2416756"/>
                  <a:gd name="connsiteY5" fmla="*/ 0 h 467382"/>
                  <a:gd name="connsiteX0" fmla="*/ 2416713 w 2416801"/>
                  <a:gd name="connsiteY0" fmla="*/ 0 h 467406"/>
                  <a:gd name="connsiteX1" fmla="*/ 1211085 w 2416801"/>
                  <a:gd name="connsiteY1" fmla="*/ 467364 h 467406"/>
                  <a:gd name="connsiteX2" fmla="*/ 45 w 2416801"/>
                  <a:gd name="connsiteY2" fmla="*/ 18308 h 467406"/>
                  <a:gd name="connsiteX3" fmla="*/ 9750 w 2416801"/>
                  <a:gd name="connsiteY3" fmla="*/ 51138 h 467406"/>
                  <a:gd name="connsiteX4" fmla="*/ 1210435 w 2416801"/>
                  <a:gd name="connsiteY4" fmla="*/ 397824 h 467406"/>
                  <a:gd name="connsiteX5" fmla="*/ 2416713 w 2416801"/>
                  <a:gd name="connsiteY5" fmla="*/ 0 h 467406"/>
                  <a:gd name="connsiteX0" fmla="*/ 2416829 w 2416917"/>
                  <a:gd name="connsiteY0" fmla="*/ 0 h 467408"/>
                  <a:gd name="connsiteX1" fmla="*/ 1211201 w 2416917"/>
                  <a:gd name="connsiteY1" fmla="*/ 467364 h 467408"/>
                  <a:gd name="connsiteX2" fmla="*/ 161 w 2416917"/>
                  <a:gd name="connsiteY2" fmla="*/ 18308 h 467408"/>
                  <a:gd name="connsiteX3" fmla="*/ 9866 w 2416917"/>
                  <a:gd name="connsiteY3" fmla="*/ 51138 h 467408"/>
                  <a:gd name="connsiteX4" fmla="*/ 1210551 w 2416917"/>
                  <a:gd name="connsiteY4" fmla="*/ 397824 h 467408"/>
                  <a:gd name="connsiteX5" fmla="*/ 2416829 w 2416917"/>
                  <a:gd name="connsiteY5" fmla="*/ 0 h 467408"/>
                  <a:gd name="connsiteX0" fmla="*/ 2416829 w 2416917"/>
                  <a:gd name="connsiteY0" fmla="*/ 0 h 458952"/>
                  <a:gd name="connsiteX1" fmla="*/ 1211201 w 2416917"/>
                  <a:gd name="connsiteY1" fmla="*/ 458905 h 458952"/>
                  <a:gd name="connsiteX2" fmla="*/ 161 w 2416917"/>
                  <a:gd name="connsiteY2" fmla="*/ 18308 h 458952"/>
                  <a:gd name="connsiteX3" fmla="*/ 9866 w 2416917"/>
                  <a:gd name="connsiteY3" fmla="*/ 51138 h 458952"/>
                  <a:gd name="connsiteX4" fmla="*/ 1210551 w 2416917"/>
                  <a:gd name="connsiteY4" fmla="*/ 397824 h 458952"/>
                  <a:gd name="connsiteX5" fmla="*/ 2416829 w 2416917"/>
                  <a:gd name="connsiteY5" fmla="*/ 0 h 458952"/>
                  <a:gd name="connsiteX0" fmla="*/ 2416832 w 2416920"/>
                  <a:gd name="connsiteY0" fmla="*/ 0 h 459161"/>
                  <a:gd name="connsiteX1" fmla="*/ 1211204 w 2416920"/>
                  <a:gd name="connsiteY1" fmla="*/ 458905 h 459161"/>
                  <a:gd name="connsiteX2" fmla="*/ 164 w 2416920"/>
                  <a:gd name="connsiteY2" fmla="*/ 18308 h 459161"/>
                  <a:gd name="connsiteX3" fmla="*/ 9869 w 2416920"/>
                  <a:gd name="connsiteY3" fmla="*/ 51138 h 459161"/>
                  <a:gd name="connsiteX4" fmla="*/ 1210554 w 2416920"/>
                  <a:gd name="connsiteY4" fmla="*/ 397824 h 459161"/>
                  <a:gd name="connsiteX5" fmla="*/ 2416832 w 2416920"/>
                  <a:gd name="connsiteY5" fmla="*/ 0 h 459161"/>
                  <a:gd name="connsiteX0" fmla="*/ 2416832 w 2416921"/>
                  <a:gd name="connsiteY0" fmla="*/ 0 h 459161"/>
                  <a:gd name="connsiteX1" fmla="*/ 1211204 w 2416921"/>
                  <a:gd name="connsiteY1" fmla="*/ 458905 h 459161"/>
                  <a:gd name="connsiteX2" fmla="*/ 164 w 2416921"/>
                  <a:gd name="connsiteY2" fmla="*/ 18308 h 459161"/>
                  <a:gd name="connsiteX3" fmla="*/ 9869 w 2416921"/>
                  <a:gd name="connsiteY3" fmla="*/ 51138 h 459161"/>
                  <a:gd name="connsiteX4" fmla="*/ 1210554 w 2416921"/>
                  <a:gd name="connsiteY4" fmla="*/ 397824 h 459161"/>
                  <a:gd name="connsiteX5" fmla="*/ 2416832 w 2416921"/>
                  <a:gd name="connsiteY5" fmla="*/ 0 h 459161"/>
                  <a:gd name="connsiteX0" fmla="*/ 2416832 w 2416864"/>
                  <a:gd name="connsiteY0" fmla="*/ 0 h 459161"/>
                  <a:gd name="connsiteX1" fmla="*/ 1211204 w 2416864"/>
                  <a:gd name="connsiteY1" fmla="*/ 458905 h 459161"/>
                  <a:gd name="connsiteX2" fmla="*/ 164 w 2416864"/>
                  <a:gd name="connsiteY2" fmla="*/ 18308 h 459161"/>
                  <a:gd name="connsiteX3" fmla="*/ 9869 w 2416864"/>
                  <a:gd name="connsiteY3" fmla="*/ 51138 h 459161"/>
                  <a:gd name="connsiteX4" fmla="*/ 1210554 w 2416864"/>
                  <a:gd name="connsiteY4" fmla="*/ 397824 h 459161"/>
                  <a:gd name="connsiteX5" fmla="*/ 2416832 w 2416864"/>
                  <a:gd name="connsiteY5" fmla="*/ 0 h 459161"/>
                  <a:gd name="connsiteX0" fmla="*/ 2416832 w 2416832"/>
                  <a:gd name="connsiteY0" fmla="*/ 0 h 459161"/>
                  <a:gd name="connsiteX1" fmla="*/ 1211204 w 2416832"/>
                  <a:gd name="connsiteY1" fmla="*/ 458905 h 459161"/>
                  <a:gd name="connsiteX2" fmla="*/ 164 w 2416832"/>
                  <a:gd name="connsiteY2" fmla="*/ 18308 h 459161"/>
                  <a:gd name="connsiteX3" fmla="*/ 9869 w 2416832"/>
                  <a:gd name="connsiteY3" fmla="*/ 51138 h 459161"/>
                  <a:gd name="connsiteX4" fmla="*/ 1210554 w 2416832"/>
                  <a:gd name="connsiteY4" fmla="*/ 397824 h 459161"/>
                  <a:gd name="connsiteX5" fmla="*/ 2416832 w 2416832"/>
                  <a:gd name="connsiteY5" fmla="*/ 0 h 459161"/>
                  <a:gd name="connsiteX0" fmla="*/ 2416832 w 2416832"/>
                  <a:gd name="connsiteY0" fmla="*/ 0 h 459161"/>
                  <a:gd name="connsiteX1" fmla="*/ 1211204 w 2416832"/>
                  <a:gd name="connsiteY1" fmla="*/ 458905 h 459161"/>
                  <a:gd name="connsiteX2" fmla="*/ 164 w 2416832"/>
                  <a:gd name="connsiteY2" fmla="*/ 18308 h 459161"/>
                  <a:gd name="connsiteX3" fmla="*/ 9869 w 2416832"/>
                  <a:gd name="connsiteY3" fmla="*/ 51138 h 459161"/>
                  <a:gd name="connsiteX4" fmla="*/ 1210554 w 2416832"/>
                  <a:gd name="connsiteY4" fmla="*/ 397824 h 459161"/>
                  <a:gd name="connsiteX5" fmla="*/ 2416832 w 2416832"/>
                  <a:gd name="connsiteY5" fmla="*/ 0 h 459161"/>
                  <a:gd name="connsiteX0" fmla="*/ 2416832 w 2416832"/>
                  <a:gd name="connsiteY0" fmla="*/ 0 h 459161"/>
                  <a:gd name="connsiteX1" fmla="*/ 1211204 w 2416832"/>
                  <a:gd name="connsiteY1" fmla="*/ 458905 h 459161"/>
                  <a:gd name="connsiteX2" fmla="*/ 164 w 2416832"/>
                  <a:gd name="connsiteY2" fmla="*/ 18308 h 459161"/>
                  <a:gd name="connsiteX3" fmla="*/ 1210554 w 2416832"/>
                  <a:gd name="connsiteY3" fmla="*/ 397824 h 459161"/>
                  <a:gd name="connsiteX4" fmla="*/ 2416832 w 2416832"/>
                  <a:gd name="connsiteY4" fmla="*/ 0 h 459161"/>
                  <a:gd name="connsiteX0" fmla="*/ 2416832 w 2416832"/>
                  <a:gd name="connsiteY0" fmla="*/ 0 h 459161"/>
                  <a:gd name="connsiteX1" fmla="*/ 1211204 w 2416832"/>
                  <a:gd name="connsiteY1" fmla="*/ 458905 h 459161"/>
                  <a:gd name="connsiteX2" fmla="*/ 164 w 2416832"/>
                  <a:gd name="connsiteY2" fmla="*/ 18308 h 459161"/>
                  <a:gd name="connsiteX3" fmla="*/ 1210554 w 2416832"/>
                  <a:gd name="connsiteY3" fmla="*/ 397824 h 459161"/>
                  <a:gd name="connsiteX4" fmla="*/ 2416832 w 2416832"/>
                  <a:gd name="connsiteY4" fmla="*/ 0 h 459161"/>
                  <a:gd name="connsiteX0" fmla="*/ 2416832 w 2416832"/>
                  <a:gd name="connsiteY0" fmla="*/ 0 h 459161"/>
                  <a:gd name="connsiteX1" fmla="*/ 1211204 w 2416832"/>
                  <a:gd name="connsiteY1" fmla="*/ 458905 h 459161"/>
                  <a:gd name="connsiteX2" fmla="*/ 164 w 2416832"/>
                  <a:gd name="connsiteY2" fmla="*/ 18308 h 459161"/>
                  <a:gd name="connsiteX3" fmla="*/ 1210554 w 2416832"/>
                  <a:gd name="connsiteY3" fmla="*/ 397824 h 459161"/>
                  <a:gd name="connsiteX4" fmla="*/ 2416832 w 2416832"/>
                  <a:gd name="connsiteY4" fmla="*/ 0 h 459161"/>
                  <a:gd name="connsiteX0" fmla="*/ 2416832 w 2416832"/>
                  <a:gd name="connsiteY0" fmla="*/ 0 h 459161"/>
                  <a:gd name="connsiteX1" fmla="*/ 1211204 w 2416832"/>
                  <a:gd name="connsiteY1" fmla="*/ 458905 h 459161"/>
                  <a:gd name="connsiteX2" fmla="*/ 164 w 2416832"/>
                  <a:gd name="connsiteY2" fmla="*/ 18308 h 459161"/>
                  <a:gd name="connsiteX3" fmla="*/ 1210554 w 2416832"/>
                  <a:gd name="connsiteY3" fmla="*/ 397824 h 459161"/>
                  <a:gd name="connsiteX4" fmla="*/ 2416832 w 2416832"/>
                  <a:gd name="connsiteY4" fmla="*/ 0 h 459161"/>
                  <a:gd name="connsiteX0" fmla="*/ 2416832 w 2416832"/>
                  <a:gd name="connsiteY0" fmla="*/ 0 h 459161"/>
                  <a:gd name="connsiteX1" fmla="*/ 1211204 w 2416832"/>
                  <a:gd name="connsiteY1" fmla="*/ 458905 h 459161"/>
                  <a:gd name="connsiteX2" fmla="*/ 164 w 2416832"/>
                  <a:gd name="connsiteY2" fmla="*/ 18308 h 459161"/>
                  <a:gd name="connsiteX3" fmla="*/ 1210554 w 2416832"/>
                  <a:gd name="connsiteY3" fmla="*/ 397824 h 459161"/>
                  <a:gd name="connsiteX4" fmla="*/ 2416832 w 2416832"/>
                  <a:gd name="connsiteY4" fmla="*/ 0 h 459161"/>
                  <a:gd name="connsiteX0" fmla="*/ 2416832 w 2416832"/>
                  <a:gd name="connsiteY0" fmla="*/ 0 h 459161"/>
                  <a:gd name="connsiteX1" fmla="*/ 1211204 w 2416832"/>
                  <a:gd name="connsiteY1" fmla="*/ 458905 h 459161"/>
                  <a:gd name="connsiteX2" fmla="*/ 164 w 2416832"/>
                  <a:gd name="connsiteY2" fmla="*/ 18308 h 459161"/>
                  <a:gd name="connsiteX3" fmla="*/ 1210554 w 2416832"/>
                  <a:gd name="connsiteY3" fmla="*/ 397824 h 459161"/>
                  <a:gd name="connsiteX4" fmla="*/ 2416832 w 2416832"/>
                  <a:gd name="connsiteY4" fmla="*/ 0 h 4591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16832" h="459161">
                    <a:moveTo>
                      <a:pt x="2416832" y="0"/>
                    </a:moveTo>
                    <a:cubicBezTo>
                      <a:pt x="2412535" y="379954"/>
                      <a:pt x="1505226" y="453268"/>
                      <a:pt x="1211204" y="458905"/>
                    </a:cubicBezTo>
                    <a:cubicBezTo>
                      <a:pt x="793622" y="466185"/>
                      <a:pt x="-13207" y="318192"/>
                      <a:pt x="164" y="18308"/>
                    </a:cubicBezTo>
                    <a:cubicBezTo>
                      <a:pt x="143508" y="311881"/>
                      <a:pt x="813435" y="393976"/>
                      <a:pt x="1210554" y="397824"/>
                    </a:cubicBezTo>
                    <a:cubicBezTo>
                      <a:pt x="1675158" y="406219"/>
                      <a:pt x="2333965" y="253155"/>
                      <a:pt x="2416832" y="0"/>
                    </a:cubicBezTo>
                    <a:close/>
                  </a:path>
                </a:pathLst>
              </a:custGeom>
              <a:solidFill>
                <a:schemeClr val="tx2">
                  <a:lumMod val="50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en-US" kern="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765B8BBC-38C1-4FC3-8A6C-56FCE1595F01}"/>
                </a:ext>
              </a:extLst>
            </p:cNvPr>
            <p:cNvGrpSpPr/>
            <p:nvPr/>
          </p:nvGrpSpPr>
          <p:grpSpPr>
            <a:xfrm>
              <a:off x="338057" y="1429338"/>
              <a:ext cx="366948" cy="183604"/>
              <a:chOff x="6614265" y="2678417"/>
              <a:chExt cx="2441448" cy="1429675"/>
            </a:xfrm>
          </p:grpSpPr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E6B04BA8-C0FE-4A8C-8460-DC3ED853BED8}"/>
                  </a:ext>
                </a:extLst>
              </p:cNvPr>
              <p:cNvGrpSpPr/>
              <p:nvPr/>
            </p:nvGrpSpPr>
            <p:grpSpPr>
              <a:xfrm>
                <a:off x="6614265" y="2678417"/>
                <a:ext cx="2441448" cy="1429675"/>
                <a:chOff x="5261845" y="-1341"/>
                <a:chExt cx="2441448" cy="1429675"/>
              </a:xfrm>
            </p:grpSpPr>
            <p:sp>
              <p:nvSpPr>
                <p:cNvPr id="41" name="Rectangle 7">
                  <a:extLst>
                    <a:ext uri="{FF2B5EF4-FFF2-40B4-BE49-F238E27FC236}">
                      <a16:creationId xmlns:a16="http://schemas.microsoft.com/office/drawing/2014/main" id="{B1EDD85B-F240-49A3-95F4-B195867EDC61}"/>
                    </a:ext>
                  </a:extLst>
                </p:cNvPr>
                <p:cNvSpPr/>
                <p:nvPr/>
              </p:nvSpPr>
              <p:spPr>
                <a:xfrm>
                  <a:off x="5263078" y="393273"/>
                  <a:ext cx="2439469" cy="1035061"/>
                </a:xfrm>
                <a:custGeom>
                  <a:avLst/>
                  <a:gdLst>
                    <a:gd name="connsiteX0" fmla="*/ 0 w 2443162"/>
                    <a:gd name="connsiteY0" fmla="*/ 0 h 723336"/>
                    <a:gd name="connsiteX1" fmla="*/ 2443162 w 2443162"/>
                    <a:gd name="connsiteY1" fmla="*/ 0 h 723336"/>
                    <a:gd name="connsiteX2" fmla="*/ 2443162 w 2443162"/>
                    <a:gd name="connsiteY2" fmla="*/ 723336 h 723336"/>
                    <a:gd name="connsiteX3" fmla="*/ 0 w 2443162"/>
                    <a:gd name="connsiteY3" fmla="*/ 723336 h 723336"/>
                    <a:gd name="connsiteX4" fmla="*/ 0 w 2443162"/>
                    <a:gd name="connsiteY4" fmla="*/ 0 h 723336"/>
                    <a:gd name="connsiteX0" fmla="*/ 0 w 2443162"/>
                    <a:gd name="connsiteY0" fmla="*/ 0 h 875736"/>
                    <a:gd name="connsiteX1" fmla="*/ 2443162 w 2443162"/>
                    <a:gd name="connsiteY1" fmla="*/ 0 h 875736"/>
                    <a:gd name="connsiteX2" fmla="*/ 2443162 w 2443162"/>
                    <a:gd name="connsiteY2" fmla="*/ 723336 h 875736"/>
                    <a:gd name="connsiteX3" fmla="*/ 0 w 2443162"/>
                    <a:gd name="connsiteY3" fmla="*/ 723336 h 875736"/>
                    <a:gd name="connsiteX4" fmla="*/ 0 w 2443162"/>
                    <a:gd name="connsiteY4" fmla="*/ 0 h 875736"/>
                    <a:gd name="connsiteX0" fmla="*/ 0 w 2443162"/>
                    <a:gd name="connsiteY0" fmla="*/ 0 h 1011668"/>
                    <a:gd name="connsiteX1" fmla="*/ 2443162 w 2443162"/>
                    <a:gd name="connsiteY1" fmla="*/ 0 h 1011668"/>
                    <a:gd name="connsiteX2" fmla="*/ 2443162 w 2443162"/>
                    <a:gd name="connsiteY2" fmla="*/ 723336 h 1011668"/>
                    <a:gd name="connsiteX3" fmla="*/ 0 w 2443162"/>
                    <a:gd name="connsiteY3" fmla="*/ 723336 h 1011668"/>
                    <a:gd name="connsiteX4" fmla="*/ 0 w 2443162"/>
                    <a:gd name="connsiteY4" fmla="*/ 0 h 1011668"/>
                    <a:gd name="connsiteX0" fmla="*/ 0 w 2443162"/>
                    <a:gd name="connsiteY0" fmla="*/ 0 h 1034129"/>
                    <a:gd name="connsiteX1" fmla="*/ 2443162 w 2443162"/>
                    <a:gd name="connsiteY1" fmla="*/ 0 h 1034129"/>
                    <a:gd name="connsiteX2" fmla="*/ 2443162 w 2443162"/>
                    <a:gd name="connsiteY2" fmla="*/ 723336 h 1034129"/>
                    <a:gd name="connsiteX3" fmla="*/ 0 w 2443162"/>
                    <a:gd name="connsiteY3" fmla="*/ 723336 h 1034129"/>
                    <a:gd name="connsiteX4" fmla="*/ 0 w 2443162"/>
                    <a:gd name="connsiteY4" fmla="*/ 0 h 1034129"/>
                    <a:gd name="connsiteX0" fmla="*/ 0 w 2443162"/>
                    <a:gd name="connsiteY0" fmla="*/ 0 h 1021910"/>
                    <a:gd name="connsiteX1" fmla="*/ 2443162 w 2443162"/>
                    <a:gd name="connsiteY1" fmla="*/ 0 h 1021910"/>
                    <a:gd name="connsiteX2" fmla="*/ 2443162 w 2443162"/>
                    <a:gd name="connsiteY2" fmla="*/ 723336 h 1021910"/>
                    <a:gd name="connsiteX3" fmla="*/ 0 w 2443162"/>
                    <a:gd name="connsiteY3" fmla="*/ 723336 h 1021910"/>
                    <a:gd name="connsiteX4" fmla="*/ 0 w 2443162"/>
                    <a:gd name="connsiteY4" fmla="*/ 0 h 1021910"/>
                    <a:gd name="connsiteX0" fmla="*/ 0 w 2443162"/>
                    <a:gd name="connsiteY0" fmla="*/ 0 h 1025604"/>
                    <a:gd name="connsiteX1" fmla="*/ 2443162 w 2443162"/>
                    <a:gd name="connsiteY1" fmla="*/ 0 h 1025604"/>
                    <a:gd name="connsiteX2" fmla="*/ 2443162 w 2443162"/>
                    <a:gd name="connsiteY2" fmla="*/ 723336 h 1025604"/>
                    <a:gd name="connsiteX3" fmla="*/ 0 w 2443162"/>
                    <a:gd name="connsiteY3" fmla="*/ 723336 h 1025604"/>
                    <a:gd name="connsiteX4" fmla="*/ 0 w 2443162"/>
                    <a:gd name="connsiteY4" fmla="*/ 0 h 1025604"/>
                    <a:gd name="connsiteX0" fmla="*/ 0 w 2443162"/>
                    <a:gd name="connsiteY0" fmla="*/ 0 h 1027458"/>
                    <a:gd name="connsiteX1" fmla="*/ 2443162 w 2443162"/>
                    <a:gd name="connsiteY1" fmla="*/ 0 h 1027458"/>
                    <a:gd name="connsiteX2" fmla="*/ 2443162 w 2443162"/>
                    <a:gd name="connsiteY2" fmla="*/ 723336 h 1027458"/>
                    <a:gd name="connsiteX3" fmla="*/ 0 w 2443162"/>
                    <a:gd name="connsiteY3" fmla="*/ 723336 h 1027458"/>
                    <a:gd name="connsiteX4" fmla="*/ 0 w 2443162"/>
                    <a:gd name="connsiteY4" fmla="*/ 0 h 1027458"/>
                    <a:gd name="connsiteX0" fmla="*/ 0 w 2443162"/>
                    <a:gd name="connsiteY0" fmla="*/ 0 h 1013575"/>
                    <a:gd name="connsiteX1" fmla="*/ 2443162 w 2443162"/>
                    <a:gd name="connsiteY1" fmla="*/ 0 h 1013575"/>
                    <a:gd name="connsiteX2" fmla="*/ 2443162 w 2443162"/>
                    <a:gd name="connsiteY2" fmla="*/ 692856 h 1013575"/>
                    <a:gd name="connsiteX3" fmla="*/ 0 w 2443162"/>
                    <a:gd name="connsiteY3" fmla="*/ 723336 h 1013575"/>
                    <a:gd name="connsiteX4" fmla="*/ 0 w 2443162"/>
                    <a:gd name="connsiteY4" fmla="*/ 0 h 1013575"/>
                    <a:gd name="connsiteX0" fmla="*/ 0 w 2443162"/>
                    <a:gd name="connsiteY0" fmla="*/ 0 h 1032306"/>
                    <a:gd name="connsiteX1" fmla="*/ 2443162 w 2443162"/>
                    <a:gd name="connsiteY1" fmla="*/ 0 h 1032306"/>
                    <a:gd name="connsiteX2" fmla="*/ 2443162 w 2443162"/>
                    <a:gd name="connsiteY2" fmla="*/ 692856 h 1032306"/>
                    <a:gd name="connsiteX3" fmla="*/ 0 w 2443162"/>
                    <a:gd name="connsiteY3" fmla="*/ 723336 h 1032306"/>
                    <a:gd name="connsiteX4" fmla="*/ 0 w 2443162"/>
                    <a:gd name="connsiteY4" fmla="*/ 0 h 1032306"/>
                    <a:gd name="connsiteX0" fmla="*/ 7620 w 2450782"/>
                    <a:gd name="connsiteY0" fmla="*/ 0 h 1016486"/>
                    <a:gd name="connsiteX1" fmla="*/ 2450782 w 2450782"/>
                    <a:gd name="connsiteY1" fmla="*/ 0 h 1016486"/>
                    <a:gd name="connsiteX2" fmla="*/ 2450782 w 2450782"/>
                    <a:gd name="connsiteY2" fmla="*/ 692856 h 1016486"/>
                    <a:gd name="connsiteX3" fmla="*/ 0 w 2450782"/>
                    <a:gd name="connsiteY3" fmla="*/ 692856 h 1016486"/>
                    <a:gd name="connsiteX4" fmla="*/ 7620 w 2450782"/>
                    <a:gd name="connsiteY4" fmla="*/ 0 h 1016486"/>
                    <a:gd name="connsiteX0" fmla="*/ 7620 w 2450782"/>
                    <a:gd name="connsiteY0" fmla="*/ 0 h 1039885"/>
                    <a:gd name="connsiteX1" fmla="*/ 2450782 w 2450782"/>
                    <a:gd name="connsiteY1" fmla="*/ 0 h 1039885"/>
                    <a:gd name="connsiteX2" fmla="*/ 2450782 w 2450782"/>
                    <a:gd name="connsiteY2" fmla="*/ 692856 h 1039885"/>
                    <a:gd name="connsiteX3" fmla="*/ 0 w 2450782"/>
                    <a:gd name="connsiteY3" fmla="*/ 692856 h 1039885"/>
                    <a:gd name="connsiteX4" fmla="*/ 7620 w 2450782"/>
                    <a:gd name="connsiteY4" fmla="*/ 0 h 1039885"/>
                    <a:gd name="connsiteX0" fmla="*/ 2857 w 2446019"/>
                    <a:gd name="connsiteY0" fmla="*/ 0 h 1041207"/>
                    <a:gd name="connsiteX1" fmla="*/ 2446019 w 2446019"/>
                    <a:gd name="connsiteY1" fmla="*/ 0 h 1041207"/>
                    <a:gd name="connsiteX2" fmla="*/ 2446019 w 2446019"/>
                    <a:gd name="connsiteY2" fmla="*/ 692856 h 1041207"/>
                    <a:gd name="connsiteX3" fmla="*/ 0 w 2446019"/>
                    <a:gd name="connsiteY3" fmla="*/ 695345 h 1041207"/>
                    <a:gd name="connsiteX4" fmla="*/ 2857 w 2446019"/>
                    <a:gd name="connsiteY4" fmla="*/ 0 h 1041207"/>
                    <a:gd name="connsiteX0" fmla="*/ 155 w 2443317"/>
                    <a:gd name="connsiteY0" fmla="*/ 0 h 1041207"/>
                    <a:gd name="connsiteX1" fmla="*/ 2443317 w 2443317"/>
                    <a:gd name="connsiteY1" fmla="*/ 0 h 1041207"/>
                    <a:gd name="connsiteX2" fmla="*/ 2443317 w 2443317"/>
                    <a:gd name="connsiteY2" fmla="*/ 692856 h 1041207"/>
                    <a:gd name="connsiteX3" fmla="*/ 2060 w 2443317"/>
                    <a:gd name="connsiteY3" fmla="*/ 695345 h 1041207"/>
                    <a:gd name="connsiteX4" fmla="*/ 155 w 2443317"/>
                    <a:gd name="connsiteY4" fmla="*/ 0 h 1041207"/>
                    <a:gd name="connsiteX0" fmla="*/ 476 w 2443638"/>
                    <a:gd name="connsiteY0" fmla="*/ 0 h 1039886"/>
                    <a:gd name="connsiteX1" fmla="*/ 2443638 w 2443638"/>
                    <a:gd name="connsiteY1" fmla="*/ 0 h 1039886"/>
                    <a:gd name="connsiteX2" fmla="*/ 2443638 w 2443638"/>
                    <a:gd name="connsiteY2" fmla="*/ 692856 h 1039886"/>
                    <a:gd name="connsiteX3" fmla="*/ 0 w 2443638"/>
                    <a:gd name="connsiteY3" fmla="*/ 692857 h 1039886"/>
                    <a:gd name="connsiteX4" fmla="*/ 476 w 2443638"/>
                    <a:gd name="connsiteY4" fmla="*/ 0 h 1039886"/>
                    <a:gd name="connsiteX0" fmla="*/ 476 w 2443638"/>
                    <a:gd name="connsiteY0" fmla="*/ 0 h 1061834"/>
                    <a:gd name="connsiteX1" fmla="*/ 2443638 w 2443638"/>
                    <a:gd name="connsiteY1" fmla="*/ 0 h 1061834"/>
                    <a:gd name="connsiteX2" fmla="*/ 2443638 w 2443638"/>
                    <a:gd name="connsiteY2" fmla="*/ 692856 h 1061834"/>
                    <a:gd name="connsiteX3" fmla="*/ 0 w 2443638"/>
                    <a:gd name="connsiteY3" fmla="*/ 692857 h 1061834"/>
                    <a:gd name="connsiteX4" fmla="*/ 476 w 2443638"/>
                    <a:gd name="connsiteY4" fmla="*/ 0 h 1061834"/>
                    <a:gd name="connsiteX0" fmla="*/ 476 w 2443638"/>
                    <a:gd name="connsiteY0" fmla="*/ 0 h 1073064"/>
                    <a:gd name="connsiteX1" fmla="*/ 2443638 w 2443638"/>
                    <a:gd name="connsiteY1" fmla="*/ 0 h 1073064"/>
                    <a:gd name="connsiteX2" fmla="*/ 2443638 w 2443638"/>
                    <a:gd name="connsiteY2" fmla="*/ 692856 h 1073064"/>
                    <a:gd name="connsiteX3" fmla="*/ 0 w 2443638"/>
                    <a:gd name="connsiteY3" fmla="*/ 692857 h 1073064"/>
                    <a:gd name="connsiteX4" fmla="*/ 476 w 2443638"/>
                    <a:gd name="connsiteY4" fmla="*/ 0 h 1073064"/>
                    <a:gd name="connsiteX0" fmla="*/ 476 w 2443638"/>
                    <a:gd name="connsiteY0" fmla="*/ 0 h 1081631"/>
                    <a:gd name="connsiteX1" fmla="*/ 2443638 w 2443638"/>
                    <a:gd name="connsiteY1" fmla="*/ 0 h 1081631"/>
                    <a:gd name="connsiteX2" fmla="*/ 2443638 w 2443638"/>
                    <a:gd name="connsiteY2" fmla="*/ 692856 h 1081631"/>
                    <a:gd name="connsiteX3" fmla="*/ 0 w 2443638"/>
                    <a:gd name="connsiteY3" fmla="*/ 692857 h 1081631"/>
                    <a:gd name="connsiteX4" fmla="*/ 476 w 2443638"/>
                    <a:gd name="connsiteY4" fmla="*/ 0 h 10816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443638" h="1081631">
                      <a:moveTo>
                        <a:pt x="476" y="0"/>
                      </a:moveTo>
                      <a:lnTo>
                        <a:pt x="2443638" y="0"/>
                      </a:lnTo>
                      <a:lnTo>
                        <a:pt x="2443638" y="692856"/>
                      </a:lnTo>
                      <a:cubicBezTo>
                        <a:pt x="2196941" y="1173412"/>
                        <a:pt x="401003" y="1247706"/>
                        <a:pt x="0" y="692857"/>
                      </a:cubicBezTo>
                      <a:cubicBezTo>
                        <a:pt x="952" y="461075"/>
                        <a:pt x="-476" y="231782"/>
                        <a:pt x="476" y="0"/>
                      </a:cubicBezTo>
                      <a:close/>
                    </a:path>
                  </a:pathLst>
                </a:custGeom>
                <a:gradFill>
                  <a:gsLst>
                    <a:gs pos="100000">
                      <a:schemeClr val="tx2">
                        <a:lumMod val="50000"/>
                      </a:schemeClr>
                    </a:gs>
                    <a:gs pos="20000">
                      <a:schemeClr val="tx2">
                        <a:lumMod val="85000"/>
                      </a:schemeClr>
                    </a:gs>
                    <a:gs pos="89000">
                      <a:schemeClr val="tx2">
                        <a:lumMod val="85000"/>
                      </a:schemeClr>
                    </a:gs>
                    <a:gs pos="52000">
                      <a:schemeClr val="tx2">
                        <a:lumMod val="65000"/>
                      </a:schemeClr>
                    </a:gs>
                    <a:gs pos="0">
                      <a:schemeClr val="tx2">
                        <a:lumMod val="50000"/>
                      </a:schemeClr>
                    </a:gs>
                  </a:gsLst>
                  <a:lin ang="10800000" scaled="1"/>
                </a:gra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>
                    <a:defRPr/>
                  </a:pPr>
                  <a:endParaRPr lang="en-US" kern="0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BD2FFBF3-7887-431F-BEA6-CE46600B15B6}"/>
                    </a:ext>
                  </a:extLst>
                </p:cNvPr>
                <p:cNvSpPr/>
                <p:nvPr/>
              </p:nvSpPr>
              <p:spPr>
                <a:xfrm>
                  <a:off x="5261845" y="-1341"/>
                  <a:ext cx="2441448" cy="832592"/>
                </a:xfrm>
                <a:prstGeom prst="ellipse">
                  <a:avLst/>
                </a:prstGeom>
                <a:gradFill>
                  <a:gsLst>
                    <a:gs pos="100000">
                      <a:schemeClr val="tx2">
                        <a:lumMod val="65000"/>
                      </a:schemeClr>
                    </a:gs>
                    <a:gs pos="75000">
                      <a:schemeClr val="tx2">
                        <a:lumMod val="85000"/>
                      </a:schemeClr>
                    </a:gs>
                    <a:gs pos="0">
                      <a:schemeClr val="tx2">
                        <a:lumMod val="65000"/>
                      </a:schemeClr>
                    </a:gs>
                  </a:gsLst>
                  <a:lin ang="15000000" scaled="0"/>
                </a:gra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>
                    <a:defRPr/>
                  </a:pPr>
                  <a:endParaRPr lang="en-US" kern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3" name="Freeform 375">
                  <a:extLst>
                    <a:ext uri="{FF2B5EF4-FFF2-40B4-BE49-F238E27FC236}">
                      <a16:creationId xmlns:a16="http://schemas.microsoft.com/office/drawing/2014/main" id="{9402A5B5-6276-451A-8843-0DC9B3E3195F}"/>
                    </a:ext>
                  </a:extLst>
                </p:cNvPr>
                <p:cNvSpPr/>
                <p:nvPr/>
              </p:nvSpPr>
              <p:spPr>
                <a:xfrm>
                  <a:off x="5269776" y="363887"/>
                  <a:ext cx="2421636" cy="459420"/>
                </a:xfrm>
                <a:custGeom>
                  <a:avLst/>
                  <a:gdLst>
                    <a:gd name="connsiteX0" fmla="*/ 2426352 w 2441448"/>
                    <a:gd name="connsiteY0" fmla="*/ 0 h 467364"/>
                    <a:gd name="connsiteX1" fmla="*/ 2441448 w 2441448"/>
                    <a:gd name="connsiteY1" fmla="*/ 51068 h 467364"/>
                    <a:gd name="connsiteX2" fmla="*/ 1220724 w 2441448"/>
                    <a:gd name="connsiteY2" fmla="*/ 467364 h 467364"/>
                    <a:gd name="connsiteX3" fmla="*/ 0 w 2441448"/>
                    <a:gd name="connsiteY3" fmla="*/ 51068 h 467364"/>
                    <a:gd name="connsiteX4" fmla="*/ 9684 w 2441448"/>
                    <a:gd name="connsiteY4" fmla="*/ 18308 h 467364"/>
                    <a:gd name="connsiteX5" fmla="*/ 19389 w 2441448"/>
                    <a:gd name="connsiteY5" fmla="*/ 51138 h 467364"/>
                    <a:gd name="connsiteX6" fmla="*/ 1215312 w 2441448"/>
                    <a:gd name="connsiteY6" fmla="*/ 383536 h 467364"/>
                    <a:gd name="connsiteX7" fmla="*/ 2411235 w 2441448"/>
                    <a:gd name="connsiteY7" fmla="*/ 51138 h 467364"/>
                    <a:gd name="connsiteX0" fmla="*/ 2426352 w 2441448"/>
                    <a:gd name="connsiteY0" fmla="*/ 0 h 467364"/>
                    <a:gd name="connsiteX1" fmla="*/ 2441448 w 2441448"/>
                    <a:gd name="connsiteY1" fmla="*/ 51068 h 467364"/>
                    <a:gd name="connsiteX2" fmla="*/ 1220724 w 2441448"/>
                    <a:gd name="connsiteY2" fmla="*/ 467364 h 467364"/>
                    <a:gd name="connsiteX3" fmla="*/ 0 w 2441448"/>
                    <a:gd name="connsiteY3" fmla="*/ 51068 h 467364"/>
                    <a:gd name="connsiteX4" fmla="*/ 9684 w 2441448"/>
                    <a:gd name="connsiteY4" fmla="*/ 18308 h 467364"/>
                    <a:gd name="connsiteX5" fmla="*/ 19389 w 2441448"/>
                    <a:gd name="connsiteY5" fmla="*/ 51138 h 467364"/>
                    <a:gd name="connsiteX6" fmla="*/ 1220074 w 2441448"/>
                    <a:gd name="connsiteY6" fmla="*/ 397824 h 467364"/>
                    <a:gd name="connsiteX7" fmla="*/ 2411235 w 2441448"/>
                    <a:gd name="connsiteY7" fmla="*/ 51138 h 467364"/>
                    <a:gd name="connsiteX8" fmla="*/ 2426352 w 2441448"/>
                    <a:gd name="connsiteY8" fmla="*/ 0 h 467364"/>
                    <a:gd name="connsiteX0" fmla="*/ 2416668 w 2431764"/>
                    <a:gd name="connsiteY0" fmla="*/ 0 h 467477"/>
                    <a:gd name="connsiteX1" fmla="*/ 2431764 w 2431764"/>
                    <a:gd name="connsiteY1" fmla="*/ 51068 h 467477"/>
                    <a:gd name="connsiteX2" fmla="*/ 1211040 w 2431764"/>
                    <a:gd name="connsiteY2" fmla="*/ 467364 h 467477"/>
                    <a:gd name="connsiteX3" fmla="*/ 0 w 2431764"/>
                    <a:gd name="connsiteY3" fmla="*/ 18308 h 467477"/>
                    <a:gd name="connsiteX4" fmla="*/ 9705 w 2431764"/>
                    <a:gd name="connsiteY4" fmla="*/ 51138 h 467477"/>
                    <a:gd name="connsiteX5" fmla="*/ 1210390 w 2431764"/>
                    <a:gd name="connsiteY5" fmla="*/ 397824 h 467477"/>
                    <a:gd name="connsiteX6" fmla="*/ 2401551 w 2431764"/>
                    <a:gd name="connsiteY6" fmla="*/ 51138 h 467477"/>
                    <a:gd name="connsiteX7" fmla="*/ 2416668 w 2431764"/>
                    <a:gd name="connsiteY7" fmla="*/ 0 h 467477"/>
                    <a:gd name="connsiteX0" fmla="*/ 2416943 w 2432039"/>
                    <a:gd name="connsiteY0" fmla="*/ 0 h 467477"/>
                    <a:gd name="connsiteX1" fmla="*/ 2432039 w 2432039"/>
                    <a:gd name="connsiteY1" fmla="*/ 51068 h 467477"/>
                    <a:gd name="connsiteX2" fmla="*/ 1211315 w 2432039"/>
                    <a:gd name="connsiteY2" fmla="*/ 467364 h 467477"/>
                    <a:gd name="connsiteX3" fmla="*/ 275 w 2432039"/>
                    <a:gd name="connsiteY3" fmla="*/ 18308 h 467477"/>
                    <a:gd name="connsiteX4" fmla="*/ 9980 w 2432039"/>
                    <a:gd name="connsiteY4" fmla="*/ 51138 h 467477"/>
                    <a:gd name="connsiteX5" fmla="*/ 1210665 w 2432039"/>
                    <a:gd name="connsiteY5" fmla="*/ 397824 h 467477"/>
                    <a:gd name="connsiteX6" fmla="*/ 2401826 w 2432039"/>
                    <a:gd name="connsiteY6" fmla="*/ 51138 h 467477"/>
                    <a:gd name="connsiteX7" fmla="*/ 2416943 w 2432039"/>
                    <a:gd name="connsiteY7" fmla="*/ 0 h 467477"/>
                    <a:gd name="connsiteX0" fmla="*/ 2417879 w 2432975"/>
                    <a:gd name="connsiteY0" fmla="*/ 0 h 467477"/>
                    <a:gd name="connsiteX1" fmla="*/ 2432975 w 2432975"/>
                    <a:gd name="connsiteY1" fmla="*/ 51068 h 467477"/>
                    <a:gd name="connsiteX2" fmla="*/ 1212251 w 2432975"/>
                    <a:gd name="connsiteY2" fmla="*/ 467364 h 467477"/>
                    <a:gd name="connsiteX3" fmla="*/ 1211 w 2432975"/>
                    <a:gd name="connsiteY3" fmla="*/ 18308 h 467477"/>
                    <a:gd name="connsiteX4" fmla="*/ 10916 w 2432975"/>
                    <a:gd name="connsiteY4" fmla="*/ 51138 h 467477"/>
                    <a:gd name="connsiteX5" fmla="*/ 1211601 w 2432975"/>
                    <a:gd name="connsiteY5" fmla="*/ 397824 h 467477"/>
                    <a:gd name="connsiteX6" fmla="*/ 2402762 w 2432975"/>
                    <a:gd name="connsiteY6" fmla="*/ 51138 h 467477"/>
                    <a:gd name="connsiteX7" fmla="*/ 2417879 w 2432975"/>
                    <a:gd name="connsiteY7" fmla="*/ 0 h 467477"/>
                    <a:gd name="connsiteX0" fmla="*/ 2417879 w 2432975"/>
                    <a:gd name="connsiteY0" fmla="*/ 0 h 467477"/>
                    <a:gd name="connsiteX1" fmla="*/ 2432975 w 2432975"/>
                    <a:gd name="connsiteY1" fmla="*/ 51068 h 467477"/>
                    <a:gd name="connsiteX2" fmla="*/ 1212251 w 2432975"/>
                    <a:gd name="connsiteY2" fmla="*/ 467364 h 467477"/>
                    <a:gd name="connsiteX3" fmla="*/ 1211 w 2432975"/>
                    <a:gd name="connsiteY3" fmla="*/ 18308 h 467477"/>
                    <a:gd name="connsiteX4" fmla="*/ 1211601 w 2432975"/>
                    <a:gd name="connsiteY4" fmla="*/ 397824 h 467477"/>
                    <a:gd name="connsiteX5" fmla="*/ 2402762 w 2432975"/>
                    <a:gd name="connsiteY5" fmla="*/ 51138 h 467477"/>
                    <a:gd name="connsiteX6" fmla="*/ 2417879 w 2432975"/>
                    <a:gd name="connsiteY6" fmla="*/ 0 h 467477"/>
                    <a:gd name="connsiteX0" fmla="*/ 2417879 w 2432975"/>
                    <a:gd name="connsiteY0" fmla="*/ 0 h 467477"/>
                    <a:gd name="connsiteX1" fmla="*/ 2432975 w 2432975"/>
                    <a:gd name="connsiteY1" fmla="*/ 51068 h 467477"/>
                    <a:gd name="connsiteX2" fmla="*/ 1212251 w 2432975"/>
                    <a:gd name="connsiteY2" fmla="*/ 467364 h 467477"/>
                    <a:gd name="connsiteX3" fmla="*/ 1211 w 2432975"/>
                    <a:gd name="connsiteY3" fmla="*/ 18308 h 467477"/>
                    <a:gd name="connsiteX4" fmla="*/ 1211601 w 2432975"/>
                    <a:gd name="connsiteY4" fmla="*/ 397824 h 467477"/>
                    <a:gd name="connsiteX5" fmla="*/ 2402762 w 2432975"/>
                    <a:gd name="connsiteY5" fmla="*/ 51138 h 467477"/>
                    <a:gd name="connsiteX6" fmla="*/ 2417879 w 2432975"/>
                    <a:gd name="connsiteY6" fmla="*/ 0 h 467477"/>
                    <a:gd name="connsiteX0" fmla="*/ 2417879 w 2432975"/>
                    <a:gd name="connsiteY0" fmla="*/ 0 h 467477"/>
                    <a:gd name="connsiteX1" fmla="*/ 2432975 w 2432975"/>
                    <a:gd name="connsiteY1" fmla="*/ 51068 h 467477"/>
                    <a:gd name="connsiteX2" fmla="*/ 1212251 w 2432975"/>
                    <a:gd name="connsiteY2" fmla="*/ 467364 h 467477"/>
                    <a:gd name="connsiteX3" fmla="*/ 1211 w 2432975"/>
                    <a:gd name="connsiteY3" fmla="*/ 18308 h 467477"/>
                    <a:gd name="connsiteX4" fmla="*/ 1211601 w 2432975"/>
                    <a:gd name="connsiteY4" fmla="*/ 397824 h 467477"/>
                    <a:gd name="connsiteX5" fmla="*/ 2402762 w 2432975"/>
                    <a:gd name="connsiteY5" fmla="*/ 51138 h 467477"/>
                    <a:gd name="connsiteX6" fmla="*/ 2417879 w 2432975"/>
                    <a:gd name="connsiteY6" fmla="*/ 0 h 467477"/>
                    <a:gd name="connsiteX0" fmla="*/ 2417879 w 2432975"/>
                    <a:gd name="connsiteY0" fmla="*/ 0 h 467477"/>
                    <a:gd name="connsiteX1" fmla="*/ 2432975 w 2432975"/>
                    <a:gd name="connsiteY1" fmla="*/ 51068 h 467477"/>
                    <a:gd name="connsiteX2" fmla="*/ 1212251 w 2432975"/>
                    <a:gd name="connsiteY2" fmla="*/ 467364 h 467477"/>
                    <a:gd name="connsiteX3" fmla="*/ 1211 w 2432975"/>
                    <a:gd name="connsiteY3" fmla="*/ 18308 h 467477"/>
                    <a:gd name="connsiteX4" fmla="*/ 1211601 w 2432975"/>
                    <a:gd name="connsiteY4" fmla="*/ 397824 h 467477"/>
                    <a:gd name="connsiteX5" fmla="*/ 2402762 w 2432975"/>
                    <a:gd name="connsiteY5" fmla="*/ 51138 h 467477"/>
                    <a:gd name="connsiteX6" fmla="*/ 2417879 w 2432975"/>
                    <a:gd name="connsiteY6" fmla="*/ 0 h 467477"/>
                    <a:gd name="connsiteX0" fmla="*/ 2417879 w 2432975"/>
                    <a:gd name="connsiteY0" fmla="*/ 0 h 467477"/>
                    <a:gd name="connsiteX1" fmla="*/ 2432975 w 2432975"/>
                    <a:gd name="connsiteY1" fmla="*/ 51068 h 467477"/>
                    <a:gd name="connsiteX2" fmla="*/ 1212251 w 2432975"/>
                    <a:gd name="connsiteY2" fmla="*/ 467364 h 467477"/>
                    <a:gd name="connsiteX3" fmla="*/ 1211 w 2432975"/>
                    <a:gd name="connsiteY3" fmla="*/ 18308 h 467477"/>
                    <a:gd name="connsiteX4" fmla="*/ 1211601 w 2432975"/>
                    <a:gd name="connsiteY4" fmla="*/ 397824 h 467477"/>
                    <a:gd name="connsiteX5" fmla="*/ 2402762 w 2432975"/>
                    <a:gd name="connsiteY5" fmla="*/ 51138 h 467477"/>
                    <a:gd name="connsiteX6" fmla="*/ 2417879 w 2432975"/>
                    <a:gd name="connsiteY6" fmla="*/ 0 h 467477"/>
                    <a:gd name="connsiteX0" fmla="*/ 2418422 w 2433518"/>
                    <a:gd name="connsiteY0" fmla="*/ 0 h 467477"/>
                    <a:gd name="connsiteX1" fmla="*/ 2433518 w 2433518"/>
                    <a:gd name="connsiteY1" fmla="*/ 51068 h 467477"/>
                    <a:gd name="connsiteX2" fmla="*/ 1212794 w 2433518"/>
                    <a:gd name="connsiteY2" fmla="*/ 467364 h 467477"/>
                    <a:gd name="connsiteX3" fmla="*/ 1754 w 2433518"/>
                    <a:gd name="connsiteY3" fmla="*/ 18308 h 467477"/>
                    <a:gd name="connsiteX4" fmla="*/ 1212144 w 2433518"/>
                    <a:gd name="connsiteY4" fmla="*/ 397824 h 467477"/>
                    <a:gd name="connsiteX5" fmla="*/ 2403305 w 2433518"/>
                    <a:gd name="connsiteY5" fmla="*/ 51138 h 467477"/>
                    <a:gd name="connsiteX6" fmla="*/ 2418422 w 2433518"/>
                    <a:gd name="connsiteY6" fmla="*/ 0 h 467477"/>
                    <a:gd name="connsiteX0" fmla="*/ 2418420 w 2433516"/>
                    <a:gd name="connsiteY0" fmla="*/ 0 h 459491"/>
                    <a:gd name="connsiteX1" fmla="*/ 2433516 w 2433516"/>
                    <a:gd name="connsiteY1" fmla="*/ 51068 h 459491"/>
                    <a:gd name="connsiteX2" fmla="*/ 1214790 w 2433516"/>
                    <a:gd name="connsiteY2" fmla="*/ 459373 h 459491"/>
                    <a:gd name="connsiteX3" fmla="*/ 1752 w 2433516"/>
                    <a:gd name="connsiteY3" fmla="*/ 18308 h 459491"/>
                    <a:gd name="connsiteX4" fmla="*/ 1212142 w 2433516"/>
                    <a:gd name="connsiteY4" fmla="*/ 397824 h 459491"/>
                    <a:gd name="connsiteX5" fmla="*/ 2403303 w 2433516"/>
                    <a:gd name="connsiteY5" fmla="*/ 51138 h 459491"/>
                    <a:gd name="connsiteX6" fmla="*/ 2418420 w 2433516"/>
                    <a:gd name="connsiteY6" fmla="*/ 0 h 459491"/>
                    <a:gd name="connsiteX0" fmla="*/ 2418420 w 2418420"/>
                    <a:gd name="connsiteY0" fmla="*/ 0 h 459373"/>
                    <a:gd name="connsiteX1" fmla="*/ 1214790 w 2418420"/>
                    <a:gd name="connsiteY1" fmla="*/ 459373 h 459373"/>
                    <a:gd name="connsiteX2" fmla="*/ 1752 w 2418420"/>
                    <a:gd name="connsiteY2" fmla="*/ 18308 h 459373"/>
                    <a:gd name="connsiteX3" fmla="*/ 1212142 w 2418420"/>
                    <a:gd name="connsiteY3" fmla="*/ 397824 h 459373"/>
                    <a:gd name="connsiteX4" fmla="*/ 2403303 w 2418420"/>
                    <a:gd name="connsiteY4" fmla="*/ 51138 h 459373"/>
                    <a:gd name="connsiteX5" fmla="*/ 2418420 w 2418420"/>
                    <a:gd name="connsiteY5" fmla="*/ 0 h 459373"/>
                    <a:gd name="connsiteX0" fmla="*/ 2418420 w 2419126"/>
                    <a:gd name="connsiteY0" fmla="*/ 0 h 459373"/>
                    <a:gd name="connsiteX1" fmla="*/ 1214790 w 2419126"/>
                    <a:gd name="connsiteY1" fmla="*/ 459373 h 459373"/>
                    <a:gd name="connsiteX2" fmla="*/ 1752 w 2419126"/>
                    <a:gd name="connsiteY2" fmla="*/ 18308 h 459373"/>
                    <a:gd name="connsiteX3" fmla="*/ 1212142 w 2419126"/>
                    <a:gd name="connsiteY3" fmla="*/ 397824 h 459373"/>
                    <a:gd name="connsiteX4" fmla="*/ 2403303 w 2419126"/>
                    <a:gd name="connsiteY4" fmla="*/ 51138 h 459373"/>
                    <a:gd name="connsiteX5" fmla="*/ 2418420 w 2419126"/>
                    <a:gd name="connsiteY5" fmla="*/ 0 h 459373"/>
                    <a:gd name="connsiteX0" fmla="*/ 2418420 w 2419139"/>
                    <a:gd name="connsiteY0" fmla="*/ 0 h 459373"/>
                    <a:gd name="connsiteX1" fmla="*/ 1214790 w 2419139"/>
                    <a:gd name="connsiteY1" fmla="*/ 459373 h 459373"/>
                    <a:gd name="connsiteX2" fmla="*/ 1752 w 2419139"/>
                    <a:gd name="connsiteY2" fmla="*/ 18308 h 459373"/>
                    <a:gd name="connsiteX3" fmla="*/ 1212142 w 2419139"/>
                    <a:gd name="connsiteY3" fmla="*/ 397824 h 459373"/>
                    <a:gd name="connsiteX4" fmla="*/ 2403303 w 2419139"/>
                    <a:gd name="connsiteY4" fmla="*/ 51138 h 459373"/>
                    <a:gd name="connsiteX5" fmla="*/ 2418420 w 2419139"/>
                    <a:gd name="connsiteY5" fmla="*/ 0 h 459373"/>
                    <a:gd name="connsiteX0" fmla="*/ 2418420 w 2421670"/>
                    <a:gd name="connsiteY0" fmla="*/ 0 h 459373"/>
                    <a:gd name="connsiteX1" fmla="*/ 1214790 w 2421670"/>
                    <a:gd name="connsiteY1" fmla="*/ 459373 h 459373"/>
                    <a:gd name="connsiteX2" fmla="*/ 1752 w 2421670"/>
                    <a:gd name="connsiteY2" fmla="*/ 18308 h 459373"/>
                    <a:gd name="connsiteX3" fmla="*/ 1212142 w 2421670"/>
                    <a:gd name="connsiteY3" fmla="*/ 397824 h 459373"/>
                    <a:gd name="connsiteX4" fmla="*/ 2403303 w 2421670"/>
                    <a:gd name="connsiteY4" fmla="*/ 51138 h 459373"/>
                    <a:gd name="connsiteX5" fmla="*/ 2418420 w 2421670"/>
                    <a:gd name="connsiteY5" fmla="*/ 0 h 459373"/>
                    <a:gd name="connsiteX0" fmla="*/ 2418420 w 2421635"/>
                    <a:gd name="connsiteY0" fmla="*/ 0 h 459420"/>
                    <a:gd name="connsiteX1" fmla="*/ 1214790 w 2421635"/>
                    <a:gd name="connsiteY1" fmla="*/ 459373 h 459420"/>
                    <a:gd name="connsiteX2" fmla="*/ 1752 w 2421635"/>
                    <a:gd name="connsiteY2" fmla="*/ 18308 h 459420"/>
                    <a:gd name="connsiteX3" fmla="*/ 1212142 w 2421635"/>
                    <a:gd name="connsiteY3" fmla="*/ 397824 h 459420"/>
                    <a:gd name="connsiteX4" fmla="*/ 2403303 w 2421635"/>
                    <a:gd name="connsiteY4" fmla="*/ 51138 h 459420"/>
                    <a:gd name="connsiteX5" fmla="*/ 2418420 w 2421635"/>
                    <a:gd name="connsiteY5" fmla="*/ 0 h 459420"/>
                    <a:gd name="connsiteX0" fmla="*/ 2418420 w 2421635"/>
                    <a:gd name="connsiteY0" fmla="*/ 191 h 459611"/>
                    <a:gd name="connsiteX1" fmla="*/ 1214790 w 2421635"/>
                    <a:gd name="connsiteY1" fmla="*/ 459564 h 459611"/>
                    <a:gd name="connsiteX2" fmla="*/ 1752 w 2421635"/>
                    <a:gd name="connsiteY2" fmla="*/ 18499 h 459611"/>
                    <a:gd name="connsiteX3" fmla="*/ 1212142 w 2421635"/>
                    <a:gd name="connsiteY3" fmla="*/ 398015 h 459611"/>
                    <a:gd name="connsiteX4" fmla="*/ 2418420 w 2421635"/>
                    <a:gd name="connsiteY4" fmla="*/ 191 h 459611"/>
                    <a:gd name="connsiteX0" fmla="*/ 2418420 w 2421635"/>
                    <a:gd name="connsiteY0" fmla="*/ 0 h 459420"/>
                    <a:gd name="connsiteX1" fmla="*/ 1214790 w 2421635"/>
                    <a:gd name="connsiteY1" fmla="*/ 459373 h 459420"/>
                    <a:gd name="connsiteX2" fmla="*/ 1752 w 2421635"/>
                    <a:gd name="connsiteY2" fmla="*/ 18308 h 459420"/>
                    <a:gd name="connsiteX3" fmla="*/ 1212142 w 2421635"/>
                    <a:gd name="connsiteY3" fmla="*/ 397824 h 459420"/>
                    <a:gd name="connsiteX4" fmla="*/ 2418420 w 2421635"/>
                    <a:gd name="connsiteY4" fmla="*/ 0 h 459420"/>
                    <a:gd name="connsiteX0" fmla="*/ 2418420 w 2421635"/>
                    <a:gd name="connsiteY0" fmla="*/ 0 h 459420"/>
                    <a:gd name="connsiteX1" fmla="*/ 1214790 w 2421635"/>
                    <a:gd name="connsiteY1" fmla="*/ 459373 h 459420"/>
                    <a:gd name="connsiteX2" fmla="*/ 1752 w 2421635"/>
                    <a:gd name="connsiteY2" fmla="*/ 18308 h 459420"/>
                    <a:gd name="connsiteX3" fmla="*/ 1212142 w 2421635"/>
                    <a:gd name="connsiteY3" fmla="*/ 397824 h 459420"/>
                    <a:gd name="connsiteX4" fmla="*/ 2418420 w 2421635"/>
                    <a:gd name="connsiteY4" fmla="*/ 0 h 4594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421635" h="459420">
                      <a:moveTo>
                        <a:pt x="2418420" y="0"/>
                      </a:moveTo>
                      <a:cubicBezTo>
                        <a:pt x="2480714" y="348915"/>
                        <a:pt x="1621993" y="462082"/>
                        <a:pt x="1214790" y="459373"/>
                      </a:cubicBezTo>
                      <a:cubicBezTo>
                        <a:pt x="809496" y="453913"/>
                        <a:pt x="-43761" y="343407"/>
                        <a:pt x="1752" y="18308"/>
                      </a:cubicBezTo>
                      <a:cubicBezTo>
                        <a:pt x="73570" y="266683"/>
                        <a:pt x="782707" y="395186"/>
                        <a:pt x="1212142" y="397824"/>
                      </a:cubicBezTo>
                      <a:cubicBezTo>
                        <a:pt x="1634899" y="404762"/>
                        <a:pt x="2364037" y="279432"/>
                        <a:pt x="2418420" y="0"/>
                      </a:cubicBezTo>
                      <a:close/>
                    </a:path>
                  </a:pathLst>
                </a:custGeom>
                <a:gradFill>
                  <a:gsLst>
                    <a:gs pos="70000">
                      <a:schemeClr val="tx2"/>
                    </a:gs>
                    <a:gs pos="34000">
                      <a:schemeClr val="tx2"/>
                    </a:gs>
                    <a:gs pos="100000">
                      <a:schemeClr val="tx2">
                        <a:lumMod val="50000"/>
                      </a:schemeClr>
                    </a:gs>
                    <a:gs pos="0">
                      <a:schemeClr val="tx2">
                        <a:lumMod val="50000"/>
                      </a:schemeClr>
                    </a:gs>
                  </a:gsLst>
                  <a:lin ang="0" scaled="1"/>
                </a:gra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>
                    <a:defRPr/>
                  </a:pPr>
                  <a:endParaRPr lang="en-US" kern="0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40" name="Freeform 372">
                <a:extLst>
                  <a:ext uri="{FF2B5EF4-FFF2-40B4-BE49-F238E27FC236}">
                    <a16:creationId xmlns:a16="http://schemas.microsoft.com/office/drawing/2014/main" id="{A90AB757-A644-4ABE-B2CA-A79D5C20C9C2}"/>
                  </a:ext>
                </a:extLst>
              </p:cNvPr>
              <p:cNvSpPr/>
              <p:nvPr/>
            </p:nvSpPr>
            <p:spPr>
              <a:xfrm>
                <a:off x="6623782" y="3640545"/>
                <a:ext cx="2416832" cy="459160"/>
              </a:xfrm>
              <a:custGeom>
                <a:avLst/>
                <a:gdLst>
                  <a:gd name="connsiteX0" fmla="*/ 2426352 w 2441448"/>
                  <a:gd name="connsiteY0" fmla="*/ 0 h 467364"/>
                  <a:gd name="connsiteX1" fmla="*/ 2441448 w 2441448"/>
                  <a:gd name="connsiteY1" fmla="*/ 51068 h 467364"/>
                  <a:gd name="connsiteX2" fmla="*/ 1220724 w 2441448"/>
                  <a:gd name="connsiteY2" fmla="*/ 467364 h 467364"/>
                  <a:gd name="connsiteX3" fmla="*/ 0 w 2441448"/>
                  <a:gd name="connsiteY3" fmla="*/ 51068 h 467364"/>
                  <a:gd name="connsiteX4" fmla="*/ 9684 w 2441448"/>
                  <a:gd name="connsiteY4" fmla="*/ 18308 h 467364"/>
                  <a:gd name="connsiteX5" fmla="*/ 19389 w 2441448"/>
                  <a:gd name="connsiteY5" fmla="*/ 51138 h 467364"/>
                  <a:gd name="connsiteX6" fmla="*/ 1215312 w 2441448"/>
                  <a:gd name="connsiteY6" fmla="*/ 383536 h 467364"/>
                  <a:gd name="connsiteX7" fmla="*/ 2411235 w 2441448"/>
                  <a:gd name="connsiteY7" fmla="*/ 51138 h 467364"/>
                  <a:gd name="connsiteX0" fmla="*/ 2426352 w 2441448"/>
                  <a:gd name="connsiteY0" fmla="*/ 0 h 467364"/>
                  <a:gd name="connsiteX1" fmla="*/ 2441448 w 2441448"/>
                  <a:gd name="connsiteY1" fmla="*/ 51068 h 467364"/>
                  <a:gd name="connsiteX2" fmla="*/ 1220724 w 2441448"/>
                  <a:gd name="connsiteY2" fmla="*/ 467364 h 467364"/>
                  <a:gd name="connsiteX3" fmla="*/ 0 w 2441448"/>
                  <a:gd name="connsiteY3" fmla="*/ 51068 h 467364"/>
                  <a:gd name="connsiteX4" fmla="*/ 9684 w 2441448"/>
                  <a:gd name="connsiteY4" fmla="*/ 18308 h 467364"/>
                  <a:gd name="connsiteX5" fmla="*/ 19389 w 2441448"/>
                  <a:gd name="connsiteY5" fmla="*/ 51138 h 467364"/>
                  <a:gd name="connsiteX6" fmla="*/ 1220074 w 2441448"/>
                  <a:gd name="connsiteY6" fmla="*/ 397824 h 467364"/>
                  <a:gd name="connsiteX7" fmla="*/ 2411235 w 2441448"/>
                  <a:gd name="connsiteY7" fmla="*/ 51138 h 467364"/>
                  <a:gd name="connsiteX8" fmla="*/ 2426352 w 2441448"/>
                  <a:gd name="connsiteY8" fmla="*/ 0 h 467364"/>
                  <a:gd name="connsiteX0" fmla="*/ 2426352 w 2426352"/>
                  <a:gd name="connsiteY0" fmla="*/ 0 h 467364"/>
                  <a:gd name="connsiteX1" fmla="*/ 1220724 w 2426352"/>
                  <a:gd name="connsiteY1" fmla="*/ 467364 h 467364"/>
                  <a:gd name="connsiteX2" fmla="*/ 0 w 2426352"/>
                  <a:gd name="connsiteY2" fmla="*/ 51068 h 467364"/>
                  <a:gd name="connsiteX3" fmla="*/ 9684 w 2426352"/>
                  <a:gd name="connsiteY3" fmla="*/ 18308 h 467364"/>
                  <a:gd name="connsiteX4" fmla="*/ 19389 w 2426352"/>
                  <a:gd name="connsiteY4" fmla="*/ 51138 h 467364"/>
                  <a:gd name="connsiteX5" fmla="*/ 1220074 w 2426352"/>
                  <a:gd name="connsiteY5" fmla="*/ 397824 h 467364"/>
                  <a:gd name="connsiteX6" fmla="*/ 2411235 w 2426352"/>
                  <a:gd name="connsiteY6" fmla="*/ 51138 h 467364"/>
                  <a:gd name="connsiteX7" fmla="*/ 2426352 w 2426352"/>
                  <a:gd name="connsiteY7" fmla="*/ 0 h 467364"/>
                  <a:gd name="connsiteX0" fmla="*/ 2426352 w 2426352"/>
                  <a:gd name="connsiteY0" fmla="*/ 0 h 467364"/>
                  <a:gd name="connsiteX1" fmla="*/ 1220724 w 2426352"/>
                  <a:gd name="connsiteY1" fmla="*/ 467364 h 467364"/>
                  <a:gd name="connsiteX2" fmla="*/ 0 w 2426352"/>
                  <a:gd name="connsiteY2" fmla="*/ 51068 h 467364"/>
                  <a:gd name="connsiteX3" fmla="*/ 9684 w 2426352"/>
                  <a:gd name="connsiteY3" fmla="*/ 18308 h 467364"/>
                  <a:gd name="connsiteX4" fmla="*/ 19389 w 2426352"/>
                  <a:gd name="connsiteY4" fmla="*/ 51138 h 467364"/>
                  <a:gd name="connsiteX5" fmla="*/ 1220074 w 2426352"/>
                  <a:gd name="connsiteY5" fmla="*/ 397824 h 467364"/>
                  <a:gd name="connsiteX6" fmla="*/ 2411235 w 2426352"/>
                  <a:gd name="connsiteY6" fmla="*/ 51138 h 467364"/>
                  <a:gd name="connsiteX7" fmla="*/ 2426352 w 2426352"/>
                  <a:gd name="connsiteY7" fmla="*/ 0 h 467364"/>
                  <a:gd name="connsiteX0" fmla="*/ 2426352 w 2426352"/>
                  <a:gd name="connsiteY0" fmla="*/ 0 h 467364"/>
                  <a:gd name="connsiteX1" fmla="*/ 1220724 w 2426352"/>
                  <a:gd name="connsiteY1" fmla="*/ 467364 h 467364"/>
                  <a:gd name="connsiteX2" fmla="*/ 0 w 2426352"/>
                  <a:gd name="connsiteY2" fmla="*/ 51068 h 467364"/>
                  <a:gd name="connsiteX3" fmla="*/ 9684 w 2426352"/>
                  <a:gd name="connsiteY3" fmla="*/ 18308 h 467364"/>
                  <a:gd name="connsiteX4" fmla="*/ 19389 w 2426352"/>
                  <a:gd name="connsiteY4" fmla="*/ 51138 h 467364"/>
                  <a:gd name="connsiteX5" fmla="*/ 1220074 w 2426352"/>
                  <a:gd name="connsiteY5" fmla="*/ 397824 h 467364"/>
                  <a:gd name="connsiteX6" fmla="*/ 2411235 w 2426352"/>
                  <a:gd name="connsiteY6" fmla="*/ 51138 h 467364"/>
                  <a:gd name="connsiteX7" fmla="*/ 2426352 w 2426352"/>
                  <a:gd name="connsiteY7" fmla="*/ 0 h 467364"/>
                  <a:gd name="connsiteX0" fmla="*/ 2426352 w 2426440"/>
                  <a:gd name="connsiteY0" fmla="*/ 0 h 467364"/>
                  <a:gd name="connsiteX1" fmla="*/ 1220724 w 2426440"/>
                  <a:gd name="connsiteY1" fmla="*/ 467364 h 467364"/>
                  <a:gd name="connsiteX2" fmla="*/ 0 w 2426440"/>
                  <a:gd name="connsiteY2" fmla="*/ 51068 h 467364"/>
                  <a:gd name="connsiteX3" fmla="*/ 9684 w 2426440"/>
                  <a:gd name="connsiteY3" fmla="*/ 18308 h 467364"/>
                  <a:gd name="connsiteX4" fmla="*/ 19389 w 2426440"/>
                  <a:gd name="connsiteY4" fmla="*/ 51138 h 467364"/>
                  <a:gd name="connsiteX5" fmla="*/ 1220074 w 2426440"/>
                  <a:gd name="connsiteY5" fmla="*/ 397824 h 467364"/>
                  <a:gd name="connsiteX6" fmla="*/ 2411235 w 2426440"/>
                  <a:gd name="connsiteY6" fmla="*/ 51138 h 467364"/>
                  <a:gd name="connsiteX7" fmla="*/ 2426352 w 2426440"/>
                  <a:gd name="connsiteY7" fmla="*/ 0 h 467364"/>
                  <a:gd name="connsiteX0" fmla="*/ 2426352 w 2426440"/>
                  <a:gd name="connsiteY0" fmla="*/ 246 h 467610"/>
                  <a:gd name="connsiteX1" fmla="*/ 1220724 w 2426440"/>
                  <a:gd name="connsiteY1" fmla="*/ 467610 h 467610"/>
                  <a:gd name="connsiteX2" fmla="*/ 0 w 2426440"/>
                  <a:gd name="connsiteY2" fmla="*/ 51314 h 467610"/>
                  <a:gd name="connsiteX3" fmla="*/ 9684 w 2426440"/>
                  <a:gd name="connsiteY3" fmla="*/ 18554 h 467610"/>
                  <a:gd name="connsiteX4" fmla="*/ 19389 w 2426440"/>
                  <a:gd name="connsiteY4" fmla="*/ 51384 h 467610"/>
                  <a:gd name="connsiteX5" fmla="*/ 1220074 w 2426440"/>
                  <a:gd name="connsiteY5" fmla="*/ 398070 h 467610"/>
                  <a:gd name="connsiteX6" fmla="*/ 2426352 w 2426440"/>
                  <a:gd name="connsiteY6" fmla="*/ 246 h 467610"/>
                  <a:gd name="connsiteX0" fmla="*/ 2426352 w 2426440"/>
                  <a:gd name="connsiteY0" fmla="*/ 0 h 467364"/>
                  <a:gd name="connsiteX1" fmla="*/ 1220724 w 2426440"/>
                  <a:gd name="connsiteY1" fmla="*/ 467364 h 467364"/>
                  <a:gd name="connsiteX2" fmla="*/ 0 w 2426440"/>
                  <a:gd name="connsiteY2" fmla="*/ 51068 h 467364"/>
                  <a:gd name="connsiteX3" fmla="*/ 9684 w 2426440"/>
                  <a:gd name="connsiteY3" fmla="*/ 18308 h 467364"/>
                  <a:gd name="connsiteX4" fmla="*/ 19389 w 2426440"/>
                  <a:gd name="connsiteY4" fmla="*/ 51138 h 467364"/>
                  <a:gd name="connsiteX5" fmla="*/ 1220074 w 2426440"/>
                  <a:gd name="connsiteY5" fmla="*/ 397824 h 467364"/>
                  <a:gd name="connsiteX6" fmla="*/ 2426352 w 2426440"/>
                  <a:gd name="connsiteY6" fmla="*/ 0 h 467364"/>
                  <a:gd name="connsiteX0" fmla="*/ 2426352 w 2426440"/>
                  <a:gd name="connsiteY0" fmla="*/ 0 h 467364"/>
                  <a:gd name="connsiteX1" fmla="*/ 1220724 w 2426440"/>
                  <a:gd name="connsiteY1" fmla="*/ 467364 h 467364"/>
                  <a:gd name="connsiteX2" fmla="*/ 0 w 2426440"/>
                  <a:gd name="connsiteY2" fmla="*/ 51068 h 467364"/>
                  <a:gd name="connsiteX3" fmla="*/ 9684 w 2426440"/>
                  <a:gd name="connsiteY3" fmla="*/ 18308 h 467364"/>
                  <a:gd name="connsiteX4" fmla="*/ 19389 w 2426440"/>
                  <a:gd name="connsiteY4" fmla="*/ 51138 h 467364"/>
                  <a:gd name="connsiteX5" fmla="*/ 1220074 w 2426440"/>
                  <a:gd name="connsiteY5" fmla="*/ 397824 h 467364"/>
                  <a:gd name="connsiteX6" fmla="*/ 2426352 w 2426440"/>
                  <a:gd name="connsiteY6" fmla="*/ 0 h 467364"/>
                  <a:gd name="connsiteX0" fmla="*/ 2416668 w 2416756"/>
                  <a:gd name="connsiteY0" fmla="*/ 0 h 467382"/>
                  <a:gd name="connsiteX1" fmla="*/ 1211040 w 2416756"/>
                  <a:gd name="connsiteY1" fmla="*/ 467364 h 467382"/>
                  <a:gd name="connsiteX2" fmla="*/ 0 w 2416756"/>
                  <a:gd name="connsiteY2" fmla="*/ 18308 h 467382"/>
                  <a:gd name="connsiteX3" fmla="*/ 9705 w 2416756"/>
                  <a:gd name="connsiteY3" fmla="*/ 51138 h 467382"/>
                  <a:gd name="connsiteX4" fmla="*/ 1210390 w 2416756"/>
                  <a:gd name="connsiteY4" fmla="*/ 397824 h 467382"/>
                  <a:gd name="connsiteX5" fmla="*/ 2416668 w 2416756"/>
                  <a:gd name="connsiteY5" fmla="*/ 0 h 467382"/>
                  <a:gd name="connsiteX0" fmla="*/ 2416713 w 2416801"/>
                  <a:gd name="connsiteY0" fmla="*/ 0 h 467406"/>
                  <a:gd name="connsiteX1" fmla="*/ 1211085 w 2416801"/>
                  <a:gd name="connsiteY1" fmla="*/ 467364 h 467406"/>
                  <a:gd name="connsiteX2" fmla="*/ 45 w 2416801"/>
                  <a:gd name="connsiteY2" fmla="*/ 18308 h 467406"/>
                  <a:gd name="connsiteX3" fmla="*/ 9750 w 2416801"/>
                  <a:gd name="connsiteY3" fmla="*/ 51138 h 467406"/>
                  <a:gd name="connsiteX4" fmla="*/ 1210435 w 2416801"/>
                  <a:gd name="connsiteY4" fmla="*/ 397824 h 467406"/>
                  <a:gd name="connsiteX5" fmla="*/ 2416713 w 2416801"/>
                  <a:gd name="connsiteY5" fmla="*/ 0 h 467406"/>
                  <a:gd name="connsiteX0" fmla="*/ 2416829 w 2416917"/>
                  <a:gd name="connsiteY0" fmla="*/ 0 h 467408"/>
                  <a:gd name="connsiteX1" fmla="*/ 1211201 w 2416917"/>
                  <a:gd name="connsiteY1" fmla="*/ 467364 h 467408"/>
                  <a:gd name="connsiteX2" fmla="*/ 161 w 2416917"/>
                  <a:gd name="connsiteY2" fmla="*/ 18308 h 467408"/>
                  <a:gd name="connsiteX3" fmla="*/ 9866 w 2416917"/>
                  <a:gd name="connsiteY3" fmla="*/ 51138 h 467408"/>
                  <a:gd name="connsiteX4" fmla="*/ 1210551 w 2416917"/>
                  <a:gd name="connsiteY4" fmla="*/ 397824 h 467408"/>
                  <a:gd name="connsiteX5" fmla="*/ 2416829 w 2416917"/>
                  <a:gd name="connsiteY5" fmla="*/ 0 h 467408"/>
                  <a:gd name="connsiteX0" fmla="*/ 2416829 w 2416917"/>
                  <a:gd name="connsiteY0" fmla="*/ 0 h 458952"/>
                  <a:gd name="connsiteX1" fmla="*/ 1211201 w 2416917"/>
                  <a:gd name="connsiteY1" fmla="*/ 458905 h 458952"/>
                  <a:gd name="connsiteX2" fmla="*/ 161 w 2416917"/>
                  <a:gd name="connsiteY2" fmla="*/ 18308 h 458952"/>
                  <a:gd name="connsiteX3" fmla="*/ 9866 w 2416917"/>
                  <a:gd name="connsiteY3" fmla="*/ 51138 h 458952"/>
                  <a:gd name="connsiteX4" fmla="*/ 1210551 w 2416917"/>
                  <a:gd name="connsiteY4" fmla="*/ 397824 h 458952"/>
                  <a:gd name="connsiteX5" fmla="*/ 2416829 w 2416917"/>
                  <a:gd name="connsiteY5" fmla="*/ 0 h 458952"/>
                  <a:gd name="connsiteX0" fmla="*/ 2416832 w 2416920"/>
                  <a:gd name="connsiteY0" fmla="*/ 0 h 459161"/>
                  <a:gd name="connsiteX1" fmla="*/ 1211204 w 2416920"/>
                  <a:gd name="connsiteY1" fmla="*/ 458905 h 459161"/>
                  <a:gd name="connsiteX2" fmla="*/ 164 w 2416920"/>
                  <a:gd name="connsiteY2" fmla="*/ 18308 h 459161"/>
                  <a:gd name="connsiteX3" fmla="*/ 9869 w 2416920"/>
                  <a:gd name="connsiteY3" fmla="*/ 51138 h 459161"/>
                  <a:gd name="connsiteX4" fmla="*/ 1210554 w 2416920"/>
                  <a:gd name="connsiteY4" fmla="*/ 397824 h 459161"/>
                  <a:gd name="connsiteX5" fmla="*/ 2416832 w 2416920"/>
                  <a:gd name="connsiteY5" fmla="*/ 0 h 459161"/>
                  <a:gd name="connsiteX0" fmla="*/ 2416832 w 2416921"/>
                  <a:gd name="connsiteY0" fmla="*/ 0 h 459161"/>
                  <a:gd name="connsiteX1" fmla="*/ 1211204 w 2416921"/>
                  <a:gd name="connsiteY1" fmla="*/ 458905 h 459161"/>
                  <a:gd name="connsiteX2" fmla="*/ 164 w 2416921"/>
                  <a:gd name="connsiteY2" fmla="*/ 18308 h 459161"/>
                  <a:gd name="connsiteX3" fmla="*/ 9869 w 2416921"/>
                  <a:gd name="connsiteY3" fmla="*/ 51138 h 459161"/>
                  <a:gd name="connsiteX4" fmla="*/ 1210554 w 2416921"/>
                  <a:gd name="connsiteY4" fmla="*/ 397824 h 459161"/>
                  <a:gd name="connsiteX5" fmla="*/ 2416832 w 2416921"/>
                  <a:gd name="connsiteY5" fmla="*/ 0 h 459161"/>
                  <a:gd name="connsiteX0" fmla="*/ 2416832 w 2416864"/>
                  <a:gd name="connsiteY0" fmla="*/ 0 h 459161"/>
                  <a:gd name="connsiteX1" fmla="*/ 1211204 w 2416864"/>
                  <a:gd name="connsiteY1" fmla="*/ 458905 h 459161"/>
                  <a:gd name="connsiteX2" fmla="*/ 164 w 2416864"/>
                  <a:gd name="connsiteY2" fmla="*/ 18308 h 459161"/>
                  <a:gd name="connsiteX3" fmla="*/ 9869 w 2416864"/>
                  <a:gd name="connsiteY3" fmla="*/ 51138 h 459161"/>
                  <a:gd name="connsiteX4" fmla="*/ 1210554 w 2416864"/>
                  <a:gd name="connsiteY4" fmla="*/ 397824 h 459161"/>
                  <a:gd name="connsiteX5" fmla="*/ 2416832 w 2416864"/>
                  <a:gd name="connsiteY5" fmla="*/ 0 h 459161"/>
                  <a:gd name="connsiteX0" fmla="*/ 2416832 w 2416832"/>
                  <a:gd name="connsiteY0" fmla="*/ 0 h 459161"/>
                  <a:gd name="connsiteX1" fmla="*/ 1211204 w 2416832"/>
                  <a:gd name="connsiteY1" fmla="*/ 458905 h 459161"/>
                  <a:gd name="connsiteX2" fmla="*/ 164 w 2416832"/>
                  <a:gd name="connsiteY2" fmla="*/ 18308 h 459161"/>
                  <a:gd name="connsiteX3" fmla="*/ 9869 w 2416832"/>
                  <a:gd name="connsiteY3" fmla="*/ 51138 h 459161"/>
                  <a:gd name="connsiteX4" fmla="*/ 1210554 w 2416832"/>
                  <a:gd name="connsiteY4" fmla="*/ 397824 h 459161"/>
                  <a:gd name="connsiteX5" fmla="*/ 2416832 w 2416832"/>
                  <a:gd name="connsiteY5" fmla="*/ 0 h 459161"/>
                  <a:gd name="connsiteX0" fmla="*/ 2416832 w 2416832"/>
                  <a:gd name="connsiteY0" fmla="*/ 0 h 459161"/>
                  <a:gd name="connsiteX1" fmla="*/ 1211204 w 2416832"/>
                  <a:gd name="connsiteY1" fmla="*/ 458905 h 459161"/>
                  <a:gd name="connsiteX2" fmla="*/ 164 w 2416832"/>
                  <a:gd name="connsiteY2" fmla="*/ 18308 h 459161"/>
                  <a:gd name="connsiteX3" fmla="*/ 9869 w 2416832"/>
                  <a:gd name="connsiteY3" fmla="*/ 51138 h 459161"/>
                  <a:gd name="connsiteX4" fmla="*/ 1210554 w 2416832"/>
                  <a:gd name="connsiteY4" fmla="*/ 397824 h 459161"/>
                  <a:gd name="connsiteX5" fmla="*/ 2416832 w 2416832"/>
                  <a:gd name="connsiteY5" fmla="*/ 0 h 459161"/>
                  <a:gd name="connsiteX0" fmla="*/ 2416832 w 2416832"/>
                  <a:gd name="connsiteY0" fmla="*/ 0 h 459161"/>
                  <a:gd name="connsiteX1" fmla="*/ 1211204 w 2416832"/>
                  <a:gd name="connsiteY1" fmla="*/ 458905 h 459161"/>
                  <a:gd name="connsiteX2" fmla="*/ 164 w 2416832"/>
                  <a:gd name="connsiteY2" fmla="*/ 18308 h 459161"/>
                  <a:gd name="connsiteX3" fmla="*/ 1210554 w 2416832"/>
                  <a:gd name="connsiteY3" fmla="*/ 397824 h 459161"/>
                  <a:gd name="connsiteX4" fmla="*/ 2416832 w 2416832"/>
                  <a:gd name="connsiteY4" fmla="*/ 0 h 459161"/>
                  <a:gd name="connsiteX0" fmla="*/ 2416832 w 2416832"/>
                  <a:gd name="connsiteY0" fmla="*/ 0 h 459161"/>
                  <a:gd name="connsiteX1" fmla="*/ 1211204 w 2416832"/>
                  <a:gd name="connsiteY1" fmla="*/ 458905 h 459161"/>
                  <a:gd name="connsiteX2" fmla="*/ 164 w 2416832"/>
                  <a:gd name="connsiteY2" fmla="*/ 18308 h 459161"/>
                  <a:gd name="connsiteX3" fmla="*/ 1210554 w 2416832"/>
                  <a:gd name="connsiteY3" fmla="*/ 397824 h 459161"/>
                  <a:gd name="connsiteX4" fmla="*/ 2416832 w 2416832"/>
                  <a:gd name="connsiteY4" fmla="*/ 0 h 459161"/>
                  <a:gd name="connsiteX0" fmla="*/ 2416832 w 2416832"/>
                  <a:gd name="connsiteY0" fmla="*/ 0 h 459161"/>
                  <a:gd name="connsiteX1" fmla="*/ 1211204 w 2416832"/>
                  <a:gd name="connsiteY1" fmla="*/ 458905 h 459161"/>
                  <a:gd name="connsiteX2" fmla="*/ 164 w 2416832"/>
                  <a:gd name="connsiteY2" fmla="*/ 18308 h 459161"/>
                  <a:gd name="connsiteX3" fmla="*/ 1210554 w 2416832"/>
                  <a:gd name="connsiteY3" fmla="*/ 397824 h 459161"/>
                  <a:gd name="connsiteX4" fmla="*/ 2416832 w 2416832"/>
                  <a:gd name="connsiteY4" fmla="*/ 0 h 459161"/>
                  <a:gd name="connsiteX0" fmla="*/ 2416832 w 2416832"/>
                  <a:gd name="connsiteY0" fmla="*/ 0 h 459161"/>
                  <a:gd name="connsiteX1" fmla="*/ 1211204 w 2416832"/>
                  <a:gd name="connsiteY1" fmla="*/ 458905 h 459161"/>
                  <a:gd name="connsiteX2" fmla="*/ 164 w 2416832"/>
                  <a:gd name="connsiteY2" fmla="*/ 18308 h 459161"/>
                  <a:gd name="connsiteX3" fmla="*/ 1210554 w 2416832"/>
                  <a:gd name="connsiteY3" fmla="*/ 397824 h 459161"/>
                  <a:gd name="connsiteX4" fmla="*/ 2416832 w 2416832"/>
                  <a:gd name="connsiteY4" fmla="*/ 0 h 459161"/>
                  <a:gd name="connsiteX0" fmla="*/ 2416832 w 2416832"/>
                  <a:gd name="connsiteY0" fmla="*/ 0 h 459161"/>
                  <a:gd name="connsiteX1" fmla="*/ 1211204 w 2416832"/>
                  <a:gd name="connsiteY1" fmla="*/ 458905 h 459161"/>
                  <a:gd name="connsiteX2" fmla="*/ 164 w 2416832"/>
                  <a:gd name="connsiteY2" fmla="*/ 18308 h 459161"/>
                  <a:gd name="connsiteX3" fmla="*/ 1210554 w 2416832"/>
                  <a:gd name="connsiteY3" fmla="*/ 397824 h 459161"/>
                  <a:gd name="connsiteX4" fmla="*/ 2416832 w 2416832"/>
                  <a:gd name="connsiteY4" fmla="*/ 0 h 459161"/>
                  <a:gd name="connsiteX0" fmla="*/ 2416832 w 2416832"/>
                  <a:gd name="connsiteY0" fmla="*/ 0 h 459161"/>
                  <a:gd name="connsiteX1" fmla="*/ 1211204 w 2416832"/>
                  <a:gd name="connsiteY1" fmla="*/ 458905 h 459161"/>
                  <a:gd name="connsiteX2" fmla="*/ 164 w 2416832"/>
                  <a:gd name="connsiteY2" fmla="*/ 18308 h 459161"/>
                  <a:gd name="connsiteX3" fmla="*/ 1210554 w 2416832"/>
                  <a:gd name="connsiteY3" fmla="*/ 397824 h 459161"/>
                  <a:gd name="connsiteX4" fmla="*/ 2416832 w 2416832"/>
                  <a:gd name="connsiteY4" fmla="*/ 0 h 4591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16832" h="459161">
                    <a:moveTo>
                      <a:pt x="2416832" y="0"/>
                    </a:moveTo>
                    <a:cubicBezTo>
                      <a:pt x="2412535" y="379954"/>
                      <a:pt x="1505226" y="453268"/>
                      <a:pt x="1211204" y="458905"/>
                    </a:cubicBezTo>
                    <a:cubicBezTo>
                      <a:pt x="793622" y="466185"/>
                      <a:pt x="-13207" y="318192"/>
                      <a:pt x="164" y="18308"/>
                    </a:cubicBezTo>
                    <a:cubicBezTo>
                      <a:pt x="143508" y="311881"/>
                      <a:pt x="813435" y="393976"/>
                      <a:pt x="1210554" y="397824"/>
                    </a:cubicBezTo>
                    <a:cubicBezTo>
                      <a:pt x="1675158" y="406219"/>
                      <a:pt x="2333965" y="253155"/>
                      <a:pt x="2416832" y="0"/>
                    </a:cubicBezTo>
                    <a:close/>
                  </a:path>
                </a:pathLst>
              </a:custGeom>
              <a:solidFill>
                <a:schemeClr val="tx2">
                  <a:lumMod val="50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en-US" kern="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68C5222A-FDEF-4564-BD14-3F6D9D640913}"/>
                </a:ext>
              </a:extLst>
            </p:cNvPr>
            <p:cNvGrpSpPr/>
            <p:nvPr/>
          </p:nvGrpSpPr>
          <p:grpSpPr>
            <a:xfrm>
              <a:off x="338057" y="1333246"/>
              <a:ext cx="366948" cy="183603"/>
              <a:chOff x="6614265" y="2678417"/>
              <a:chExt cx="2441448" cy="1429667"/>
            </a:xfrm>
          </p:grpSpPr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7B3B193D-C5C7-423A-8CE5-770841A24744}"/>
                  </a:ext>
                </a:extLst>
              </p:cNvPr>
              <p:cNvGrpSpPr/>
              <p:nvPr/>
            </p:nvGrpSpPr>
            <p:grpSpPr>
              <a:xfrm>
                <a:off x="6614265" y="2678417"/>
                <a:ext cx="2441448" cy="1429667"/>
                <a:chOff x="5261845" y="-1341"/>
                <a:chExt cx="2441448" cy="1429667"/>
              </a:xfrm>
            </p:grpSpPr>
            <p:sp>
              <p:nvSpPr>
                <p:cNvPr id="36" name="Rectangle 7">
                  <a:extLst>
                    <a:ext uri="{FF2B5EF4-FFF2-40B4-BE49-F238E27FC236}">
                      <a16:creationId xmlns:a16="http://schemas.microsoft.com/office/drawing/2014/main" id="{69E4F470-7F12-4D6C-AF3E-BB1E4746DEE7}"/>
                    </a:ext>
                  </a:extLst>
                </p:cNvPr>
                <p:cNvSpPr/>
                <p:nvPr/>
              </p:nvSpPr>
              <p:spPr>
                <a:xfrm>
                  <a:off x="5263076" y="393267"/>
                  <a:ext cx="2439472" cy="1035059"/>
                </a:xfrm>
                <a:custGeom>
                  <a:avLst/>
                  <a:gdLst>
                    <a:gd name="connsiteX0" fmla="*/ 0 w 2443162"/>
                    <a:gd name="connsiteY0" fmla="*/ 0 h 723336"/>
                    <a:gd name="connsiteX1" fmla="*/ 2443162 w 2443162"/>
                    <a:gd name="connsiteY1" fmla="*/ 0 h 723336"/>
                    <a:gd name="connsiteX2" fmla="*/ 2443162 w 2443162"/>
                    <a:gd name="connsiteY2" fmla="*/ 723336 h 723336"/>
                    <a:gd name="connsiteX3" fmla="*/ 0 w 2443162"/>
                    <a:gd name="connsiteY3" fmla="*/ 723336 h 723336"/>
                    <a:gd name="connsiteX4" fmla="*/ 0 w 2443162"/>
                    <a:gd name="connsiteY4" fmla="*/ 0 h 723336"/>
                    <a:gd name="connsiteX0" fmla="*/ 0 w 2443162"/>
                    <a:gd name="connsiteY0" fmla="*/ 0 h 875736"/>
                    <a:gd name="connsiteX1" fmla="*/ 2443162 w 2443162"/>
                    <a:gd name="connsiteY1" fmla="*/ 0 h 875736"/>
                    <a:gd name="connsiteX2" fmla="*/ 2443162 w 2443162"/>
                    <a:gd name="connsiteY2" fmla="*/ 723336 h 875736"/>
                    <a:gd name="connsiteX3" fmla="*/ 0 w 2443162"/>
                    <a:gd name="connsiteY3" fmla="*/ 723336 h 875736"/>
                    <a:gd name="connsiteX4" fmla="*/ 0 w 2443162"/>
                    <a:gd name="connsiteY4" fmla="*/ 0 h 875736"/>
                    <a:gd name="connsiteX0" fmla="*/ 0 w 2443162"/>
                    <a:gd name="connsiteY0" fmla="*/ 0 h 1011668"/>
                    <a:gd name="connsiteX1" fmla="*/ 2443162 w 2443162"/>
                    <a:gd name="connsiteY1" fmla="*/ 0 h 1011668"/>
                    <a:gd name="connsiteX2" fmla="*/ 2443162 w 2443162"/>
                    <a:gd name="connsiteY2" fmla="*/ 723336 h 1011668"/>
                    <a:gd name="connsiteX3" fmla="*/ 0 w 2443162"/>
                    <a:gd name="connsiteY3" fmla="*/ 723336 h 1011668"/>
                    <a:gd name="connsiteX4" fmla="*/ 0 w 2443162"/>
                    <a:gd name="connsiteY4" fmla="*/ 0 h 1011668"/>
                    <a:gd name="connsiteX0" fmla="*/ 0 w 2443162"/>
                    <a:gd name="connsiteY0" fmla="*/ 0 h 1034129"/>
                    <a:gd name="connsiteX1" fmla="*/ 2443162 w 2443162"/>
                    <a:gd name="connsiteY1" fmla="*/ 0 h 1034129"/>
                    <a:gd name="connsiteX2" fmla="*/ 2443162 w 2443162"/>
                    <a:gd name="connsiteY2" fmla="*/ 723336 h 1034129"/>
                    <a:gd name="connsiteX3" fmla="*/ 0 w 2443162"/>
                    <a:gd name="connsiteY3" fmla="*/ 723336 h 1034129"/>
                    <a:gd name="connsiteX4" fmla="*/ 0 w 2443162"/>
                    <a:gd name="connsiteY4" fmla="*/ 0 h 1034129"/>
                    <a:gd name="connsiteX0" fmla="*/ 0 w 2443162"/>
                    <a:gd name="connsiteY0" fmla="*/ 0 h 1021910"/>
                    <a:gd name="connsiteX1" fmla="*/ 2443162 w 2443162"/>
                    <a:gd name="connsiteY1" fmla="*/ 0 h 1021910"/>
                    <a:gd name="connsiteX2" fmla="*/ 2443162 w 2443162"/>
                    <a:gd name="connsiteY2" fmla="*/ 723336 h 1021910"/>
                    <a:gd name="connsiteX3" fmla="*/ 0 w 2443162"/>
                    <a:gd name="connsiteY3" fmla="*/ 723336 h 1021910"/>
                    <a:gd name="connsiteX4" fmla="*/ 0 w 2443162"/>
                    <a:gd name="connsiteY4" fmla="*/ 0 h 1021910"/>
                    <a:gd name="connsiteX0" fmla="*/ 0 w 2443162"/>
                    <a:gd name="connsiteY0" fmla="*/ 0 h 1025604"/>
                    <a:gd name="connsiteX1" fmla="*/ 2443162 w 2443162"/>
                    <a:gd name="connsiteY1" fmla="*/ 0 h 1025604"/>
                    <a:gd name="connsiteX2" fmla="*/ 2443162 w 2443162"/>
                    <a:gd name="connsiteY2" fmla="*/ 723336 h 1025604"/>
                    <a:gd name="connsiteX3" fmla="*/ 0 w 2443162"/>
                    <a:gd name="connsiteY3" fmla="*/ 723336 h 1025604"/>
                    <a:gd name="connsiteX4" fmla="*/ 0 w 2443162"/>
                    <a:gd name="connsiteY4" fmla="*/ 0 h 1025604"/>
                    <a:gd name="connsiteX0" fmla="*/ 0 w 2443162"/>
                    <a:gd name="connsiteY0" fmla="*/ 0 h 1027458"/>
                    <a:gd name="connsiteX1" fmla="*/ 2443162 w 2443162"/>
                    <a:gd name="connsiteY1" fmla="*/ 0 h 1027458"/>
                    <a:gd name="connsiteX2" fmla="*/ 2443162 w 2443162"/>
                    <a:gd name="connsiteY2" fmla="*/ 723336 h 1027458"/>
                    <a:gd name="connsiteX3" fmla="*/ 0 w 2443162"/>
                    <a:gd name="connsiteY3" fmla="*/ 723336 h 1027458"/>
                    <a:gd name="connsiteX4" fmla="*/ 0 w 2443162"/>
                    <a:gd name="connsiteY4" fmla="*/ 0 h 1027458"/>
                    <a:gd name="connsiteX0" fmla="*/ 0 w 2443162"/>
                    <a:gd name="connsiteY0" fmla="*/ 0 h 1013575"/>
                    <a:gd name="connsiteX1" fmla="*/ 2443162 w 2443162"/>
                    <a:gd name="connsiteY1" fmla="*/ 0 h 1013575"/>
                    <a:gd name="connsiteX2" fmla="*/ 2443162 w 2443162"/>
                    <a:gd name="connsiteY2" fmla="*/ 692856 h 1013575"/>
                    <a:gd name="connsiteX3" fmla="*/ 0 w 2443162"/>
                    <a:gd name="connsiteY3" fmla="*/ 723336 h 1013575"/>
                    <a:gd name="connsiteX4" fmla="*/ 0 w 2443162"/>
                    <a:gd name="connsiteY4" fmla="*/ 0 h 1013575"/>
                    <a:gd name="connsiteX0" fmla="*/ 0 w 2443162"/>
                    <a:gd name="connsiteY0" fmla="*/ 0 h 1032306"/>
                    <a:gd name="connsiteX1" fmla="*/ 2443162 w 2443162"/>
                    <a:gd name="connsiteY1" fmla="*/ 0 h 1032306"/>
                    <a:gd name="connsiteX2" fmla="*/ 2443162 w 2443162"/>
                    <a:gd name="connsiteY2" fmla="*/ 692856 h 1032306"/>
                    <a:gd name="connsiteX3" fmla="*/ 0 w 2443162"/>
                    <a:gd name="connsiteY3" fmla="*/ 723336 h 1032306"/>
                    <a:gd name="connsiteX4" fmla="*/ 0 w 2443162"/>
                    <a:gd name="connsiteY4" fmla="*/ 0 h 1032306"/>
                    <a:gd name="connsiteX0" fmla="*/ 7620 w 2450782"/>
                    <a:gd name="connsiteY0" fmla="*/ 0 h 1016486"/>
                    <a:gd name="connsiteX1" fmla="*/ 2450782 w 2450782"/>
                    <a:gd name="connsiteY1" fmla="*/ 0 h 1016486"/>
                    <a:gd name="connsiteX2" fmla="*/ 2450782 w 2450782"/>
                    <a:gd name="connsiteY2" fmla="*/ 692856 h 1016486"/>
                    <a:gd name="connsiteX3" fmla="*/ 0 w 2450782"/>
                    <a:gd name="connsiteY3" fmla="*/ 692856 h 1016486"/>
                    <a:gd name="connsiteX4" fmla="*/ 7620 w 2450782"/>
                    <a:gd name="connsiteY4" fmla="*/ 0 h 1016486"/>
                    <a:gd name="connsiteX0" fmla="*/ 7620 w 2450782"/>
                    <a:gd name="connsiteY0" fmla="*/ 0 h 1039885"/>
                    <a:gd name="connsiteX1" fmla="*/ 2450782 w 2450782"/>
                    <a:gd name="connsiteY1" fmla="*/ 0 h 1039885"/>
                    <a:gd name="connsiteX2" fmla="*/ 2450782 w 2450782"/>
                    <a:gd name="connsiteY2" fmla="*/ 692856 h 1039885"/>
                    <a:gd name="connsiteX3" fmla="*/ 0 w 2450782"/>
                    <a:gd name="connsiteY3" fmla="*/ 692856 h 1039885"/>
                    <a:gd name="connsiteX4" fmla="*/ 7620 w 2450782"/>
                    <a:gd name="connsiteY4" fmla="*/ 0 h 1039885"/>
                    <a:gd name="connsiteX0" fmla="*/ 2857 w 2446019"/>
                    <a:gd name="connsiteY0" fmla="*/ 0 h 1041207"/>
                    <a:gd name="connsiteX1" fmla="*/ 2446019 w 2446019"/>
                    <a:gd name="connsiteY1" fmla="*/ 0 h 1041207"/>
                    <a:gd name="connsiteX2" fmla="*/ 2446019 w 2446019"/>
                    <a:gd name="connsiteY2" fmla="*/ 692856 h 1041207"/>
                    <a:gd name="connsiteX3" fmla="*/ 0 w 2446019"/>
                    <a:gd name="connsiteY3" fmla="*/ 695345 h 1041207"/>
                    <a:gd name="connsiteX4" fmla="*/ 2857 w 2446019"/>
                    <a:gd name="connsiteY4" fmla="*/ 0 h 1041207"/>
                    <a:gd name="connsiteX0" fmla="*/ 155 w 2443317"/>
                    <a:gd name="connsiteY0" fmla="*/ 0 h 1041207"/>
                    <a:gd name="connsiteX1" fmla="*/ 2443317 w 2443317"/>
                    <a:gd name="connsiteY1" fmla="*/ 0 h 1041207"/>
                    <a:gd name="connsiteX2" fmla="*/ 2443317 w 2443317"/>
                    <a:gd name="connsiteY2" fmla="*/ 692856 h 1041207"/>
                    <a:gd name="connsiteX3" fmla="*/ 2060 w 2443317"/>
                    <a:gd name="connsiteY3" fmla="*/ 695345 h 1041207"/>
                    <a:gd name="connsiteX4" fmla="*/ 155 w 2443317"/>
                    <a:gd name="connsiteY4" fmla="*/ 0 h 1041207"/>
                    <a:gd name="connsiteX0" fmla="*/ 476 w 2443638"/>
                    <a:gd name="connsiteY0" fmla="*/ 0 h 1039886"/>
                    <a:gd name="connsiteX1" fmla="*/ 2443638 w 2443638"/>
                    <a:gd name="connsiteY1" fmla="*/ 0 h 1039886"/>
                    <a:gd name="connsiteX2" fmla="*/ 2443638 w 2443638"/>
                    <a:gd name="connsiteY2" fmla="*/ 692856 h 1039886"/>
                    <a:gd name="connsiteX3" fmla="*/ 0 w 2443638"/>
                    <a:gd name="connsiteY3" fmla="*/ 692857 h 1039886"/>
                    <a:gd name="connsiteX4" fmla="*/ 476 w 2443638"/>
                    <a:gd name="connsiteY4" fmla="*/ 0 h 1039886"/>
                    <a:gd name="connsiteX0" fmla="*/ 476 w 2443638"/>
                    <a:gd name="connsiteY0" fmla="*/ 0 h 1061834"/>
                    <a:gd name="connsiteX1" fmla="*/ 2443638 w 2443638"/>
                    <a:gd name="connsiteY1" fmla="*/ 0 h 1061834"/>
                    <a:gd name="connsiteX2" fmla="*/ 2443638 w 2443638"/>
                    <a:gd name="connsiteY2" fmla="*/ 692856 h 1061834"/>
                    <a:gd name="connsiteX3" fmla="*/ 0 w 2443638"/>
                    <a:gd name="connsiteY3" fmla="*/ 692857 h 1061834"/>
                    <a:gd name="connsiteX4" fmla="*/ 476 w 2443638"/>
                    <a:gd name="connsiteY4" fmla="*/ 0 h 1061834"/>
                    <a:gd name="connsiteX0" fmla="*/ 476 w 2443638"/>
                    <a:gd name="connsiteY0" fmla="*/ 0 h 1073064"/>
                    <a:gd name="connsiteX1" fmla="*/ 2443638 w 2443638"/>
                    <a:gd name="connsiteY1" fmla="*/ 0 h 1073064"/>
                    <a:gd name="connsiteX2" fmla="*/ 2443638 w 2443638"/>
                    <a:gd name="connsiteY2" fmla="*/ 692856 h 1073064"/>
                    <a:gd name="connsiteX3" fmla="*/ 0 w 2443638"/>
                    <a:gd name="connsiteY3" fmla="*/ 692857 h 1073064"/>
                    <a:gd name="connsiteX4" fmla="*/ 476 w 2443638"/>
                    <a:gd name="connsiteY4" fmla="*/ 0 h 1073064"/>
                    <a:gd name="connsiteX0" fmla="*/ 476 w 2443638"/>
                    <a:gd name="connsiteY0" fmla="*/ 0 h 1081631"/>
                    <a:gd name="connsiteX1" fmla="*/ 2443638 w 2443638"/>
                    <a:gd name="connsiteY1" fmla="*/ 0 h 1081631"/>
                    <a:gd name="connsiteX2" fmla="*/ 2443638 w 2443638"/>
                    <a:gd name="connsiteY2" fmla="*/ 692856 h 1081631"/>
                    <a:gd name="connsiteX3" fmla="*/ 0 w 2443638"/>
                    <a:gd name="connsiteY3" fmla="*/ 692857 h 1081631"/>
                    <a:gd name="connsiteX4" fmla="*/ 476 w 2443638"/>
                    <a:gd name="connsiteY4" fmla="*/ 0 h 10816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443638" h="1081631">
                      <a:moveTo>
                        <a:pt x="476" y="0"/>
                      </a:moveTo>
                      <a:lnTo>
                        <a:pt x="2443638" y="0"/>
                      </a:lnTo>
                      <a:lnTo>
                        <a:pt x="2443638" y="692856"/>
                      </a:lnTo>
                      <a:cubicBezTo>
                        <a:pt x="2196941" y="1173412"/>
                        <a:pt x="401003" y="1247706"/>
                        <a:pt x="0" y="692857"/>
                      </a:cubicBezTo>
                      <a:cubicBezTo>
                        <a:pt x="952" y="461075"/>
                        <a:pt x="-476" y="231782"/>
                        <a:pt x="476" y="0"/>
                      </a:cubicBezTo>
                      <a:close/>
                    </a:path>
                  </a:pathLst>
                </a:custGeom>
                <a:gradFill>
                  <a:gsLst>
                    <a:gs pos="100000">
                      <a:schemeClr val="tx2">
                        <a:lumMod val="50000"/>
                      </a:schemeClr>
                    </a:gs>
                    <a:gs pos="20000">
                      <a:schemeClr val="tx2">
                        <a:lumMod val="85000"/>
                      </a:schemeClr>
                    </a:gs>
                    <a:gs pos="89000">
                      <a:schemeClr val="tx2">
                        <a:lumMod val="85000"/>
                      </a:schemeClr>
                    </a:gs>
                    <a:gs pos="52000">
                      <a:schemeClr val="tx2">
                        <a:lumMod val="65000"/>
                      </a:schemeClr>
                    </a:gs>
                    <a:gs pos="0">
                      <a:schemeClr val="tx2">
                        <a:lumMod val="50000"/>
                      </a:schemeClr>
                    </a:gs>
                  </a:gsLst>
                  <a:lin ang="10800000" scaled="1"/>
                </a:gra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>
                    <a:defRPr/>
                  </a:pPr>
                  <a:endParaRPr lang="en-US" kern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7" name="Oval 36">
                  <a:extLst>
                    <a:ext uri="{FF2B5EF4-FFF2-40B4-BE49-F238E27FC236}">
                      <a16:creationId xmlns:a16="http://schemas.microsoft.com/office/drawing/2014/main" id="{8CBB36B8-99AE-4BD5-B7C2-7CEA3B411300}"/>
                    </a:ext>
                  </a:extLst>
                </p:cNvPr>
                <p:cNvSpPr/>
                <p:nvPr/>
              </p:nvSpPr>
              <p:spPr>
                <a:xfrm>
                  <a:off x="5261845" y="-1341"/>
                  <a:ext cx="2441448" cy="832592"/>
                </a:xfrm>
                <a:prstGeom prst="ellipse">
                  <a:avLst/>
                </a:prstGeom>
                <a:gradFill>
                  <a:gsLst>
                    <a:gs pos="100000">
                      <a:schemeClr val="tx2">
                        <a:lumMod val="65000"/>
                      </a:schemeClr>
                    </a:gs>
                    <a:gs pos="75000">
                      <a:schemeClr val="tx2">
                        <a:lumMod val="85000"/>
                      </a:schemeClr>
                    </a:gs>
                    <a:gs pos="0">
                      <a:schemeClr val="tx2">
                        <a:lumMod val="65000"/>
                      </a:schemeClr>
                    </a:gs>
                  </a:gsLst>
                  <a:lin ang="15000000" scaled="0"/>
                </a:gra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>
                    <a:defRPr/>
                  </a:pPr>
                  <a:endParaRPr lang="en-US" kern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8" name="Freeform 384">
                  <a:extLst>
                    <a:ext uri="{FF2B5EF4-FFF2-40B4-BE49-F238E27FC236}">
                      <a16:creationId xmlns:a16="http://schemas.microsoft.com/office/drawing/2014/main" id="{3BE90E32-12D2-48AE-8447-987950BD61FF}"/>
                    </a:ext>
                  </a:extLst>
                </p:cNvPr>
                <p:cNvSpPr/>
                <p:nvPr/>
              </p:nvSpPr>
              <p:spPr>
                <a:xfrm>
                  <a:off x="5269776" y="363885"/>
                  <a:ext cx="2421636" cy="459422"/>
                </a:xfrm>
                <a:custGeom>
                  <a:avLst/>
                  <a:gdLst>
                    <a:gd name="connsiteX0" fmla="*/ 2426352 w 2441448"/>
                    <a:gd name="connsiteY0" fmla="*/ 0 h 467364"/>
                    <a:gd name="connsiteX1" fmla="*/ 2441448 w 2441448"/>
                    <a:gd name="connsiteY1" fmla="*/ 51068 h 467364"/>
                    <a:gd name="connsiteX2" fmla="*/ 1220724 w 2441448"/>
                    <a:gd name="connsiteY2" fmla="*/ 467364 h 467364"/>
                    <a:gd name="connsiteX3" fmla="*/ 0 w 2441448"/>
                    <a:gd name="connsiteY3" fmla="*/ 51068 h 467364"/>
                    <a:gd name="connsiteX4" fmla="*/ 9684 w 2441448"/>
                    <a:gd name="connsiteY4" fmla="*/ 18308 h 467364"/>
                    <a:gd name="connsiteX5" fmla="*/ 19389 w 2441448"/>
                    <a:gd name="connsiteY5" fmla="*/ 51138 h 467364"/>
                    <a:gd name="connsiteX6" fmla="*/ 1215312 w 2441448"/>
                    <a:gd name="connsiteY6" fmla="*/ 383536 h 467364"/>
                    <a:gd name="connsiteX7" fmla="*/ 2411235 w 2441448"/>
                    <a:gd name="connsiteY7" fmla="*/ 51138 h 467364"/>
                    <a:gd name="connsiteX0" fmla="*/ 2426352 w 2441448"/>
                    <a:gd name="connsiteY0" fmla="*/ 0 h 467364"/>
                    <a:gd name="connsiteX1" fmla="*/ 2441448 w 2441448"/>
                    <a:gd name="connsiteY1" fmla="*/ 51068 h 467364"/>
                    <a:gd name="connsiteX2" fmla="*/ 1220724 w 2441448"/>
                    <a:gd name="connsiteY2" fmla="*/ 467364 h 467364"/>
                    <a:gd name="connsiteX3" fmla="*/ 0 w 2441448"/>
                    <a:gd name="connsiteY3" fmla="*/ 51068 h 467364"/>
                    <a:gd name="connsiteX4" fmla="*/ 9684 w 2441448"/>
                    <a:gd name="connsiteY4" fmla="*/ 18308 h 467364"/>
                    <a:gd name="connsiteX5" fmla="*/ 19389 w 2441448"/>
                    <a:gd name="connsiteY5" fmla="*/ 51138 h 467364"/>
                    <a:gd name="connsiteX6" fmla="*/ 1220074 w 2441448"/>
                    <a:gd name="connsiteY6" fmla="*/ 397824 h 467364"/>
                    <a:gd name="connsiteX7" fmla="*/ 2411235 w 2441448"/>
                    <a:gd name="connsiteY7" fmla="*/ 51138 h 467364"/>
                    <a:gd name="connsiteX8" fmla="*/ 2426352 w 2441448"/>
                    <a:gd name="connsiteY8" fmla="*/ 0 h 467364"/>
                    <a:gd name="connsiteX0" fmla="*/ 2416668 w 2431764"/>
                    <a:gd name="connsiteY0" fmla="*/ 0 h 467477"/>
                    <a:gd name="connsiteX1" fmla="*/ 2431764 w 2431764"/>
                    <a:gd name="connsiteY1" fmla="*/ 51068 h 467477"/>
                    <a:gd name="connsiteX2" fmla="*/ 1211040 w 2431764"/>
                    <a:gd name="connsiteY2" fmla="*/ 467364 h 467477"/>
                    <a:gd name="connsiteX3" fmla="*/ 0 w 2431764"/>
                    <a:gd name="connsiteY3" fmla="*/ 18308 h 467477"/>
                    <a:gd name="connsiteX4" fmla="*/ 9705 w 2431764"/>
                    <a:gd name="connsiteY4" fmla="*/ 51138 h 467477"/>
                    <a:gd name="connsiteX5" fmla="*/ 1210390 w 2431764"/>
                    <a:gd name="connsiteY5" fmla="*/ 397824 h 467477"/>
                    <a:gd name="connsiteX6" fmla="*/ 2401551 w 2431764"/>
                    <a:gd name="connsiteY6" fmla="*/ 51138 h 467477"/>
                    <a:gd name="connsiteX7" fmla="*/ 2416668 w 2431764"/>
                    <a:gd name="connsiteY7" fmla="*/ 0 h 467477"/>
                    <a:gd name="connsiteX0" fmla="*/ 2416943 w 2432039"/>
                    <a:gd name="connsiteY0" fmla="*/ 0 h 467477"/>
                    <a:gd name="connsiteX1" fmla="*/ 2432039 w 2432039"/>
                    <a:gd name="connsiteY1" fmla="*/ 51068 h 467477"/>
                    <a:gd name="connsiteX2" fmla="*/ 1211315 w 2432039"/>
                    <a:gd name="connsiteY2" fmla="*/ 467364 h 467477"/>
                    <a:gd name="connsiteX3" fmla="*/ 275 w 2432039"/>
                    <a:gd name="connsiteY3" fmla="*/ 18308 h 467477"/>
                    <a:gd name="connsiteX4" fmla="*/ 9980 w 2432039"/>
                    <a:gd name="connsiteY4" fmla="*/ 51138 h 467477"/>
                    <a:gd name="connsiteX5" fmla="*/ 1210665 w 2432039"/>
                    <a:gd name="connsiteY5" fmla="*/ 397824 h 467477"/>
                    <a:gd name="connsiteX6" fmla="*/ 2401826 w 2432039"/>
                    <a:gd name="connsiteY6" fmla="*/ 51138 h 467477"/>
                    <a:gd name="connsiteX7" fmla="*/ 2416943 w 2432039"/>
                    <a:gd name="connsiteY7" fmla="*/ 0 h 467477"/>
                    <a:gd name="connsiteX0" fmla="*/ 2417879 w 2432975"/>
                    <a:gd name="connsiteY0" fmla="*/ 0 h 467477"/>
                    <a:gd name="connsiteX1" fmla="*/ 2432975 w 2432975"/>
                    <a:gd name="connsiteY1" fmla="*/ 51068 h 467477"/>
                    <a:gd name="connsiteX2" fmla="*/ 1212251 w 2432975"/>
                    <a:gd name="connsiteY2" fmla="*/ 467364 h 467477"/>
                    <a:gd name="connsiteX3" fmla="*/ 1211 w 2432975"/>
                    <a:gd name="connsiteY3" fmla="*/ 18308 h 467477"/>
                    <a:gd name="connsiteX4" fmla="*/ 10916 w 2432975"/>
                    <a:gd name="connsiteY4" fmla="*/ 51138 h 467477"/>
                    <a:gd name="connsiteX5" fmla="*/ 1211601 w 2432975"/>
                    <a:gd name="connsiteY5" fmla="*/ 397824 h 467477"/>
                    <a:gd name="connsiteX6" fmla="*/ 2402762 w 2432975"/>
                    <a:gd name="connsiteY6" fmla="*/ 51138 h 467477"/>
                    <a:gd name="connsiteX7" fmla="*/ 2417879 w 2432975"/>
                    <a:gd name="connsiteY7" fmla="*/ 0 h 467477"/>
                    <a:gd name="connsiteX0" fmla="*/ 2417879 w 2432975"/>
                    <a:gd name="connsiteY0" fmla="*/ 0 h 467477"/>
                    <a:gd name="connsiteX1" fmla="*/ 2432975 w 2432975"/>
                    <a:gd name="connsiteY1" fmla="*/ 51068 h 467477"/>
                    <a:gd name="connsiteX2" fmla="*/ 1212251 w 2432975"/>
                    <a:gd name="connsiteY2" fmla="*/ 467364 h 467477"/>
                    <a:gd name="connsiteX3" fmla="*/ 1211 w 2432975"/>
                    <a:gd name="connsiteY3" fmla="*/ 18308 h 467477"/>
                    <a:gd name="connsiteX4" fmla="*/ 1211601 w 2432975"/>
                    <a:gd name="connsiteY4" fmla="*/ 397824 h 467477"/>
                    <a:gd name="connsiteX5" fmla="*/ 2402762 w 2432975"/>
                    <a:gd name="connsiteY5" fmla="*/ 51138 h 467477"/>
                    <a:gd name="connsiteX6" fmla="*/ 2417879 w 2432975"/>
                    <a:gd name="connsiteY6" fmla="*/ 0 h 467477"/>
                    <a:gd name="connsiteX0" fmla="*/ 2417879 w 2432975"/>
                    <a:gd name="connsiteY0" fmla="*/ 0 h 467477"/>
                    <a:gd name="connsiteX1" fmla="*/ 2432975 w 2432975"/>
                    <a:gd name="connsiteY1" fmla="*/ 51068 h 467477"/>
                    <a:gd name="connsiteX2" fmla="*/ 1212251 w 2432975"/>
                    <a:gd name="connsiteY2" fmla="*/ 467364 h 467477"/>
                    <a:gd name="connsiteX3" fmla="*/ 1211 w 2432975"/>
                    <a:gd name="connsiteY3" fmla="*/ 18308 h 467477"/>
                    <a:gd name="connsiteX4" fmla="*/ 1211601 w 2432975"/>
                    <a:gd name="connsiteY4" fmla="*/ 397824 h 467477"/>
                    <a:gd name="connsiteX5" fmla="*/ 2402762 w 2432975"/>
                    <a:gd name="connsiteY5" fmla="*/ 51138 h 467477"/>
                    <a:gd name="connsiteX6" fmla="*/ 2417879 w 2432975"/>
                    <a:gd name="connsiteY6" fmla="*/ 0 h 467477"/>
                    <a:gd name="connsiteX0" fmla="*/ 2417879 w 2432975"/>
                    <a:gd name="connsiteY0" fmla="*/ 0 h 467477"/>
                    <a:gd name="connsiteX1" fmla="*/ 2432975 w 2432975"/>
                    <a:gd name="connsiteY1" fmla="*/ 51068 h 467477"/>
                    <a:gd name="connsiteX2" fmla="*/ 1212251 w 2432975"/>
                    <a:gd name="connsiteY2" fmla="*/ 467364 h 467477"/>
                    <a:gd name="connsiteX3" fmla="*/ 1211 w 2432975"/>
                    <a:gd name="connsiteY3" fmla="*/ 18308 h 467477"/>
                    <a:gd name="connsiteX4" fmla="*/ 1211601 w 2432975"/>
                    <a:gd name="connsiteY4" fmla="*/ 397824 h 467477"/>
                    <a:gd name="connsiteX5" fmla="*/ 2402762 w 2432975"/>
                    <a:gd name="connsiteY5" fmla="*/ 51138 h 467477"/>
                    <a:gd name="connsiteX6" fmla="*/ 2417879 w 2432975"/>
                    <a:gd name="connsiteY6" fmla="*/ 0 h 467477"/>
                    <a:gd name="connsiteX0" fmla="*/ 2417879 w 2432975"/>
                    <a:gd name="connsiteY0" fmla="*/ 0 h 467477"/>
                    <a:gd name="connsiteX1" fmla="*/ 2432975 w 2432975"/>
                    <a:gd name="connsiteY1" fmla="*/ 51068 h 467477"/>
                    <a:gd name="connsiteX2" fmla="*/ 1212251 w 2432975"/>
                    <a:gd name="connsiteY2" fmla="*/ 467364 h 467477"/>
                    <a:gd name="connsiteX3" fmla="*/ 1211 w 2432975"/>
                    <a:gd name="connsiteY3" fmla="*/ 18308 h 467477"/>
                    <a:gd name="connsiteX4" fmla="*/ 1211601 w 2432975"/>
                    <a:gd name="connsiteY4" fmla="*/ 397824 h 467477"/>
                    <a:gd name="connsiteX5" fmla="*/ 2402762 w 2432975"/>
                    <a:gd name="connsiteY5" fmla="*/ 51138 h 467477"/>
                    <a:gd name="connsiteX6" fmla="*/ 2417879 w 2432975"/>
                    <a:gd name="connsiteY6" fmla="*/ 0 h 467477"/>
                    <a:gd name="connsiteX0" fmla="*/ 2417879 w 2432975"/>
                    <a:gd name="connsiteY0" fmla="*/ 0 h 467477"/>
                    <a:gd name="connsiteX1" fmla="*/ 2432975 w 2432975"/>
                    <a:gd name="connsiteY1" fmla="*/ 51068 h 467477"/>
                    <a:gd name="connsiteX2" fmla="*/ 1212251 w 2432975"/>
                    <a:gd name="connsiteY2" fmla="*/ 467364 h 467477"/>
                    <a:gd name="connsiteX3" fmla="*/ 1211 w 2432975"/>
                    <a:gd name="connsiteY3" fmla="*/ 18308 h 467477"/>
                    <a:gd name="connsiteX4" fmla="*/ 1211601 w 2432975"/>
                    <a:gd name="connsiteY4" fmla="*/ 397824 h 467477"/>
                    <a:gd name="connsiteX5" fmla="*/ 2402762 w 2432975"/>
                    <a:gd name="connsiteY5" fmla="*/ 51138 h 467477"/>
                    <a:gd name="connsiteX6" fmla="*/ 2417879 w 2432975"/>
                    <a:gd name="connsiteY6" fmla="*/ 0 h 467477"/>
                    <a:gd name="connsiteX0" fmla="*/ 2418422 w 2433518"/>
                    <a:gd name="connsiteY0" fmla="*/ 0 h 467477"/>
                    <a:gd name="connsiteX1" fmla="*/ 2433518 w 2433518"/>
                    <a:gd name="connsiteY1" fmla="*/ 51068 h 467477"/>
                    <a:gd name="connsiteX2" fmla="*/ 1212794 w 2433518"/>
                    <a:gd name="connsiteY2" fmla="*/ 467364 h 467477"/>
                    <a:gd name="connsiteX3" fmla="*/ 1754 w 2433518"/>
                    <a:gd name="connsiteY3" fmla="*/ 18308 h 467477"/>
                    <a:gd name="connsiteX4" fmla="*/ 1212144 w 2433518"/>
                    <a:gd name="connsiteY4" fmla="*/ 397824 h 467477"/>
                    <a:gd name="connsiteX5" fmla="*/ 2403305 w 2433518"/>
                    <a:gd name="connsiteY5" fmla="*/ 51138 h 467477"/>
                    <a:gd name="connsiteX6" fmla="*/ 2418422 w 2433518"/>
                    <a:gd name="connsiteY6" fmla="*/ 0 h 467477"/>
                    <a:gd name="connsiteX0" fmla="*/ 2418420 w 2433516"/>
                    <a:gd name="connsiteY0" fmla="*/ 0 h 459491"/>
                    <a:gd name="connsiteX1" fmla="*/ 2433516 w 2433516"/>
                    <a:gd name="connsiteY1" fmla="*/ 51068 h 459491"/>
                    <a:gd name="connsiteX2" fmla="*/ 1214790 w 2433516"/>
                    <a:gd name="connsiteY2" fmla="*/ 459373 h 459491"/>
                    <a:gd name="connsiteX3" fmla="*/ 1752 w 2433516"/>
                    <a:gd name="connsiteY3" fmla="*/ 18308 h 459491"/>
                    <a:gd name="connsiteX4" fmla="*/ 1212142 w 2433516"/>
                    <a:gd name="connsiteY4" fmla="*/ 397824 h 459491"/>
                    <a:gd name="connsiteX5" fmla="*/ 2403303 w 2433516"/>
                    <a:gd name="connsiteY5" fmla="*/ 51138 h 459491"/>
                    <a:gd name="connsiteX6" fmla="*/ 2418420 w 2433516"/>
                    <a:gd name="connsiteY6" fmla="*/ 0 h 459491"/>
                    <a:gd name="connsiteX0" fmla="*/ 2418420 w 2418420"/>
                    <a:gd name="connsiteY0" fmla="*/ 0 h 459373"/>
                    <a:gd name="connsiteX1" fmla="*/ 1214790 w 2418420"/>
                    <a:gd name="connsiteY1" fmla="*/ 459373 h 459373"/>
                    <a:gd name="connsiteX2" fmla="*/ 1752 w 2418420"/>
                    <a:gd name="connsiteY2" fmla="*/ 18308 h 459373"/>
                    <a:gd name="connsiteX3" fmla="*/ 1212142 w 2418420"/>
                    <a:gd name="connsiteY3" fmla="*/ 397824 h 459373"/>
                    <a:gd name="connsiteX4" fmla="*/ 2403303 w 2418420"/>
                    <a:gd name="connsiteY4" fmla="*/ 51138 h 459373"/>
                    <a:gd name="connsiteX5" fmla="*/ 2418420 w 2418420"/>
                    <a:gd name="connsiteY5" fmla="*/ 0 h 459373"/>
                    <a:gd name="connsiteX0" fmla="*/ 2418420 w 2419126"/>
                    <a:gd name="connsiteY0" fmla="*/ 0 h 459373"/>
                    <a:gd name="connsiteX1" fmla="*/ 1214790 w 2419126"/>
                    <a:gd name="connsiteY1" fmla="*/ 459373 h 459373"/>
                    <a:gd name="connsiteX2" fmla="*/ 1752 w 2419126"/>
                    <a:gd name="connsiteY2" fmla="*/ 18308 h 459373"/>
                    <a:gd name="connsiteX3" fmla="*/ 1212142 w 2419126"/>
                    <a:gd name="connsiteY3" fmla="*/ 397824 h 459373"/>
                    <a:gd name="connsiteX4" fmla="*/ 2403303 w 2419126"/>
                    <a:gd name="connsiteY4" fmla="*/ 51138 h 459373"/>
                    <a:gd name="connsiteX5" fmla="*/ 2418420 w 2419126"/>
                    <a:gd name="connsiteY5" fmla="*/ 0 h 459373"/>
                    <a:gd name="connsiteX0" fmla="*/ 2418420 w 2419139"/>
                    <a:gd name="connsiteY0" fmla="*/ 0 h 459373"/>
                    <a:gd name="connsiteX1" fmla="*/ 1214790 w 2419139"/>
                    <a:gd name="connsiteY1" fmla="*/ 459373 h 459373"/>
                    <a:gd name="connsiteX2" fmla="*/ 1752 w 2419139"/>
                    <a:gd name="connsiteY2" fmla="*/ 18308 h 459373"/>
                    <a:gd name="connsiteX3" fmla="*/ 1212142 w 2419139"/>
                    <a:gd name="connsiteY3" fmla="*/ 397824 h 459373"/>
                    <a:gd name="connsiteX4" fmla="*/ 2403303 w 2419139"/>
                    <a:gd name="connsiteY4" fmla="*/ 51138 h 459373"/>
                    <a:gd name="connsiteX5" fmla="*/ 2418420 w 2419139"/>
                    <a:gd name="connsiteY5" fmla="*/ 0 h 459373"/>
                    <a:gd name="connsiteX0" fmla="*/ 2418420 w 2421670"/>
                    <a:gd name="connsiteY0" fmla="*/ 0 h 459373"/>
                    <a:gd name="connsiteX1" fmla="*/ 1214790 w 2421670"/>
                    <a:gd name="connsiteY1" fmla="*/ 459373 h 459373"/>
                    <a:gd name="connsiteX2" fmla="*/ 1752 w 2421670"/>
                    <a:gd name="connsiteY2" fmla="*/ 18308 h 459373"/>
                    <a:gd name="connsiteX3" fmla="*/ 1212142 w 2421670"/>
                    <a:gd name="connsiteY3" fmla="*/ 397824 h 459373"/>
                    <a:gd name="connsiteX4" fmla="*/ 2403303 w 2421670"/>
                    <a:gd name="connsiteY4" fmla="*/ 51138 h 459373"/>
                    <a:gd name="connsiteX5" fmla="*/ 2418420 w 2421670"/>
                    <a:gd name="connsiteY5" fmla="*/ 0 h 459373"/>
                    <a:gd name="connsiteX0" fmla="*/ 2418420 w 2421635"/>
                    <a:gd name="connsiteY0" fmla="*/ 0 h 459420"/>
                    <a:gd name="connsiteX1" fmla="*/ 1214790 w 2421635"/>
                    <a:gd name="connsiteY1" fmla="*/ 459373 h 459420"/>
                    <a:gd name="connsiteX2" fmla="*/ 1752 w 2421635"/>
                    <a:gd name="connsiteY2" fmla="*/ 18308 h 459420"/>
                    <a:gd name="connsiteX3" fmla="*/ 1212142 w 2421635"/>
                    <a:gd name="connsiteY3" fmla="*/ 397824 h 459420"/>
                    <a:gd name="connsiteX4" fmla="*/ 2403303 w 2421635"/>
                    <a:gd name="connsiteY4" fmla="*/ 51138 h 459420"/>
                    <a:gd name="connsiteX5" fmla="*/ 2418420 w 2421635"/>
                    <a:gd name="connsiteY5" fmla="*/ 0 h 459420"/>
                    <a:gd name="connsiteX0" fmla="*/ 2418420 w 2421635"/>
                    <a:gd name="connsiteY0" fmla="*/ 191 h 459611"/>
                    <a:gd name="connsiteX1" fmla="*/ 1214790 w 2421635"/>
                    <a:gd name="connsiteY1" fmla="*/ 459564 h 459611"/>
                    <a:gd name="connsiteX2" fmla="*/ 1752 w 2421635"/>
                    <a:gd name="connsiteY2" fmla="*/ 18499 h 459611"/>
                    <a:gd name="connsiteX3" fmla="*/ 1212142 w 2421635"/>
                    <a:gd name="connsiteY3" fmla="*/ 398015 h 459611"/>
                    <a:gd name="connsiteX4" fmla="*/ 2418420 w 2421635"/>
                    <a:gd name="connsiteY4" fmla="*/ 191 h 459611"/>
                    <a:gd name="connsiteX0" fmla="*/ 2418420 w 2421635"/>
                    <a:gd name="connsiteY0" fmla="*/ 0 h 459420"/>
                    <a:gd name="connsiteX1" fmla="*/ 1214790 w 2421635"/>
                    <a:gd name="connsiteY1" fmla="*/ 459373 h 459420"/>
                    <a:gd name="connsiteX2" fmla="*/ 1752 w 2421635"/>
                    <a:gd name="connsiteY2" fmla="*/ 18308 h 459420"/>
                    <a:gd name="connsiteX3" fmla="*/ 1212142 w 2421635"/>
                    <a:gd name="connsiteY3" fmla="*/ 397824 h 459420"/>
                    <a:gd name="connsiteX4" fmla="*/ 2418420 w 2421635"/>
                    <a:gd name="connsiteY4" fmla="*/ 0 h 459420"/>
                    <a:gd name="connsiteX0" fmla="*/ 2418420 w 2421635"/>
                    <a:gd name="connsiteY0" fmla="*/ 0 h 459420"/>
                    <a:gd name="connsiteX1" fmla="*/ 1214790 w 2421635"/>
                    <a:gd name="connsiteY1" fmla="*/ 459373 h 459420"/>
                    <a:gd name="connsiteX2" fmla="*/ 1752 w 2421635"/>
                    <a:gd name="connsiteY2" fmla="*/ 18308 h 459420"/>
                    <a:gd name="connsiteX3" fmla="*/ 1212142 w 2421635"/>
                    <a:gd name="connsiteY3" fmla="*/ 397824 h 459420"/>
                    <a:gd name="connsiteX4" fmla="*/ 2418420 w 2421635"/>
                    <a:gd name="connsiteY4" fmla="*/ 0 h 4594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421635" h="459420">
                      <a:moveTo>
                        <a:pt x="2418420" y="0"/>
                      </a:moveTo>
                      <a:cubicBezTo>
                        <a:pt x="2480714" y="348915"/>
                        <a:pt x="1621993" y="462082"/>
                        <a:pt x="1214790" y="459373"/>
                      </a:cubicBezTo>
                      <a:cubicBezTo>
                        <a:pt x="809496" y="453913"/>
                        <a:pt x="-43761" y="343407"/>
                        <a:pt x="1752" y="18308"/>
                      </a:cubicBezTo>
                      <a:cubicBezTo>
                        <a:pt x="73570" y="266683"/>
                        <a:pt x="782707" y="395186"/>
                        <a:pt x="1212142" y="397824"/>
                      </a:cubicBezTo>
                      <a:cubicBezTo>
                        <a:pt x="1634899" y="404762"/>
                        <a:pt x="2364037" y="279432"/>
                        <a:pt x="2418420" y="0"/>
                      </a:cubicBezTo>
                      <a:close/>
                    </a:path>
                  </a:pathLst>
                </a:custGeom>
                <a:gradFill>
                  <a:gsLst>
                    <a:gs pos="70000">
                      <a:schemeClr val="tx2"/>
                    </a:gs>
                    <a:gs pos="34000">
                      <a:schemeClr val="tx2"/>
                    </a:gs>
                    <a:gs pos="100000">
                      <a:schemeClr val="tx2">
                        <a:lumMod val="50000"/>
                      </a:schemeClr>
                    </a:gs>
                    <a:gs pos="0">
                      <a:schemeClr val="tx2">
                        <a:lumMod val="50000"/>
                      </a:schemeClr>
                    </a:gs>
                  </a:gsLst>
                  <a:lin ang="0" scaled="1"/>
                </a:gra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>
                    <a:defRPr/>
                  </a:pPr>
                  <a:endParaRPr lang="en-US" kern="0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35" name="Freeform 378">
                <a:extLst>
                  <a:ext uri="{FF2B5EF4-FFF2-40B4-BE49-F238E27FC236}">
                    <a16:creationId xmlns:a16="http://schemas.microsoft.com/office/drawing/2014/main" id="{7B274475-0533-4C3E-8B3F-A8D2D8B30FC7}"/>
                  </a:ext>
                </a:extLst>
              </p:cNvPr>
              <p:cNvSpPr/>
              <p:nvPr/>
            </p:nvSpPr>
            <p:spPr>
              <a:xfrm>
                <a:off x="6623782" y="3640545"/>
                <a:ext cx="2416832" cy="459160"/>
              </a:xfrm>
              <a:custGeom>
                <a:avLst/>
                <a:gdLst>
                  <a:gd name="connsiteX0" fmla="*/ 2426352 w 2441448"/>
                  <a:gd name="connsiteY0" fmla="*/ 0 h 467364"/>
                  <a:gd name="connsiteX1" fmla="*/ 2441448 w 2441448"/>
                  <a:gd name="connsiteY1" fmla="*/ 51068 h 467364"/>
                  <a:gd name="connsiteX2" fmla="*/ 1220724 w 2441448"/>
                  <a:gd name="connsiteY2" fmla="*/ 467364 h 467364"/>
                  <a:gd name="connsiteX3" fmla="*/ 0 w 2441448"/>
                  <a:gd name="connsiteY3" fmla="*/ 51068 h 467364"/>
                  <a:gd name="connsiteX4" fmla="*/ 9684 w 2441448"/>
                  <a:gd name="connsiteY4" fmla="*/ 18308 h 467364"/>
                  <a:gd name="connsiteX5" fmla="*/ 19389 w 2441448"/>
                  <a:gd name="connsiteY5" fmla="*/ 51138 h 467364"/>
                  <a:gd name="connsiteX6" fmla="*/ 1215312 w 2441448"/>
                  <a:gd name="connsiteY6" fmla="*/ 383536 h 467364"/>
                  <a:gd name="connsiteX7" fmla="*/ 2411235 w 2441448"/>
                  <a:gd name="connsiteY7" fmla="*/ 51138 h 467364"/>
                  <a:gd name="connsiteX0" fmla="*/ 2426352 w 2441448"/>
                  <a:gd name="connsiteY0" fmla="*/ 0 h 467364"/>
                  <a:gd name="connsiteX1" fmla="*/ 2441448 w 2441448"/>
                  <a:gd name="connsiteY1" fmla="*/ 51068 h 467364"/>
                  <a:gd name="connsiteX2" fmla="*/ 1220724 w 2441448"/>
                  <a:gd name="connsiteY2" fmla="*/ 467364 h 467364"/>
                  <a:gd name="connsiteX3" fmla="*/ 0 w 2441448"/>
                  <a:gd name="connsiteY3" fmla="*/ 51068 h 467364"/>
                  <a:gd name="connsiteX4" fmla="*/ 9684 w 2441448"/>
                  <a:gd name="connsiteY4" fmla="*/ 18308 h 467364"/>
                  <a:gd name="connsiteX5" fmla="*/ 19389 w 2441448"/>
                  <a:gd name="connsiteY5" fmla="*/ 51138 h 467364"/>
                  <a:gd name="connsiteX6" fmla="*/ 1220074 w 2441448"/>
                  <a:gd name="connsiteY6" fmla="*/ 397824 h 467364"/>
                  <a:gd name="connsiteX7" fmla="*/ 2411235 w 2441448"/>
                  <a:gd name="connsiteY7" fmla="*/ 51138 h 467364"/>
                  <a:gd name="connsiteX8" fmla="*/ 2426352 w 2441448"/>
                  <a:gd name="connsiteY8" fmla="*/ 0 h 467364"/>
                  <a:gd name="connsiteX0" fmla="*/ 2426352 w 2426352"/>
                  <a:gd name="connsiteY0" fmla="*/ 0 h 467364"/>
                  <a:gd name="connsiteX1" fmla="*/ 1220724 w 2426352"/>
                  <a:gd name="connsiteY1" fmla="*/ 467364 h 467364"/>
                  <a:gd name="connsiteX2" fmla="*/ 0 w 2426352"/>
                  <a:gd name="connsiteY2" fmla="*/ 51068 h 467364"/>
                  <a:gd name="connsiteX3" fmla="*/ 9684 w 2426352"/>
                  <a:gd name="connsiteY3" fmla="*/ 18308 h 467364"/>
                  <a:gd name="connsiteX4" fmla="*/ 19389 w 2426352"/>
                  <a:gd name="connsiteY4" fmla="*/ 51138 h 467364"/>
                  <a:gd name="connsiteX5" fmla="*/ 1220074 w 2426352"/>
                  <a:gd name="connsiteY5" fmla="*/ 397824 h 467364"/>
                  <a:gd name="connsiteX6" fmla="*/ 2411235 w 2426352"/>
                  <a:gd name="connsiteY6" fmla="*/ 51138 h 467364"/>
                  <a:gd name="connsiteX7" fmla="*/ 2426352 w 2426352"/>
                  <a:gd name="connsiteY7" fmla="*/ 0 h 467364"/>
                  <a:gd name="connsiteX0" fmla="*/ 2426352 w 2426352"/>
                  <a:gd name="connsiteY0" fmla="*/ 0 h 467364"/>
                  <a:gd name="connsiteX1" fmla="*/ 1220724 w 2426352"/>
                  <a:gd name="connsiteY1" fmla="*/ 467364 h 467364"/>
                  <a:gd name="connsiteX2" fmla="*/ 0 w 2426352"/>
                  <a:gd name="connsiteY2" fmla="*/ 51068 h 467364"/>
                  <a:gd name="connsiteX3" fmla="*/ 9684 w 2426352"/>
                  <a:gd name="connsiteY3" fmla="*/ 18308 h 467364"/>
                  <a:gd name="connsiteX4" fmla="*/ 19389 w 2426352"/>
                  <a:gd name="connsiteY4" fmla="*/ 51138 h 467364"/>
                  <a:gd name="connsiteX5" fmla="*/ 1220074 w 2426352"/>
                  <a:gd name="connsiteY5" fmla="*/ 397824 h 467364"/>
                  <a:gd name="connsiteX6" fmla="*/ 2411235 w 2426352"/>
                  <a:gd name="connsiteY6" fmla="*/ 51138 h 467364"/>
                  <a:gd name="connsiteX7" fmla="*/ 2426352 w 2426352"/>
                  <a:gd name="connsiteY7" fmla="*/ 0 h 467364"/>
                  <a:gd name="connsiteX0" fmla="*/ 2426352 w 2426352"/>
                  <a:gd name="connsiteY0" fmla="*/ 0 h 467364"/>
                  <a:gd name="connsiteX1" fmla="*/ 1220724 w 2426352"/>
                  <a:gd name="connsiteY1" fmla="*/ 467364 h 467364"/>
                  <a:gd name="connsiteX2" fmla="*/ 0 w 2426352"/>
                  <a:gd name="connsiteY2" fmla="*/ 51068 h 467364"/>
                  <a:gd name="connsiteX3" fmla="*/ 9684 w 2426352"/>
                  <a:gd name="connsiteY3" fmla="*/ 18308 h 467364"/>
                  <a:gd name="connsiteX4" fmla="*/ 19389 w 2426352"/>
                  <a:gd name="connsiteY4" fmla="*/ 51138 h 467364"/>
                  <a:gd name="connsiteX5" fmla="*/ 1220074 w 2426352"/>
                  <a:gd name="connsiteY5" fmla="*/ 397824 h 467364"/>
                  <a:gd name="connsiteX6" fmla="*/ 2411235 w 2426352"/>
                  <a:gd name="connsiteY6" fmla="*/ 51138 h 467364"/>
                  <a:gd name="connsiteX7" fmla="*/ 2426352 w 2426352"/>
                  <a:gd name="connsiteY7" fmla="*/ 0 h 467364"/>
                  <a:gd name="connsiteX0" fmla="*/ 2426352 w 2426440"/>
                  <a:gd name="connsiteY0" fmla="*/ 0 h 467364"/>
                  <a:gd name="connsiteX1" fmla="*/ 1220724 w 2426440"/>
                  <a:gd name="connsiteY1" fmla="*/ 467364 h 467364"/>
                  <a:gd name="connsiteX2" fmla="*/ 0 w 2426440"/>
                  <a:gd name="connsiteY2" fmla="*/ 51068 h 467364"/>
                  <a:gd name="connsiteX3" fmla="*/ 9684 w 2426440"/>
                  <a:gd name="connsiteY3" fmla="*/ 18308 h 467364"/>
                  <a:gd name="connsiteX4" fmla="*/ 19389 w 2426440"/>
                  <a:gd name="connsiteY4" fmla="*/ 51138 h 467364"/>
                  <a:gd name="connsiteX5" fmla="*/ 1220074 w 2426440"/>
                  <a:gd name="connsiteY5" fmla="*/ 397824 h 467364"/>
                  <a:gd name="connsiteX6" fmla="*/ 2411235 w 2426440"/>
                  <a:gd name="connsiteY6" fmla="*/ 51138 h 467364"/>
                  <a:gd name="connsiteX7" fmla="*/ 2426352 w 2426440"/>
                  <a:gd name="connsiteY7" fmla="*/ 0 h 467364"/>
                  <a:gd name="connsiteX0" fmla="*/ 2426352 w 2426440"/>
                  <a:gd name="connsiteY0" fmla="*/ 246 h 467610"/>
                  <a:gd name="connsiteX1" fmla="*/ 1220724 w 2426440"/>
                  <a:gd name="connsiteY1" fmla="*/ 467610 h 467610"/>
                  <a:gd name="connsiteX2" fmla="*/ 0 w 2426440"/>
                  <a:gd name="connsiteY2" fmla="*/ 51314 h 467610"/>
                  <a:gd name="connsiteX3" fmla="*/ 9684 w 2426440"/>
                  <a:gd name="connsiteY3" fmla="*/ 18554 h 467610"/>
                  <a:gd name="connsiteX4" fmla="*/ 19389 w 2426440"/>
                  <a:gd name="connsiteY4" fmla="*/ 51384 h 467610"/>
                  <a:gd name="connsiteX5" fmla="*/ 1220074 w 2426440"/>
                  <a:gd name="connsiteY5" fmla="*/ 398070 h 467610"/>
                  <a:gd name="connsiteX6" fmla="*/ 2426352 w 2426440"/>
                  <a:gd name="connsiteY6" fmla="*/ 246 h 467610"/>
                  <a:gd name="connsiteX0" fmla="*/ 2426352 w 2426440"/>
                  <a:gd name="connsiteY0" fmla="*/ 0 h 467364"/>
                  <a:gd name="connsiteX1" fmla="*/ 1220724 w 2426440"/>
                  <a:gd name="connsiteY1" fmla="*/ 467364 h 467364"/>
                  <a:gd name="connsiteX2" fmla="*/ 0 w 2426440"/>
                  <a:gd name="connsiteY2" fmla="*/ 51068 h 467364"/>
                  <a:gd name="connsiteX3" fmla="*/ 9684 w 2426440"/>
                  <a:gd name="connsiteY3" fmla="*/ 18308 h 467364"/>
                  <a:gd name="connsiteX4" fmla="*/ 19389 w 2426440"/>
                  <a:gd name="connsiteY4" fmla="*/ 51138 h 467364"/>
                  <a:gd name="connsiteX5" fmla="*/ 1220074 w 2426440"/>
                  <a:gd name="connsiteY5" fmla="*/ 397824 h 467364"/>
                  <a:gd name="connsiteX6" fmla="*/ 2426352 w 2426440"/>
                  <a:gd name="connsiteY6" fmla="*/ 0 h 467364"/>
                  <a:gd name="connsiteX0" fmla="*/ 2426352 w 2426440"/>
                  <a:gd name="connsiteY0" fmla="*/ 0 h 467364"/>
                  <a:gd name="connsiteX1" fmla="*/ 1220724 w 2426440"/>
                  <a:gd name="connsiteY1" fmla="*/ 467364 h 467364"/>
                  <a:gd name="connsiteX2" fmla="*/ 0 w 2426440"/>
                  <a:gd name="connsiteY2" fmla="*/ 51068 h 467364"/>
                  <a:gd name="connsiteX3" fmla="*/ 9684 w 2426440"/>
                  <a:gd name="connsiteY3" fmla="*/ 18308 h 467364"/>
                  <a:gd name="connsiteX4" fmla="*/ 19389 w 2426440"/>
                  <a:gd name="connsiteY4" fmla="*/ 51138 h 467364"/>
                  <a:gd name="connsiteX5" fmla="*/ 1220074 w 2426440"/>
                  <a:gd name="connsiteY5" fmla="*/ 397824 h 467364"/>
                  <a:gd name="connsiteX6" fmla="*/ 2426352 w 2426440"/>
                  <a:gd name="connsiteY6" fmla="*/ 0 h 467364"/>
                  <a:gd name="connsiteX0" fmla="*/ 2416668 w 2416756"/>
                  <a:gd name="connsiteY0" fmla="*/ 0 h 467382"/>
                  <a:gd name="connsiteX1" fmla="*/ 1211040 w 2416756"/>
                  <a:gd name="connsiteY1" fmla="*/ 467364 h 467382"/>
                  <a:gd name="connsiteX2" fmla="*/ 0 w 2416756"/>
                  <a:gd name="connsiteY2" fmla="*/ 18308 h 467382"/>
                  <a:gd name="connsiteX3" fmla="*/ 9705 w 2416756"/>
                  <a:gd name="connsiteY3" fmla="*/ 51138 h 467382"/>
                  <a:gd name="connsiteX4" fmla="*/ 1210390 w 2416756"/>
                  <a:gd name="connsiteY4" fmla="*/ 397824 h 467382"/>
                  <a:gd name="connsiteX5" fmla="*/ 2416668 w 2416756"/>
                  <a:gd name="connsiteY5" fmla="*/ 0 h 467382"/>
                  <a:gd name="connsiteX0" fmla="*/ 2416713 w 2416801"/>
                  <a:gd name="connsiteY0" fmla="*/ 0 h 467406"/>
                  <a:gd name="connsiteX1" fmla="*/ 1211085 w 2416801"/>
                  <a:gd name="connsiteY1" fmla="*/ 467364 h 467406"/>
                  <a:gd name="connsiteX2" fmla="*/ 45 w 2416801"/>
                  <a:gd name="connsiteY2" fmla="*/ 18308 h 467406"/>
                  <a:gd name="connsiteX3" fmla="*/ 9750 w 2416801"/>
                  <a:gd name="connsiteY3" fmla="*/ 51138 h 467406"/>
                  <a:gd name="connsiteX4" fmla="*/ 1210435 w 2416801"/>
                  <a:gd name="connsiteY4" fmla="*/ 397824 h 467406"/>
                  <a:gd name="connsiteX5" fmla="*/ 2416713 w 2416801"/>
                  <a:gd name="connsiteY5" fmla="*/ 0 h 467406"/>
                  <a:gd name="connsiteX0" fmla="*/ 2416829 w 2416917"/>
                  <a:gd name="connsiteY0" fmla="*/ 0 h 467408"/>
                  <a:gd name="connsiteX1" fmla="*/ 1211201 w 2416917"/>
                  <a:gd name="connsiteY1" fmla="*/ 467364 h 467408"/>
                  <a:gd name="connsiteX2" fmla="*/ 161 w 2416917"/>
                  <a:gd name="connsiteY2" fmla="*/ 18308 h 467408"/>
                  <a:gd name="connsiteX3" fmla="*/ 9866 w 2416917"/>
                  <a:gd name="connsiteY3" fmla="*/ 51138 h 467408"/>
                  <a:gd name="connsiteX4" fmla="*/ 1210551 w 2416917"/>
                  <a:gd name="connsiteY4" fmla="*/ 397824 h 467408"/>
                  <a:gd name="connsiteX5" fmla="*/ 2416829 w 2416917"/>
                  <a:gd name="connsiteY5" fmla="*/ 0 h 467408"/>
                  <a:gd name="connsiteX0" fmla="*/ 2416829 w 2416917"/>
                  <a:gd name="connsiteY0" fmla="*/ 0 h 458952"/>
                  <a:gd name="connsiteX1" fmla="*/ 1211201 w 2416917"/>
                  <a:gd name="connsiteY1" fmla="*/ 458905 h 458952"/>
                  <a:gd name="connsiteX2" fmla="*/ 161 w 2416917"/>
                  <a:gd name="connsiteY2" fmla="*/ 18308 h 458952"/>
                  <a:gd name="connsiteX3" fmla="*/ 9866 w 2416917"/>
                  <a:gd name="connsiteY3" fmla="*/ 51138 h 458952"/>
                  <a:gd name="connsiteX4" fmla="*/ 1210551 w 2416917"/>
                  <a:gd name="connsiteY4" fmla="*/ 397824 h 458952"/>
                  <a:gd name="connsiteX5" fmla="*/ 2416829 w 2416917"/>
                  <a:gd name="connsiteY5" fmla="*/ 0 h 458952"/>
                  <a:gd name="connsiteX0" fmla="*/ 2416832 w 2416920"/>
                  <a:gd name="connsiteY0" fmla="*/ 0 h 459161"/>
                  <a:gd name="connsiteX1" fmla="*/ 1211204 w 2416920"/>
                  <a:gd name="connsiteY1" fmla="*/ 458905 h 459161"/>
                  <a:gd name="connsiteX2" fmla="*/ 164 w 2416920"/>
                  <a:gd name="connsiteY2" fmla="*/ 18308 h 459161"/>
                  <a:gd name="connsiteX3" fmla="*/ 9869 w 2416920"/>
                  <a:gd name="connsiteY3" fmla="*/ 51138 h 459161"/>
                  <a:gd name="connsiteX4" fmla="*/ 1210554 w 2416920"/>
                  <a:gd name="connsiteY4" fmla="*/ 397824 h 459161"/>
                  <a:gd name="connsiteX5" fmla="*/ 2416832 w 2416920"/>
                  <a:gd name="connsiteY5" fmla="*/ 0 h 459161"/>
                  <a:gd name="connsiteX0" fmla="*/ 2416832 w 2416921"/>
                  <a:gd name="connsiteY0" fmla="*/ 0 h 459161"/>
                  <a:gd name="connsiteX1" fmla="*/ 1211204 w 2416921"/>
                  <a:gd name="connsiteY1" fmla="*/ 458905 h 459161"/>
                  <a:gd name="connsiteX2" fmla="*/ 164 w 2416921"/>
                  <a:gd name="connsiteY2" fmla="*/ 18308 h 459161"/>
                  <a:gd name="connsiteX3" fmla="*/ 9869 w 2416921"/>
                  <a:gd name="connsiteY3" fmla="*/ 51138 h 459161"/>
                  <a:gd name="connsiteX4" fmla="*/ 1210554 w 2416921"/>
                  <a:gd name="connsiteY4" fmla="*/ 397824 h 459161"/>
                  <a:gd name="connsiteX5" fmla="*/ 2416832 w 2416921"/>
                  <a:gd name="connsiteY5" fmla="*/ 0 h 459161"/>
                  <a:gd name="connsiteX0" fmla="*/ 2416832 w 2416864"/>
                  <a:gd name="connsiteY0" fmla="*/ 0 h 459161"/>
                  <a:gd name="connsiteX1" fmla="*/ 1211204 w 2416864"/>
                  <a:gd name="connsiteY1" fmla="*/ 458905 h 459161"/>
                  <a:gd name="connsiteX2" fmla="*/ 164 w 2416864"/>
                  <a:gd name="connsiteY2" fmla="*/ 18308 h 459161"/>
                  <a:gd name="connsiteX3" fmla="*/ 9869 w 2416864"/>
                  <a:gd name="connsiteY3" fmla="*/ 51138 h 459161"/>
                  <a:gd name="connsiteX4" fmla="*/ 1210554 w 2416864"/>
                  <a:gd name="connsiteY4" fmla="*/ 397824 h 459161"/>
                  <a:gd name="connsiteX5" fmla="*/ 2416832 w 2416864"/>
                  <a:gd name="connsiteY5" fmla="*/ 0 h 459161"/>
                  <a:gd name="connsiteX0" fmla="*/ 2416832 w 2416832"/>
                  <a:gd name="connsiteY0" fmla="*/ 0 h 459161"/>
                  <a:gd name="connsiteX1" fmla="*/ 1211204 w 2416832"/>
                  <a:gd name="connsiteY1" fmla="*/ 458905 h 459161"/>
                  <a:gd name="connsiteX2" fmla="*/ 164 w 2416832"/>
                  <a:gd name="connsiteY2" fmla="*/ 18308 h 459161"/>
                  <a:gd name="connsiteX3" fmla="*/ 9869 w 2416832"/>
                  <a:gd name="connsiteY3" fmla="*/ 51138 h 459161"/>
                  <a:gd name="connsiteX4" fmla="*/ 1210554 w 2416832"/>
                  <a:gd name="connsiteY4" fmla="*/ 397824 h 459161"/>
                  <a:gd name="connsiteX5" fmla="*/ 2416832 w 2416832"/>
                  <a:gd name="connsiteY5" fmla="*/ 0 h 459161"/>
                  <a:gd name="connsiteX0" fmla="*/ 2416832 w 2416832"/>
                  <a:gd name="connsiteY0" fmla="*/ 0 h 459161"/>
                  <a:gd name="connsiteX1" fmla="*/ 1211204 w 2416832"/>
                  <a:gd name="connsiteY1" fmla="*/ 458905 h 459161"/>
                  <a:gd name="connsiteX2" fmla="*/ 164 w 2416832"/>
                  <a:gd name="connsiteY2" fmla="*/ 18308 h 459161"/>
                  <a:gd name="connsiteX3" fmla="*/ 9869 w 2416832"/>
                  <a:gd name="connsiteY3" fmla="*/ 51138 h 459161"/>
                  <a:gd name="connsiteX4" fmla="*/ 1210554 w 2416832"/>
                  <a:gd name="connsiteY4" fmla="*/ 397824 h 459161"/>
                  <a:gd name="connsiteX5" fmla="*/ 2416832 w 2416832"/>
                  <a:gd name="connsiteY5" fmla="*/ 0 h 459161"/>
                  <a:gd name="connsiteX0" fmla="*/ 2416832 w 2416832"/>
                  <a:gd name="connsiteY0" fmla="*/ 0 h 459161"/>
                  <a:gd name="connsiteX1" fmla="*/ 1211204 w 2416832"/>
                  <a:gd name="connsiteY1" fmla="*/ 458905 h 459161"/>
                  <a:gd name="connsiteX2" fmla="*/ 164 w 2416832"/>
                  <a:gd name="connsiteY2" fmla="*/ 18308 h 459161"/>
                  <a:gd name="connsiteX3" fmla="*/ 1210554 w 2416832"/>
                  <a:gd name="connsiteY3" fmla="*/ 397824 h 459161"/>
                  <a:gd name="connsiteX4" fmla="*/ 2416832 w 2416832"/>
                  <a:gd name="connsiteY4" fmla="*/ 0 h 459161"/>
                  <a:gd name="connsiteX0" fmla="*/ 2416832 w 2416832"/>
                  <a:gd name="connsiteY0" fmla="*/ 0 h 459161"/>
                  <a:gd name="connsiteX1" fmla="*/ 1211204 w 2416832"/>
                  <a:gd name="connsiteY1" fmla="*/ 458905 h 459161"/>
                  <a:gd name="connsiteX2" fmla="*/ 164 w 2416832"/>
                  <a:gd name="connsiteY2" fmla="*/ 18308 h 459161"/>
                  <a:gd name="connsiteX3" fmla="*/ 1210554 w 2416832"/>
                  <a:gd name="connsiteY3" fmla="*/ 397824 h 459161"/>
                  <a:gd name="connsiteX4" fmla="*/ 2416832 w 2416832"/>
                  <a:gd name="connsiteY4" fmla="*/ 0 h 459161"/>
                  <a:gd name="connsiteX0" fmla="*/ 2416832 w 2416832"/>
                  <a:gd name="connsiteY0" fmla="*/ 0 h 459161"/>
                  <a:gd name="connsiteX1" fmla="*/ 1211204 w 2416832"/>
                  <a:gd name="connsiteY1" fmla="*/ 458905 h 459161"/>
                  <a:gd name="connsiteX2" fmla="*/ 164 w 2416832"/>
                  <a:gd name="connsiteY2" fmla="*/ 18308 h 459161"/>
                  <a:gd name="connsiteX3" fmla="*/ 1210554 w 2416832"/>
                  <a:gd name="connsiteY3" fmla="*/ 397824 h 459161"/>
                  <a:gd name="connsiteX4" fmla="*/ 2416832 w 2416832"/>
                  <a:gd name="connsiteY4" fmla="*/ 0 h 459161"/>
                  <a:gd name="connsiteX0" fmla="*/ 2416832 w 2416832"/>
                  <a:gd name="connsiteY0" fmla="*/ 0 h 459161"/>
                  <a:gd name="connsiteX1" fmla="*/ 1211204 w 2416832"/>
                  <a:gd name="connsiteY1" fmla="*/ 458905 h 459161"/>
                  <a:gd name="connsiteX2" fmla="*/ 164 w 2416832"/>
                  <a:gd name="connsiteY2" fmla="*/ 18308 h 459161"/>
                  <a:gd name="connsiteX3" fmla="*/ 1210554 w 2416832"/>
                  <a:gd name="connsiteY3" fmla="*/ 397824 h 459161"/>
                  <a:gd name="connsiteX4" fmla="*/ 2416832 w 2416832"/>
                  <a:gd name="connsiteY4" fmla="*/ 0 h 459161"/>
                  <a:gd name="connsiteX0" fmla="*/ 2416832 w 2416832"/>
                  <a:gd name="connsiteY0" fmla="*/ 0 h 459161"/>
                  <a:gd name="connsiteX1" fmla="*/ 1211204 w 2416832"/>
                  <a:gd name="connsiteY1" fmla="*/ 458905 h 459161"/>
                  <a:gd name="connsiteX2" fmla="*/ 164 w 2416832"/>
                  <a:gd name="connsiteY2" fmla="*/ 18308 h 459161"/>
                  <a:gd name="connsiteX3" fmla="*/ 1210554 w 2416832"/>
                  <a:gd name="connsiteY3" fmla="*/ 397824 h 459161"/>
                  <a:gd name="connsiteX4" fmla="*/ 2416832 w 2416832"/>
                  <a:gd name="connsiteY4" fmla="*/ 0 h 459161"/>
                  <a:gd name="connsiteX0" fmla="*/ 2416832 w 2416832"/>
                  <a:gd name="connsiteY0" fmla="*/ 0 h 459161"/>
                  <a:gd name="connsiteX1" fmla="*/ 1211204 w 2416832"/>
                  <a:gd name="connsiteY1" fmla="*/ 458905 h 459161"/>
                  <a:gd name="connsiteX2" fmla="*/ 164 w 2416832"/>
                  <a:gd name="connsiteY2" fmla="*/ 18308 h 459161"/>
                  <a:gd name="connsiteX3" fmla="*/ 1210554 w 2416832"/>
                  <a:gd name="connsiteY3" fmla="*/ 397824 h 459161"/>
                  <a:gd name="connsiteX4" fmla="*/ 2416832 w 2416832"/>
                  <a:gd name="connsiteY4" fmla="*/ 0 h 4591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16832" h="459161">
                    <a:moveTo>
                      <a:pt x="2416832" y="0"/>
                    </a:moveTo>
                    <a:cubicBezTo>
                      <a:pt x="2412535" y="379954"/>
                      <a:pt x="1505226" y="453268"/>
                      <a:pt x="1211204" y="458905"/>
                    </a:cubicBezTo>
                    <a:cubicBezTo>
                      <a:pt x="793622" y="466185"/>
                      <a:pt x="-13207" y="318192"/>
                      <a:pt x="164" y="18308"/>
                    </a:cubicBezTo>
                    <a:cubicBezTo>
                      <a:pt x="143508" y="311881"/>
                      <a:pt x="813435" y="393976"/>
                      <a:pt x="1210554" y="397824"/>
                    </a:cubicBezTo>
                    <a:cubicBezTo>
                      <a:pt x="1675158" y="406219"/>
                      <a:pt x="2333965" y="253155"/>
                      <a:pt x="2416832" y="0"/>
                    </a:cubicBezTo>
                    <a:close/>
                  </a:path>
                </a:pathLst>
              </a:custGeom>
              <a:solidFill>
                <a:schemeClr val="tx2">
                  <a:lumMod val="50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en-US" kern="0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51" name="Text Placeholder 2">
            <a:extLst>
              <a:ext uri="{FF2B5EF4-FFF2-40B4-BE49-F238E27FC236}">
                <a16:creationId xmlns:a16="http://schemas.microsoft.com/office/drawing/2014/main" id="{637B10A4-E7AF-4ED7-9890-7129CEFFFC4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14919" y="1628800"/>
            <a:ext cx="5408082" cy="377800"/>
          </a:xfrm>
        </p:spPr>
        <p:txBody>
          <a:bodyPr/>
          <a:lstStyle/>
          <a:p>
            <a:r>
              <a:rPr lang="fr-FR" sz="1800" b="0" u="sng" cap="all" dirty="0">
                <a:solidFill>
                  <a:srgbClr val="444444"/>
                </a:solidFill>
                <a:effectLst/>
                <a:latin typeface="inherit"/>
                <a:ea typeface="Times New Roman" panose="02020603050405020304" pitchFamily="18" charset="0"/>
              </a:rPr>
              <a:t>VULGARISATION DE L’ARCHITECTURE Du PROJET BI</a:t>
            </a:r>
            <a:endParaRPr lang="en-US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A50F511-ED5E-4E44-B321-CD5B9880DEDF}"/>
              </a:ext>
            </a:extLst>
          </p:cNvPr>
          <p:cNvSpPr txBox="1"/>
          <p:nvPr/>
        </p:nvSpPr>
        <p:spPr>
          <a:xfrm>
            <a:off x="6026827" y="4046976"/>
            <a:ext cx="53047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bg1"/>
                </a:solidFill>
              </a:rPr>
              <a:t>DWH</a:t>
            </a:r>
            <a:endParaRPr lang="fr-FR" sz="1000" b="1" dirty="0">
              <a:solidFill>
                <a:schemeClr val="bg1"/>
              </a:solidFill>
            </a:endParaRPr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8C2F3938-F68C-4B7B-B910-2ACC614F97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6391" y="2913614"/>
            <a:ext cx="675479" cy="9238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5" name="ZoneTexte 27">
            <a:extLst>
              <a:ext uri="{FF2B5EF4-FFF2-40B4-BE49-F238E27FC236}">
                <a16:creationId xmlns:a16="http://schemas.microsoft.com/office/drawing/2014/main" id="{59BBD8D1-259D-499E-A3C0-CF90F0920FBD}"/>
              </a:ext>
            </a:extLst>
          </p:cNvPr>
          <p:cNvSpPr txBox="1"/>
          <p:nvPr/>
        </p:nvSpPr>
        <p:spPr>
          <a:xfrm>
            <a:off x="3155244" y="3848468"/>
            <a:ext cx="10118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10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Server </a:t>
            </a:r>
            <a:r>
              <a:rPr lang="fr-FR" sz="1000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windows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78B9F561-F028-4313-9E1E-73668725E37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86153" y="3013584"/>
            <a:ext cx="725050" cy="756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8305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DBB25AF-4885-4A97-A622-40D8E00972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sz="1600" b="1" u="sng" dirty="0">
                <a:solidFill>
                  <a:srgbClr val="444444"/>
                </a:solidFill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1.2 </a:t>
            </a:r>
            <a:r>
              <a:rPr lang="en-US" b="1" i="0" dirty="0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Les </a:t>
            </a:r>
            <a:r>
              <a:rPr lang="en-US" b="1" i="0" dirty="0" err="1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limites</a:t>
            </a:r>
            <a:r>
              <a:rPr lang="en-US" b="1" i="0" dirty="0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1" i="0" dirty="0" err="1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identifiées</a:t>
            </a:r>
            <a:r>
              <a:rPr lang="en-US" b="1" i="0" dirty="0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:</a:t>
            </a:r>
            <a:r>
              <a:rPr lang="fr-FR" sz="1600" b="1" u="sng" dirty="0">
                <a:solidFill>
                  <a:srgbClr val="444444"/>
                </a:solidFill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35B79C-8A61-42DB-BBFD-7EBBBE7A452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b="1" dirty="0">
              <a:solidFill>
                <a:srgbClr val="444444"/>
              </a:solidFill>
              <a:latin typeface="Roboto" panose="02000000000000000000" pitchFamily="2" charset="0"/>
            </a:endParaRPr>
          </a:p>
          <a:p>
            <a:endParaRPr lang="en-US" b="1" dirty="0">
              <a:solidFill>
                <a:srgbClr val="444444"/>
              </a:solidFill>
              <a:latin typeface="Roboto" panose="02000000000000000000" pitchFamily="2" charset="0"/>
            </a:endParaRPr>
          </a:p>
          <a:p>
            <a:endParaRPr lang="fr-FR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631CBF3-657F-484B-8EDD-88991EE2C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2400" u="none" dirty="0">
                <a:solidFill>
                  <a:schemeClr val="accent1"/>
                </a:solidFill>
                <a:ea typeface="+mn-ea"/>
                <a:cs typeface="+mn-cs"/>
              </a:rPr>
              <a:t>1. </a:t>
            </a:r>
            <a:r>
              <a:rPr lang="fr-FR" sz="2400" u="none" dirty="0">
                <a:solidFill>
                  <a:schemeClr val="tx1"/>
                </a:solidFill>
                <a:ea typeface="+mn-ea"/>
                <a:cs typeface="+mn-cs"/>
              </a:rPr>
              <a:t>CONTEXTE DU PROJET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BAD169-F961-4213-9501-3E1150517F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231" y="1892368"/>
            <a:ext cx="3847165" cy="11986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27E6A92-A81C-427E-A4C5-AEE1B4DD75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559759"/>
            <a:ext cx="2653815" cy="2368131"/>
          </a:xfrm>
          <a:prstGeom prst="rect">
            <a:avLst/>
          </a:prstGeom>
        </p:spPr>
      </p:pic>
      <p:pic>
        <p:nvPicPr>
          <p:cNvPr id="1028" name="Picture 4" descr="We just lost A LOT of money, and boy, is my wife upset!">
            <a:extLst>
              <a:ext uri="{FF2B5EF4-FFF2-40B4-BE49-F238E27FC236}">
                <a16:creationId xmlns:a16="http://schemas.microsoft.com/office/drawing/2014/main" id="{DD4062C3-4ECF-4933-BEED-4516F83D31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2840" y="4287930"/>
            <a:ext cx="2466975" cy="184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710B31E-F465-4997-A9E1-78B52499FB8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83564" y="3528689"/>
            <a:ext cx="2710497" cy="2710497"/>
          </a:xfrm>
          <a:prstGeom prst="rect">
            <a:avLst/>
          </a:prstGeom>
        </p:spPr>
      </p:pic>
      <p:pic>
        <p:nvPicPr>
          <p:cNvPr id="1030" name="Picture 6" descr="Against The Current. Different Direction Concept. Stock ...">
            <a:extLst>
              <a:ext uri="{FF2B5EF4-FFF2-40B4-BE49-F238E27FC236}">
                <a16:creationId xmlns:a16="http://schemas.microsoft.com/office/drawing/2014/main" id="{B897E2FA-CC5B-4202-955F-49265C14E7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5671" y="1476687"/>
            <a:ext cx="2702576" cy="2368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57878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31F4608-236E-4CC6-9F6B-FFB5241BFBD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050893-3821-482E-B026-477D577BCB9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5518066-9A0E-4677-BF12-DDDDCA3DB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0F23D7D-41C6-4463-921E-7EF4E38D44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0226" y="2146548"/>
            <a:ext cx="30480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81418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A4D413D-7752-4D7A-A854-2793F11A53A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802C22-365A-45C7-B3D7-CDD558E3A26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5285AB2-33D2-462E-A6F9-5ED6C958E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5" name="Picture 4" descr="ETREASURE">
            <a:extLst>
              <a:ext uri="{FF2B5EF4-FFF2-40B4-BE49-F238E27FC236}">
                <a16:creationId xmlns:a16="http://schemas.microsoft.com/office/drawing/2014/main" id="{722B7C13-DA1C-42C4-BAC6-2DA4EFD16EB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925" y="2185987"/>
            <a:ext cx="5238750" cy="37052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635842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88BFB0-E252-4664-9D9E-2E2ED0675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4BEB8-C022-4A79-BC97-DF2247238B27}" type="datetime1">
              <a:rPr lang="en-US" smtClean="0"/>
              <a:t>5/28/2020</a:t>
            </a:fld>
            <a:endParaRPr lang="en-US"/>
          </a:p>
        </p:txBody>
      </p:sp>
      <p:pic>
        <p:nvPicPr>
          <p:cNvPr id="3" name="Picture 2" descr="ETL Diagram">
            <a:hlinkClick r:id="rId3" tgtFrame="&quot;_blank&quot;"/>
            <a:extLst>
              <a:ext uri="{FF2B5EF4-FFF2-40B4-BE49-F238E27FC236}">
                <a16:creationId xmlns:a16="http://schemas.microsoft.com/office/drawing/2014/main" id="{94788B6E-9BF0-4011-B745-E4D94C093131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413" y="1220152"/>
            <a:ext cx="8146342" cy="41519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9977027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8"/>
</p:tagLst>
</file>

<file path=ppt/theme/theme1.xml><?xml version="1.0" encoding="utf-8"?>
<a:theme xmlns:a="http://schemas.openxmlformats.org/drawingml/2006/main" name="Masque PPT - Interne">
  <a:themeElements>
    <a:clrScheme name="CALI Europe">
      <a:dk1>
        <a:sysClr val="windowText" lastClr="000000"/>
      </a:dk1>
      <a:lt1>
        <a:sysClr val="window" lastClr="FFFFFF"/>
      </a:lt1>
      <a:dk2>
        <a:srgbClr val="A5A5A5"/>
      </a:dk2>
      <a:lt2>
        <a:srgbClr val="F2F2F2"/>
      </a:lt2>
      <a:accent1>
        <a:srgbClr val="BEAF7D"/>
      </a:accent1>
      <a:accent2>
        <a:srgbClr val="DED4BC"/>
      </a:accent2>
      <a:accent3>
        <a:srgbClr val="000000"/>
      </a:accent3>
      <a:accent4>
        <a:srgbClr val="7F7F7F"/>
      </a:accent4>
      <a:accent5>
        <a:srgbClr val="A5A5A5"/>
      </a:accent5>
      <a:accent6>
        <a:srgbClr val="FFFFFF"/>
      </a:accent6>
      <a:hlink>
        <a:srgbClr val="BEAF7D"/>
      </a:hlink>
      <a:folHlink>
        <a:srgbClr val="7F7F7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19879</TotalTime>
  <Words>781</Words>
  <Application>Microsoft Office PowerPoint</Application>
  <PresentationFormat>Widescreen</PresentationFormat>
  <Paragraphs>253</Paragraphs>
  <Slides>15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9" baseType="lpstr">
      <vt:lpstr>Agency FB</vt:lpstr>
      <vt:lpstr>Arial</vt:lpstr>
      <vt:lpstr>Calibri</vt:lpstr>
      <vt:lpstr>Corbel</vt:lpstr>
      <vt:lpstr>inherit</vt:lpstr>
      <vt:lpstr>Open Sans</vt:lpstr>
      <vt:lpstr>Oswald</vt:lpstr>
      <vt:lpstr>Roboto</vt:lpstr>
      <vt:lpstr>Rockwell</vt:lpstr>
      <vt:lpstr>Segoe UI</vt:lpstr>
      <vt:lpstr>Symbol</vt:lpstr>
      <vt:lpstr>Times New Roman</vt:lpstr>
      <vt:lpstr>Wingdings</vt:lpstr>
      <vt:lpstr>Masque PPT - Interne</vt:lpstr>
      <vt:lpstr>BI MOBILE – POC Projet ZEUS</vt:lpstr>
      <vt:lpstr>PRESENTATION</vt:lpstr>
      <vt:lpstr>PowerPoint Presentation</vt:lpstr>
      <vt:lpstr>PowerPoint Presentation</vt:lpstr>
      <vt:lpstr>1. CONTEXTE DU PROJET</vt:lpstr>
      <vt:lpstr>1. CONTEXTE DU PROJET</vt:lpstr>
      <vt:lpstr>PowerPoint Presentation</vt:lpstr>
      <vt:lpstr>PowerPoint Presentation</vt:lpstr>
      <vt:lpstr>PowerPoint Presentation</vt:lpstr>
      <vt:lpstr>PowerPoint Presentation</vt:lpstr>
      <vt:lpstr>Contexte </vt:lpstr>
      <vt:lpstr>Méthodologie</vt:lpstr>
      <vt:lpstr>Rôles par services / testeurs </vt:lpstr>
      <vt:lpstr>Planning </vt:lpstr>
      <vt:lpstr>PowerPoint Presentation</vt:lpstr>
    </vt:vector>
  </TitlesOfParts>
  <Company>Crédit Agricole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UAT Kick-Off Projet pré-souscription en ligne</dc:title>
  <dc:creator>CEDILLE Raphaël</dc:creator>
  <cp:lastModifiedBy>Mohamed Dibassi</cp:lastModifiedBy>
  <cp:revision>173</cp:revision>
  <cp:lastPrinted>2018-09-21T12:55:03Z</cp:lastPrinted>
  <dcterms:created xsi:type="dcterms:W3CDTF">2018-09-19T08:08:59Z</dcterms:created>
  <dcterms:modified xsi:type="dcterms:W3CDTF">2020-05-28T13:53:28Z</dcterms:modified>
</cp:coreProperties>
</file>