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521757-1699-495C-AC48-0113080EC90E}">
  <a:tblStyle styleId="{C1521757-1699-495C-AC48-0113080EC90E}" styleName="Table_0">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bb8435bfa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bb8435bfa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bb8435bfa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bb8435bfa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bb8435bf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bb8435bf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bb8435bf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bb8435bf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bb8435bf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bb8435bf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bb8435bfa_0_265:notes"/>
          <p:cNvSpPr txBox="1"/>
          <p:nvPr>
            <p:ph idx="1" type="body"/>
          </p:nvPr>
        </p:nvSpPr>
        <p:spPr>
          <a:xfrm>
            <a:off x="685800" y="4343387"/>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13bb8435bfa_0_265:notes"/>
          <p:cNvSpPr/>
          <p:nvPr>
            <p:ph idx="2" type="sldImg"/>
          </p:nvPr>
        </p:nvSpPr>
        <p:spPr>
          <a:xfrm>
            <a:off x="-2322021" y="685796"/>
            <a:ext cx="1150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bb8435bfa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bb8435bfa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bb8435bfa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bb8435bfa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bb8435bfa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bb8435bfa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bb8435bfa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bb8435bfa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56" name="Shape 56"/>
        <p:cNvGrpSpPr/>
        <p:nvPr/>
      </p:nvGrpSpPr>
      <p:grpSpPr>
        <a:xfrm>
          <a:off x="0" y="0"/>
          <a:ext cx="0" cy="0"/>
          <a:chOff x="0" y="0"/>
          <a:chExt cx="0" cy="0"/>
        </a:xfrm>
      </p:grpSpPr>
      <p:sp>
        <p:nvSpPr>
          <p:cNvPr id="57" name="Google Shape;57;p14"/>
          <p:cNvSpPr txBox="1"/>
          <p:nvPr>
            <p:ph idx="11" type="ftr"/>
          </p:nvPr>
        </p:nvSpPr>
        <p:spPr>
          <a:xfrm>
            <a:off x="3111573" y="4783455"/>
            <a:ext cx="29286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14"/>
          <p:cNvSpPr txBox="1"/>
          <p:nvPr>
            <p:ph idx="10" type="dt"/>
          </p:nvPr>
        </p:nvSpPr>
        <p:spPr>
          <a:xfrm>
            <a:off x="457584" y="4783455"/>
            <a:ext cx="21048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4"/>
          <p:cNvSpPr txBox="1"/>
          <p:nvPr>
            <p:ph idx="12" type="sldNum"/>
          </p:nvPr>
        </p:nvSpPr>
        <p:spPr>
          <a:xfrm>
            <a:off x="7802368" y="4665817"/>
            <a:ext cx="288300" cy="153900"/>
          </a:xfrm>
          <a:prstGeom prst="rect">
            <a:avLst/>
          </a:prstGeom>
          <a:noFill/>
          <a:ln>
            <a:noFill/>
          </a:ln>
        </p:spPr>
        <p:txBody>
          <a:bodyPr anchorCtr="0" anchor="t" bIns="0" lIns="0" spcFirstLastPara="1" rIns="0" wrap="square" tIns="0">
            <a:spAutoFit/>
          </a:bodyPr>
          <a:lstStyle>
            <a:lvl1pPr indent="0" lvl="0" marL="93980" marR="0" rtl="0" algn="l">
              <a:lnSpc>
                <a:spcPct val="100000"/>
              </a:lnSpc>
              <a:spcBef>
                <a:spcPts val="0"/>
              </a:spcBef>
              <a:buNone/>
              <a:defRPr b="0" i="0" sz="1000" u="none" cap="none" strike="noStrike">
                <a:solidFill>
                  <a:schemeClr val="dk1"/>
                </a:solidFill>
                <a:latin typeface="Verdana"/>
                <a:ea typeface="Verdana"/>
                <a:cs typeface="Verdana"/>
                <a:sym typeface="Verdana"/>
              </a:defRPr>
            </a:lvl1pPr>
            <a:lvl2pPr indent="0" lvl="1" marL="93980" marR="0" rtl="0" algn="l">
              <a:lnSpc>
                <a:spcPct val="100000"/>
              </a:lnSpc>
              <a:spcBef>
                <a:spcPts val="0"/>
              </a:spcBef>
              <a:buNone/>
              <a:defRPr b="0" i="0" sz="1000" u="none" cap="none" strike="noStrike">
                <a:solidFill>
                  <a:schemeClr val="dk1"/>
                </a:solidFill>
                <a:latin typeface="Verdana"/>
                <a:ea typeface="Verdana"/>
                <a:cs typeface="Verdana"/>
                <a:sym typeface="Verdana"/>
              </a:defRPr>
            </a:lvl2pPr>
            <a:lvl3pPr indent="0" lvl="2" marL="93980" marR="0" rtl="0" algn="l">
              <a:lnSpc>
                <a:spcPct val="100000"/>
              </a:lnSpc>
              <a:spcBef>
                <a:spcPts val="0"/>
              </a:spcBef>
              <a:buNone/>
              <a:defRPr b="0" i="0" sz="1000" u="none" cap="none" strike="noStrike">
                <a:solidFill>
                  <a:schemeClr val="dk1"/>
                </a:solidFill>
                <a:latin typeface="Verdana"/>
                <a:ea typeface="Verdana"/>
                <a:cs typeface="Verdana"/>
                <a:sym typeface="Verdana"/>
              </a:defRPr>
            </a:lvl3pPr>
            <a:lvl4pPr indent="0" lvl="3" marL="93980" marR="0" rtl="0" algn="l">
              <a:lnSpc>
                <a:spcPct val="100000"/>
              </a:lnSpc>
              <a:spcBef>
                <a:spcPts val="0"/>
              </a:spcBef>
              <a:buNone/>
              <a:defRPr b="0" i="0" sz="1000" u="none" cap="none" strike="noStrike">
                <a:solidFill>
                  <a:schemeClr val="dk1"/>
                </a:solidFill>
                <a:latin typeface="Verdana"/>
                <a:ea typeface="Verdana"/>
                <a:cs typeface="Verdana"/>
                <a:sym typeface="Verdana"/>
              </a:defRPr>
            </a:lvl4pPr>
            <a:lvl5pPr indent="0" lvl="4" marL="93980" marR="0" rtl="0" algn="l">
              <a:lnSpc>
                <a:spcPct val="100000"/>
              </a:lnSpc>
              <a:spcBef>
                <a:spcPts val="0"/>
              </a:spcBef>
              <a:buNone/>
              <a:defRPr b="0" i="0" sz="1000" u="none" cap="none" strike="noStrike">
                <a:solidFill>
                  <a:schemeClr val="dk1"/>
                </a:solidFill>
                <a:latin typeface="Verdana"/>
                <a:ea typeface="Verdana"/>
                <a:cs typeface="Verdana"/>
                <a:sym typeface="Verdana"/>
              </a:defRPr>
            </a:lvl5pPr>
            <a:lvl6pPr indent="0" lvl="5" marL="93980" marR="0" rtl="0" algn="l">
              <a:lnSpc>
                <a:spcPct val="100000"/>
              </a:lnSpc>
              <a:spcBef>
                <a:spcPts val="0"/>
              </a:spcBef>
              <a:buNone/>
              <a:defRPr b="0" i="0" sz="1000" u="none" cap="none" strike="noStrike">
                <a:solidFill>
                  <a:schemeClr val="dk1"/>
                </a:solidFill>
                <a:latin typeface="Verdana"/>
                <a:ea typeface="Verdana"/>
                <a:cs typeface="Verdana"/>
                <a:sym typeface="Verdana"/>
              </a:defRPr>
            </a:lvl6pPr>
            <a:lvl7pPr indent="0" lvl="6" marL="93980" marR="0" rtl="0" algn="l">
              <a:lnSpc>
                <a:spcPct val="100000"/>
              </a:lnSpc>
              <a:spcBef>
                <a:spcPts val="0"/>
              </a:spcBef>
              <a:buNone/>
              <a:defRPr b="0" i="0" sz="1000" u="none" cap="none" strike="noStrike">
                <a:solidFill>
                  <a:schemeClr val="dk1"/>
                </a:solidFill>
                <a:latin typeface="Verdana"/>
                <a:ea typeface="Verdana"/>
                <a:cs typeface="Verdana"/>
                <a:sym typeface="Verdana"/>
              </a:defRPr>
            </a:lvl7pPr>
            <a:lvl8pPr indent="0" lvl="7" marL="93980" marR="0" rtl="0" algn="l">
              <a:lnSpc>
                <a:spcPct val="100000"/>
              </a:lnSpc>
              <a:spcBef>
                <a:spcPts val="0"/>
              </a:spcBef>
              <a:buNone/>
              <a:defRPr b="0" i="0" sz="1000" u="none" cap="none" strike="noStrike">
                <a:solidFill>
                  <a:schemeClr val="dk1"/>
                </a:solidFill>
                <a:latin typeface="Verdana"/>
                <a:ea typeface="Verdana"/>
                <a:cs typeface="Verdana"/>
                <a:sym typeface="Verdana"/>
              </a:defRPr>
            </a:lvl8pPr>
            <a:lvl9pPr indent="0" lvl="8" marL="93980" marR="0" rtl="0" algn="l">
              <a:lnSpc>
                <a:spcPct val="100000"/>
              </a:lnSpc>
              <a:spcBef>
                <a:spcPts val="0"/>
              </a:spcBef>
              <a:buNone/>
              <a:defRPr b="0" i="0" sz="1000" u="none" cap="none" strike="noStrike">
                <a:solidFill>
                  <a:schemeClr val="dk1"/>
                </a:solidFill>
                <a:latin typeface="Verdana"/>
                <a:ea typeface="Verdana"/>
                <a:cs typeface="Verdana"/>
                <a:sym typeface="Verdana"/>
              </a:defRPr>
            </a:lvl9pPr>
          </a:lstStyle>
          <a:p>
            <a:pPr indent="0" lvl="0" marL="9398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0" name="Shape 60"/>
        <p:cNvGrpSpPr/>
        <p:nvPr/>
      </p:nvGrpSpPr>
      <p:grpSpPr>
        <a:xfrm>
          <a:off x="0" y="0"/>
          <a:ext cx="0" cy="0"/>
          <a:chOff x="0" y="0"/>
          <a:chExt cx="0" cy="0"/>
        </a:xfrm>
      </p:grpSpPr>
      <p:sp>
        <p:nvSpPr>
          <p:cNvPr id="61" name="Google Shape;61;p15"/>
          <p:cNvSpPr txBox="1"/>
          <p:nvPr>
            <p:ph type="title"/>
          </p:nvPr>
        </p:nvSpPr>
        <p:spPr>
          <a:xfrm>
            <a:off x="1039864" y="168354"/>
            <a:ext cx="6565200" cy="217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28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 name="Google Shape;62;p15"/>
          <p:cNvSpPr txBox="1"/>
          <p:nvPr>
            <p:ph idx="1" type="body"/>
          </p:nvPr>
        </p:nvSpPr>
        <p:spPr>
          <a:xfrm>
            <a:off x="1106869" y="1187647"/>
            <a:ext cx="6943200" cy="15690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b="0" i="0">
                <a:solidFill>
                  <a:schemeClr val="dk1"/>
                </a:solidFill>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63" name="Google Shape;63;p15"/>
          <p:cNvSpPr txBox="1"/>
          <p:nvPr>
            <p:ph idx="11" type="ftr"/>
          </p:nvPr>
        </p:nvSpPr>
        <p:spPr>
          <a:xfrm>
            <a:off x="3111573" y="4783455"/>
            <a:ext cx="29286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5"/>
          <p:cNvSpPr txBox="1"/>
          <p:nvPr>
            <p:ph idx="10" type="dt"/>
          </p:nvPr>
        </p:nvSpPr>
        <p:spPr>
          <a:xfrm>
            <a:off x="457584" y="4783455"/>
            <a:ext cx="21048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5"/>
          <p:cNvSpPr txBox="1"/>
          <p:nvPr>
            <p:ph idx="12" type="sldNum"/>
          </p:nvPr>
        </p:nvSpPr>
        <p:spPr>
          <a:xfrm>
            <a:off x="7802368" y="4665817"/>
            <a:ext cx="288300" cy="153900"/>
          </a:xfrm>
          <a:prstGeom prst="rect">
            <a:avLst/>
          </a:prstGeom>
          <a:noFill/>
          <a:ln>
            <a:noFill/>
          </a:ln>
        </p:spPr>
        <p:txBody>
          <a:bodyPr anchorCtr="0" anchor="t" bIns="0" lIns="0" spcFirstLastPara="1" rIns="0" wrap="square" tIns="0">
            <a:spAutoFit/>
          </a:bodyPr>
          <a:lstStyle>
            <a:lvl1pPr indent="0" lvl="0" marL="93980" marR="0" rtl="0" algn="l">
              <a:lnSpc>
                <a:spcPct val="100000"/>
              </a:lnSpc>
              <a:spcBef>
                <a:spcPts val="0"/>
              </a:spcBef>
              <a:buNone/>
              <a:defRPr b="0" i="0" sz="1000">
                <a:solidFill>
                  <a:schemeClr val="dk1"/>
                </a:solidFill>
                <a:latin typeface="Verdana"/>
                <a:ea typeface="Verdana"/>
                <a:cs typeface="Verdana"/>
                <a:sym typeface="Verdana"/>
              </a:defRPr>
            </a:lvl1pPr>
            <a:lvl2pPr indent="0" lvl="1" marL="93980" marR="0" rtl="0" algn="l">
              <a:lnSpc>
                <a:spcPct val="100000"/>
              </a:lnSpc>
              <a:spcBef>
                <a:spcPts val="0"/>
              </a:spcBef>
              <a:buNone/>
              <a:defRPr b="0" i="0" sz="1000">
                <a:solidFill>
                  <a:schemeClr val="dk1"/>
                </a:solidFill>
                <a:latin typeface="Verdana"/>
                <a:ea typeface="Verdana"/>
                <a:cs typeface="Verdana"/>
                <a:sym typeface="Verdana"/>
              </a:defRPr>
            </a:lvl2pPr>
            <a:lvl3pPr indent="0" lvl="2" marL="93980" marR="0" rtl="0" algn="l">
              <a:lnSpc>
                <a:spcPct val="100000"/>
              </a:lnSpc>
              <a:spcBef>
                <a:spcPts val="0"/>
              </a:spcBef>
              <a:buNone/>
              <a:defRPr b="0" i="0" sz="1000">
                <a:solidFill>
                  <a:schemeClr val="dk1"/>
                </a:solidFill>
                <a:latin typeface="Verdana"/>
                <a:ea typeface="Verdana"/>
                <a:cs typeface="Verdana"/>
                <a:sym typeface="Verdana"/>
              </a:defRPr>
            </a:lvl3pPr>
            <a:lvl4pPr indent="0" lvl="3" marL="93980" marR="0" rtl="0" algn="l">
              <a:lnSpc>
                <a:spcPct val="100000"/>
              </a:lnSpc>
              <a:spcBef>
                <a:spcPts val="0"/>
              </a:spcBef>
              <a:buNone/>
              <a:defRPr b="0" i="0" sz="1000">
                <a:solidFill>
                  <a:schemeClr val="dk1"/>
                </a:solidFill>
                <a:latin typeface="Verdana"/>
                <a:ea typeface="Verdana"/>
                <a:cs typeface="Verdana"/>
                <a:sym typeface="Verdana"/>
              </a:defRPr>
            </a:lvl4pPr>
            <a:lvl5pPr indent="0" lvl="4" marL="93980" marR="0" rtl="0" algn="l">
              <a:lnSpc>
                <a:spcPct val="100000"/>
              </a:lnSpc>
              <a:spcBef>
                <a:spcPts val="0"/>
              </a:spcBef>
              <a:buNone/>
              <a:defRPr b="0" i="0" sz="1000">
                <a:solidFill>
                  <a:schemeClr val="dk1"/>
                </a:solidFill>
                <a:latin typeface="Verdana"/>
                <a:ea typeface="Verdana"/>
                <a:cs typeface="Verdana"/>
                <a:sym typeface="Verdana"/>
              </a:defRPr>
            </a:lvl5pPr>
            <a:lvl6pPr indent="0" lvl="5" marL="93980" marR="0" rtl="0" algn="l">
              <a:lnSpc>
                <a:spcPct val="100000"/>
              </a:lnSpc>
              <a:spcBef>
                <a:spcPts val="0"/>
              </a:spcBef>
              <a:buNone/>
              <a:defRPr b="0" i="0" sz="1000">
                <a:solidFill>
                  <a:schemeClr val="dk1"/>
                </a:solidFill>
                <a:latin typeface="Verdana"/>
                <a:ea typeface="Verdana"/>
                <a:cs typeface="Verdana"/>
                <a:sym typeface="Verdana"/>
              </a:defRPr>
            </a:lvl6pPr>
            <a:lvl7pPr indent="0" lvl="6" marL="93980" marR="0" rtl="0" algn="l">
              <a:lnSpc>
                <a:spcPct val="100000"/>
              </a:lnSpc>
              <a:spcBef>
                <a:spcPts val="0"/>
              </a:spcBef>
              <a:buNone/>
              <a:defRPr b="0" i="0" sz="1000">
                <a:solidFill>
                  <a:schemeClr val="dk1"/>
                </a:solidFill>
                <a:latin typeface="Verdana"/>
                <a:ea typeface="Verdana"/>
                <a:cs typeface="Verdana"/>
                <a:sym typeface="Verdana"/>
              </a:defRPr>
            </a:lvl7pPr>
            <a:lvl8pPr indent="0" lvl="7" marL="93980" marR="0" rtl="0" algn="l">
              <a:lnSpc>
                <a:spcPct val="100000"/>
              </a:lnSpc>
              <a:spcBef>
                <a:spcPts val="0"/>
              </a:spcBef>
              <a:buNone/>
              <a:defRPr b="0" i="0" sz="1000">
                <a:solidFill>
                  <a:schemeClr val="dk1"/>
                </a:solidFill>
                <a:latin typeface="Verdana"/>
                <a:ea typeface="Verdana"/>
                <a:cs typeface="Verdana"/>
                <a:sym typeface="Verdana"/>
              </a:defRPr>
            </a:lvl8pPr>
            <a:lvl9pPr indent="0" lvl="8" marL="93980" marR="0" rtl="0" algn="l">
              <a:lnSpc>
                <a:spcPct val="100000"/>
              </a:lnSpc>
              <a:spcBef>
                <a:spcPts val="0"/>
              </a:spcBef>
              <a:buNone/>
              <a:defRPr b="0" i="0" sz="1000">
                <a:solidFill>
                  <a:schemeClr val="dk1"/>
                </a:solidFill>
                <a:latin typeface="Verdana"/>
                <a:ea typeface="Verdana"/>
                <a:cs typeface="Verdana"/>
                <a:sym typeface="Verdana"/>
              </a:defRPr>
            </a:lvl9pPr>
          </a:lstStyle>
          <a:p>
            <a:pPr indent="0" lvl="0" marL="9398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6" name="Shape 66"/>
        <p:cNvGrpSpPr/>
        <p:nvPr/>
      </p:nvGrpSpPr>
      <p:grpSpPr>
        <a:xfrm>
          <a:off x="0" y="0"/>
          <a:ext cx="0" cy="0"/>
          <a:chOff x="0" y="0"/>
          <a:chExt cx="0" cy="0"/>
        </a:xfrm>
      </p:grpSpPr>
      <p:sp>
        <p:nvSpPr>
          <p:cNvPr id="67" name="Google Shape;67;p16"/>
          <p:cNvSpPr txBox="1"/>
          <p:nvPr>
            <p:ph type="ctrTitle"/>
          </p:nvPr>
        </p:nvSpPr>
        <p:spPr>
          <a:xfrm>
            <a:off x="686375" y="1594485"/>
            <a:ext cx="7779000" cy="1080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16"/>
          <p:cNvSpPr txBox="1"/>
          <p:nvPr>
            <p:ph idx="1" type="subTitle"/>
          </p:nvPr>
        </p:nvSpPr>
        <p:spPr>
          <a:xfrm>
            <a:off x="1372752" y="2880360"/>
            <a:ext cx="64062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16"/>
          <p:cNvSpPr txBox="1"/>
          <p:nvPr>
            <p:ph idx="11" type="ftr"/>
          </p:nvPr>
        </p:nvSpPr>
        <p:spPr>
          <a:xfrm>
            <a:off x="3111573" y="4783455"/>
            <a:ext cx="29286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6"/>
          <p:cNvSpPr txBox="1"/>
          <p:nvPr>
            <p:ph idx="10" type="dt"/>
          </p:nvPr>
        </p:nvSpPr>
        <p:spPr>
          <a:xfrm>
            <a:off x="457584" y="4783455"/>
            <a:ext cx="21048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6"/>
          <p:cNvSpPr txBox="1"/>
          <p:nvPr>
            <p:ph idx="12" type="sldNum"/>
          </p:nvPr>
        </p:nvSpPr>
        <p:spPr>
          <a:xfrm>
            <a:off x="7802368" y="4665817"/>
            <a:ext cx="288300" cy="153900"/>
          </a:xfrm>
          <a:prstGeom prst="rect">
            <a:avLst/>
          </a:prstGeom>
          <a:noFill/>
          <a:ln>
            <a:noFill/>
          </a:ln>
        </p:spPr>
        <p:txBody>
          <a:bodyPr anchorCtr="0" anchor="t" bIns="0" lIns="0" spcFirstLastPara="1" rIns="0" wrap="square" tIns="0">
            <a:spAutoFit/>
          </a:bodyPr>
          <a:lstStyle>
            <a:lvl1pPr indent="0" lvl="0" marL="93980" marR="0" rtl="0" algn="l">
              <a:lnSpc>
                <a:spcPct val="100000"/>
              </a:lnSpc>
              <a:spcBef>
                <a:spcPts val="0"/>
              </a:spcBef>
              <a:buNone/>
              <a:defRPr b="0" i="0" sz="1000">
                <a:solidFill>
                  <a:schemeClr val="dk1"/>
                </a:solidFill>
                <a:latin typeface="Verdana"/>
                <a:ea typeface="Verdana"/>
                <a:cs typeface="Verdana"/>
                <a:sym typeface="Verdana"/>
              </a:defRPr>
            </a:lvl1pPr>
            <a:lvl2pPr indent="0" lvl="1" marL="93980" marR="0" rtl="0" algn="l">
              <a:lnSpc>
                <a:spcPct val="100000"/>
              </a:lnSpc>
              <a:spcBef>
                <a:spcPts val="0"/>
              </a:spcBef>
              <a:buNone/>
              <a:defRPr b="0" i="0" sz="1000">
                <a:solidFill>
                  <a:schemeClr val="dk1"/>
                </a:solidFill>
                <a:latin typeface="Verdana"/>
                <a:ea typeface="Verdana"/>
                <a:cs typeface="Verdana"/>
                <a:sym typeface="Verdana"/>
              </a:defRPr>
            </a:lvl2pPr>
            <a:lvl3pPr indent="0" lvl="2" marL="93980" marR="0" rtl="0" algn="l">
              <a:lnSpc>
                <a:spcPct val="100000"/>
              </a:lnSpc>
              <a:spcBef>
                <a:spcPts val="0"/>
              </a:spcBef>
              <a:buNone/>
              <a:defRPr b="0" i="0" sz="1000">
                <a:solidFill>
                  <a:schemeClr val="dk1"/>
                </a:solidFill>
                <a:latin typeface="Verdana"/>
                <a:ea typeface="Verdana"/>
                <a:cs typeface="Verdana"/>
                <a:sym typeface="Verdana"/>
              </a:defRPr>
            </a:lvl3pPr>
            <a:lvl4pPr indent="0" lvl="3" marL="93980" marR="0" rtl="0" algn="l">
              <a:lnSpc>
                <a:spcPct val="100000"/>
              </a:lnSpc>
              <a:spcBef>
                <a:spcPts val="0"/>
              </a:spcBef>
              <a:buNone/>
              <a:defRPr b="0" i="0" sz="1000">
                <a:solidFill>
                  <a:schemeClr val="dk1"/>
                </a:solidFill>
                <a:latin typeface="Verdana"/>
                <a:ea typeface="Verdana"/>
                <a:cs typeface="Verdana"/>
                <a:sym typeface="Verdana"/>
              </a:defRPr>
            </a:lvl4pPr>
            <a:lvl5pPr indent="0" lvl="4" marL="93980" marR="0" rtl="0" algn="l">
              <a:lnSpc>
                <a:spcPct val="100000"/>
              </a:lnSpc>
              <a:spcBef>
                <a:spcPts val="0"/>
              </a:spcBef>
              <a:buNone/>
              <a:defRPr b="0" i="0" sz="1000">
                <a:solidFill>
                  <a:schemeClr val="dk1"/>
                </a:solidFill>
                <a:latin typeface="Verdana"/>
                <a:ea typeface="Verdana"/>
                <a:cs typeface="Verdana"/>
                <a:sym typeface="Verdana"/>
              </a:defRPr>
            </a:lvl5pPr>
            <a:lvl6pPr indent="0" lvl="5" marL="93980" marR="0" rtl="0" algn="l">
              <a:lnSpc>
                <a:spcPct val="100000"/>
              </a:lnSpc>
              <a:spcBef>
                <a:spcPts val="0"/>
              </a:spcBef>
              <a:buNone/>
              <a:defRPr b="0" i="0" sz="1000">
                <a:solidFill>
                  <a:schemeClr val="dk1"/>
                </a:solidFill>
                <a:latin typeface="Verdana"/>
                <a:ea typeface="Verdana"/>
                <a:cs typeface="Verdana"/>
                <a:sym typeface="Verdana"/>
              </a:defRPr>
            </a:lvl6pPr>
            <a:lvl7pPr indent="0" lvl="6" marL="93980" marR="0" rtl="0" algn="l">
              <a:lnSpc>
                <a:spcPct val="100000"/>
              </a:lnSpc>
              <a:spcBef>
                <a:spcPts val="0"/>
              </a:spcBef>
              <a:buNone/>
              <a:defRPr b="0" i="0" sz="1000">
                <a:solidFill>
                  <a:schemeClr val="dk1"/>
                </a:solidFill>
                <a:latin typeface="Verdana"/>
                <a:ea typeface="Verdana"/>
                <a:cs typeface="Verdana"/>
                <a:sym typeface="Verdana"/>
              </a:defRPr>
            </a:lvl7pPr>
            <a:lvl8pPr indent="0" lvl="7" marL="93980" marR="0" rtl="0" algn="l">
              <a:lnSpc>
                <a:spcPct val="100000"/>
              </a:lnSpc>
              <a:spcBef>
                <a:spcPts val="0"/>
              </a:spcBef>
              <a:buNone/>
              <a:defRPr b="0" i="0" sz="1000">
                <a:solidFill>
                  <a:schemeClr val="dk1"/>
                </a:solidFill>
                <a:latin typeface="Verdana"/>
                <a:ea typeface="Verdana"/>
                <a:cs typeface="Verdana"/>
                <a:sym typeface="Verdana"/>
              </a:defRPr>
            </a:lvl8pPr>
            <a:lvl9pPr indent="0" lvl="8" marL="93980" marR="0" rtl="0" algn="l">
              <a:lnSpc>
                <a:spcPct val="100000"/>
              </a:lnSpc>
              <a:spcBef>
                <a:spcPts val="0"/>
              </a:spcBef>
              <a:buNone/>
              <a:defRPr b="0" i="0" sz="1000">
                <a:solidFill>
                  <a:schemeClr val="dk1"/>
                </a:solidFill>
                <a:latin typeface="Verdana"/>
                <a:ea typeface="Verdana"/>
                <a:cs typeface="Verdana"/>
                <a:sym typeface="Verdana"/>
              </a:defRPr>
            </a:lvl9pPr>
          </a:lstStyle>
          <a:p>
            <a:pPr indent="0" lvl="0" marL="9398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2" name="Shape 72"/>
        <p:cNvGrpSpPr/>
        <p:nvPr/>
      </p:nvGrpSpPr>
      <p:grpSpPr>
        <a:xfrm>
          <a:off x="0" y="0"/>
          <a:ext cx="0" cy="0"/>
          <a:chOff x="0" y="0"/>
          <a:chExt cx="0" cy="0"/>
        </a:xfrm>
      </p:grpSpPr>
      <p:sp>
        <p:nvSpPr>
          <p:cNvPr id="73" name="Google Shape;73;p17"/>
          <p:cNvSpPr txBox="1"/>
          <p:nvPr>
            <p:ph type="title"/>
          </p:nvPr>
        </p:nvSpPr>
        <p:spPr>
          <a:xfrm>
            <a:off x="1039864" y="168354"/>
            <a:ext cx="6565200" cy="217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28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7"/>
          <p:cNvSpPr txBox="1"/>
          <p:nvPr>
            <p:ph idx="1" type="body"/>
          </p:nvPr>
        </p:nvSpPr>
        <p:spPr>
          <a:xfrm>
            <a:off x="457584" y="1183005"/>
            <a:ext cx="3981000" cy="33945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75" name="Google Shape;75;p17"/>
          <p:cNvSpPr txBox="1"/>
          <p:nvPr>
            <p:ph idx="2" type="body"/>
          </p:nvPr>
        </p:nvSpPr>
        <p:spPr>
          <a:xfrm>
            <a:off x="4713116" y="1183005"/>
            <a:ext cx="3981000" cy="33945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76" name="Google Shape;76;p17"/>
          <p:cNvSpPr txBox="1"/>
          <p:nvPr>
            <p:ph idx="11" type="ftr"/>
          </p:nvPr>
        </p:nvSpPr>
        <p:spPr>
          <a:xfrm>
            <a:off x="3111573" y="4783455"/>
            <a:ext cx="29286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7"/>
          <p:cNvSpPr txBox="1"/>
          <p:nvPr>
            <p:ph idx="10" type="dt"/>
          </p:nvPr>
        </p:nvSpPr>
        <p:spPr>
          <a:xfrm>
            <a:off x="457584" y="4783455"/>
            <a:ext cx="21048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7"/>
          <p:cNvSpPr txBox="1"/>
          <p:nvPr>
            <p:ph idx="12" type="sldNum"/>
          </p:nvPr>
        </p:nvSpPr>
        <p:spPr>
          <a:xfrm>
            <a:off x="7802368" y="4665817"/>
            <a:ext cx="288300" cy="153900"/>
          </a:xfrm>
          <a:prstGeom prst="rect">
            <a:avLst/>
          </a:prstGeom>
          <a:noFill/>
          <a:ln>
            <a:noFill/>
          </a:ln>
        </p:spPr>
        <p:txBody>
          <a:bodyPr anchorCtr="0" anchor="t" bIns="0" lIns="0" spcFirstLastPara="1" rIns="0" wrap="square" tIns="0">
            <a:spAutoFit/>
          </a:bodyPr>
          <a:lstStyle>
            <a:lvl1pPr indent="0" lvl="0" marL="93980" marR="0" rtl="0" algn="l">
              <a:lnSpc>
                <a:spcPct val="100000"/>
              </a:lnSpc>
              <a:spcBef>
                <a:spcPts val="0"/>
              </a:spcBef>
              <a:buNone/>
              <a:defRPr b="0" i="0" sz="1000">
                <a:solidFill>
                  <a:schemeClr val="dk1"/>
                </a:solidFill>
                <a:latin typeface="Verdana"/>
                <a:ea typeface="Verdana"/>
                <a:cs typeface="Verdana"/>
                <a:sym typeface="Verdana"/>
              </a:defRPr>
            </a:lvl1pPr>
            <a:lvl2pPr indent="0" lvl="1" marL="93980" marR="0" rtl="0" algn="l">
              <a:lnSpc>
                <a:spcPct val="100000"/>
              </a:lnSpc>
              <a:spcBef>
                <a:spcPts val="0"/>
              </a:spcBef>
              <a:buNone/>
              <a:defRPr b="0" i="0" sz="1000">
                <a:solidFill>
                  <a:schemeClr val="dk1"/>
                </a:solidFill>
                <a:latin typeface="Verdana"/>
                <a:ea typeface="Verdana"/>
                <a:cs typeface="Verdana"/>
                <a:sym typeface="Verdana"/>
              </a:defRPr>
            </a:lvl2pPr>
            <a:lvl3pPr indent="0" lvl="2" marL="93980" marR="0" rtl="0" algn="l">
              <a:lnSpc>
                <a:spcPct val="100000"/>
              </a:lnSpc>
              <a:spcBef>
                <a:spcPts val="0"/>
              </a:spcBef>
              <a:buNone/>
              <a:defRPr b="0" i="0" sz="1000">
                <a:solidFill>
                  <a:schemeClr val="dk1"/>
                </a:solidFill>
                <a:latin typeface="Verdana"/>
                <a:ea typeface="Verdana"/>
                <a:cs typeface="Verdana"/>
                <a:sym typeface="Verdana"/>
              </a:defRPr>
            </a:lvl3pPr>
            <a:lvl4pPr indent="0" lvl="3" marL="93980" marR="0" rtl="0" algn="l">
              <a:lnSpc>
                <a:spcPct val="100000"/>
              </a:lnSpc>
              <a:spcBef>
                <a:spcPts val="0"/>
              </a:spcBef>
              <a:buNone/>
              <a:defRPr b="0" i="0" sz="1000">
                <a:solidFill>
                  <a:schemeClr val="dk1"/>
                </a:solidFill>
                <a:latin typeface="Verdana"/>
                <a:ea typeface="Verdana"/>
                <a:cs typeface="Verdana"/>
                <a:sym typeface="Verdana"/>
              </a:defRPr>
            </a:lvl4pPr>
            <a:lvl5pPr indent="0" lvl="4" marL="93980" marR="0" rtl="0" algn="l">
              <a:lnSpc>
                <a:spcPct val="100000"/>
              </a:lnSpc>
              <a:spcBef>
                <a:spcPts val="0"/>
              </a:spcBef>
              <a:buNone/>
              <a:defRPr b="0" i="0" sz="1000">
                <a:solidFill>
                  <a:schemeClr val="dk1"/>
                </a:solidFill>
                <a:latin typeface="Verdana"/>
                <a:ea typeface="Verdana"/>
                <a:cs typeface="Verdana"/>
                <a:sym typeface="Verdana"/>
              </a:defRPr>
            </a:lvl5pPr>
            <a:lvl6pPr indent="0" lvl="5" marL="93980" marR="0" rtl="0" algn="l">
              <a:lnSpc>
                <a:spcPct val="100000"/>
              </a:lnSpc>
              <a:spcBef>
                <a:spcPts val="0"/>
              </a:spcBef>
              <a:buNone/>
              <a:defRPr b="0" i="0" sz="1000">
                <a:solidFill>
                  <a:schemeClr val="dk1"/>
                </a:solidFill>
                <a:latin typeface="Verdana"/>
                <a:ea typeface="Verdana"/>
                <a:cs typeface="Verdana"/>
                <a:sym typeface="Verdana"/>
              </a:defRPr>
            </a:lvl6pPr>
            <a:lvl7pPr indent="0" lvl="6" marL="93980" marR="0" rtl="0" algn="l">
              <a:lnSpc>
                <a:spcPct val="100000"/>
              </a:lnSpc>
              <a:spcBef>
                <a:spcPts val="0"/>
              </a:spcBef>
              <a:buNone/>
              <a:defRPr b="0" i="0" sz="1000">
                <a:solidFill>
                  <a:schemeClr val="dk1"/>
                </a:solidFill>
                <a:latin typeface="Verdana"/>
                <a:ea typeface="Verdana"/>
                <a:cs typeface="Verdana"/>
                <a:sym typeface="Verdana"/>
              </a:defRPr>
            </a:lvl7pPr>
            <a:lvl8pPr indent="0" lvl="7" marL="93980" marR="0" rtl="0" algn="l">
              <a:lnSpc>
                <a:spcPct val="100000"/>
              </a:lnSpc>
              <a:spcBef>
                <a:spcPts val="0"/>
              </a:spcBef>
              <a:buNone/>
              <a:defRPr b="0" i="0" sz="1000">
                <a:solidFill>
                  <a:schemeClr val="dk1"/>
                </a:solidFill>
                <a:latin typeface="Verdana"/>
                <a:ea typeface="Verdana"/>
                <a:cs typeface="Verdana"/>
                <a:sym typeface="Verdana"/>
              </a:defRPr>
            </a:lvl8pPr>
            <a:lvl9pPr indent="0" lvl="8" marL="93980" marR="0" rtl="0" algn="l">
              <a:lnSpc>
                <a:spcPct val="100000"/>
              </a:lnSpc>
              <a:spcBef>
                <a:spcPts val="0"/>
              </a:spcBef>
              <a:buNone/>
              <a:defRPr b="0" i="0" sz="1000">
                <a:solidFill>
                  <a:schemeClr val="dk1"/>
                </a:solidFill>
                <a:latin typeface="Verdana"/>
                <a:ea typeface="Verdana"/>
                <a:cs typeface="Verdana"/>
                <a:sym typeface="Verdana"/>
              </a:defRPr>
            </a:lvl9pPr>
          </a:lstStyle>
          <a:p>
            <a:pPr indent="0" lvl="0" marL="9398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9" name="Shape 79"/>
        <p:cNvGrpSpPr/>
        <p:nvPr/>
      </p:nvGrpSpPr>
      <p:grpSpPr>
        <a:xfrm>
          <a:off x="0" y="0"/>
          <a:ext cx="0" cy="0"/>
          <a:chOff x="0" y="0"/>
          <a:chExt cx="0" cy="0"/>
        </a:xfrm>
      </p:grpSpPr>
      <p:sp>
        <p:nvSpPr>
          <p:cNvPr id="80" name="Google Shape;80;p18"/>
          <p:cNvSpPr txBox="1"/>
          <p:nvPr>
            <p:ph type="title"/>
          </p:nvPr>
        </p:nvSpPr>
        <p:spPr>
          <a:xfrm>
            <a:off x="1039864" y="168354"/>
            <a:ext cx="6565200" cy="217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28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 name="Google Shape;81;p18"/>
          <p:cNvSpPr txBox="1"/>
          <p:nvPr>
            <p:ph idx="11" type="ftr"/>
          </p:nvPr>
        </p:nvSpPr>
        <p:spPr>
          <a:xfrm>
            <a:off x="3111573" y="4783455"/>
            <a:ext cx="29286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8"/>
          <p:cNvSpPr txBox="1"/>
          <p:nvPr>
            <p:ph idx="10" type="dt"/>
          </p:nvPr>
        </p:nvSpPr>
        <p:spPr>
          <a:xfrm>
            <a:off x="457584" y="4783455"/>
            <a:ext cx="21048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8"/>
          <p:cNvSpPr txBox="1"/>
          <p:nvPr>
            <p:ph idx="12" type="sldNum"/>
          </p:nvPr>
        </p:nvSpPr>
        <p:spPr>
          <a:xfrm>
            <a:off x="7802368" y="4665817"/>
            <a:ext cx="288300" cy="153900"/>
          </a:xfrm>
          <a:prstGeom prst="rect">
            <a:avLst/>
          </a:prstGeom>
          <a:noFill/>
          <a:ln>
            <a:noFill/>
          </a:ln>
        </p:spPr>
        <p:txBody>
          <a:bodyPr anchorCtr="0" anchor="t" bIns="0" lIns="0" spcFirstLastPara="1" rIns="0" wrap="square" tIns="0">
            <a:spAutoFit/>
          </a:bodyPr>
          <a:lstStyle>
            <a:lvl1pPr indent="0" lvl="0" marL="93980" marR="0" rtl="0" algn="l">
              <a:lnSpc>
                <a:spcPct val="100000"/>
              </a:lnSpc>
              <a:spcBef>
                <a:spcPts val="0"/>
              </a:spcBef>
              <a:buNone/>
              <a:defRPr b="0" i="0" sz="1000">
                <a:solidFill>
                  <a:schemeClr val="dk1"/>
                </a:solidFill>
                <a:latin typeface="Verdana"/>
                <a:ea typeface="Verdana"/>
                <a:cs typeface="Verdana"/>
                <a:sym typeface="Verdana"/>
              </a:defRPr>
            </a:lvl1pPr>
            <a:lvl2pPr indent="0" lvl="1" marL="93980" marR="0" rtl="0" algn="l">
              <a:lnSpc>
                <a:spcPct val="100000"/>
              </a:lnSpc>
              <a:spcBef>
                <a:spcPts val="0"/>
              </a:spcBef>
              <a:buNone/>
              <a:defRPr b="0" i="0" sz="1000">
                <a:solidFill>
                  <a:schemeClr val="dk1"/>
                </a:solidFill>
                <a:latin typeface="Verdana"/>
                <a:ea typeface="Verdana"/>
                <a:cs typeface="Verdana"/>
                <a:sym typeface="Verdana"/>
              </a:defRPr>
            </a:lvl2pPr>
            <a:lvl3pPr indent="0" lvl="2" marL="93980" marR="0" rtl="0" algn="l">
              <a:lnSpc>
                <a:spcPct val="100000"/>
              </a:lnSpc>
              <a:spcBef>
                <a:spcPts val="0"/>
              </a:spcBef>
              <a:buNone/>
              <a:defRPr b="0" i="0" sz="1000">
                <a:solidFill>
                  <a:schemeClr val="dk1"/>
                </a:solidFill>
                <a:latin typeface="Verdana"/>
                <a:ea typeface="Verdana"/>
                <a:cs typeface="Verdana"/>
                <a:sym typeface="Verdana"/>
              </a:defRPr>
            </a:lvl3pPr>
            <a:lvl4pPr indent="0" lvl="3" marL="93980" marR="0" rtl="0" algn="l">
              <a:lnSpc>
                <a:spcPct val="100000"/>
              </a:lnSpc>
              <a:spcBef>
                <a:spcPts val="0"/>
              </a:spcBef>
              <a:buNone/>
              <a:defRPr b="0" i="0" sz="1000">
                <a:solidFill>
                  <a:schemeClr val="dk1"/>
                </a:solidFill>
                <a:latin typeface="Verdana"/>
                <a:ea typeface="Verdana"/>
                <a:cs typeface="Verdana"/>
                <a:sym typeface="Verdana"/>
              </a:defRPr>
            </a:lvl4pPr>
            <a:lvl5pPr indent="0" lvl="4" marL="93980" marR="0" rtl="0" algn="l">
              <a:lnSpc>
                <a:spcPct val="100000"/>
              </a:lnSpc>
              <a:spcBef>
                <a:spcPts val="0"/>
              </a:spcBef>
              <a:buNone/>
              <a:defRPr b="0" i="0" sz="1000">
                <a:solidFill>
                  <a:schemeClr val="dk1"/>
                </a:solidFill>
                <a:latin typeface="Verdana"/>
                <a:ea typeface="Verdana"/>
                <a:cs typeface="Verdana"/>
                <a:sym typeface="Verdana"/>
              </a:defRPr>
            </a:lvl5pPr>
            <a:lvl6pPr indent="0" lvl="5" marL="93980" marR="0" rtl="0" algn="l">
              <a:lnSpc>
                <a:spcPct val="100000"/>
              </a:lnSpc>
              <a:spcBef>
                <a:spcPts val="0"/>
              </a:spcBef>
              <a:buNone/>
              <a:defRPr b="0" i="0" sz="1000">
                <a:solidFill>
                  <a:schemeClr val="dk1"/>
                </a:solidFill>
                <a:latin typeface="Verdana"/>
                <a:ea typeface="Verdana"/>
                <a:cs typeface="Verdana"/>
                <a:sym typeface="Verdana"/>
              </a:defRPr>
            </a:lvl6pPr>
            <a:lvl7pPr indent="0" lvl="6" marL="93980" marR="0" rtl="0" algn="l">
              <a:lnSpc>
                <a:spcPct val="100000"/>
              </a:lnSpc>
              <a:spcBef>
                <a:spcPts val="0"/>
              </a:spcBef>
              <a:buNone/>
              <a:defRPr b="0" i="0" sz="1000">
                <a:solidFill>
                  <a:schemeClr val="dk1"/>
                </a:solidFill>
                <a:latin typeface="Verdana"/>
                <a:ea typeface="Verdana"/>
                <a:cs typeface="Verdana"/>
                <a:sym typeface="Verdana"/>
              </a:defRPr>
            </a:lvl7pPr>
            <a:lvl8pPr indent="0" lvl="7" marL="93980" marR="0" rtl="0" algn="l">
              <a:lnSpc>
                <a:spcPct val="100000"/>
              </a:lnSpc>
              <a:spcBef>
                <a:spcPts val="0"/>
              </a:spcBef>
              <a:buNone/>
              <a:defRPr b="0" i="0" sz="1000">
                <a:solidFill>
                  <a:schemeClr val="dk1"/>
                </a:solidFill>
                <a:latin typeface="Verdana"/>
                <a:ea typeface="Verdana"/>
                <a:cs typeface="Verdana"/>
                <a:sym typeface="Verdana"/>
              </a:defRPr>
            </a:lvl8pPr>
            <a:lvl9pPr indent="0" lvl="8" marL="93980" marR="0" rtl="0" algn="l">
              <a:lnSpc>
                <a:spcPct val="100000"/>
              </a:lnSpc>
              <a:spcBef>
                <a:spcPts val="0"/>
              </a:spcBef>
              <a:buNone/>
              <a:defRPr b="0" i="0" sz="1000">
                <a:solidFill>
                  <a:schemeClr val="dk1"/>
                </a:solidFill>
                <a:latin typeface="Verdana"/>
                <a:ea typeface="Verdana"/>
                <a:cs typeface="Verdana"/>
                <a:sym typeface="Verdana"/>
              </a:defRPr>
            </a:lvl9pPr>
          </a:lstStyle>
          <a:p>
            <a:pPr indent="0" lvl="0" marL="9398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039864" y="168354"/>
            <a:ext cx="6565200" cy="2175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800" u="none" cap="none" strike="noStrik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1106869" y="1187647"/>
            <a:ext cx="6943200" cy="15690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53" name="Google Shape;53;p13"/>
          <p:cNvSpPr txBox="1"/>
          <p:nvPr>
            <p:ph idx="11" type="ftr"/>
          </p:nvPr>
        </p:nvSpPr>
        <p:spPr>
          <a:xfrm>
            <a:off x="3111573" y="4783455"/>
            <a:ext cx="2928600" cy="2571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4" name="Google Shape;54;p13"/>
          <p:cNvSpPr txBox="1"/>
          <p:nvPr>
            <p:ph idx="10" type="dt"/>
          </p:nvPr>
        </p:nvSpPr>
        <p:spPr>
          <a:xfrm>
            <a:off x="457584" y="4783455"/>
            <a:ext cx="2104800" cy="257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5" name="Google Shape;55;p13"/>
          <p:cNvSpPr txBox="1"/>
          <p:nvPr>
            <p:ph idx="12" type="sldNum"/>
          </p:nvPr>
        </p:nvSpPr>
        <p:spPr>
          <a:xfrm>
            <a:off x="7802368" y="4665817"/>
            <a:ext cx="288300" cy="153900"/>
          </a:xfrm>
          <a:prstGeom prst="rect">
            <a:avLst/>
          </a:prstGeom>
          <a:noFill/>
          <a:ln>
            <a:noFill/>
          </a:ln>
        </p:spPr>
        <p:txBody>
          <a:bodyPr anchorCtr="0" anchor="t" bIns="0" lIns="0" spcFirstLastPara="1" rIns="0" wrap="square" tIns="0">
            <a:spAutoFit/>
          </a:bodyPr>
          <a:lstStyle>
            <a:lvl1pPr indent="0" lvl="0" marL="93980" marR="0" rtl="0" algn="l">
              <a:lnSpc>
                <a:spcPct val="100000"/>
              </a:lnSpc>
              <a:spcBef>
                <a:spcPts val="0"/>
              </a:spcBef>
              <a:buNone/>
              <a:defRPr b="0" i="0" sz="1000" u="none" cap="none" strike="noStrike">
                <a:solidFill>
                  <a:schemeClr val="dk1"/>
                </a:solidFill>
                <a:latin typeface="Verdana"/>
                <a:ea typeface="Verdana"/>
                <a:cs typeface="Verdana"/>
                <a:sym typeface="Verdana"/>
              </a:defRPr>
            </a:lvl1pPr>
            <a:lvl2pPr indent="0" lvl="1" marL="93980" marR="0" rtl="0" algn="l">
              <a:lnSpc>
                <a:spcPct val="100000"/>
              </a:lnSpc>
              <a:spcBef>
                <a:spcPts val="0"/>
              </a:spcBef>
              <a:buNone/>
              <a:defRPr b="0" i="0" sz="1000" u="none" cap="none" strike="noStrike">
                <a:solidFill>
                  <a:schemeClr val="dk1"/>
                </a:solidFill>
                <a:latin typeface="Verdana"/>
                <a:ea typeface="Verdana"/>
                <a:cs typeface="Verdana"/>
                <a:sym typeface="Verdana"/>
              </a:defRPr>
            </a:lvl2pPr>
            <a:lvl3pPr indent="0" lvl="2" marL="93980" marR="0" rtl="0" algn="l">
              <a:lnSpc>
                <a:spcPct val="100000"/>
              </a:lnSpc>
              <a:spcBef>
                <a:spcPts val="0"/>
              </a:spcBef>
              <a:buNone/>
              <a:defRPr b="0" i="0" sz="1000" u="none" cap="none" strike="noStrike">
                <a:solidFill>
                  <a:schemeClr val="dk1"/>
                </a:solidFill>
                <a:latin typeface="Verdana"/>
                <a:ea typeface="Verdana"/>
                <a:cs typeface="Verdana"/>
                <a:sym typeface="Verdana"/>
              </a:defRPr>
            </a:lvl3pPr>
            <a:lvl4pPr indent="0" lvl="3" marL="93980" marR="0" rtl="0" algn="l">
              <a:lnSpc>
                <a:spcPct val="100000"/>
              </a:lnSpc>
              <a:spcBef>
                <a:spcPts val="0"/>
              </a:spcBef>
              <a:buNone/>
              <a:defRPr b="0" i="0" sz="1000" u="none" cap="none" strike="noStrike">
                <a:solidFill>
                  <a:schemeClr val="dk1"/>
                </a:solidFill>
                <a:latin typeface="Verdana"/>
                <a:ea typeface="Verdana"/>
                <a:cs typeface="Verdana"/>
                <a:sym typeface="Verdana"/>
              </a:defRPr>
            </a:lvl4pPr>
            <a:lvl5pPr indent="0" lvl="4" marL="93980" marR="0" rtl="0" algn="l">
              <a:lnSpc>
                <a:spcPct val="100000"/>
              </a:lnSpc>
              <a:spcBef>
                <a:spcPts val="0"/>
              </a:spcBef>
              <a:buNone/>
              <a:defRPr b="0" i="0" sz="1000" u="none" cap="none" strike="noStrike">
                <a:solidFill>
                  <a:schemeClr val="dk1"/>
                </a:solidFill>
                <a:latin typeface="Verdana"/>
                <a:ea typeface="Verdana"/>
                <a:cs typeface="Verdana"/>
                <a:sym typeface="Verdana"/>
              </a:defRPr>
            </a:lvl5pPr>
            <a:lvl6pPr indent="0" lvl="5" marL="93980" marR="0" rtl="0" algn="l">
              <a:lnSpc>
                <a:spcPct val="100000"/>
              </a:lnSpc>
              <a:spcBef>
                <a:spcPts val="0"/>
              </a:spcBef>
              <a:buNone/>
              <a:defRPr b="0" i="0" sz="1000" u="none" cap="none" strike="noStrike">
                <a:solidFill>
                  <a:schemeClr val="dk1"/>
                </a:solidFill>
                <a:latin typeface="Verdana"/>
                <a:ea typeface="Verdana"/>
                <a:cs typeface="Verdana"/>
                <a:sym typeface="Verdana"/>
              </a:defRPr>
            </a:lvl6pPr>
            <a:lvl7pPr indent="0" lvl="6" marL="93980" marR="0" rtl="0" algn="l">
              <a:lnSpc>
                <a:spcPct val="100000"/>
              </a:lnSpc>
              <a:spcBef>
                <a:spcPts val="0"/>
              </a:spcBef>
              <a:buNone/>
              <a:defRPr b="0" i="0" sz="1000" u="none" cap="none" strike="noStrike">
                <a:solidFill>
                  <a:schemeClr val="dk1"/>
                </a:solidFill>
                <a:latin typeface="Verdana"/>
                <a:ea typeface="Verdana"/>
                <a:cs typeface="Verdana"/>
                <a:sym typeface="Verdana"/>
              </a:defRPr>
            </a:lvl7pPr>
            <a:lvl8pPr indent="0" lvl="7" marL="93980" marR="0" rtl="0" algn="l">
              <a:lnSpc>
                <a:spcPct val="100000"/>
              </a:lnSpc>
              <a:spcBef>
                <a:spcPts val="0"/>
              </a:spcBef>
              <a:buNone/>
              <a:defRPr b="0" i="0" sz="1000" u="none" cap="none" strike="noStrike">
                <a:solidFill>
                  <a:schemeClr val="dk1"/>
                </a:solidFill>
                <a:latin typeface="Verdana"/>
                <a:ea typeface="Verdana"/>
                <a:cs typeface="Verdana"/>
                <a:sym typeface="Verdana"/>
              </a:defRPr>
            </a:lvl8pPr>
            <a:lvl9pPr indent="0" lvl="8" marL="93980" marR="0" rtl="0" algn="l">
              <a:lnSpc>
                <a:spcPct val="100000"/>
              </a:lnSpc>
              <a:spcBef>
                <a:spcPts val="0"/>
              </a:spcBef>
              <a:buNone/>
              <a:defRPr b="0" i="0" sz="1000" u="none" cap="none" strike="noStrike">
                <a:solidFill>
                  <a:schemeClr val="dk1"/>
                </a:solidFill>
                <a:latin typeface="Verdana"/>
                <a:ea typeface="Verdana"/>
                <a:cs typeface="Verdana"/>
                <a:sym typeface="Verdana"/>
              </a:defRPr>
            </a:lvl9pPr>
          </a:lstStyle>
          <a:p>
            <a:pPr indent="0" lvl="0" marL="93980" rtl="0" algn="l">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Matplotlib</a:t>
            </a:r>
            <a:endParaRPr/>
          </a:p>
        </p:txBody>
      </p:sp>
      <p:sp>
        <p:nvSpPr>
          <p:cNvPr id="89" name="Google Shape;89;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1039864" y="168354"/>
            <a:ext cx="6565200" cy="431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graphicFrame>
        <p:nvGraphicFramePr>
          <p:cNvPr id="173" name="Google Shape;173;p28"/>
          <p:cNvGraphicFramePr/>
          <p:nvPr/>
        </p:nvGraphicFramePr>
        <p:xfrm>
          <a:off x="306379" y="129111"/>
          <a:ext cx="3000000" cy="3000000"/>
        </p:xfrm>
        <a:graphic>
          <a:graphicData uri="http://schemas.openxmlformats.org/drawingml/2006/table">
            <a:tbl>
              <a:tblPr bandRow="1" firstRow="1">
                <a:noFill/>
                <a:tableStyleId>{C1521757-1699-495C-AC48-0113080EC90E}</a:tableStyleId>
              </a:tblPr>
              <a:tblGrid>
                <a:gridCol w="2865750"/>
                <a:gridCol w="2861300"/>
              </a:tblGrid>
              <a:tr h="274325">
                <a:tc>
                  <a:txBody>
                    <a:bodyPr/>
                    <a:lstStyle/>
                    <a:p>
                      <a:pPr indent="0" lvl="0" marL="67945" marR="0" rtl="0" algn="l">
                        <a:lnSpc>
                          <a:spcPct val="100000"/>
                        </a:lnSpc>
                        <a:spcBef>
                          <a:spcPts val="0"/>
                        </a:spcBef>
                        <a:spcAft>
                          <a:spcPts val="0"/>
                        </a:spcAft>
                        <a:buNone/>
                      </a:pPr>
                      <a:r>
                        <a:rPr b="1" lang="en" sz="1000" u="none" cap="none" strike="noStrike">
                          <a:latin typeface="Verdana"/>
                          <a:ea typeface="Verdana"/>
                          <a:cs typeface="Verdana"/>
                          <a:sym typeface="Verdana"/>
                        </a:rPr>
                        <a:t>Character</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68580" marR="0" rtl="0" algn="l">
                        <a:lnSpc>
                          <a:spcPct val="100000"/>
                        </a:lnSpc>
                        <a:spcBef>
                          <a:spcPts val="0"/>
                        </a:spcBef>
                        <a:spcAft>
                          <a:spcPts val="0"/>
                        </a:spcAft>
                        <a:buNone/>
                      </a:pPr>
                      <a:r>
                        <a:rPr b="1" lang="en" sz="1000" u="none" cap="none" strike="noStrike">
                          <a:latin typeface="Verdana"/>
                          <a:ea typeface="Verdana"/>
                          <a:cs typeface="Verdana"/>
                          <a:sym typeface="Verdana"/>
                        </a:rPr>
                        <a:t>Color</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275850">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‘b’</a:t>
                      </a:r>
                      <a:endParaRPr sz="1000" u="none" cap="none" strike="noStrike">
                        <a:latin typeface="Verdana"/>
                        <a:ea typeface="Verdana"/>
                        <a:cs typeface="Verdana"/>
                        <a:sym typeface="Verdana"/>
                      </a:endParaRPr>
                    </a:p>
                  </a:txBody>
                  <a:tcPr marT="38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 sz="1000" u="none" cap="none" strike="noStrike">
                          <a:latin typeface="Verdana"/>
                          <a:ea typeface="Verdana"/>
                          <a:cs typeface="Verdana"/>
                          <a:sym typeface="Verdana"/>
                        </a:rPr>
                        <a:t>Blue</a:t>
                      </a:r>
                      <a:endParaRPr sz="1000" u="none" cap="none" strike="noStrike">
                        <a:latin typeface="Verdana"/>
                        <a:ea typeface="Verdana"/>
                        <a:cs typeface="Verdana"/>
                        <a:sym typeface="Verdana"/>
                      </a:endParaRPr>
                    </a:p>
                  </a:txBody>
                  <a:tcPr marT="38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700">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‘g’</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 sz="1000" u="none" cap="none" strike="noStrike">
                          <a:latin typeface="Verdana"/>
                          <a:ea typeface="Verdana"/>
                          <a:cs typeface="Verdana"/>
                          <a:sym typeface="Verdana"/>
                        </a:rPr>
                        <a:t>Green</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32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‘r’</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 sz="1000" u="none" cap="none" strike="noStrike">
                          <a:latin typeface="Verdana"/>
                          <a:ea typeface="Verdana"/>
                          <a:cs typeface="Verdana"/>
                          <a:sym typeface="Verdana"/>
                        </a:rPr>
                        <a:t>Red</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32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‘c’</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 sz="1000" u="none" cap="none" strike="noStrike">
                          <a:latin typeface="Verdana"/>
                          <a:ea typeface="Verdana"/>
                          <a:cs typeface="Verdana"/>
                          <a:sym typeface="Verdana"/>
                        </a:rPr>
                        <a:t>Cyan</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32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‘m’</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 sz="1000" u="none" cap="none" strike="noStrike">
                          <a:latin typeface="Verdana"/>
                          <a:ea typeface="Verdana"/>
                          <a:cs typeface="Verdana"/>
                          <a:sym typeface="Verdana"/>
                        </a:rPr>
                        <a:t>Magenta</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32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‘y’</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 sz="1000" u="none" cap="none" strike="noStrike">
                          <a:latin typeface="Verdana"/>
                          <a:ea typeface="Verdana"/>
                          <a:cs typeface="Verdana"/>
                          <a:sym typeface="Verdana"/>
                        </a:rPr>
                        <a:t>Yellow</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32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‘k’</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 sz="1000" u="none" cap="none" strike="noStrike">
                          <a:latin typeface="Verdana"/>
                          <a:ea typeface="Verdana"/>
                          <a:cs typeface="Verdana"/>
                          <a:sym typeface="Verdana"/>
                        </a:rPr>
                        <a:t>Black</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5850">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‘w’</a:t>
                      </a:r>
                      <a:endParaRPr sz="1000" u="none" cap="none" strike="noStrike">
                        <a:latin typeface="Verdana"/>
                        <a:ea typeface="Verdana"/>
                        <a:cs typeface="Verdana"/>
                        <a:sym typeface="Verdana"/>
                      </a:endParaRPr>
                    </a:p>
                  </a:txBody>
                  <a:tcPr marT="38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 sz="1000" u="none" cap="none" strike="noStrike">
                          <a:latin typeface="Verdana"/>
                          <a:ea typeface="Verdana"/>
                          <a:cs typeface="Verdana"/>
                          <a:sym typeface="Verdana"/>
                        </a:rPr>
                        <a:t>White</a:t>
                      </a:r>
                      <a:endParaRPr sz="1000" u="none" cap="none" strike="noStrike">
                        <a:latin typeface="Verdana"/>
                        <a:ea typeface="Verdana"/>
                        <a:cs typeface="Verdana"/>
                        <a:sym typeface="Verdana"/>
                      </a:endParaRPr>
                    </a:p>
                  </a:txBody>
                  <a:tcPr marT="38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4" name="Google Shape;174;p28"/>
          <p:cNvSpPr txBox="1"/>
          <p:nvPr/>
        </p:nvSpPr>
        <p:spPr>
          <a:xfrm>
            <a:off x="306379" y="2682044"/>
            <a:ext cx="1089000" cy="212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 sz="1300">
                <a:latin typeface="Arial"/>
                <a:ea typeface="Arial"/>
                <a:cs typeface="Arial"/>
                <a:sym typeface="Arial"/>
              </a:rPr>
              <a:t>Marker codes</a:t>
            </a:r>
            <a:endParaRPr sz="1300">
              <a:latin typeface="Arial"/>
              <a:ea typeface="Arial"/>
              <a:cs typeface="Arial"/>
              <a:sym typeface="Arial"/>
            </a:endParaRPr>
          </a:p>
        </p:txBody>
      </p:sp>
      <p:graphicFrame>
        <p:nvGraphicFramePr>
          <p:cNvPr id="175" name="Google Shape;175;p28"/>
          <p:cNvGraphicFramePr/>
          <p:nvPr/>
        </p:nvGraphicFramePr>
        <p:xfrm>
          <a:off x="319079" y="2972111"/>
          <a:ext cx="3000000" cy="3000000"/>
        </p:xfrm>
        <a:graphic>
          <a:graphicData uri="http://schemas.openxmlformats.org/drawingml/2006/table">
            <a:tbl>
              <a:tblPr bandRow="1" firstRow="1">
                <a:noFill/>
                <a:tableStyleId>{C1521757-1699-495C-AC48-0113080EC90E}</a:tableStyleId>
              </a:tblPr>
              <a:tblGrid>
                <a:gridCol w="2860675"/>
                <a:gridCol w="2865750"/>
              </a:tblGrid>
              <a:tr h="274325">
                <a:tc>
                  <a:txBody>
                    <a:bodyPr/>
                    <a:lstStyle/>
                    <a:p>
                      <a:pPr indent="0" lvl="0" marL="67945" marR="0" rtl="0" algn="l">
                        <a:lnSpc>
                          <a:spcPct val="100000"/>
                        </a:lnSpc>
                        <a:spcBef>
                          <a:spcPts val="0"/>
                        </a:spcBef>
                        <a:spcAft>
                          <a:spcPts val="0"/>
                        </a:spcAft>
                        <a:buNone/>
                      </a:pPr>
                      <a:r>
                        <a:rPr b="1" lang="en" sz="1000" u="none" cap="none" strike="noStrike">
                          <a:latin typeface="Verdana"/>
                          <a:ea typeface="Verdana"/>
                          <a:cs typeface="Verdana"/>
                          <a:sym typeface="Verdana"/>
                        </a:rPr>
                        <a:t>Character</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67945" marR="0" rtl="0" algn="l">
                        <a:lnSpc>
                          <a:spcPct val="100000"/>
                        </a:lnSpc>
                        <a:spcBef>
                          <a:spcPts val="0"/>
                        </a:spcBef>
                        <a:spcAft>
                          <a:spcPts val="0"/>
                        </a:spcAft>
                        <a:buNone/>
                      </a:pPr>
                      <a:r>
                        <a:rPr b="1" lang="en" sz="1000" u="none" cap="none" strike="noStrike">
                          <a:latin typeface="Verdana"/>
                          <a:ea typeface="Verdana"/>
                          <a:cs typeface="Verdana"/>
                          <a:sym typeface="Verdana"/>
                        </a:rPr>
                        <a:t>Description</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27432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Point marker</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32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‘o’</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Circle marker</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32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‘x’</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X marker</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5850">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‘D’</a:t>
                      </a:r>
                      <a:endParaRPr sz="1000" u="none" cap="none" strike="noStrike">
                        <a:latin typeface="Verdana"/>
                        <a:ea typeface="Verdana"/>
                        <a:cs typeface="Verdana"/>
                        <a:sym typeface="Verdana"/>
                      </a:endParaRPr>
                    </a:p>
                  </a:txBody>
                  <a:tcPr marT="38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Diamond marker</a:t>
                      </a:r>
                      <a:endParaRPr sz="1000" u="none" cap="none" strike="noStrike">
                        <a:latin typeface="Verdana"/>
                        <a:ea typeface="Verdana"/>
                        <a:cs typeface="Verdana"/>
                        <a:sym typeface="Verdana"/>
                      </a:endParaRPr>
                    </a:p>
                  </a:txBody>
                  <a:tcPr marT="38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32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‘H’</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Hexagon marker</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32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‘s’</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Square marker</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32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Plus marker</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1039864" y="168354"/>
            <a:ext cx="6565200" cy="431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81" name="Google Shape;181;p29"/>
          <p:cNvSpPr txBox="1"/>
          <p:nvPr/>
        </p:nvSpPr>
        <p:spPr>
          <a:xfrm>
            <a:off x="624954" y="-147505"/>
            <a:ext cx="877500" cy="212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 sz="1300">
                <a:latin typeface="Arial"/>
                <a:ea typeface="Arial"/>
                <a:cs typeface="Arial"/>
                <a:sym typeface="Arial"/>
              </a:rPr>
              <a:t>Line styles</a:t>
            </a:r>
            <a:endParaRPr sz="1300">
              <a:latin typeface="Arial"/>
              <a:ea typeface="Arial"/>
              <a:cs typeface="Arial"/>
              <a:sym typeface="Arial"/>
            </a:endParaRPr>
          </a:p>
        </p:txBody>
      </p:sp>
      <p:graphicFrame>
        <p:nvGraphicFramePr>
          <p:cNvPr id="182" name="Google Shape;182;p29"/>
          <p:cNvGraphicFramePr/>
          <p:nvPr/>
        </p:nvGraphicFramePr>
        <p:xfrm>
          <a:off x="637654" y="142563"/>
          <a:ext cx="3000000" cy="3000000"/>
        </p:xfrm>
        <a:graphic>
          <a:graphicData uri="http://schemas.openxmlformats.org/drawingml/2006/table">
            <a:tbl>
              <a:tblPr bandRow="1" firstRow="1">
                <a:noFill/>
                <a:tableStyleId>{C1521757-1699-495C-AC48-0113080EC90E}</a:tableStyleId>
              </a:tblPr>
              <a:tblGrid>
                <a:gridCol w="2860675"/>
                <a:gridCol w="2865750"/>
              </a:tblGrid>
              <a:tr h="275850">
                <a:tc>
                  <a:txBody>
                    <a:bodyPr/>
                    <a:lstStyle/>
                    <a:p>
                      <a:pPr indent="0" lvl="0" marL="67945" marR="0" rtl="0" algn="l">
                        <a:lnSpc>
                          <a:spcPct val="100000"/>
                        </a:lnSpc>
                        <a:spcBef>
                          <a:spcPts val="0"/>
                        </a:spcBef>
                        <a:spcAft>
                          <a:spcPts val="0"/>
                        </a:spcAft>
                        <a:buNone/>
                      </a:pPr>
                      <a:r>
                        <a:rPr b="1" lang="en" sz="1000" u="none" cap="none" strike="noStrike">
                          <a:latin typeface="Verdana"/>
                          <a:ea typeface="Verdana"/>
                          <a:cs typeface="Verdana"/>
                          <a:sym typeface="Verdana"/>
                        </a:rPr>
                        <a:t>Character</a:t>
                      </a:r>
                      <a:endParaRPr sz="1000" u="none" cap="none" strike="noStrike">
                        <a:latin typeface="Verdana"/>
                        <a:ea typeface="Verdana"/>
                        <a:cs typeface="Verdana"/>
                        <a:sym typeface="Verdana"/>
                      </a:endParaRPr>
                    </a:p>
                  </a:txBody>
                  <a:tcPr marT="38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67945" marR="0" rtl="0" algn="l">
                        <a:lnSpc>
                          <a:spcPct val="100000"/>
                        </a:lnSpc>
                        <a:spcBef>
                          <a:spcPts val="0"/>
                        </a:spcBef>
                        <a:spcAft>
                          <a:spcPts val="0"/>
                        </a:spcAft>
                        <a:buNone/>
                      </a:pPr>
                      <a:r>
                        <a:rPr b="1" lang="en" sz="1000" u="none" cap="none" strike="noStrike">
                          <a:latin typeface="Verdana"/>
                          <a:ea typeface="Verdana"/>
                          <a:cs typeface="Verdana"/>
                          <a:sym typeface="Verdana"/>
                        </a:rPr>
                        <a:t>Description</a:t>
                      </a:r>
                      <a:endParaRPr sz="1000" u="none" cap="none" strike="noStrike">
                        <a:latin typeface="Verdana"/>
                        <a:ea typeface="Verdana"/>
                        <a:cs typeface="Verdana"/>
                        <a:sym typeface="Verdana"/>
                      </a:endParaRPr>
                    </a:p>
                  </a:txBody>
                  <a:tcPr marT="38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27427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Solid line</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t>
            </a:r>
            <a:endParaRPr/>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2700" marR="6350" rtl="0" algn="just">
              <a:lnSpc>
                <a:spcPct val="109200"/>
              </a:lnSpc>
              <a:spcBef>
                <a:spcPts val="0"/>
              </a:spcBef>
              <a:spcAft>
                <a:spcPts val="0"/>
              </a:spcAft>
              <a:buNone/>
            </a:pPr>
            <a:r>
              <a:rPr lang="en" sz="1500">
                <a:solidFill>
                  <a:srgbClr val="000000"/>
                </a:solidFill>
                <a:latin typeface="Verdana"/>
                <a:ea typeface="Verdana"/>
                <a:cs typeface="Verdana"/>
                <a:sym typeface="Verdana"/>
              </a:rPr>
              <a:t>Matplotlib is one of the most popular Python packages used for data visualization. It is a  cross-platform library for making 2D plots from data in arrays. Matplotlib is written in  Python and makes use of NumPy, the numerical mathematics extension of Python. </a:t>
            </a:r>
            <a:endParaRPr sz="1500">
              <a:solidFill>
                <a:srgbClr val="000000"/>
              </a:solidFill>
              <a:latin typeface="Verdana"/>
              <a:ea typeface="Verdana"/>
              <a:cs typeface="Verdana"/>
              <a:sym typeface="Verdana"/>
            </a:endParaRPr>
          </a:p>
          <a:p>
            <a:pPr indent="0" lvl="0" marL="12700" marR="6350" rtl="0" algn="just">
              <a:lnSpc>
                <a:spcPct val="109200"/>
              </a:lnSpc>
              <a:spcBef>
                <a:spcPts val="0"/>
              </a:spcBef>
              <a:spcAft>
                <a:spcPts val="0"/>
              </a:spcAft>
              <a:buNone/>
            </a:pPr>
            <a:r>
              <a:t/>
            </a:r>
            <a:endParaRPr sz="1500">
              <a:solidFill>
                <a:srgbClr val="000000"/>
              </a:solidFill>
              <a:latin typeface="Verdana"/>
              <a:ea typeface="Verdana"/>
              <a:cs typeface="Verdana"/>
              <a:sym typeface="Verdana"/>
            </a:endParaRPr>
          </a:p>
          <a:p>
            <a:pPr indent="0" lvl="0" marL="12700" marR="5080" rtl="0" algn="just">
              <a:lnSpc>
                <a:spcPct val="109100"/>
              </a:lnSpc>
              <a:spcBef>
                <a:spcPts val="0"/>
              </a:spcBef>
              <a:spcAft>
                <a:spcPts val="0"/>
              </a:spcAft>
              <a:buClr>
                <a:srgbClr val="000000"/>
              </a:buClr>
              <a:buFont typeface="Arial"/>
              <a:buNone/>
            </a:pPr>
            <a:r>
              <a:rPr b="1" lang="en" sz="1500">
                <a:solidFill>
                  <a:srgbClr val="000000"/>
                </a:solidFill>
                <a:latin typeface="Verdana"/>
                <a:ea typeface="Verdana"/>
                <a:cs typeface="Verdana"/>
                <a:sym typeface="Verdana"/>
              </a:rPr>
              <a:t>matplotlib.pyplot </a:t>
            </a:r>
            <a:r>
              <a:rPr lang="en" sz="1500">
                <a:solidFill>
                  <a:srgbClr val="000000"/>
                </a:solidFill>
                <a:latin typeface="Verdana"/>
                <a:ea typeface="Verdana"/>
                <a:cs typeface="Verdana"/>
                <a:sym typeface="Verdana"/>
              </a:rPr>
              <a:t>is a collection of command style functions that make Matplotlib work  like MATLAB. Each Pyplot function makes some change to a figure. For example, a function  creates a figure, a plotting area in a figure, plots some lines in a plotting area, decorates  the plot with labels, etc.</a:t>
            </a:r>
            <a:endParaRPr sz="2000">
              <a:solidFill>
                <a:srgbClr val="000000"/>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Graphs </a:t>
            </a:r>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7945" rtl="0" algn="l">
              <a:lnSpc>
                <a:spcPct val="90000"/>
              </a:lnSpc>
              <a:spcBef>
                <a:spcPts val="0"/>
              </a:spcBef>
              <a:spcAft>
                <a:spcPts val="0"/>
              </a:spcAft>
              <a:buSzPts val="605"/>
              <a:buNone/>
            </a:pPr>
            <a:r>
              <a:rPr lang="en" sz="1150">
                <a:solidFill>
                  <a:srgbClr val="000000"/>
                </a:solidFill>
                <a:latin typeface="Verdana"/>
                <a:ea typeface="Verdana"/>
                <a:cs typeface="Verdana"/>
                <a:sym typeface="Verdana"/>
              </a:rPr>
              <a:t>Bar : Make a bar plot </a:t>
            </a:r>
            <a:endParaRPr sz="1150">
              <a:solidFill>
                <a:srgbClr val="000000"/>
              </a:solidFill>
              <a:latin typeface="Verdana"/>
              <a:ea typeface="Verdana"/>
              <a:cs typeface="Verdana"/>
              <a:sym typeface="Verdana"/>
            </a:endParaRPr>
          </a:p>
          <a:p>
            <a:pPr indent="0" lvl="0" marL="67945" rtl="0" algn="l">
              <a:lnSpc>
                <a:spcPct val="90000"/>
              </a:lnSpc>
              <a:spcBef>
                <a:spcPts val="0"/>
              </a:spcBef>
              <a:spcAft>
                <a:spcPts val="0"/>
              </a:spcAft>
              <a:buSzPts val="605"/>
              <a:buNone/>
            </a:pPr>
            <a:r>
              <a:t/>
            </a:r>
            <a:endParaRPr sz="1150">
              <a:solidFill>
                <a:srgbClr val="000000"/>
              </a:solidFill>
              <a:latin typeface="Verdana"/>
              <a:ea typeface="Verdana"/>
              <a:cs typeface="Verdana"/>
              <a:sym typeface="Verdana"/>
            </a:endParaRPr>
          </a:p>
          <a:p>
            <a:pPr indent="0" lvl="0" marL="67945" rtl="0" algn="l">
              <a:lnSpc>
                <a:spcPct val="90000"/>
              </a:lnSpc>
              <a:spcBef>
                <a:spcPts val="0"/>
              </a:spcBef>
              <a:spcAft>
                <a:spcPts val="0"/>
              </a:spcAft>
              <a:buSzPts val="605"/>
              <a:buNone/>
            </a:pPr>
            <a:r>
              <a:rPr lang="en" sz="1150">
                <a:solidFill>
                  <a:srgbClr val="000000"/>
                </a:solidFill>
                <a:latin typeface="Verdana"/>
                <a:ea typeface="Verdana"/>
                <a:cs typeface="Verdana"/>
                <a:sym typeface="Verdana"/>
              </a:rPr>
              <a:t>Barh :  Make a horizontal bar plot.</a:t>
            </a:r>
            <a:endParaRPr sz="1150">
              <a:solidFill>
                <a:srgbClr val="000000"/>
              </a:solidFill>
              <a:latin typeface="Verdana"/>
              <a:ea typeface="Verdana"/>
              <a:cs typeface="Verdana"/>
              <a:sym typeface="Verdana"/>
            </a:endParaRPr>
          </a:p>
          <a:p>
            <a:pPr indent="0" lvl="0" marL="67945" rtl="0" algn="l">
              <a:lnSpc>
                <a:spcPct val="90000"/>
              </a:lnSpc>
              <a:spcBef>
                <a:spcPts val="0"/>
              </a:spcBef>
              <a:spcAft>
                <a:spcPts val="0"/>
              </a:spcAft>
              <a:buSzPts val="605"/>
              <a:buNone/>
            </a:pPr>
            <a:r>
              <a:t/>
            </a:r>
            <a:endParaRPr sz="1150">
              <a:solidFill>
                <a:srgbClr val="000000"/>
              </a:solidFill>
              <a:latin typeface="Verdana"/>
              <a:ea typeface="Verdana"/>
              <a:cs typeface="Verdana"/>
              <a:sym typeface="Verdana"/>
            </a:endParaRPr>
          </a:p>
          <a:p>
            <a:pPr indent="0" lvl="0" marL="67945" rtl="0" algn="l">
              <a:lnSpc>
                <a:spcPct val="90000"/>
              </a:lnSpc>
              <a:spcBef>
                <a:spcPts val="0"/>
              </a:spcBef>
              <a:spcAft>
                <a:spcPts val="0"/>
              </a:spcAft>
              <a:buSzPts val="605"/>
              <a:buNone/>
            </a:pPr>
            <a:r>
              <a:rPr lang="en" sz="1150">
                <a:solidFill>
                  <a:srgbClr val="000000"/>
                </a:solidFill>
                <a:latin typeface="Verdana"/>
                <a:ea typeface="Verdana"/>
                <a:cs typeface="Verdana"/>
                <a:sym typeface="Verdana"/>
              </a:rPr>
              <a:t>Boxplot : Make a box and whisker plot.</a:t>
            </a:r>
            <a:endParaRPr sz="1150">
              <a:solidFill>
                <a:srgbClr val="000000"/>
              </a:solidFill>
              <a:latin typeface="Verdana"/>
              <a:ea typeface="Verdana"/>
              <a:cs typeface="Verdana"/>
              <a:sym typeface="Verdana"/>
            </a:endParaRPr>
          </a:p>
          <a:p>
            <a:pPr indent="0" lvl="0" marL="67945" rtl="0" algn="l">
              <a:lnSpc>
                <a:spcPct val="90000"/>
              </a:lnSpc>
              <a:spcBef>
                <a:spcPts val="0"/>
              </a:spcBef>
              <a:spcAft>
                <a:spcPts val="0"/>
              </a:spcAft>
              <a:buSzPts val="605"/>
              <a:buNone/>
            </a:pPr>
            <a:r>
              <a:t/>
            </a:r>
            <a:endParaRPr sz="1150">
              <a:solidFill>
                <a:srgbClr val="000000"/>
              </a:solidFill>
              <a:latin typeface="Verdana"/>
              <a:ea typeface="Verdana"/>
              <a:cs typeface="Verdana"/>
              <a:sym typeface="Verdana"/>
            </a:endParaRPr>
          </a:p>
          <a:p>
            <a:pPr indent="0" lvl="0" marL="67945" rtl="0" algn="l">
              <a:lnSpc>
                <a:spcPct val="90000"/>
              </a:lnSpc>
              <a:spcBef>
                <a:spcPts val="0"/>
              </a:spcBef>
              <a:spcAft>
                <a:spcPts val="0"/>
              </a:spcAft>
              <a:buSzPts val="605"/>
              <a:buNone/>
            </a:pPr>
            <a:r>
              <a:rPr lang="en" sz="1150">
                <a:solidFill>
                  <a:srgbClr val="000000"/>
                </a:solidFill>
                <a:latin typeface="Verdana"/>
                <a:ea typeface="Verdana"/>
                <a:cs typeface="Verdana"/>
                <a:sym typeface="Verdana"/>
              </a:rPr>
              <a:t>Hist : Plot a histogram.</a:t>
            </a:r>
            <a:endParaRPr sz="1150">
              <a:solidFill>
                <a:srgbClr val="000000"/>
              </a:solidFill>
              <a:latin typeface="Verdana"/>
              <a:ea typeface="Verdana"/>
              <a:cs typeface="Verdana"/>
              <a:sym typeface="Verdana"/>
            </a:endParaRPr>
          </a:p>
          <a:p>
            <a:pPr indent="0" lvl="0" marL="67945" rtl="0" algn="l">
              <a:lnSpc>
                <a:spcPct val="90000"/>
              </a:lnSpc>
              <a:spcBef>
                <a:spcPts val="0"/>
              </a:spcBef>
              <a:spcAft>
                <a:spcPts val="0"/>
              </a:spcAft>
              <a:buSzPts val="605"/>
              <a:buNone/>
            </a:pPr>
            <a:r>
              <a:t/>
            </a:r>
            <a:endParaRPr sz="1150">
              <a:solidFill>
                <a:srgbClr val="000000"/>
              </a:solidFill>
              <a:latin typeface="Verdana"/>
              <a:ea typeface="Verdana"/>
              <a:cs typeface="Verdana"/>
              <a:sym typeface="Verdana"/>
            </a:endParaRPr>
          </a:p>
          <a:p>
            <a:pPr indent="0" lvl="0" marL="67945" rtl="0" algn="l">
              <a:lnSpc>
                <a:spcPct val="90000"/>
              </a:lnSpc>
              <a:spcBef>
                <a:spcPts val="0"/>
              </a:spcBef>
              <a:spcAft>
                <a:spcPts val="0"/>
              </a:spcAft>
              <a:buSzPts val="605"/>
              <a:buNone/>
            </a:pPr>
            <a:r>
              <a:rPr lang="en" sz="1150">
                <a:solidFill>
                  <a:srgbClr val="000000"/>
                </a:solidFill>
                <a:latin typeface="Verdana"/>
                <a:ea typeface="Verdana"/>
                <a:cs typeface="Verdana"/>
                <a:sym typeface="Verdana"/>
              </a:rPr>
              <a:t>Hist2d : Make a 2D histogram plot.</a:t>
            </a:r>
            <a:endParaRPr sz="1150">
              <a:solidFill>
                <a:srgbClr val="000000"/>
              </a:solidFill>
              <a:latin typeface="Verdana"/>
              <a:ea typeface="Verdana"/>
              <a:cs typeface="Verdana"/>
              <a:sym typeface="Verdana"/>
            </a:endParaRPr>
          </a:p>
          <a:p>
            <a:pPr indent="0" lvl="0" marL="67945" rtl="0" algn="l">
              <a:lnSpc>
                <a:spcPct val="90000"/>
              </a:lnSpc>
              <a:spcBef>
                <a:spcPts val="0"/>
              </a:spcBef>
              <a:spcAft>
                <a:spcPts val="0"/>
              </a:spcAft>
              <a:buSzPts val="605"/>
              <a:buNone/>
            </a:pPr>
            <a:r>
              <a:t/>
            </a:r>
            <a:endParaRPr sz="1150">
              <a:solidFill>
                <a:srgbClr val="000000"/>
              </a:solidFill>
              <a:latin typeface="Verdana"/>
              <a:ea typeface="Verdana"/>
              <a:cs typeface="Verdana"/>
              <a:sym typeface="Verdana"/>
            </a:endParaRPr>
          </a:p>
          <a:p>
            <a:pPr indent="0" lvl="0" marL="67945" rtl="0" algn="l">
              <a:lnSpc>
                <a:spcPct val="90000"/>
              </a:lnSpc>
              <a:spcBef>
                <a:spcPts val="0"/>
              </a:spcBef>
              <a:spcAft>
                <a:spcPts val="0"/>
              </a:spcAft>
              <a:buSzPts val="605"/>
              <a:buNone/>
            </a:pPr>
            <a:r>
              <a:rPr lang="en" sz="1150">
                <a:solidFill>
                  <a:srgbClr val="000000"/>
                </a:solidFill>
                <a:latin typeface="Verdana"/>
                <a:ea typeface="Verdana"/>
                <a:cs typeface="Verdana"/>
                <a:sym typeface="Verdana"/>
              </a:rPr>
              <a:t>Pie :  Plot a pie chart.</a:t>
            </a:r>
            <a:endParaRPr sz="1150">
              <a:solidFill>
                <a:srgbClr val="000000"/>
              </a:solidFill>
              <a:latin typeface="Verdana"/>
              <a:ea typeface="Verdana"/>
              <a:cs typeface="Verdana"/>
              <a:sym typeface="Verdana"/>
            </a:endParaRPr>
          </a:p>
          <a:p>
            <a:pPr indent="0" lvl="0" marL="112395" rtl="0" algn="l">
              <a:lnSpc>
                <a:spcPct val="90000"/>
              </a:lnSpc>
              <a:spcBef>
                <a:spcPts val="0"/>
              </a:spcBef>
              <a:spcAft>
                <a:spcPts val="0"/>
              </a:spcAft>
              <a:buSzPts val="605"/>
              <a:buNone/>
            </a:pPr>
            <a:r>
              <a:t/>
            </a:r>
            <a:endParaRPr sz="1150">
              <a:solidFill>
                <a:srgbClr val="000000"/>
              </a:solidFill>
              <a:latin typeface="Verdana"/>
              <a:ea typeface="Verdana"/>
              <a:cs typeface="Verdana"/>
              <a:sym typeface="Verdana"/>
            </a:endParaRPr>
          </a:p>
          <a:p>
            <a:pPr indent="0" lvl="0" marL="67945" rtl="0" algn="l">
              <a:lnSpc>
                <a:spcPct val="90000"/>
              </a:lnSpc>
              <a:spcBef>
                <a:spcPts val="0"/>
              </a:spcBef>
              <a:spcAft>
                <a:spcPts val="0"/>
              </a:spcAft>
              <a:buSzPts val="605"/>
              <a:buNone/>
            </a:pPr>
            <a:r>
              <a:rPr lang="en" sz="1150">
                <a:solidFill>
                  <a:srgbClr val="000000"/>
                </a:solidFill>
                <a:latin typeface="Verdana"/>
                <a:ea typeface="Verdana"/>
                <a:cs typeface="Verdana"/>
                <a:sym typeface="Verdana"/>
              </a:rPr>
              <a:t>Scatter :Make a scatter plot of x vs y.</a:t>
            </a:r>
            <a:endParaRPr sz="1150">
              <a:solidFill>
                <a:srgbClr val="000000"/>
              </a:solidFill>
              <a:latin typeface="Verdana"/>
              <a:ea typeface="Verdana"/>
              <a:cs typeface="Verdana"/>
              <a:sym typeface="Verdana"/>
            </a:endParaRPr>
          </a:p>
          <a:p>
            <a:pPr indent="0" lvl="0" marL="0" rtl="0" algn="l">
              <a:lnSpc>
                <a:spcPct val="90000"/>
              </a:lnSpc>
              <a:spcBef>
                <a:spcPts val="0"/>
              </a:spcBef>
              <a:spcAft>
                <a:spcPts val="0"/>
              </a:spcAft>
              <a:buSzPts val="605"/>
              <a:buNone/>
            </a:pPr>
            <a:r>
              <a:t/>
            </a:r>
            <a:endParaRPr sz="1150">
              <a:solidFill>
                <a:srgbClr val="000000"/>
              </a:solidFill>
              <a:latin typeface="Verdana"/>
              <a:ea typeface="Verdana"/>
              <a:cs typeface="Verdana"/>
              <a:sym typeface="Verdana"/>
            </a:endParaRPr>
          </a:p>
          <a:p>
            <a:pPr indent="0" lvl="0" marL="0" rtl="0" algn="l">
              <a:lnSpc>
                <a:spcPct val="105000"/>
              </a:lnSpc>
              <a:spcBef>
                <a:spcPts val="0"/>
              </a:spcBef>
              <a:spcAft>
                <a:spcPts val="1200"/>
              </a:spcAft>
              <a:buSzPts val="605"/>
              <a:buNone/>
            </a:pPr>
            <a:r>
              <a:t/>
            </a:r>
            <a:endParaRPr sz="71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image functions </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t/>
            </a:r>
            <a:endParaRPr sz="1000">
              <a:solidFill>
                <a:srgbClr val="000000"/>
              </a:solidFill>
              <a:latin typeface="Verdana"/>
              <a:ea typeface="Verdana"/>
              <a:cs typeface="Verdana"/>
              <a:sym typeface="Verdana"/>
            </a:endParaRPr>
          </a:p>
          <a:p>
            <a:pPr indent="0" lvl="0" marL="67945" rtl="0" algn="l">
              <a:lnSpc>
                <a:spcPct val="100000"/>
              </a:lnSpc>
              <a:spcBef>
                <a:spcPts val="0"/>
              </a:spcBef>
              <a:spcAft>
                <a:spcPts val="0"/>
              </a:spcAft>
              <a:buNone/>
            </a:pPr>
            <a:r>
              <a:rPr b="1" lang="en" sz="1883">
                <a:solidFill>
                  <a:srgbClr val="000000"/>
                </a:solidFill>
                <a:latin typeface="Verdana"/>
                <a:ea typeface="Verdana"/>
                <a:cs typeface="Verdana"/>
                <a:sym typeface="Verdana"/>
              </a:rPr>
              <a:t>Imread : </a:t>
            </a:r>
            <a:endParaRPr b="1" sz="1883">
              <a:solidFill>
                <a:srgbClr val="000000"/>
              </a:solidFill>
              <a:latin typeface="Verdana"/>
              <a:ea typeface="Verdana"/>
              <a:cs typeface="Verdana"/>
              <a:sym typeface="Verdana"/>
            </a:endParaRPr>
          </a:p>
          <a:p>
            <a:pPr indent="0" lvl="0" marL="67945" rtl="0" algn="l">
              <a:lnSpc>
                <a:spcPct val="100000"/>
              </a:lnSpc>
              <a:spcBef>
                <a:spcPts val="0"/>
              </a:spcBef>
              <a:spcAft>
                <a:spcPts val="0"/>
              </a:spcAft>
              <a:buNone/>
            </a:pPr>
            <a:r>
              <a:t/>
            </a:r>
            <a:endParaRPr sz="1883">
              <a:solidFill>
                <a:srgbClr val="000000"/>
              </a:solidFill>
              <a:latin typeface="Verdana"/>
              <a:ea typeface="Verdana"/>
              <a:cs typeface="Verdana"/>
              <a:sym typeface="Verdana"/>
            </a:endParaRPr>
          </a:p>
          <a:p>
            <a:pPr indent="0" lvl="0" marL="112395" rtl="0" algn="l">
              <a:lnSpc>
                <a:spcPct val="100000"/>
              </a:lnSpc>
              <a:spcBef>
                <a:spcPts val="0"/>
              </a:spcBef>
              <a:spcAft>
                <a:spcPts val="0"/>
              </a:spcAft>
              <a:buNone/>
            </a:pPr>
            <a:r>
              <a:rPr lang="en" sz="1883">
                <a:solidFill>
                  <a:srgbClr val="000000"/>
                </a:solidFill>
                <a:latin typeface="Verdana"/>
                <a:ea typeface="Verdana"/>
                <a:cs typeface="Verdana"/>
                <a:sym typeface="Verdana"/>
              </a:rPr>
              <a:t>Read an image from a file into an array.</a:t>
            </a:r>
            <a:endParaRPr sz="1883">
              <a:solidFill>
                <a:srgbClr val="000000"/>
              </a:solidFill>
              <a:latin typeface="Verdana"/>
              <a:ea typeface="Verdana"/>
              <a:cs typeface="Verdana"/>
              <a:sym typeface="Verdana"/>
            </a:endParaRPr>
          </a:p>
          <a:p>
            <a:pPr indent="0" lvl="0" marL="112395" rtl="0" algn="l">
              <a:lnSpc>
                <a:spcPct val="100000"/>
              </a:lnSpc>
              <a:spcBef>
                <a:spcPts val="0"/>
              </a:spcBef>
              <a:spcAft>
                <a:spcPts val="0"/>
              </a:spcAft>
              <a:buNone/>
            </a:pPr>
            <a:r>
              <a:t/>
            </a:r>
            <a:endParaRPr sz="1883">
              <a:solidFill>
                <a:srgbClr val="000000"/>
              </a:solidFill>
              <a:latin typeface="Verdana"/>
              <a:ea typeface="Verdana"/>
              <a:cs typeface="Verdana"/>
              <a:sym typeface="Verdana"/>
            </a:endParaRPr>
          </a:p>
          <a:p>
            <a:pPr indent="0" lvl="0" marL="67945" rtl="0" algn="l">
              <a:lnSpc>
                <a:spcPct val="100000"/>
              </a:lnSpc>
              <a:spcBef>
                <a:spcPts val="0"/>
              </a:spcBef>
              <a:spcAft>
                <a:spcPts val="0"/>
              </a:spcAft>
              <a:buNone/>
            </a:pPr>
            <a:r>
              <a:rPr b="1" lang="en" sz="1883">
                <a:solidFill>
                  <a:srgbClr val="000000"/>
                </a:solidFill>
                <a:latin typeface="Verdana"/>
                <a:ea typeface="Verdana"/>
                <a:cs typeface="Verdana"/>
                <a:sym typeface="Verdana"/>
              </a:rPr>
              <a:t>Imsave : </a:t>
            </a:r>
            <a:endParaRPr b="1" sz="1883">
              <a:solidFill>
                <a:srgbClr val="000000"/>
              </a:solidFill>
              <a:latin typeface="Verdana"/>
              <a:ea typeface="Verdana"/>
              <a:cs typeface="Verdana"/>
              <a:sym typeface="Verdana"/>
            </a:endParaRPr>
          </a:p>
          <a:p>
            <a:pPr indent="0" lvl="0" marL="67945" rtl="0" algn="l">
              <a:lnSpc>
                <a:spcPct val="100000"/>
              </a:lnSpc>
              <a:spcBef>
                <a:spcPts val="0"/>
              </a:spcBef>
              <a:spcAft>
                <a:spcPts val="0"/>
              </a:spcAft>
              <a:buNone/>
            </a:pPr>
            <a:r>
              <a:t/>
            </a:r>
            <a:endParaRPr sz="1883">
              <a:solidFill>
                <a:srgbClr val="000000"/>
              </a:solidFill>
              <a:latin typeface="Verdana"/>
              <a:ea typeface="Verdana"/>
              <a:cs typeface="Verdana"/>
              <a:sym typeface="Verdana"/>
            </a:endParaRPr>
          </a:p>
          <a:p>
            <a:pPr indent="0" lvl="0" marL="112395" rtl="0" algn="l">
              <a:lnSpc>
                <a:spcPct val="100000"/>
              </a:lnSpc>
              <a:spcBef>
                <a:spcPts val="0"/>
              </a:spcBef>
              <a:spcAft>
                <a:spcPts val="0"/>
              </a:spcAft>
              <a:buNone/>
            </a:pPr>
            <a:r>
              <a:rPr lang="en" sz="1883">
                <a:solidFill>
                  <a:srgbClr val="000000"/>
                </a:solidFill>
                <a:latin typeface="Verdana"/>
                <a:ea typeface="Verdana"/>
                <a:cs typeface="Verdana"/>
                <a:sym typeface="Verdana"/>
              </a:rPr>
              <a:t>Save an array as in image file.</a:t>
            </a:r>
            <a:endParaRPr sz="1883">
              <a:solidFill>
                <a:srgbClr val="000000"/>
              </a:solidFill>
              <a:latin typeface="Verdana"/>
              <a:ea typeface="Verdana"/>
              <a:cs typeface="Verdana"/>
              <a:sym typeface="Verdana"/>
            </a:endParaRPr>
          </a:p>
          <a:p>
            <a:pPr indent="0" lvl="0" marL="112395" rtl="0" algn="l">
              <a:lnSpc>
                <a:spcPct val="100000"/>
              </a:lnSpc>
              <a:spcBef>
                <a:spcPts val="0"/>
              </a:spcBef>
              <a:spcAft>
                <a:spcPts val="0"/>
              </a:spcAft>
              <a:buNone/>
            </a:pPr>
            <a:r>
              <a:t/>
            </a:r>
            <a:endParaRPr sz="1883">
              <a:solidFill>
                <a:srgbClr val="000000"/>
              </a:solidFill>
              <a:latin typeface="Verdana"/>
              <a:ea typeface="Verdana"/>
              <a:cs typeface="Verdana"/>
              <a:sym typeface="Verdana"/>
            </a:endParaRPr>
          </a:p>
          <a:p>
            <a:pPr indent="0" lvl="0" marL="67945" rtl="0" algn="l">
              <a:lnSpc>
                <a:spcPct val="100000"/>
              </a:lnSpc>
              <a:spcBef>
                <a:spcPts val="0"/>
              </a:spcBef>
              <a:spcAft>
                <a:spcPts val="0"/>
              </a:spcAft>
              <a:buNone/>
            </a:pPr>
            <a:r>
              <a:rPr b="1" lang="en" sz="1883">
                <a:solidFill>
                  <a:srgbClr val="000000"/>
                </a:solidFill>
                <a:latin typeface="Verdana"/>
                <a:ea typeface="Verdana"/>
                <a:cs typeface="Verdana"/>
                <a:sym typeface="Verdana"/>
              </a:rPr>
              <a:t>Imshow : </a:t>
            </a:r>
            <a:endParaRPr b="1" sz="1883">
              <a:solidFill>
                <a:srgbClr val="000000"/>
              </a:solidFill>
              <a:latin typeface="Verdana"/>
              <a:ea typeface="Verdana"/>
              <a:cs typeface="Verdana"/>
              <a:sym typeface="Verdana"/>
            </a:endParaRPr>
          </a:p>
          <a:p>
            <a:pPr indent="0" lvl="0" marL="67945" rtl="0" algn="l">
              <a:lnSpc>
                <a:spcPct val="100000"/>
              </a:lnSpc>
              <a:spcBef>
                <a:spcPts val="0"/>
              </a:spcBef>
              <a:spcAft>
                <a:spcPts val="0"/>
              </a:spcAft>
              <a:buNone/>
            </a:pPr>
            <a:r>
              <a:t/>
            </a:r>
            <a:endParaRPr sz="1883">
              <a:solidFill>
                <a:srgbClr val="000000"/>
              </a:solidFill>
              <a:latin typeface="Verdana"/>
              <a:ea typeface="Verdana"/>
              <a:cs typeface="Verdana"/>
              <a:sym typeface="Verdana"/>
            </a:endParaRPr>
          </a:p>
          <a:p>
            <a:pPr indent="0" lvl="0" marL="112395" rtl="0" algn="l">
              <a:lnSpc>
                <a:spcPct val="100000"/>
              </a:lnSpc>
              <a:spcBef>
                <a:spcPts val="0"/>
              </a:spcBef>
              <a:spcAft>
                <a:spcPts val="0"/>
              </a:spcAft>
              <a:buNone/>
            </a:pPr>
            <a:r>
              <a:rPr lang="en" sz="1883">
                <a:solidFill>
                  <a:srgbClr val="000000"/>
                </a:solidFill>
                <a:latin typeface="Verdana"/>
                <a:ea typeface="Verdana"/>
                <a:cs typeface="Verdana"/>
                <a:sym typeface="Verdana"/>
              </a:rPr>
              <a:t>Display an image on the axes.</a:t>
            </a:r>
            <a:endParaRPr sz="1883">
              <a:solidFill>
                <a:srgbClr val="000000"/>
              </a:solidFill>
              <a:latin typeface="Verdana"/>
              <a:ea typeface="Verdana"/>
              <a:cs typeface="Verdana"/>
              <a:sym typeface="Verdana"/>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sp>
        <p:nvSpPr>
          <p:cNvPr id="112" name="Google Shape;112;p23"/>
          <p:cNvSpPr txBox="1"/>
          <p:nvPr/>
        </p:nvSpPr>
        <p:spPr>
          <a:xfrm>
            <a:off x="1091801" y="314412"/>
            <a:ext cx="6970200" cy="592200"/>
          </a:xfrm>
          <a:prstGeom prst="rect">
            <a:avLst/>
          </a:prstGeom>
          <a:noFill/>
          <a:ln>
            <a:noFill/>
          </a:ln>
        </p:spPr>
        <p:txBody>
          <a:bodyPr anchorCtr="0" anchor="t" bIns="0" lIns="0" spcFirstLastPara="1" rIns="0" wrap="square" tIns="12050">
            <a:spAutoFit/>
          </a:bodyPr>
          <a:lstStyle/>
          <a:p>
            <a:pPr indent="0" lvl="0" marL="12700" marR="0" rtl="0" algn="just">
              <a:lnSpc>
                <a:spcPct val="100000"/>
              </a:lnSpc>
              <a:spcBef>
                <a:spcPts val="0"/>
              </a:spcBef>
              <a:spcAft>
                <a:spcPts val="0"/>
              </a:spcAft>
              <a:buNone/>
            </a:pPr>
            <a:r>
              <a:rPr lang="en" sz="1000">
                <a:latin typeface="Verdana"/>
                <a:ea typeface="Verdana"/>
                <a:cs typeface="Verdana"/>
                <a:sym typeface="Verdana"/>
              </a:rPr>
              <a:t>In this chapter, we will learn how to create a simple plot with Matplotlib.</a:t>
            </a:r>
            <a:endParaRPr sz="1000">
              <a:latin typeface="Verdana"/>
              <a:ea typeface="Verdana"/>
              <a:cs typeface="Verdana"/>
              <a:sym typeface="Verdana"/>
            </a:endParaRPr>
          </a:p>
          <a:p>
            <a:pPr indent="0" lvl="0" marL="12700" marR="5080" rtl="0" algn="just">
              <a:lnSpc>
                <a:spcPct val="109000"/>
              </a:lnSpc>
              <a:spcBef>
                <a:spcPts val="815"/>
              </a:spcBef>
              <a:spcAft>
                <a:spcPts val="0"/>
              </a:spcAft>
              <a:buNone/>
            </a:pPr>
            <a:r>
              <a:rPr lang="en" sz="1000">
                <a:latin typeface="Verdana"/>
                <a:ea typeface="Verdana"/>
                <a:cs typeface="Verdana"/>
                <a:sym typeface="Verdana"/>
              </a:rPr>
              <a:t>We shall now display a simple line plot of angle in radians vs. its sine value in Matplotlib.  To begin with, the Pyplot module from Matplotlib package is imported, with an alias plt as  a matter of convention.</a:t>
            </a:r>
            <a:endParaRPr sz="1000">
              <a:latin typeface="Verdana"/>
              <a:ea typeface="Verdana"/>
              <a:cs typeface="Verdana"/>
              <a:sym typeface="Verdana"/>
            </a:endParaRPr>
          </a:p>
        </p:txBody>
      </p:sp>
      <p:sp>
        <p:nvSpPr>
          <p:cNvPr id="113" name="Google Shape;113;p23"/>
          <p:cNvSpPr txBox="1"/>
          <p:nvPr/>
        </p:nvSpPr>
        <p:spPr>
          <a:xfrm>
            <a:off x="1100492" y="980303"/>
            <a:ext cx="6952800" cy="2226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67925">
            <a:spAutoFit/>
          </a:bodyPr>
          <a:lstStyle/>
          <a:p>
            <a:pPr indent="0" lvl="0" marL="97155" marR="0" rtl="0" algn="l">
              <a:lnSpc>
                <a:spcPct val="100000"/>
              </a:lnSpc>
              <a:spcBef>
                <a:spcPts val="0"/>
              </a:spcBef>
              <a:spcAft>
                <a:spcPts val="0"/>
              </a:spcAft>
              <a:buNone/>
            </a:pPr>
            <a:r>
              <a:rPr lang="en" sz="1000">
                <a:latin typeface="Consolas"/>
                <a:ea typeface="Consolas"/>
                <a:cs typeface="Consolas"/>
                <a:sym typeface="Consolas"/>
              </a:rPr>
              <a:t>import matplotlib.pyplot as plt</a:t>
            </a:r>
            <a:endParaRPr sz="1000">
              <a:latin typeface="Consolas"/>
              <a:ea typeface="Consolas"/>
              <a:cs typeface="Consolas"/>
              <a:sym typeface="Consolas"/>
            </a:endParaRPr>
          </a:p>
        </p:txBody>
      </p:sp>
      <p:sp>
        <p:nvSpPr>
          <p:cNvPr id="114" name="Google Shape;114;p23"/>
          <p:cNvSpPr txBox="1"/>
          <p:nvPr/>
        </p:nvSpPr>
        <p:spPr>
          <a:xfrm>
            <a:off x="1091501" y="1253323"/>
            <a:ext cx="6970800" cy="166800"/>
          </a:xfrm>
          <a:prstGeom prst="rect">
            <a:avLst/>
          </a:prstGeom>
          <a:noFill/>
          <a:ln>
            <a:noFill/>
          </a:ln>
        </p:spPr>
        <p:txBody>
          <a:bodyPr anchorCtr="0" anchor="t" bIns="0" lIns="0" spcFirstLastPara="1" rIns="0" wrap="square" tIns="12700">
            <a:spAutoFit/>
          </a:bodyPr>
          <a:lstStyle/>
          <a:p>
            <a:pPr indent="0" lvl="0" marL="12700" marR="5080" rtl="0" algn="l">
              <a:lnSpc>
                <a:spcPct val="108200"/>
              </a:lnSpc>
              <a:spcBef>
                <a:spcPts val="0"/>
              </a:spcBef>
              <a:spcAft>
                <a:spcPts val="0"/>
              </a:spcAft>
              <a:buNone/>
            </a:pPr>
            <a:r>
              <a:t/>
            </a:r>
            <a:endParaRPr sz="1000">
              <a:latin typeface="Verdana"/>
              <a:ea typeface="Verdana"/>
              <a:cs typeface="Verdana"/>
              <a:sym typeface="Verdana"/>
            </a:endParaRPr>
          </a:p>
        </p:txBody>
      </p:sp>
      <p:sp>
        <p:nvSpPr>
          <p:cNvPr id="115" name="Google Shape;115;p23"/>
          <p:cNvSpPr txBox="1"/>
          <p:nvPr/>
        </p:nvSpPr>
        <p:spPr>
          <a:xfrm>
            <a:off x="1099500" y="1390933"/>
            <a:ext cx="6952800" cy="2226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67925">
            <a:spAutoFit/>
          </a:bodyPr>
          <a:lstStyle/>
          <a:p>
            <a:pPr indent="0" lvl="0" marL="97155" marR="0" rtl="0" algn="l">
              <a:lnSpc>
                <a:spcPct val="100000"/>
              </a:lnSpc>
              <a:spcBef>
                <a:spcPts val="0"/>
              </a:spcBef>
              <a:spcAft>
                <a:spcPts val="0"/>
              </a:spcAft>
              <a:buNone/>
            </a:pPr>
            <a:r>
              <a:rPr lang="en" sz="1000">
                <a:latin typeface="Consolas"/>
                <a:ea typeface="Consolas"/>
                <a:cs typeface="Consolas"/>
                <a:sym typeface="Consolas"/>
              </a:rPr>
              <a:t>import numpy as np</a:t>
            </a:r>
            <a:endParaRPr sz="1000">
              <a:latin typeface="Consolas"/>
              <a:ea typeface="Consolas"/>
              <a:cs typeface="Consolas"/>
              <a:sym typeface="Consolas"/>
            </a:endParaRPr>
          </a:p>
        </p:txBody>
      </p:sp>
      <p:sp>
        <p:nvSpPr>
          <p:cNvPr id="116" name="Google Shape;116;p23"/>
          <p:cNvSpPr txBox="1"/>
          <p:nvPr/>
        </p:nvSpPr>
        <p:spPr>
          <a:xfrm>
            <a:off x="1088701" y="1803129"/>
            <a:ext cx="6966600" cy="166800"/>
          </a:xfrm>
          <a:prstGeom prst="rect">
            <a:avLst/>
          </a:prstGeom>
          <a:noFill/>
          <a:ln>
            <a:noFill/>
          </a:ln>
        </p:spPr>
        <p:txBody>
          <a:bodyPr anchorCtr="0" anchor="t" bIns="0" lIns="0" spcFirstLastPara="1" rIns="0" wrap="square" tIns="12700">
            <a:spAutoFit/>
          </a:bodyPr>
          <a:lstStyle/>
          <a:p>
            <a:pPr indent="0" lvl="0" marL="12700" marR="5080" rtl="0" algn="l">
              <a:lnSpc>
                <a:spcPct val="109000"/>
              </a:lnSpc>
              <a:spcBef>
                <a:spcPts val="0"/>
              </a:spcBef>
              <a:spcAft>
                <a:spcPts val="0"/>
              </a:spcAft>
              <a:buNone/>
            </a:pPr>
            <a:r>
              <a:rPr lang="en" sz="1000">
                <a:latin typeface="Verdana"/>
                <a:ea typeface="Verdana"/>
                <a:cs typeface="Verdana"/>
                <a:sym typeface="Verdana"/>
              </a:rPr>
              <a:t>We now obtain the ndarray object of angles between 0 and 2π using the arange() function  from the NumPy library.</a:t>
            </a:r>
            <a:endParaRPr sz="1000">
              <a:latin typeface="Verdana"/>
              <a:ea typeface="Verdana"/>
              <a:cs typeface="Verdana"/>
              <a:sym typeface="Verdana"/>
            </a:endParaRPr>
          </a:p>
        </p:txBody>
      </p:sp>
      <p:sp>
        <p:nvSpPr>
          <p:cNvPr id="117" name="Google Shape;117;p23"/>
          <p:cNvSpPr txBox="1"/>
          <p:nvPr/>
        </p:nvSpPr>
        <p:spPr>
          <a:xfrm>
            <a:off x="1095592" y="2070173"/>
            <a:ext cx="6952800" cy="2226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67925">
            <a:spAutoFit/>
          </a:bodyPr>
          <a:lstStyle/>
          <a:p>
            <a:pPr indent="0" lvl="0" marL="97155" marR="0" rtl="0" algn="l">
              <a:lnSpc>
                <a:spcPct val="100000"/>
              </a:lnSpc>
              <a:spcBef>
                <a:spcPts val="0"/>
              </a:spcBef>
              <a:spcAft>
                <a:spcPts val="0"/>
              </a:spcAft>
              <a:buNone/>
            </a:pPr>
            <a:r>
              <a:rPr lang="en" sz="1000">
                <a:latin typeface="Consolas"/>
                <a:ea typeface="Consolas"/>
                <a:cs typeface="Consolas"/>
                <a:sym typeface="Consolas"/>
              </a:rPr>
              <a:t>x=np.arange(0, math.pi*2, 0.05)</a:t>
            </a:r>
            <a:endParaRPr sz="1000">
              <a:latin typeface="Consolas"/>
              <a:ea typeface="Consolas"/>
              <a:cs typeface="Consolas"/>
              <a:sym typeface="Consolas"/>
            </a:endParaRPr>
          </a:p>
        </p:txBody>
      </p:sp>
      <p:sp>
        <p:nvSpPr>
          <p:cNvPr id="118" name="Google Shape;118;p23"/>
          <p:cNvSpPr txBox="1"/>
          <p:nvPr/>
        </p:nvSpPr>
        <p:spPr>
          <a:xfrm>
            <a:off x="1087651" y="2393034"/>
            <a:ext cx="6968700" cy="334500"/>
          </a:xfrm>
          <a:prstGeom prst="rect">
            <a:avLst/>
          </a:prstGeom>
          <a:noFill/>
          <a:ln>
            <a:noFill/>
          </a:ln>
        </p:spPr>
        <p:txBody>
          <a:bodyPr anchorCtr="0" anchor="t" bIns="0" lIns="0" spcFirstLastPara="1" rIns="0" wrap="square" tIns="12700">
            <a:spAutoFit/>
          </a:bodyPr>
          <a:lstStyle/>
          <a:p>
            <a:pPr indent="0" lvl="0" marL="12700" marR="5080" rtl="0" algn="l">
              <a:lnSpc>
                <a:spcPct val="109000"/>
              </a:lnSpc>
              <a:spcBef>
                <a:spcPts val="0"/>
              </a:spcBef>
              <a:spcAft>
                <a:spcPts val="0"/>
              </a:spcAft>
              <a:buNone/>
            </a:pPr>
            <a:r>
              <a:rPr lang="en" sz="1000">
                <a:latin typeface="Verdana"/>
                <a:ea typeface="Verdana"/>
                <a:cs typeface="Verdana"/>
                <a:sym typeface="Verdana"/>
              </a:rPr>
              <a:t>The ndarray object serves as values on x axis of the graph. The corresponding sine values  of angles in x to be displayed on y axis are obtained by the following statement:</a:t>
            </a:r>
            <a:endParaRPr sz="1000">
              <a:latin typeface="Verdana"/>
              <a:ea typeface="Verdana"/>
              <a:cs typeface="Verdana"/>
              <a:sym typeface="Verdana"/>
            </a:endParaRPr>
          </a:p>
        </p:txBody>
      </p:sp>
      <p:sp>
        <p:nvSpPr>
          <p:cNvPr id="119" name="Google Shape;119;p23"/>
          <p:cNvSpPr txBox="1"/>
          <p:nvPr/>
        </p:nvSpPr>
        <p:spPr>
          <a:xfrm>
            <a:off x="1099492" y="2745541"/>
            <a:ext cx="6952800" cy="2226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67925">
            <a:spAutoFit/>
          </a:bodyPr>
          <a:lstStyle/>
          <a:p>
            <a:pPr indent="0" lvl="0" marL="97155" marR="0" rtl="0" algn="l">
              <a:lnSpc>
                <a:spcPct val="100000"/>
              </a:lnSpc>
              <a:spcBef>
                <a:spcPts val="0"/>
              </a:spcBef>
              <a:spcAft>
                <a:spcPts val="0"/>
              </a:spcAft>
              <a:buNone/>
            </a:pPr>
            <a:r>
              <a:rPr lang="en" sz="1000">
                <a:latin typeface="Consolas"/>
                <a:ea typeface="Consolas"/>
                <a:cs typeface="Consolas"/>
                <a:sym typeface="Consolas"/>
              </a:rPr>
              <a:t>y=np.sin(x)</a:t>
            </a:r>
            <a:endParaRPr sz="1000">
              <a:latin typeface="Consolas"/>
              <a:ea typeface="Consolas"/>
              <a:cs typeface="Consolas"/>
              <a:sym typeface="Consolas"/>
            </a:endParaRPr>
          </a:p>
        </p:txBody>
      </p:sp>
      <p:sp>
        <p:nvSpPr>
          <p:cNvPr id="120" name="Google Shape;120;p23"/>
          <p:cNvSpPr txBox="1"/>
          <p:nvPr/>
        </p:nvSpPr>
        <p:spPr>
          <a:xfrm>
            <a:off x="1091501" y="3004182"/>
            <a:ext cx="5038500" cy="1662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 sz="1000">
                <a:latin typeface="Verdana"/>
                <a:ea typeface="Verdana"/>
                <a:cs typeface="Verdana"/>
                <a:sym typeface="Verdana"/>
              </a:rPr>
              <a:t>The values from two arrays are plotted using the plot() function.</a:t>
            </a:r>
            <a:endParaRPr sz="1000">
              <a:latin typeface="Verdana"/>
              <a:ea typeface="Verdana"/>
              <a:cs typeface="Verdana"/>
              <a:sym typeface="Verdana"/>
            </a:endParaRPr>
          </a:p>
        </p:txBody>
      </p:sp>
      <p:sp>
        <p:nvSpPr>
          <p:cNvPr id="121" name="Google Shape;121;p23"/>
          <p:cNvSpPr txBox="1"/>
          <p:nvPr/>
        </p:nvSpPr>
        <p:spPr>
          <a:xfrm>
            <a:off x="1099492" y="3140772"/>
            <a:ext cx="6952800" cy="2226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67925">
            <a:spAutoFit/>
          </a:bodyPr>
          <a:lstStyle/>
          <a:p>
            <a:pPr indent="0" lvl="0" marL="97155" marR="0" rtl="0" algn="l">
              <a:lnSpc>
                <a:spcPct val="100000"/>
              </a:lnSpc>
              <a:spcBef>
                <a:spcPts val="0"/>
              </a:spcBef>
              <a:spcAft>
                <a:spcPts val="0"/>
              </a:spcAft>
              <a:buNone/>
            </a:pPr>
            <a:r>
              <a:rPr lang="en" sz="1000">
                <a:latin typeface="Consolas"/>
                <a:ea typeface="Consolas"/>
                <a:cs typeface="Consolas"/>
                <a:sym typeface="Consolas"/>
              </a:rPr>
              <a:t>plt.plot(x,y)</a:t>
            </a:r>
            <a:endParaRPr sz="1000">
              <a:latin typeface="Consolas"/>
              <a:ea typeface="Consolas"/>
              <a:cs typeface="Consolas"/>
              <a:sym typeface="Consolas"/>
            </a:endParaRPr>
          </a:p>
        </p:txBody>
      </p:sp>
      <p:sp>
        <p:nvSpPr>
          <p:cNvPr id="122" name="Google Shape;122;p23"/>
          <p:cNvSpPr txBox="1"/>
          <p:nvPr/>
        </p:nvSpPr>
        <p:spPr>
          <a:xfrm>
            <a:off x="1091501" y="3400024"/>
            <a:ext cx="4177800" cy="1662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 sz="1000">
                <a:latin typeface="Verdana"/>
                <a:ea typeface="Verdana"/>
                <a:cs typeface="Verdana"/>
                <a:sym typeface="Verdana"/>
              </a:rPr>
              <a:t>You can set the plot title, and labels for x and y axes.</a:t>
            </a:r>
            <a:endParaRPr sz="1000">
              <a:latin typeface="Verdana"/>
              <a:ea typeface="Verdana"/>
              <a:cs typeface="Verdana"/>
              <a:sym typeface="Verdana"/>
            </a:endParaRPr>
          </a:p>
        </p:txBody>
      </p:sp>
      <p:sp>
        <p:nvSpPr>
          <p:cNvPr id="123" name="Google Shape;123;p23"/>
          <p:cNvSpPr txBox="1"/>
          <p:nvPr/>
        </p:nvSpPr>
        <p:spPr>
          <a:xfrm>
            <a:off x="1099492" y="3536614"/>
            <a:ext cx="6952800" cy="7965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5700">
            <a:spAutoFit/>
          </a:bodyPr>
          <a:lstStyle/>
          <a:p>
            <a:pPr indent="0" lvl="0" marL="97155" marR="4310380" rtl="0" algn="l">
              <a:lnSpc>
                <a:spcPct val="186000"/>
              </a:lnSpc>
              <a:spcBef>
                <a:spcPts val="0"/>
              </a:spcBef>
              <a:spcAft>
                <a:spcPts val="0"/>
              </a:spcAft>
              <a:buNone/>
            </a:pPr>
            <a:r>
              <a:rPr lang="en" sz="1000">
                <a:latin typeface="Consolas"/>
                <a:ea typeface="Consolas"/>
                <a:cs typeface="Consolas"/>
                <a:sym typeface="Consolas"/>
              </a:rPr>
              <a:t>plt.xlabel("angle")  plt.ylabel("sine")</a:t>
            </a:r>
            <a:endParaRPr sz="1000">
              <a:latin typeface="Consolas"/>
              <a:ea typeface="Consolas"/>
              <a:cs typeface="Consolas"/>
              <a:sym typeface="Consolas"/>
            </a:endParaRPr>
          </a:p>
          <a:p>
            <a:pPr indent="0" lvl="0" marL="97155" marR="0" rtl="0" algn="l">
              <a:lnSpc>
                <a:spcPct val="100000"/>
              </a:lnSpc>
              <a:spcBef>
                <a:spcPts val="500"/>
              </a:spcBef>
              <a:spcAft>
                <a:spcPts val="0"/>
              </a:spcAft>
              <a:buNone/>
            </a:pPr>
            <a:r>
              <a:rPr lang="en" sz="1000">
                <a:latin typeface="Consolas"/>
                <a:ea typeface="Consolas"/>
                <a:cs typeface="Consolas"/>
                <a:sym typeface="Consolas"/>
              </a:rPr>
              <a:t>plt.title('sine wave')</a:t>
            </a:r>
            <a:endParaRPr sz="1000">
              <a:latin typeface="Consolas"/>
              <a:ea typeface="Consolas"/>
              <a:cs typeface="Consolas"/>
              <a:sym typeface="Consolas"/>
            </a:endParaRPr>
          </a:p>
        </p:txBody>
      </p:sp>
      <p:sp>
        <p:nvSpPr>
          <p:cNvPr id="124" name="Google Shape;124;p23"/>
          <p:cNvSpPr txBox="1"/>
          <p:nvPr/>
        </p:nvSpPr>
        <p:spPr>
          <a:xfrm>
            <a:off x="1219176" y="4388467"/>
            <a:ext cx="4565700" cy="1662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 sz="1000">
                <a:latin typeface="Verdana"/>
                <a:ea typeface="Verdana"/>
                <a:cs typeface="Verdana"/>
                <a:sym typeface="Verdana"/>
              </a:rPr>
              <a:t>The Plot viewer window is invoked by the show() function:</a:t>
            </a:r>
            <a:endParaRPr sz="1000">
              <a:latin typeface="Verdana"/>
              <a:ea typeface="Verdana"/>
              <a:cs typeface="Verdana"/>
              <a:sym typeface="Verdana"/>
            </a:endParaRPr>
          </a:p>
        </p:txBody>
      </p:sp>
      <p:sp>
        <p:nvSpPr>
          <p:cNvPr id="125" name="Google Shape;125;p23"/>
          <p:cNvSpPr txBox="1"/>
          <p:nvPr/>
        </p:nvSpPr>
        <p:spPr>
          <a:xfrm>
            <a:off x="1137867" y="4610032"/>
            <a:ext cx="6952800" cy="2226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67925">
            <a:spAutoFit/>
          </a:bodyPr>
          <a:lstStyle/>
          <a:p>
            <a:pPr indent="0" lvl="0" marL="97155" marR="0" rtl="0" algn="l">
              <a:lnSpc>
                <a:spcPct val="100000"/>
              </a:lnSpc>
              <a:spcBef>
                <a:spcPts val="0"/>
              </a:spcBef>
              <a:spcAft>
                <a:spcPts val="0"/>
              </a:spcAft>
              <a:buNone/>
            </a:pPr>
            <a:r>
              <a:rPr lang="en" sz="1000">
                <a:latin typeface="Consolas"/>
                <a:ea typeface="Consolas"/>
                <a:cs typeface="Consolas"/>
                <a:sym typeface="Consolas"/>
              </a:rPr>
              <a:t>plt.show()</a:t>
            </a:r>
            <a:endParaRPr sz="1000">
              <a:latin typeface="Consolas"/>
              <a:ea typeface="Consolas"/>
              <a:cs typeface="Consolas"/>
              <a:sym typeface="Consolas"/>
            </a:endParaRPr>
          </a:p>
        </p:txBody>
      </p:sp>
      <p:sp>
        <p:nvSpPr>
          <p:cNvPr id="126" name="Google Shape;126;p23"/>
          <p:cNvSpPr txBox="1"/>
          <p:nvPr>
            <p:ph idx="12" type="sldNum"/>
          </p:nvPr>
        </p:nvSpPr>
        <p:spPr>
          <a:xfrm>
            <a:off x="7802368" y="4665817"/>
            <a:ext cx="288300" cy="166800"/>
          </a:xfrm>
          <a:prstGeom prst="rect">
            <a:avLst/>
          </a:prstGeom>
          <a:noFill/>
          <a:ln>
            <a:noFill/>
          </a:ln>
        </p:spPr>
        <p:txBody>
          <a:bodyPr anchorCtr="0" anchor="t" bIns="0" lIns="0" spcFirstLastPara="1" rIns="0" wrap="square" tIns="12700">
            <a:spAutoFit/>
          </a:bodyPr>
          <a:lstStyle/>
          <a:p>
            <a:pPr indent="0" lvl="0" marL="38100" rtl="0" algn="l">
              <a:lnSpc>
                <a:spcPct val="100000"/>
              </a:lnSpc>
              <a:spcBef>
                <a:spcPts val="0"/>
              </a:spcBef>
              <a:spcAft>
                <a:spcPts val="0"/>
              </a:spcAft>
              <a:buNone/>
            </a:pPr>
            <a:r>
              <a:rPr lang="en"/>
              <a:t>12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nvSpPr>
        <p:spPr>
          <a:xfrm>
            <a:off x="0" y="30100"/>
            <a:ext cx="9201600" cy="1671600"/>
          </a:xfrm>
          <a:prstGeom prst="rect">
            <a:avLst/>
          </a:prstGeom>
          <a:noFill/>
          <a:ln>
            <a:noFill/>
          </a:ln>
        </p:spPr>
        <p:txBody>
          <a:bodyPr anchorCtr="0" anchor="t" bIns="91425" lIns="91425" spcFirstLastPara="1" rIns="91425" wrap="square" tIns="91425">
            <a:spAutoFit/>
          </a:bodyPr>
          <a:lstStyle/>
          <a:p>
            <a:pPr indent="0" lvl="0" marL="12700" marR="6985" rtl="0" algn="just">
              <a:lnSpc>
                <a:spcPct val="109000"/>
              </a:lnSpc>
              <a:spcBef>
                <a:spcPts val="0"/>
              </a:spcBef>
              <a:spcAft>
                <a:spcPts val="0"/>
              </a:spcAft>
              <a:buNone/>
            </a:pPr>
            <a:r>
              <a:rPr lang="en" sz="1000">
                <a:solidFill>
                  <a:schemeClr val="dk1"/>
                </a:solidFill>
                <a:latin typeface="Verdana"/>
                <a:ea typeface="Verdana"/>
                <a:cs typeface="Verdana"/>
                <a:sym typeface="Verdana"/>
              </a:rPr>
              <a:t>While it is easy to quickly generate plots with the </a:t>
            </a:r>
            <a:r>
              <a:rPr b="1" lang="en" sz="1000">
                <a:solidFill>
                  <a:schemeClr val="dk1"/>
                </a:solidFill>
                <a:latin typeface="Verdana"/>
                <a:ea typeface="Verdana"/>
                <a:cs typeface="Verdana"/>
                <a:sym typeface="Verdana"/>
              </a:rPr>
              <a:t>matplotlib.pyplot </a:t>
            </a:r>
            <a:r>
              <a:rPr lang="en" sz="1000">
                <a:solidFill>
                  <a:schemeClr val="dk1"/>
                </a:solidFill>
                <a:latin typeface="Verdana"/>
                <a:ea typeface="Verdana"/>
                <a:cs typeface="Verdana"/>
                <a:sym typeface="Verdana"/>
              </a:rPr>
              <a:t>module, the use of  object-oriented approach is recommended as it gives more control and customization of  your plots. Most of the functions are also available in the </a:t>
            </a:r>
            <a:r>
              <a:rPr b="1" lang="en" sz="1000">
                <a:solidFill>
                  <a:schemeClr val="dk1"/>
                </a:solidFill>
                <a:latin typeface="Verdana"/>
                <a:ea typeface="Verdana"/>
                <a:cs typeface="Verdana"/>
                <a:sym typeface="Verdana"/>
              </a:rPr>
              <a:t>matplotlib.axes.Axes </a:t>
            </a:r>
            <a:r>
              <a:rPr lang="en" sz="1000">
                <a:solidFill>
                  <a:schemeClr val="dk1"/>
                </a:solidFill>
                <a:latin typeface="Verdana"/>
                <a:ea typeface="Verdana"/>
                <a:cs typeface="Verdana"/>
                <a:sym typeface="Verdana"/>
              </a:rPr>
              <a:t>class.</a:t>
            </a:r>
            <a:endParaRPr sz="1000">
              <a:solidFill>
                <a:schemeClr val="dk1"/>
              </a:solidFill>
              <a:latin typeface="Verdana"/>
              <a:ea typeface="Verdana"/>
              <a:cs typeface="Verdana"/>
              <a:sym typeface="Verdana"/>
            </a:endParaRPr>
          </a:p>
          <a:p>
            <a:pPr indent="0" lvl="0" marL="12700" marR="5715" rtl="0" algn="just">
              <a:lnSpc>
                <a:spcPct val="109000"/>
              </a:lnSpc>
              <a:spcBef>
                <a:spcPts val="815"/>
              </a:spcBef>
              <a:spcAft>
                <a:spcPts val="0"/>
              </a:spcAft>
              <a:buNone/>
            </a:pPr>
            <a:r>
              <a:rPr lang="en" sz="1000">
                <a:solidFill>
                  <a:schemeClr val="dk1"/>
                </a:solidFill>
                <a:latin typeface="Verdana"/>
                <a:ea typeface="Verdana"/>
                <a:cs typeface="Verdana"/>
                <a:sym typeface="Verdana"/>
              </a:rPr>
              <a:t>The main idea behind using the more formal object-oriented method is to create figure  objects and then just call methods or attributes off of that object. This approach helps  better in dealing with a canvas that has multiple plots on it.</a:t>
            </a:r>
            <a:endParaRPr sz="1000">
              <a:solidFill>
                <a:schemeClr val="dk1"/>
              </a:solidFill>
              <a:latin typeface="Verdana"/>
              <a:ea typeface="Verdana"/>
              <a:cs typeface="Verdana"/>
              <a:sym typeface="Verdana"/>
            </a:endParaRPr>
          </a:p>
          <a:p>
            <a:pPr indent="0" lvl="0" marL="12700" marR="5080" rtl="0" algn="just">
              <a:lnSpc>
                <a:spcPct val="108800"/>
              </a:lnSpc>
              <a:spcBef>
                <a:spcPts val="819"/>
              </a:spcBef>
              <a:spcAft>
                <a:spcPts val="0"/>
              </a:spcAft>
              <a:buNone/>
            </a:pPr>
            <a:r>
              <a:rPr lang="en" sz="1000">
                <a:solidFill>
                  <a:schemeClr val="dk1"/>
                </a:solidFill>
                <a:latin typeface="Verdana"/>
                <a:ea typeface="Verdana"/>
                <a:cs typeface="Verdana"/>
                <a:sym typeface="Verdana"/>
              </a:rPr>
              <a:t>In object-oriented interface, Pyplot is used only for a few functions such as figure creation,  and the user explicitly creates and keeps track of the figure and axes objects. At this level,  the user uses Pyplot to create figures, and through those figures, one or more axes objects  can be created. These axes objects are then used for most plotting actions.</a:t>
            </a:r>
            <a:endParaRPr sz="1000">
              <a:solidFill>
                <a:schemeClr val="dk1"/>
              </a:solidFill>
              <a:latin typeface="Verdana"/>
              <a:ea typeface="Verdana"/>
              <a:cs typeface="Verdana"/>
              <a:sym typeface="Verdana"/>
            </a:endParaRPr>
          </a:p>
          <a:p>
            <a:pPr indent="0" lvl="0" marL="12700" rtl="0" algn="just">
              <a:spcBef>
                <a:spcPts val="915"/>
              </a:spcBef>
              <a:spcAft>
                <a:spcPts val="0"/>
              </a:spcAft>
              <a:buNone/>
            </a:pPr>
            <a:r>
              <a:rPr lang="en" sz="1000">
                <a:solidFill>
                  <a:schemeClr val="dk1"/>
                </a:solidFill>
                <a:latin typeface="Verdana"/>
                <a:ea typeface="Verdana"/>
                <a:cs typeface="Verdana"/>
                <a:sym typeface="Verdana"/>
              </a:rPr>
              <a:t>To begin with, we create a figure instance which provides an empty canvas.</a:t>
            </a:r>
            <a:endParaRPr sz="1000">
              <a:solidFill>
                <a:schemeClr val="dk1"/>
              </a:solidFill>
              <a:latin typeface="Verdana"/>
              <a:ea typeface="Verdana"/>
              <a:cs typeface="Verdana"/>
              <a:sym typeface="Verdana"/>
            </a:endParaRPr>
          </a:p>
        </p:txBody>
      </p:sp>
      <p:sp>
        <p:nvSpPr>
          <p:cNvPr id="132" name="Google Shape;132;p24"/>
          <p:cNvSpPr txBox="1"/>
          <p:nvPr/>
        </p:nvSpPr>
        <p:spPr>
          <a:xfrm>
            <a:off x="137683" y="1670113"/>
            <a:ext cx="5745600" cy="2226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67925">
            <a:spAutoFit/>
          </a:bodyPr>
          <a:lstStyle/>
          <a:p>
            <a:pPr indent="0" lvl="0" marL="97155" marR="0" rtl="0" algn="l">
              <a:lnSpc>
                <a:spcPct val="100000"/>
              </a:lnSpc>
              <a:spcBef>
                <a:spcPts val="0"/>
              </a:spcBef>
              <a:spcAft>
                <a:spcPts val="0"/>
              </a:spcAft>
              <a:buNone/>
            </a:pPr>
            <a:r>
              <a:rPr lang="en" sz="1000">
                <a:latin typeface="Consolas"/>
                <a:ea typeface="Consolas"/>
                <a:cs typeface="Consolas"/>
                <a:sym typeface="Consolas"/>
              </a:rPr>
              <a:t>fig = plt.figure()</a:t>
            </a:r>
            <a:endParaRPr sz="1000">
              <a:latin typeface="Consolas"/>
              <a:ea typeface="Consolas"/>
              <a:cs typeface="Consolas"/>
              <a:sym typeface="Consolas"/>
            </a:endParaRPr>
          </a:p>
        </p:txBody>
      </p:sp>
      <p:sp>
        <p:nvSpPr>
          <p:cNvPr id="133" name="Google Shape;133;p24"/>
          <p:cNvSpPr txBox="1"/>
          <p:nvPr/>
        </p:nvSpPr>
        <p:spPr>
          <a:xfrm>
            <a:off x="133029" y="2045700"/>
            <a:ext cx="5754900" cy="334500"/>
          </a:xfrm>
          <a:prstGeom prst="rect">
            <a:avLst/>
          </a:prstGeom>
          <a:noFill/>
          <a:ln>
            <a:noFill/>
          </a:ln>
        </p:spPr>
        <p:txBody>
          <a:bodyPr anchorCtr="0" anchor="t" bIns="0" lIns="0" spcFirstLastPara="1" rIns="0" wrap="square" tIns="12700">
            <a:spAutoFit/>
          </a:bodyPr>
          <a:lstStyle/>
          <a:p>
            <a:pPr indent="0" lvl="0" marL="12700" marR="5080" rtl="0" algn="just">
              <a:lnSpc>
                <a:spcPct val="109000"/>
              </a:lnSpc>
              <a:spcBef>
                <a:spcPts val="0"/>
              </a:spcBef>
              <a:spcAft>
                <a:spcPts val="0"/>
              </a:spcAft>
              <a:buNone/>
            </a:pPr>
            <a:r>
              <a:rPr lang="en" sz="1000">
                <a:latin typeface="Verdana"/>
                <a:ea typeface="Verdana"/>
                <a:cs typeface="Verdana"/>
                <a:sym typeface="Verdana"/>
              </a:rPr>
              <a:t>Now add axes to figure. The </a:t>
            </a:r>
            <a:r>
              <a:rPr b="1" lang="en" sz="1000">
                <a:latin typeface="Verdana"/>
                <a:ea typeface="Verdana"/>
                <a:cs typeface="Verdana"/>
                <a:sym typeface="Verdana"/>
              </a:rPr>
              <a:t>add_axes() </a:t>
            </a:r>
            <a:r>
              <a:rPr lang="en" sz="1000">
                <a:latin typeface="Verdana"/>
                <a:ea typeface="Verdana"/>
                <a:cs typeface="Verdana"/>
                <a:sym typeface="Verdana"/>
              </a:rPr>
              <a:t>method requires a list object of 4 elements  corresponding to left, bottom, width and height of the figure. Each number must be  between 0 and 1:</a:t>
            </a:r>
            <a:endParaRPr sz="1000">
              <a:latin typeface="Verdana"/>
              <a:ea typeface="Verdana"/>
              <a:cs typeface="Verdana"/>
              <a:sym typeface="Verdana"/>
            </a:endParaRPr>
          </a:p>
        </p:txBody>
      </p:sp>
      <p:sp>
        <p:nvSpPr>
          <p:cNvPr id="134" name="Google Shape;134;p24"/>
          <p:cNvSpPr txBox="1"/>
          <p:nvPr/>
        </p:nvSpPr>
        <p:spPr>
          <a:xfrm>
            <a:off x="139633" y="2676229"/>
            <a:ext cx="5745600" cy="2226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67925">
            <a:spAutoFit/>
          </a:bodyPr>
          <a:lstStyle/>
          <a:p>
            <a:pPr indent="0" lvl="0" marL="97155" marR="0" rtl="0" algn="l">
              <a:lnSpc>
                <a:spcPct val="100000"/>
              </a:lnSpc>
              <a:spcBef>
                <a:spcPts val="0"/>
              </a:spcBef>
              <a:spcAft>
                <a:spcPts val="0"/>
              </a:spcAft>
              <a:buNone/>
            </a:pPr>
            <a:r>
              <a:rPr lang="en" sz="1000">
                <a:latin typeface="Consolas"/>
                <a:ea typeface="Consolas"/>
                <a:cs typeface="Consolas"/>
                <a:sym typeface="Consolas"/>
              </a:rPr>
              <a:t>ax=fig.add_axes([0,0,1,1])</a:t>
            </a:r>
            <a:endParaRPr sz="1000">
              <a:latin typeface="Consolas"/>
              <a:ea typeface="Consolas"/>
              <a:cs typeface="Consolas"/>
              <a:sym typeface="Consolas"/>
            </a:endParaRPr>
          </a:p>
        </p:txBody>
      </p:sp>
      <p:sp>
        <p:nvSpPr>
          <p:cNvPr id="135" name="Google Shape;135;p24"/>
          <p:cNvSpPr txBox="1"/>
          <p:nvPr/>
        </p:nvSpPr>
        <p:spPr>
          <a:xfrm>
            <a:off x="133029" y="3213947"/>
            <a:ext cx="2704500" cy="1662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 sz="1000">
                <a:latin typeface="Verdana"/>
                <a:ea typeface="Verdana"/>
                <a:cs typeface="Verdana"/>
                <a:sym typeface="Verdana"/>
              </a:rPr>
              <a:t>Set labels for x and y axis as well as title:</a:t>
            </a:r>
            <a:endParaRPr sz="1000">
              <a:latin typeface="Verdana"/>
              <a:ea typeface="Verdana"/>
              <a:cs typeface="Verdana"/>
              <a:sym typeface="Verdana"/>
            </a:endParaRPr>
          </a:p>
        </p:txBody>
      </p:sp>
      <p:sp>
        <p:nvSpPr>
          <p:cNvPr id="136" name="Google Shape;136;p24"/>
          <p:cNvSpPr txBox="1"/>
          <p:nvPr/>
        </p:nvSpPr>
        <p:spPr>
          <a:xfrm>
            <a:off x="139633" y="3497919"/>
            <a:ext cx="5745600" cy="6162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67925">
            <a:spAutoFit/>
          </a:bodyPr>
          <a:lstStyle/>
          <a:p>
            <a:pPr indent="0" lvl="0" marL="97155" marR="0" rtl="0" algn="l">
              <a:lnSpc>
                <a:spcPct val="100000"/>
              </a:lnSpc>
              <a:spcBef>
                <a:spcPts val="0"/>
              </a:spcBef>
              <a:spcAft>
                <a:spcPts val="0"/>
              </a:spcAft>
              <a:buNone/>
            </a:pPr>
            <a:r>
              <a:rPr lang="en" sz="1000">
                <a:latin typeface="Consolas"/>
                <a:ea typeface="Consolas"/>
                <a:cs typeface="Consolas"/>
                <a:sym typeface="Consolas"/>
              </a:rPr>
              <a:t>ax.set_title("sine wave")</a:t>
            </a:r>
            <a:endParaRPr sz="1000">
              <a:latin typeface="Consolas"/>
              <a:ea typeface="Consolas"/>
              <a:cs typeface="Consolas"/>
              <a:sym typeface="Consolas"/>
            </a:endParaRPr>
          </a:p>
          <a:p>
            <a:pPr indent="0" lvl="0" marL="97155" marR="4101465" rtl="0" algn="l">
              <a:lnSpc>
                <a:spcPct val="155000"/>
              </a:lnSpc>
              <a:spcBef>
                <a:spcPts val="10"/>
              </a:spcBef>
              <a:spcAft>
                <a:spcPts val="0"/>
              </a:spcAft>
              <a:buNone/>
            </a:pPr>
            <a:r>
              <a:rPr lang="en" sz="1000">
                <a:latin typeface="Consolas"/>
                <a:ea typeface="Consolas"/>
                <a:cs typeface="Consolas"/>
                <a:sym typeface="Consolas"/>
              </a:rPr>
              <a:t>ax.set_xlabel('angle')  ax.set_ylabel('sine')</a:t>
            </a:r>
            <a:endParaRPr sz="1000">
              <a:latin typeface="Consolas"/>
              <a:ea typeface="Consolas"/>
              <a:cs typeface="Consolas"/>
              <a:sym typeface="Consolas"/>
            </a:endParaRPr>
          </a:p>
        </p:txBody>
      </p:sp>
      <p:sp>
        <p:nvSpPr>
          <p:cNvPr id="137" name="Google Shape;137;p24"/>
          <p:cNvSpPr txBox="1"/>
          <p:nvPr/>
        </p:nvSpPr>
        <p:spPr>
          <a:xfrm>
            <a:off x="133029" y="4509347"/>
            <a:ext cx="2881500" cy="1662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 sz="1000">
                <a:latin typeface="Verdana"/>
                <a:ea typeface="Verdana"/>
                <a:cs typeface="Verdana"/>
                <a:sym typeface="Verdana"/>
              </a:rPr>
              <a:t>Invoke the plot() method of the axes object.</a:t>
            </a:r>
            <a:endParaRPr sz="1000">
              <a:latin typeface="Verdana"/>
              <a:ea typeface="Verdana"/>
              <a:cs typeface="Verdana"/>
              <a:sym typeface="Verdana"/>
            </a:endParaRPr>
          </a:p>
        </p:txBody>
      </p:sp>
      <p:sp>
        <p:nvSpPr>
          <p:cNvPr id="138" name="Google Shape;138;p24"/>
          <p:cNvSpPr txBox="1"/>
          <p:nvPr/>
        </p:nvSpPr>
        <p:spPr>
          <a:xfrm>
            <a:off x="139633" y="4793319"/>
            <a:ext cx="5745600" cy="2226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67925">
            <a:spAutoFit/>
          </a:bodyPr>
          <a:lstStyle/>
          <a:p>
            <a:pPr indent="0" lvl="0" marL="97155" marR="0" rtl="0" algn="l">
              <a:lnSpc>
                <a:spcPct val="100000"/>
              </a:lnSpc>
              <a:spcBef>
                <a:spcPts val="0"/>
              </a:spcBef>
              <a:spcAft>
                <a:spcPts val="0"/>
              </a:spcAft>
              <a:buNone/>
            </a:pPr>
            <a:r>
              <a:rPr lang="en" sz="1000">
                <a:latin typeface="Consolas"/>
                <a:ea typeface="Consolas"/>
                <a:cs typeface="Consolas"/>
                <a:sym typeface="Consolas"/>
              </a:rPr>
              <a:t>ax.plot(x,y)</a:t>
            </a:r>
            <a:endParaRPr sz="100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nvSpPr>
        <p:spPr>
          <a:xfrm>
            <a:off x="1642829" y="1340227"/>
            <a:ext cx="5757600" cy="335700"/>
          </a:xfrm>
          <a:prstGeom prst="rect">
            <a:avLst/>
          </a:prstGeom>
          <a:noFill/>
          <a:ln>
            <a:noFill/>
          </a:ln>
        </p:spPr>
        <p:txBody>
          <a:bodyPr anchorCtr="0" anchor="t" bIns="0" lIns="0" spcFirstLastPara="1" rIns="0" wrap="square" tIns="13950">
            <a:spAutoFit/>
          </a:bodyPr>
          <a:lstStyle/>
          <a:p>
            <a:pPr indent="0" lvl="0" marL="12700" marR="5080" rtl="0" algn="just">
              <a:lnSpc>
                <a:spcPct val="109000"/>
              </a:lnSpc>
              <a:spcBef>
                <a:spcPts val="0"/>
              </a:spcBef>
              <a:spcAft>
                <a:spcPts val="0"/>
              </a:spcAft>
              <a:buNone/>
            </a:pPr>
            <a:r>
              <a:rPr lang="en" sz="1000">
                <a:latin typeface="Verdana"/>
                <a:ea typeface="Verdana"/>
                <a:cs typeface="Verdana"/>
                <a:sym typeface="Verdana"/>
              </a:rPr>
              <a:t>The </a:t>
            </a:r>
            <a:r>
              <a:rPr b="1" lang="en" sz="1000">
                <a:latin typeface="Verdana"/>
                <a:ea typeface="Verdana"/>
                <a:cs typeface="Verdana"/>
                <a:sym typeface="Verdana"/>
              </a:rPr>
              <a:t>matplotlib.figure </a:t>
            </a:r>
            <a:r>
              <a:rPr lang="en" sz="1000">
                <a:latin typeface="Verdana"/>
                <a:ea typeface="Verdana"/>
                <a:cs typeface="Verdana"/>
                <a:sym typeface="Verdana"/>
              </a:rPr>
              <a:t>module contains the Figure class. It is a top-level container for all  plot elements. The Figure object is instantiated by calling the </a:t>
            </a:r>
            <a:r>
              <a:rPr b="1" lang="en" sz="1000">
                <a:latin typeface="Verdana"/>
                <a:ea typeface="Verdana"/>
                <a:cs typeface="Verdana"/>
                <a:sym typeface="Verdana"/>
              </a:rPr>
              <a:t>figure() </a:t>
            </a:r>
            <a:r>
              <a:rPr lang="en" sz="1000">
                <a:latin typeface="Verdana"/>
                <a:ea typeface="Verdana"/>
                <a:cs typeface="Verdana"/>
                <a:sym typeface="Verdana"/>
              </a:rPr>
              <a:t>function from the  pyplot module:</a:t>
            </a:r>
            <a:endParaRPr sz="1000">
              <a:latin typeface="Verdana"/>
              <a:ea typeface="Verdana"/>
              <a:cs typeface="Verdana"/>
              <a:sym typeface="Verdana"/>
            </a:endParaRPr>
          </a:p>
        </p:txBody>
      </p:sp>
      <p:sp>
        <p:nvSpPr>
          <p:cNvPr id="144" name="Google Shape;144;p25"/>
          <p:cNvSpPr txBox="1"/>
          <p:nvPr/>
        </p:nvSpPr>
        <p:spPr>
          <a:xfrm>
            <a:off x="1649433" y="1972281"/>
            <a:ext cx="5745600" cy="2226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67925">
            <a:spAutoFit/>
          </a:bodyPr>
          <a:lstStyle/>
          <a:p>
            <a:pPr indent="0" lvl="0" marL="97155" marR="0" rtl="0" algn="l">
              <a:lnSpc>
                <a:spcPct val="100000"/>
              </a:lnSpc>
              <a:spcBef>
                <a:spcPts val="0"/>
              </a:spcBef>
              <a:spcAft>
                <a:spcPts val="0"/>
              </a:spcAft>
              <a:buNone/>
            </a:pPr>
            <a:r>
              <a:rPr lang="en" sz="1000">
                <a:latin typeface="Consolas"/>
                <a:ea typeface="Consolas"/>
                <a:cs typeface="Consolas"/>
                <a:sym typeface="Consolas"/>
              </a:rPr>
              <a:t>fig=plt.figure()</a:t>
            </a:r>
            <a:endParaRPr sz="1000">
              <a:latin typeface="Consolas"/>
              <a:ea typeface="Consolas"/>
              <a:cs typeface="Consolas"/>
              <a:sym typeface="Consolas"/>
            </a:endParaRPr>
          </a:p>
        </p:txBody>
      </p:sp>
      <p:sp>
        <p:nvSpPr>
          <p:cNvPr id="145" name="Google Shape;145;p25"/>
          <p:cNvSpPr txBox="1"/>
          <p:nvPr/>
        </p:nvSpPr>
        <p:spPr>
          <a:xfrm>
            <a:off x="1642829" y="2511269"/>
            <a:ext cx="3418200" cy="1662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 sz="1000">
                <a:latin typeface="Verdana"/>
                <a:ea typeface="Verdana"/>
                <a:cs typeface="Verdana"/>
                <a:sym typeface="Verdana"/>
              </a:rPr>
              <a:t>The following table shows the additional parameters:</a:t>
            </a:r>
            <a:endParaRPr sz="1000">
              <a:latin typeface="Verdana"/>
              <a:ea typeface="Verdana"/>
              <a:cs typeface="Verdana"/>
              <a:sym typeface="Verdana"/>
            </a:endParaRPr>
          </a:p>
        </p:txBody>
      </p:sp>
      <p:graphicFrame>
        <p:nvGraphicFramePr>
          <p:cNvPr id="146" name="Google Shape;146;p25"/>
          <p:cNvGraphicFramePr/>
          <p:nvPr/>
        </p:nvGraphicFramePr>
        <p:xfrm>
          <a:off x="1655529" y="2792193"/>
          <a:ext cx="3000000" cy="3000000"/>
        </p:xfrm>
        <a:graphic>
          <a:graphicData uri="http://schemas.openxmlformats.org/drawingml/2006/table">
            <a:tbl>
              <a:tblPr bandRow="1" firstRow="1">
                <a:noFill/>
                <a:tableStyleId>{C1521757-1699-495C-AC48-0113080EC90E}</a:tableStyleId>
              </a:tblPr>
              <a:tblGrid>
                <a:gridCol w="2859400"/>
                <a:gridCol w="2867025"/>
              </a:tblGrid>
              <a:tr h="274700">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Figsize</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6675" marR="0" rtl="0" algn="l">
                        <a:lnSpc>
                          <a:spcPct val="100000"/>
                        </a:lnSpc>
                        <a:spcBef>
                          <a:spcPts val="0"/>
                        </a:spcBef>
                        <a:spcAft>
                          <a:spcPts val="0"/>
                        </a:spcAft>
                        <a:buNone/>
                      </a:pPr>
                      <a:r>
                        <a:rPr lang="en" sz="1000" u="none" cap="none" strike="noStrike">
                          <a:latin typeface="Verdana"/>
                          <a:ea typeface="Verdana"/>
                          <a:cs typeface="Verdana"/>
                          <a:sym typeface="Verdana"/>
                        </a:rPr>
                        <a:t>(width,height) tuple in inches</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32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Dpi</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6675" marR="0" rtl="0" algn="l">
                        <a:lnSpc>
                          <a:spcPct val="100000"/>
                        </a:lnSpc>
                        <a:spcBef>
                          <a:spcPts val="0"/>
                        </a:spcBef>
                        <a:spcAft>
                          <a:spcPts val="0"/>
                        </a:spcAft>
                        <a:buNone/>
                      </a:pPr>
                      <a:r>
                        <a:rPr lang="en" sz="1000" u="none" cap="none" strike="noStrike">
                          <a:latin typeface="Verdana"/>
                          <a:ea typeface="Verdana"/>
                          <a:cs typeface="Verdana"/>
                          <a:sym typeface="Verdana"/>
                        </a:rPr>
                        <a:t>Dots per inches</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32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Facecolor</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6675" marR="0" rtl="0" algn="l">
                        <a:lnSpc>
                          <a:spcPct val="100000"/>
                        </a:lnSpc>
                        <a:spcBef>
                          <a:spcPts val="0"/>
                        </a:spcBef>
                        <a:spcAft>
                          <a:spcPts val="0"/>
                        </a:spcAft>
                        <a:buNone/>
                      </a:pPr>
                      <a:r>
                        <a:rPr lang="en" sz="1000" u="none" cap="none" strike="noStrike">
                          <a:latin typeface="Verdana"/>
                          <a:ea typeface="Verdana"/>
                          <a:cs typeface="Verdana"/>
                          <a:sym typeface="Verdana"/>
                        </a:rPr>
                        <a:t>Figure patch facecolor</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32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Edgecolor</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6675" marR="0" rtl="0" algn="l">
                        <a:lnSpc>
                          <a:spcPct val="100000"/>
                        </a:lnSpc>
                        <a:spcBef>
                          <a:spcPts val="0"/>
                        </a:spcBef>
                        <a:spcAft>
                          <a:spcPts val="0"/>
                        </a:spcAft>
                        <a:buNone/>
                      </a:pPr>
                      <a:r>
                        <a:rPr lang="en" sz="1000" u="none" cap="none" strike="noStrike">
                          <a:latin typeface="Verdana"/>
                          <a:ea typeface="Verdana"/>
                          <a:cs typeface="Verdana"/>
                          <a:sym typeface="Verdana"/>
                        </a:rPr>
                        <a:t>Figure patch edge color</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32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Linewidth</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6675" marR="0" rtl="0" algn="l">
                        <a:lnSpc>
                          <a:spcPct val="100000"/>
                        </a:lnSpc>
                        <a:spcBef>
                          <a:spcPts val="0"/>
                        </a:spcBef>
                        <a:spcAft>
                          <a:spcPts val="0"/>
                        </a:spcAft>
                        <a:buNone/>
                      </a:pPr>
                      <a:r>
                        <a:rPr lang="en" sz="1000" u="none" cap="none" strike="noStrike">
                          <a:latin typeface="Verdana"/>
                          <a:ea typeface="Verdana"/>
                          <a:cs typeface="Verdana"/>
                          <a:sym typeface="Verdana"/>
                        </a:rPr>
                        <a:t>Edge line width</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47" name="Google Shape;147;p25"/>
          <p:cNvSpPr txBox="1"/>
          <p:nvPr/>
        </p:nvSpPr>
        <p:spPr>
          <a:xfrm>
            <a:off x="1522375" y="414550"/>
            <a:ext cx="634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Figure Class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nvSpPr>
        <p:spPr>
          <a:xfrm>
            <a:off x="1594650" y="155550"/>
            <a:ext cx="611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Axis Class </a:t>
            </a:r>
            <a:endParaRPr>
              <a:latin typeface="Calibri"/>
              <a:ea typeface="Calibri"/>
              <a:cs typeface="Calibri"/>
              <a:sym typeface="Calibri"/>
            </a:endParaRPr>
          </a:p>
        </p:txBody>
      </p:sp>
      <p:sp>
        <p:nvSpPr>
          <p:cNvPr id="153" name="Google Shape;153;p26"/>
          <p:cNvSpPr txBox="1"/>
          <p:nvPr/>
        </p:nvSpPr>
        <p:spPr>
          <a:xfrm>
            <a:off x="1624754" y="706327"/>
            <a:ext cx="5758200" cy="943800"/>
          </a:xfrm>
          <a:prstGeom prst="rect">
            <a:avLst/>
          </a:prstGeom>
          <a:noFill/>
          <a:ln>
            <a:noFill/>
          </a:ln>
        </p:spPr>
        <p:txBody>
          <a:bodyPr anchorCtr="0" anchor="t" bIns="0" lIns="0" spcFirstLastPara="1" rIns="0" wrap="square" tIns="13950">
            <a:spAutoFit/>
          </a:bodyPr>
          <a:lstStyle/>
          <a:p>
            <a:pPr indent="0" lvl="0" marL="12700" marR="5080" rtl="0" algn="just">
              <a:lnSpc>
                <a:spcPct val="109000"/>
              </a:lnSpc>
              <a:spcBef>
                <a:spcPts val="0"/>
              </a:spcBef>
              <a:spcAft>
                <a:spcPts val="0"/>
              </a:spcAft>
              <a:buNone/>
            </a:pPr>
            <a:r>
              <a:rPr lang="en" sz="1000">
                <a:latin typeface="Verdana"/>
                <a:ea typeface="Verdana"/>
                <a:cs typeface="Verdana"/>
                <a:sym typeface="Verdana"/>
              </a:rPr>
              <a:t>Axes object is the region of the image with the data space. A given figure can contain  many Axes, but a given Axes object can only be in one Figure. The Axes contains two (or  three in the case of 3D) Axis objects. The Axes class and its member functions are the  primary entry point to working with the OO interface.</a:t>
            </a:r>
            <a:endParaRPr sz="1000">
              <a:latin typeface="Verdana"/>
              <a:ea typeface="Verdana"/>
              <a:cs typeface="Verdana"/>
              <a:sym typeface="Verdana"/>
            </a:endParaRPr>
          </a:p>
          <a:p>
            <a:pPr indent="0" lvl="0" marL="12700" marR="6350" rtl="0" algn="just">
              <a:lnSpc>
                <a:spcPct val="109000"/>
              </a:lnSpc>
              <a:spcBef>
                <a:spcPts val="815"/>
              </a:spcBef>
              <a:spcAft>
                <a:spcPts val="0"/>
              </a:spcAft>
              <a:buNone/>
            </a:pPr>
            <a:r>
              <a:rPr lang="en" sz="1000">
                <a:latin typeface="Verdana"/>
                <a:ea typeface="Verdana"/>
                <a:cs typeface="Verdana"/>
                <a:sym typeface="Verdana"/>
              </a:rPr>
              <a:t>Axes object is added to figure by calling the add_axes() method. It returns the axes object  and adds an axes at position rect [left, bottom, width, height] where all quantities are in  fractions of figure width and height.</a:t>
            </a:r>
            <a:endParaRPr sz="1000">
              <a:latin typeface="Verdana"/>
              <a:ea typeface="Verdana"/>
              <a:cs typeface="Verdana"/>
              <a:sym typeface="Verdana"/>
            </a:endParaRPr>
          </a:p>
        </p:txBody>
      </p:sp>
      <p:sp>
        <p:nvSpPr>
          <p:cNvPr id="154" name="Google Shape;154;p26"/>
          <p:cNvSpPr txBox="1"/>
          <p:nvPr/>
        </p:nvSpPr>
        <p:spPr>
          <a:xfrm>
            <a:off x="1637154" y="1838552"/>
            <a:ext cx="2932500" cy="153900"/>
          </a:xfrm>
          <a:prstGeom prst="rect">
            <a:avLst/>
          </a:prstGeom>
          <a:solidFill>
            <a:srgbClr val="FFFF00"/>
          </a:solidFill>
          <a:ln>
            <a:noFill/>
          </a:ln>
        </p:spPr>
        <p:txBody>
          <a:bodyPr anchorCtr="0" anchor="t" bIns="0" lIns="0" spcFirstLastPara="1" rIns="0" wrap="square" tIns="0">
            <a:spAutoFit/>
          </a:bodyPr>
          <a:lstStyle/>
          <a:p>
            <a:pPr indent="0" lvl="0" marL="0" marR="0" rtl="0" algn="l">
              <a:lnSpc>
                <a:spcPct val="119500"/>
              </a:lnSpc>
              <a:spcBef>
                <a:spcPts val="0"/>
              </a:spcBef>
              <a:spcAft>
                <a:spcPts val="0"/>
              </a:spcAft>
              <a:buNone/>
            </a:pPr>
            <a:r>
              <a:rPr lang="en" sz="1000">
                <a:latin typeface="Verdana"/>
                <a:ea typeface="Verdana"/>
                <a:cs typeface="Verdana"/>
                <a:sym typeface="Verdana"/>
              </a:rPr>
              <a:t>Following is the parameter for the Axes class:</a:t>
            </a:r>
            <a:endParaRPr sz="1000">
              <a:latin typeface="Verdana"/>
              <a:ea typeface="Verdana"/>
              <a:cs typeface="Verdana"/>
              <a:sym typeface="Verdana"/>
            </a:endParaRPr>
          </a:p>
        </p:txBody>
      </p:sp>
      <p:sp>
        <p:nvSpPr>
          <p:cNvPr id="155" name="Google Shape;155;p26"/>
          <p:cNvSpPr txBox="1"/>
          <p:nvPr/>
        </p:nvSpPr>
        <p:spPr>
          <a:xfrm>
            <a:off x="1853054" y="2094076"/>
            <a:ext cx="4644300" cy="166200"/>
          </a:xfrm>
          <a:prstGeom prst="rect">
            <a:avLst/>
          </a:prstGeom>
          <a:noFill/>
          <a:ln>
            <a:noFill/>
          </a:ln>
        </p:spPr>
        <p:txBody>
          <a:bodyPr anchorCtr="0" anchor="t" bIns="0" lIns="0" spcFirstLastPara="1" rIns="0" wrap="square" tIns="12050">
            <a:spAutoFit/>
          </a:bodyPr>
          <a:lstStyle/>
          <a:p>
            <a:pPr indent="-228600" lvl="0" marL="240665" marR="0" rtl="0" algn="l">
              <a:lnSpc>
                <a:spcPct val="100000"/>
              </a:lnSpc>
              <a:spcBef>
                <a:spcPts val="0"/>
              </a:spcBef>
              <a:spcAft>
                <a:spcPts val="0"/>
              </a:spcAft>
              <a:buSzPts val="1000"/>
              <a:buFont typeface="Noto Sans Symbols"/>
              <a:buChar char="∙"/>
            </a:pPr>
            <a:r>
              <a:rPr lang="en" sz="1000">
                <a:latin typeface="Verdana"/>
                <a:ea typeface="Verdana"/>
                <a:cs typeface="Verdana"/>
                <a:sym typeface="Verdana"/>
              </a:rPr>
              <a:t>rect: A 4-length sequence of [left, bottom, width, height] quantities.</a:t>
            </a:r>
            <a:endParaRPr sz="1000">
              <a:latin typeface="Verdana"/>
              <a:ea typeface="Verdana"/>
              <a:cs typeface="Verdana"/>
              <a:sym typeface="Verdana"/>
            </a:endParaRPr>
          </a:p>
        </p:txBody>
      </p:sp>
      <p:sp>
        <p:nvSpPr>
          <p:cNvPr id="156" name="Google Shape;156;p26"/>
          <p:cNvSpPr txBox="1"/>
          <p:nvPr/>
        </p:nvSpPr>
        <p:spPr>
          <a:xfrm>
            <a:off x="1631058" y="2378048"/>
            <a:ext cx="5745600" cy="2226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67925">
            <a:spAutoFit/>
          </a:bodyPr>
          <a:lstStyle/>
          <a:p>
            <a:pPr indent="0" lvl="0" marL="97155" marR="0" rtl="0" algn="l">
              <a:lnSpc>
                <a:spcPct val="100000"/>
              </a:lnSpc>
              <a:spcBef>
                <a:spcPts val="0"/>
              </a:spcBef>
              <a:spcAft>
                <a:spcPts val="0"/>
              </a:spcAft>
              <a:buNone/>
            </a:pPr>
            <a:r>
              <a:rPr lang="en" sz="1000">
                <a:latin typeface="Consolas"/>
                <a:ea typeface="Consolas"/>
                <a:cs typeface="Consolas"/>
                <a:sym typeface="Consolas"/>
              </a:rPr>
              <a:t>ax=fig.add_axes([0,0,1,1])</a:t>
            </a:r>
            <a:endParaRPr sz="1000">
              <a:latin typeface="Consolas"/>
              <a:ea typeface="Consolas"/>
              <a:cs typeface="Consolas"/>
              <a:sym typeface="Consolas"/>
            </a:endParaRPr>
          </a:p>
        </p:txBody>
      </p:sp>
      <p:sp>
        <p:nvSpPr>
          <p:cNvPr id="157" name="Google Shape;157;p26"/>
          <p:cNvSpPr txBox="1"/>
          <p:nvPr/>
        </p:nvSpPr>
        <p:spPr>
          <a:xfrm>
            <a:off x="1625654" y="2755936"/>
            <a:ext cx="5756400" cy="782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 sz="1000">
                <a:latin typeface="Verdana"/>
                <a:ea typeface="Verdana"/>
                <a:cs typeface="Verdana"/>
                <a:sym typeface="Verdana"/>
              </a:rPr>
              <a:t>The following member functions of axes class add different elements to plot:</a:t>
            </a:r>
            <a:endParaRPr sz="1000">
              <a:latin typeface="Verdana"/>
              <a:ea typeface="Verdana"/>
              <a:cs typeface="Verdana"/>
              <a:sym typeface="Verdana"/>
            </a:endParaRPr>
          </a:p>
          <a:p>
            <a:pPr indent="0" lvl="0" marL="0" marR="0" rtl="0" algn="l">
              <a:lnSpc>
                <a:spcPct val="100000"/>
              </a:lnSpc>
              <a:spcBef>
                <a:spcPts val="5"/>
              </a:spcBef>
              <a:spcAft>
                <a:spcPts val="0"/>
              </a:spcAft>
              <a:buNone/>
            </a:pPr>
            <a:r>
              <a:t/>
            </a:r>
            <a:endParaRPr sz="1250">
              <a:latin typeface="Verdana"/>
              <a:ea typeface="Verdana"/>
              <a:cs typeface="Verdana"/>
              <a:sym typeface="Verdana"/>
            </a:endParaRPr>
          </a:p>
          <a:p>
            <a:pPr indent="0" lvl="0" marL="12700" marR="0" rtl="0" algn="l">
              <a:lnSpc>
                <a:spcPct val="100000"/>
              </a:lnSpc>
              <a:spcBef>
                <a:spcPts val="0"/>
              </a:spcBef>
              <a:spcAft>
                <a:spcPts val="0"/>
              </a:spcAft>
              <a:buNone/>
            </a:pPr>
            <a:r>
              <a:rPr b="1" lang="en" sz="1300">
                <a:latin typeface="Arial"/>
                <a:ea typeface="Arial"/>
                <a:cs typeface="Arial"/>
                <a:sym typeface="Arial"/>
              </a:rPr>
              <a:t>Legend</a:t>
            </a:r>
            <a:endParaRPr sz="1300">
              <a:latin typeface="Arial"/>
              <a:ea typeface="Arial"/>
              <a:cs typeface="Arial"/>
              <a:sym typeface="Arial"/>
            </a:endParaRPr>
          </a:p>
          <a:p>
            <a:pPr indent="0" lvl="0" marL="12700" marR="5080" rtl="0" algn="l">
              <a:lnSpc>
                <a:spcPct val="108000"/>
              </a:lnSpc>
              <a:spcBef>
                <a:spcPts val="540"/>
              </a:spcBef>
              <a:spcAft>
                <a:spcPts val="0"/>
              </a:spcAft>
              <a:buNone/>
            </a:pPr>
            <a:r>
              <a:rPr lang="en" sz="1000">
                <a:latin typeface="Verdana"/>
                <a:ea typeface="Verdana"/>
                <a:cs typeface="Verdana"/>
                <a:sym typeface="Verdana"/>
              </a:rPr>
              <a:t>The </a:t>
            </a:r>
            <a:r>
              <a:rPr b="1" lang="en" sz="1000">
                <a:latin typeface="Verdana"/>
                <a:ea typeface="Verdana"/>
                <a:cs typeface="Verdana"/>
                <a:sym typeface="Verdana"/>
              </a:rPr>
              <a:t>legend</a:t>
            </a:r>
            <a:r>
              <a:rPr lang="en" sz="1000">
                <a:latin typeface="Verdana"/>
                <a:ea typeface="Verdana"/>
                <a:cs typeface="Verdana"/>
                <a:sym typeface="Verdana"/>
              </a:rPr>
              <a:t>() method of axes class adds a legend to the plot figure. It takes three  parameters:</a:t>
            </a:r>
            <a:endParaRPr sz="1000">
              <a:latin typeface="Verdana"/>
              <a:ea typeface="Verdana"/>
              <a:cs typeface="Verdana"/>
              <a:sym typeface="Verdana"/>
            </a:endParaRPr>
          </a:p>
        </p:txBody>
      </p:sp>
      <p:sp>
        <p:nvSpPr>
          <p:cNvPr id="158" name="Google Shape;158;p26"/>
          <p:cNvSpPr txBox="1"/>
          <p:nvPr/>
        </p:nvSpPr>
        <p:spPr>
          <a:xfrm>
            <a:off x="1632258" y="3829340"/>
            <a:ext cx="5745600" cy="2226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67925">
            <a:spAutoFit/>
          </a:bodyPr>
          <a:lstStyle/>
          <a:p>
            <a:pPr indent="0" lvl="0" marL="97155" marR="0" rtl="0" algn="l">
              <a:lnSpc>
                <a:spcPct val="100000"/>
              </a:lnSpc>
              <a:spcBef>
                <a:spcPts val="0"/>
              </a:spcBef>
              <a:spcAft>
                <a:spcPts val="0"/>
              </a:spcAft>
              <a:buNone/>
            </a:pPr>
            <a:r>
              <a:rPr lang="en" sz="1000">
                <a:latin typeface="Consolas"/>
                <a:ea typeface="Consolas"/>
                <a:cs typeface="Consolas"/>
                <a:sym typeface="Consolas"/>
              </a:rPr>
              <a:t>ax.legend(handles, labels, loc)</a:t>
            </a:r>
            <a:endParaRPr sz="1000">
              <a:latin typeface="Consolas"/>
              <a:ea typeface="Consolas"/>
              <a:cs typeface="Consolas"/>
              <a:sym typeface="Consolas"/>
            </a:endParaRPr>
          </a:p>
        </p:txBody>
      </p:sp>
      <p:sp>
        <p:nvSpPr>
          <p:cNvPr id="159" name="Google Shape;159;p26"/>
          <p:cNvSpPr txBox="1"/>
          <p:nvPr/>
        </p:nvSpPr>
        <p:spPr>
          <a:xfrm>
            <a:off x="1625654" y="4357305"/>
            <a:ext cx="5753100" cy="333000"/>
          </a:xfrm>
          <a:prstGeom prst="rect">
            <a:avLst/>
          </a:prstGeom>
          <a:noFill/>
          <a:ln>
            <a:noFill/>
          </a:ln>
        </p:spPr>
        <p:txBody>
          <a:bodyPr anchorCtr="0" anchor="t" bIns="0" lIns="0" spcFirstLastPara="1" rIns="0" wrap="square" tIns="12700">
            <a:spAutoFit/>
          </a:bodyPr>
          <a:lstStyle/>
          <a:p>
            <a:pPr indent="0" lvl="0" marL="12700" marR="5080" rtl="0" algn="l">
              <a:lnSpc>
                <a:spcPct val="108000"/>
              </a:lnSpc>
              <a:spcBef>
                <a:spcPts val="0"/>
              </a:spcBef>
              <a:spcAft>
                <a:spcPts val="0"/>
              </a:spcAft>
              <a:buNone/>
            </a:pPr>
            <a:r>
              <a:rPr lang="en" sz="1000">
                <a:latin typeface="Verdana"/>
                <a:ea typeface="Verdana"/>
                <a:cs typeface="Verdana"/>
                <a:sym typeface="Verdana"/>
              </a:rPr>
              <a:t>Where labels is a sequence of strings and handles a sequence of Line2D or Patch instances.  loc can be a string or an integer specifying the legend location.</a:t>
            </a:r>
            <a:endParaRPr sz="1000">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1039864" y="168354"/>
            <a:ext cx="6565200" cy="431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graphicFrame>
        <p:nvGraphicFramePr>
          <p:cNvPr id="165" name="Google Shape;165;p27"/>
          <p:cNvGraphicFramePr/>
          <p:nvPr/>
        </p:nvGraphicFramePr>
        <p:xfrm>
          <a:off x="207254" y="27472"/>
          <a:ext cx="3000000" cy="3000000"/>
        </p:xfrm>
        <a:graphic>
          <a:graphicData uri="http://schemas.openxmlformats.org/drawingml/2006/table">
            <a:tbl>
              <a:tblPr bandRow="1" firstRow="1">
                <a:noFill/>
                <a:tableStyleId>{C1521757-1699-495C-AC48-0113080EC90E}</a:tableStyleId>
              </a:tblPr>
              <a:tblGrid>
                <a:gridCol w="2863850"/>
                <a:gridCol w="2862575"/>
              </a:tblGrid>
              <a:tr h="274325">
                <a:tc>
                  <a:txBody>
                    <a:bodyPr/>
                    <a:lstStyle/>
                    <a:p>
                      <a:pPr indent="0" lvl="0" marL="67945" marR="0" rtl="0" algn="l">
                        <a:lnSpc>
                          <a:spcPct val="100000"/>
                        </a:lnSpc>
                        <a:spcBef>
                          <a:spcPts val="0"/>
                        </a:spcBef>
                        <a:spcAft>
                          <a:spcPts val="0"/>
                        </a:spcAft>
                        <a:buNone/>
                      </a:pPr>
                      <a:r>
                        <a:rPr b="1" lang="en" sz="1000" u="none" cap="none" strike="noStrike">
                          <a:latin typeface="Verdana"/>
                          <a:ea typeface="Verdana"/>
                          <a:cs typeface="Verdana"/>
                          <a:sym typeface="Verdana"/>
                        </a:rPr>
                        <a:t>Location string</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68580" marR="0" rtl="0" algn="l">
                        <a:lnSpc>
                          <a:spcPct val="100000"/>
                        </a:lnSpc>
                        <a:spcBef>
                          <a:spcPts val="0"/>
                        </a:spcBef>
                        <a:spcAft>
                          <a:spcPts val="0"/>
                        </a:spcAft>
                        <a:buNone/>
                      </a:pPr>
                      <a:r>
                        <a:rPr b="1" lang="en" sz="1000" u="none" cap="none" strike="noStrike">
                          <a:latin typeface="Verdana"/>
                          <a:ea typeface="Verdana"/>
                          <a:cs typeface="Verdana"/>
                          <a:sym typeface="Verdana"/>
                        </a:rPr>
                        <a:t>Location code</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27432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Best</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 sz="1000" u="none" cap="none" strike="noStrike">
                          <a:latin typeface="Verdana"/>
                          <a:ea typeface="Verdana"/>
                          <a:cs typeface="Verdana"/>
                          <a:sym typeface="Verdana"/>
                        </a:rPr>
                        <a:t>0</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5850">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upper right</a:t>
                      </a:r>
                      <a:endParaRPr sz="1000" u="none" cap="none" strike="noStrike">
                        <a:latin typeface="Verdana"/>
                        <a:ea typeface="Verdana"/>
                        <a:cs typeface="Verdana"/>
                        <a:sym typeface="Verdana"/>
                      </a:endParaRPr>
                    </a:p>
                  </a:txBody>
                  <a:tcPr marT="38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 sz="1000" u="none" cap="none" strike="noStrike">
                          <a:latin typeface="Verdana"/>
                          <a:ea typeface="Verdana"/>
                          <a:cs typeface="Verdana"/>
                          <a:sym typeface="Verdana"/>
                        </a:rPr>
                        <a:t>1</a:t>
                      </a:r>
                      <a:endParaRPr sz="1000" u="none" cap="none" strike="noStrike">
                        <a:latin typeface="Verdana"/>
                        <a:ea typeface="Verdana"/>
                        <a:cs typeface="Verdana"/>
                        <a:sym typeface="Verdana"/>
                      </a:endParaRPr>
                    </a:p>
                  </a:txBody>
                  <a:tcPr marT="38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32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upper left</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 sz="1000" u="none" cap="none" strike="noStrike">
                          <a:latin typeface="Verdana"/>
                          <a:ea typeface="Verdana"/>
                          <a:cs typeface="Verdana"/>
                          <a:sym typeface="Verdana"/>
                        </a:rPr>
                        <a:t>2</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32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lower left</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 sz="1000" u="none" cap="none" strike="noStrike">
                          <a:latin typeface="Verdana"/>
                          <a:ea typeface="Verdana"/>
                          <a:cs typeface="Verdana"/>
                          <a:sym typeface="Verdana"/>
                        </a:rPr>
                        <a:t>3</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700">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lower right</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 sz="1000" u="none" cap="none" strike="noStrike">
                          <a:latin typeface="Verdana"/>
                          <a:ea typeface="Verdana"/>
                          <a:cs typeface="Verdana"/>
                          <a:sym typeface="Verdana"/>
                        </a:rPr>
                        <a:t>4</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32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Right</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 sz="1000" u="none" cap="none" strike="noStrike">
                          <a:latin typeface="Verdana"/>
                          <a:ea typeface="Verdana"/>
                          <a:cs typeface="Verdana"/>
                          <a:sym typeface="Verdana"/>
                        </a:rPr>
                        <a:t>5</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32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center left</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 sz="1000" u="none" cap="none" strike="noStrike">
                          <a:latin typeface="Verdana"/>
                          <a:ea typeface="Verdana"/>
                          <a:cs typeface="Verdana"/>
                          <a:sym typeface="Verdana"/>
                        </a:rPr>
                        <a:t>6</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32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Center right</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 sz="1000" u="none" cap="none" strike="noStrike">
                          <a:latin typeface="Verdana"/>
                          <a:ea typeface="Verdana"/>
                          <a:cs typeface="Verdana"/>
                          <a:sym typeface="Verdana"/>
                        </a:rPr>
                        <a:t>7</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5800">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lower center</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 sz="1000" u="none" cap="none" strike="noStrike">
                          <a:latin typeface="Verdana"/>
                          <a:ea typeface="Verdana"/>
                          <a:cs typeface="Verdana"/>
                          <a:sym typeface="Verdana"/>
                        </a:rPr>
                        <a:t>8</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66" name="Google Shape;166;p27"/>
          <p:cNvGraphicFramePr/>
          <p:nvPr/>
        </p:nvGraphicFramePr>
        <p:xfrm>
          <a:off x="207254" y="2992274"/>
          <a:ext cx="3000000" cy="3000000"/>
        </p:xfrm>
        <a:graphic>
          <a:graphicData uri="http://schemas.openxmlformats.org/drawingml/2006/table">
            <a:tbl>
              <a:tblPr bandRow="1" firstRow="1">
                <a:noFill/>
                <a:tableStyleId>{C1521757-1699-495C-AC48-0113080EC90E}</a:tableStyleId>
              </a:tblPr>
              <a:tblGrid>
                <a:gridCol w="2863850"/>
                <a:gridCol w="2862575"/>
              </a:tblGrid>
              <a:tr h="27457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upper center</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 sz="1000" u="none" cap="none" strike="noStrike">
                          <a:latin typeface="Verdana"/>
                          <a:ea typeface="Verdana"/>
                          <a:cs typeface="Verdana"/>
                          <a:sym typeface="Verdana"/>
                        </a:rPr>
                        <a:t>9</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325">
                <a:tc>
                  <a:txBody>
                    <a:bodyPr/>
                    <a:lstStyle/>
                    <a:p>
                      <a:pPr indent="0" lvl="0" marL="67945" marR="0" rtl="0" algn="l">
                        <a:lnSpc>
                          <a:spcPct val="100000"/>
                        </a:lnSpc>
                        <a:spcBef>
                          <a:spcPts val="0"/>
                        </a:spcBef>
                        <a:spcAft>
                          <a:spcPts val="0"/>
                        </a:spcAft>
                        <a:buNone/>
                      </a:pPr>
                      <a:r>
                        <a:rPr lang="en" sz="1000" u="none" cap="none" strike="noStrike">
                          <a:latin typeface="Verdana"/>
                          <a:ea typeface="Verdana"/>
                          <a:cs typeface="Verdana"/>
                          <a:sym typeface="Verdana"/>
                        </a:rPr>
                        <a:t>Center</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 sz="1000" u="none" cap="none" strike="noStrike">
                          <a:latin typeface="Verdana"/>
                          <a:ea typeface="Verdana"/>
                          <a:cs typeface="Verdana"/>
                          <a:sym typeface="Verdana"/>
                        </a:rPr>
                        <a:t>10</a:t>
                      </a:r>
                      <a:endParaRPr sz="1000" u="none" cap="none" strike="noStrike">
                        <a:latin typeface="Verdana"/>
                        <a:ea typeface="Verdana"/>
                        <a:cs typeface="Verdana"/>
                        <a:sym typeface="Verdan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67" name="Google Shape;167;p27"/>
          <p:cNvSpPr txBox="1"/>
          <p:nvPr/>
        </p:nvSpPr>
        <p:spPr>
          <a:xfrm>
            <a:off x="191967" y="3798722"/>
            <a:ext cx="5757000" cy="1085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 sz="1300">
                <a:latin typeface="Arial"/>
                <a:ea typeface="Arial"/>
                <a:cs typeface="Arial"/>
                <a:sym typeface="Arial"/>
              </a:rPr>
              <a:t>axes.plot()</a:t>
            </a:r>
            <a:endParaRPr sz="1300">
              <a:latin typeface="Arial"/>
              <a:ea typeface="Arial"/>
              <a:cs typeface="Arial"/>
              <a:sym typeface="Arial"/>
            </a:endParaRPr>
          </a:p>
          <a:p>
            <a:pPr indent="0" lvl="0" marL="12700" marR="5080" rtl="0" algn="just">
              <a:lnSpc>
                <a:spcPct val="109000"/>
              </a:lnSpc>
              <a:spcBef>
                <a:spcPts val="1125"/>
              </a:spcBef>
              <a:spcAft>
                <a:spcPts val="0"/>
              </a:spcAft>
              <a:buNone/>
            </a:pPr>
            <a:r>
              <a:rPr lang="en" sz="1000">
                <a:latin typeface="Verdana"/>
                <a:ea typeface="Verdana"/>
                <a:cs typeface="Verdana"/>
                <a:sym typeface="Verdana"/>
              </a:rPr>
              <a:t>This is the basic method of axes class that plots values of one array versus another as  lines or markers. The plot() method can have an optional format string argument to specify  color, style and size of line and marker.</a:t>
            </a:r>
            <a:endParaRPr sz="1000">
              <a:latin typeface="Verdana"/>
              <a:ea typeface="Verdana"/>
              <a:cs typeface="Verdana"/>
              <a:sym typeface="Verdana"/>
            </a:endParaRPr>
          </a:p>
          <a:p>
            <a:pPr indent="0" lvl="0" marL="0" marR="0" rtl="0" algn="l">
              <a:lnSpc>
                <a:spcPct val="100000"/>
              </a:lnSpc>
              <a:spcBef>
                <a:spcPts val="5"/>
              </a:spcBef>
              <a:spcAft>
                <a:spcPts val="0"/>
              </a:spcAft>
              <a:buNone/>
            </a:pPr>
            <a:r>
              <a:t/>
            </a:r>
            <a:endParaRPr sz="1250">
              <a:latin typeface="Verdana"/>
              <a:ea typeface="Verdana"/>
              <a:cs typeface="Verdana"/>
              <a:sym typeface="Verdana"/>
            </a:endParaRPr>
          </a:p>
          <a:p>
            <a:pPr indent="0" lvl="0" marL="12700" marR="0" rtl="0" algn="l">
              <a:lnSpc>
                <a:spcPct val="100000"/>
              </a:lnSpc>
              <a:spcBef>
                <a:spcPts val="0"/>
              </a:spcBef>
              <a:spcAft>
                <a:spcPts val="0"/>
              </a:spcAft>
              <a:buNone/>
            </a:pPr>
            <a:r>
              <a:rPr b="1" lang="en" sz="1300">
                <a:latin typeface="Arial"/>
                <a:ea typeface="Arial"/>
                <a:cs typeface="Arial"/>
                <a:sym typeface="Arial"/>
              </a:rPr>
              <a:t>Color codes</a:t>
            </a:r>
            <a:endParaRPr sz="1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