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7" r:id="rId12"/>
    <p:sldId id="268" r:id="rId13"/>
    <p:sldId id="269" r:id="rId14"/>
    <p:sldId id="264" r:id="rId15"/>
    <p:sldId id="270" r:id="rId16"/>
    <p:sldId id="271" r:id="rId17"/>
    <p:sldId id="274" r:id="rId18"/>
    <p:sldId id="275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A7C2-6486-4594-8CB4-2EBBF0101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A5CEE7-6928-444B-9990-DDC7B832F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3D4B1-5ABD-4D41-BBD5-BD7159B4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E61-0E4D-4B8E-A0F5-6575F251CFB0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9A3EA-7A8B-47D9-80C4-697DF76B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E091F-46CA-4403-BA3C-FC4E57A8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3B3B-39CF-4E28-99F7-20BC62522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13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7F43A-EBE5-4549-9111-A754B538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63E674-BCD0-4051-B2F5-9CB422842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546DF-BF8B-4242-B584-C91A7C50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E61-0E4D-4B8E-A0F5-6575F251CFB0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7C9C4-9C07-4BC4-914E-4D11261B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0B70D-B845-4277-B163-027FC618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3B3B-39CF-4E28-99F7-20BC62522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7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7BFD7A-CE8D-43CF-83FC-8D99B9254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6F096-EE9F-4152-B220-FAAD62F96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93BAA-DC97-4F61-B207-E1D66C5D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E61-0E4D-4B8E-A0F5-6575F251CFB0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F6C61-8BB2-4F20-A2D9-9F154BC3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009D4-BB2F-4634-A6A8-28C13CA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3B3B-39CF-4E28-99F7-20BC62522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2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8DD6-1F63-4100-9AB3-4F4BDB6E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FA636-BE24-4B73-8F1F-461217D9D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8BBEE-7060-4C9E-BDDA-AA8629C8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E61-0E4D-4B8E-A0F5-6575F251CFB0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64B13-5A87-4CA1-B2C9-4468588F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75529-AC4F-474C-9CE3-B74B778E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3B3B-39CF-4E28-99F7-20BC62522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1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F2FA7-66E1-4977-BA24-68EBFFCE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C8011F-481A-4906-9201-A5DD076F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463BA-4CCD-4169-8498-C21B6AE0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E61-0E4D-4B8E-A0F5-6575F251CFB0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186FE-19DE-4DE2-BC70-393D9AB6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F5547-36C3-459F-BE36-E99C7DF6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3B3B-39CF-4E28-99F7-20BC62522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0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BA9E0-8B94-4FCA-8504-8A025859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7903C-9573-438A-A96A-4D163C879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EF0B51-0990-420E-9161-F1CB04DA6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CFEE6A-08A5-4398-9BF9-769853D1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E61-0E4D-4B8E-A0F5-6575F251CFB0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ED835-6C02-4902-9816-B5BFF34E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89887-9E75-4D6B-B7A9-8571557E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3B3B-39CF-4E28-99F7-20BC62522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3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E2D27-7E98-4C55-B1A5-C5611EEB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078D3-FA03-44C1-A502-737388209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4012DC-9F7D-4B44-8CE9-914B0F002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60CF84-D62C-4B32-A20E-C06F35C1F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51EA2F-129B-4CF3-A763-811E6FD00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06C568-2DC0-47AC-80C8-31145912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E61-0E4D-4B8E-A0F5-6575F251CFB0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304166-F8BA-4767-AD20-4B666E17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640C9D-A548-4BCD-98A3-241A5CD9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3B3B-39CF-4E28-99F7-20BC62522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1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737C0-DDB5-4362-82F3-1815A439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56BDE8-D145-4C7B-85BD-631BE78E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E61-0E4D-4B8E-A0F5-6575F251CFB0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285796-0AA4-4B80-8284-B115C2C3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7B400-FDE9-4E30-90D8-F27E489B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3B3B-39CF-4E28-99F7-20BC62522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6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03BEE0-6407-445B-AA94-382931F9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E61-0E4D-4B8E-A0F5-6575F251CFB0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24CD0A-129C-4C7E-9A0C-6EEF7202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32B96-F016-4CA4-90E3-AE321876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3B3B-39CF-4E28-99F7-20BC62522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2C631-3DB9-4803-BC02-1D7A4CDA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F0A63-1D59-4FF9-B9C8-5F7C39C6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C702B2-0023-4FCC-BFD1-55D8128F3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00B4F-891F-4339-B832-C4DB8905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E61-0E4D-4B8E-A0F5-6575F251CFB0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C16D4-42B1-4CE5-9B99-BE8681E5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42355-2AED-44FD-BCEB-AE2CC382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3B3B-39CF-4E28-99F7-20BC62522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13D70-9F46-4DE1-9BEB-353DADB2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47C1E-68E2-4C43-ADB2-0DE157B00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23AD8D-1AAA-425A-8942-820877A7A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291D1E-2514-49E0-BDD6-67A22B15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EE61-0E4D-4B8E-A0F5-6575F251CFB0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19AB7A-E87E-48E8-8628-D2BFF6E6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3DD83-A95D-45A8-A78C-98EF1DFE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3B3B-39CF-4E28-99F7-20BC62522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6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7A1D24-1737-4FD8-B50D-D39B9BFD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972CA-FFC9-41DE-8AAA-152CB12A0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80F0E-18FF-42F4-9599-E31A90D3A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CEE61-0E4D-4B8E-A0F5-6575F251CFB0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4918-7FC5-4174-956F-6FA697B76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C8C8E-510B-459F-8C5D-85EB8C2CE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43B3B-39CF-4E28-99F7-20BC62522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2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1E064C-1BD7-4416-AE2A-B2F2FCCA1816}"/>
              </a:ext>
            </a:extLst>
          </p:cNvPr>
          <p:cNvSpPr txBox="1"/>
          <p:nvPr/>
        </p:nvSpPr>
        <p:spPr>
          <a:xfrm>
            <a:off x="4330132" y="2583810"/>
            <a:ext cx="35317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/>
              <a:t>깃헙 가입과 사용법</a:t>
            </a:r>
          </a:p>
        </p:txBody>
      </p:sp>
    </p:spTree>
    <p:extLst>
      <p:ext uri="{BB962C8B-B14F-4D97-AF65-F5344CB8AC3E}">
        <p14:creationId xmlns:p14="http://schemas.microsoft.com/office/powerpoint/2010/main" val="422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F3162F-9AAC-4C69-BCCD-8EAA2162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73" y="736978"/>
            <a:ext cx="7162648" cy="5944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6A03E1-40B7-41FB-A39D-9629D5ABD8C9}"/>
              </a:ext>
            </a:extLst>
          </p:cNvPr>
          <p:cNvSpPr txBox="1"/>
          <p:nvPr/>
        </p:nvSpPr>
        <p:spPr>
          <a:xfrm>
            <a:off x="4971614" y="176168"/>
            <a:ext cx="648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뭐에 관심있나요</a:t>
            </a:r>
            <a:r>
              <a:rPr lang="en-US" altLang="ko-KR"/>
              <a:t>? </a:t>
            </a:r>
            <a:r>
              <a:rPr lang="ko-KR" altLang="en-US"/>
              <a:t>를 묻는 것으로 관심있는 것을 선택후 계속</a:t>
            </a:r>
          </a:p>
        </p:txBody>
      </p:sp>
    </p:spTree>
    <p:extLst>
      <p:ext uri="{BB962C8B-B14F-4D97-AF65-F5344CB8AC3E}">
        <p14:creationId xmlns:p14="http://schemas.microsoft.com/office/powerpoint/2010/main" val="152453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91827C-AC23-4A0D-941D-89939CB08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34" y="100668"/>
            <a:ext cx="6523531" cy="66566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1B6E48-2B1D-446B-8570-B49D633F452B}"/>
              </a:ext>
            </a:extLst>
          </p:cNvPr>
          <p:cNvSpPr/>
          <p:nvPr/>
        </p:nvSpPr>
        <p:spPr>
          <a:xfrm>
            <a:off x="3120703" y="6100894"/>
            <a:ext cx="2869035" cy="534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1206-9DE7-4EA3-A4C4-4210A3EE888E}"/>
              </a:ext>
            </a:extLst>
          </p:cNvPr>
          <p:cNvSpPr txBox="1"/>
          <p:nvPr/>
        </p:nvSpPr>
        <p:spPr>
          <a:xfrm>
            <a:off x="768730" y="618362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무료 버전 선택</a:t>
            </a:r>
          </a:p>
        </p:txBody>
      </p:sp>
    </p:spTree>
    <p:extLst>
      <p:ext uri="{BB962C8B-B14F-4D97-AF65-F5344CB8AC3E}">
        <p14:creationId xmlns:p14="http://schemas.microsoft.com/office/powerpoint/2010/main" val="393423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B2756-2293-48A7-9C87-4FDB6445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050"/>
            <a:ext cx="12192000" cy="42118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0D9D699-95BC-435C-BC69-577482F2140B}"/>
              </a:ext>
            </a:extLst>
          </p:cNvPr>
          <p:cNvSpPr/>
          <p:nvPr/>
        </p:nvSpPr>
        <p:spPr>
          <a:xfrm>
            <a:off x="11476139" y="1350315"/>
            <a:ext cx="327171" cy="335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3ABB3-9691-46DC-9BE0-9FF312BF4D6D}"/>
              </a:ext>
            </a:extLst>
          </p:cNvPr>
          <p:cNvSpPr txBox="1"/>
          <p:nvPr/>
        </p:nvSpPr>
        <p:spPr>
          <a:xfrm>
            <a:off x="290557" y="572439"/>
            <a:ext cx="6947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여러분의 깃헙 사이트가 완성되었음</a:t>
            </a:r>
            <a:r>
              <a:rPr lang="en-US" altLang="ko-KR"/>
              <a:t>,</a:t>
            </a:r>
          </a:p>
          <a:p>
            <a:r>
              <a:rPr lang="ko-KR" altLang="en-US"/>
              <a:t>이제 올리려는 파일 혹은 파일들을 분류하여 올리고 싶은 경우 </a:t>
            </a:r>
            <a:r>
              <a:rPr lang="en-US" altLang="ko-KR"/>
              <a:t>-&gt;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2AA281-5B89-4381-8813-38A50755D1A8}"/>
              </a:ext>
            </a:extLst>
          </p:cNvPr>
          <p:cNvSpPr/>
          <p:nvPr/>
        </p:nvSpPr>
        <p:spPr>
          <a:xfrm>
            <a:off x="10553350" y="1518251"/>
            <a:ext cx="1090569" cy="335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4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DF9BE8D-B1F0-4BC0-BADF-9D58CE5E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73" y="64301"/>
            <a:ext cx="5583036" cy="6630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FE1E15-95FD-44EC-AA5B-7149B9744624}"/>
              </a:ext>
            </a:extLst>
          </p:cNvPr>
          <p:cNvSpPr txBox="1"/>
          <p:nvPr/>
        </p:nvSpPr>
        <p:spPr>
          <a:xfrm>
            <a:off x="6859136" y="1042223"/>
            <a:ext cx="3677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새로 만들 저장공간 이름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영어제목</a:t>
            </a:r>
            <a:r>
              <a:rPr lang="en-US" altLang="ko-KR" sz="1400" b="1">
                <a:solidFill>
                  <a:srgbClr val="FF0000"/>
                </a:solidFill>
              </a:rPr>
              <a:t> </a:t>
            </a:r>
            <a:r>
              <a:rPr lang="ko-KR" altLang="en-US" sz="1400" b="1">
                <a:solidFill>
                  <a:srgbClr val="FF0000"/>
                </a:solidFill>
              </a:rPr>
              <a:t>추천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8C047-6662-4DB7-BA1C-057DA0353421}"/>
              </a:ext>
            </a:extLst>
          </p:cNvPr>
          <p:cNvSpPr txBox="1"/>
          <p:nvPr/>
        </p:nvSpPr>
        <p:spPr>
          <a:xfrm>
            <a:off x="6859137" y="1805621"/>
            <a:ext cx="227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새로 만들 저장공간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04075-D98F-4C0B-8BC3-9A2F0C2761A4}"/>
              </a:ext>
            </a:extLst>
          </p:cNvPr>
          <p:cNvSpPr txBox="1"/>
          <p:nvPr/>
        </p:nvSpPr>
        <p:spPr>
          <a:xfrm>
            <a:off x="4166271" y="2233459"/>
            <a:ext cx="227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모두 공개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FD418-385B-4CED-ADF5-BC1232CDA17A}"/>
              </a:ext>
            </a:extLst>
          </p:cNvPr>
          <p:cNvSpPr txBox="1"/>
          <p:nvPr/>
        </p:nvSpPr>
        <p:spPr>
          <a:xfrm>
            <a:off x="4166271" y="2720021"/>
            <a:ext cx="3140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나 혹은 내가 지정한 사람만 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E7EBE-E959-4E5C-B8AB-9BB64EC63DFF}"/>
              </a:ext>
            </a:extLst>
          </p:cNvPr>
          <p:cNvSpPr txBox="1"/>
          <p:nvPr/>
        </p:nvSpPr>
        <p:spPr>
          <a:xfrm>
            <a:off x="4582663" y="3603480"/>
            <a:ext cx="3588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저장공간을 소개해줄 소개글 보이게 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D0068E-FB2D-407F-ABD4-DC2B1877FAFC}"/>
              </a:ext>
            </a:extLst>
          </p:cNvPr>
          <p:cNvSpPr/>
          <p:nvPr/>
        </p:nvSpPr>
        <p:spPr>
          <a:xfrm>
            <a:off x="3492094" y="6345117"/>
            <a:ext cx="1090569" cy="335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0A4BC-ADAD-4BFF-A463-71EF62ACF25A}"/>
              </a:ext>
            </a:extLst>
          </p:cNvPr>
          <p:cNvSpPr txBox="1"/>
          <p:nvPr/>
        </p:nvSpPr>
        <p:spPr>
          <a:xfrm>
            <a:off x="4893442" y="6386850"/>
            <a:ext cx="3588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생성</a:t>
            </a:r>
            <a:r>
              <a:rPr lang="en-US" altLang="ko-KR" sz="1400" b="1">
                <a:solidFill>
                  <a:srgbClr val="FF0000"/>
                </a:solidFill>
              </a:rPr>
              <a:t>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21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D27F2DE-1320-41FA-9A61-E7C5B99B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445"/>
            <a:ext cx="12192000" cy="42771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E757E6-DDD0-46C8-97C4-B4D7656B9A09}"/>
              </a:ext>
            </a:extLst>
          </p:cNvPr>
          <p:cNvSpPr/>
          <p:nvPr/>
        </p:nvSpPr>
        <p:spPr>
          <a:xfrm>
            <a:off x="6543412" y="2427246"/>
            <a:ext cx="729843" cy="274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849E6F-9EF9-49E1-8CC5-75E0D4A2FF88}"/>
              </a:ext>
            </a:extLst>
          </p:cNvPr>
          <p:cNvSpPr/>
          <p:nvPr/>
        </p:nvSpPr>
        <p:spPr>
          <a:xfrm>
            <a:off x="109056" y="1722571"/>
            <a:ext cx="2751590" cy="299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3393A-5BE2-4C39-A4AC-99342F28EFBA}"/>
              </a:ext>
            </a:extLst>
          </p:cNvPr>
          <p:cNvSpPr txBox="1"/>
          <p:nvPr/>
        </p:nvSpPr>
        <p:spPr>
          <a:xfrm>
            <a:off x="679507" y="851258"/>
            <a:ext cx="4832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여러분 깃헙에 </a:t>
            </a:r>
            <a:r>
              <a:rPr lang="en-US" altLang="ko-KR" sz="1400" b="1">
                <a:solidFill>
                  <a:srgbClr val="FF0000"/>
                </a:solidFill>
              </a:rPr>
              <a:t>python-programming </a:t>
            </a:r>
            <a:r>
              <a:rPr lang="ko-KR" altLang="en-US" sz="1400" b="1">
                <a:solidFill>
                  <a:srgbClr val="FF0000"/>
                </a:solidFill>
              </a:rPr>
              <a:t>저장공간 생성됨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4F88E-EE77-4499-BC93-2F946DC426E5}"/>
              </a:ext>
            </a:extLst>
          </p:cNvPr>
          <p:cNvSpPr txBox="1"/>
          <p:nvPr/>
        </p:nvSpPr>
        <p:spPr>
          <a:xfrm>
            <a:off x="6065626" y="2060792"/>
            <a:ext cx="4832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이제 저장공간에서 새로운 파일을 올리고 싶을때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E2A6D-0B43-4A92-9CF8-AC5809798370}"/>
              </a:ext>
            </a:extLst>
          </p:cNvPr>
          <p:cNvSpPr txBox="1"/>
          <p:nvPr/>
        </p:nvSpPr>
        <p:spPr>
          <a:xfrm>
            <a:off x="2340914" y="4682365"/>
            <a:ext cx="4832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이 저장공간의 소개글</a:t>
            </a:r>
          </a:p>
        </p:txBody>
      </p:sp>
    </p:spTree>
    <p:extLst>
      <p:ext uri="{BB962C8B-B14F-4D97-AF65-F5344CB8AC3E}">
        <p14:creationId xmlns:p14="http://schemas.microsoft.com/office/powerpoint/2010/main" val="183028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A94498-DD93-41DE-B335-5368F7314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7" y="934943"/>
            <a:ext cx="11593585" cy="53480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7A1EE4A-2CA8-4C87-8DE1-8F3E951F2C44}"/>
              </a:ext>
            </a:extLst>
          </p:cNvPr>
          <p:cNvSpPr/>
          <p:nvPr/>
        </p:nvSpPr>
        <p:spPr>
          <a:xfrm>
            <a:off x="8632271" y="4051770"/>
            <a:ext cx="729843" cy="274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55A80-ABE6-4C89-B27B-C356680CC825}"/>
              </a:ext>
            </a:extLst>
          </p:cNvPr>
          <p:cNvSpPr txBox="1"/>
          <p:nvPr/>
        </p:nvSpPr>
        <p:spPr>
          <a:xfrm>
            <a:off x="5356564" y="3509239"/>
            <a:ext cx="1920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드래그로 갖다 놓기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7F5E519-AC66-40ED-BD68-DE6C6E4E8274}"/>
              </a:ext>
            </a:extLst>
          </p:cNvPr>
          <p:cNvCxnSpPr/>
          <p:nvPr/>
        </p:nvCxnSpPr>
        <p:spPr>
          <a:xfrm flipH="1" flipV="1">
            <a:off x="6551802" y="3137483"/>
            <a:ext cx="2080469" cy="1051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0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DEE490-7AF2-4C53-AAFC-1B8FFDDE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5" y="824360"/>
            <a:ext cx="10796631" cy="586684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6881D3-1B32-4F9A-85F8-2CB77F3F412B}"/>
              </a:ext>
            </a:extLst>
          </p:cNvPr>
          <p:cNvSpPr/>
          <p:nvPr/>
        </p:nvSpPr>
        <p:spPr>
          <a:xfrm>
            <a:off x="2684477" y="3917546"/>
            <a:ext cx="1426129" cy="369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B36DE-ECE4-4C2F-B1C8-D93916421D9C}"/>
              </a:ext>
            </a:extLst>
          </p:cNvPr>
          <p:cNvSpPr txBox="1"/>
          <p:nvPr/>
        </p:nvSpPr>
        <p:spPr>
          <a:xfrm>
            <a:off x="4719000" y="3917546"/>
            <a:ext cx="1920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파일 업로드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162BE-F726-4B7D-8E15-718D470CC11D}"/>
              </a:ext>
            </a:extLst>
          </p:cNvPr>
          <p:cNvSpPr txBox="1"/>
          <p:nvPr/>
        </p:nvSpPr>
        <p:spPr>
          <a:xfrm>
            <a:off x="4983253" y="6379885"/>
            <a:ext cx="1920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완료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254CB0-3697-46CE-B69F-26CB888322A7}"/>
              </a:ext>
            </a:extLst>
          </p:cNvPr>
          <p:cNvSpPr/>
          <p:nvPr/>
        </p:nvSpPr>
        <p:spPr>
          <a:xfrm>
            <a:off x="3120705" y="6164545"/>
            <a:ext cx="1115736" cy="369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25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15CAB6-1B6D-4745-A296-D1D2D3B32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825"/>
            <a:ext cx="12192000" cy="375634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7AA433E-634F-4189-B528-386C6B944BD1}"/>
              </a:ext>
            </a:extLst>
          </p:cNvPr>
          <p:cNvSpPr/>
          <p:nvPr/>
        </p:nvSpPr>
        <p:spPr>
          <a:xfrm>
            <a:off x="2332139" y="3428999"/>
            <a:ext cx="1023457" cy="253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ABCB4-0289-42D5-9CB4-FD07F7771C71}"/>
              </a:ext>
            </a:extLst>
          </p:cNvPr>
          <p:cNvSpPr txBox="1"/>
          <p:nvPr/>
        </p:nvSpPr>
        <p:spPr>
          <a:xfrm>
            <a:off x="4970670" y="3428999"/>
            <a:ext cx="1920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파일 업로드 됨</a:t>
            </a:r>
          </a:p>
        </p:txBody>
      </p:sp>
    </p:spTree>
    <p:extLst>
      <p:ext uri="{BB962C8B-B14F-4D97-AF65-F5344CB8AC3E}">
        <p14:creationId xmlns:p14="http://schemas.microsoft.com/office/powerpoint/2010/main" val="52661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ABA375-2EBD-4B70-BDC4-76880E206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052"/>
            <a:ext cx="12192000" cy="54258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AD7655-37DD-4634-9333-A86D2316B028}"/>
              </a:ext>
            </a:extLst>
          </p:cNvPr>
          <p:cNvSpPr txBox="1"/>
          <p:nvPr/>
        </p:nvSpPr>
        <p:spPr>
          <a:xfrm>
            <a:off x="6096000" y="1600199"/>
            <a:ext cx="5096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주피터노트북</a:t>
            </a:r>
            <a:r>
              <a:rPr lang="en-US" altLang="ko-KR" sz="1400" b="1">
                <a:solidFill>
                  <a:srgbClr val="FF0000"/>
                </a:solidFill>
              </a:rPr>
              <a:t>, </a:t>
            </a:r>
            <a:r>
              <a:rPr lang="ko-KR" altLang="en-US" sz="1400" b="1">
                <a:solidFill>
                  <a:srgbClr val="FF0000"/>
                </a:solidFill>
              </a:rPr>
              <a:t>워드 등 파일 형식을 바로 볼 수 있게 제공함</a:t>
            </a:r>
          </a:p>
        </p:txBody>
      </p:sp>
    </p:spTree>
    <p:extLst>
      <p:ext uri="{BB962C8B-B14F-4D97-AF65-F5344CB8AC3E}">
        <p14:creationId xmlns:p14="http://schemas.microsoft.com/office/powerpoint/2010/main" val="55361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FA8AA1-3A1F-4E51-9668-C90600B2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340"/>
            <a:ext cx="12192000" cy="4215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533CDD-95CF-4653-8B50-BF140FF5F217}"/>
              </a:ext>
            </a:extLst>
          </p:cNvPr>
          <p:cNvSpPr txBox="1"/>
          <p:nvPr/>
        </p:nvSpPr>
        <p:spPr>
          <a:xfrm>
            <a:off x="114649" y="3638724"/>
            <a:ext cx="5096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여러분의 깃헙 사이트와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ko-KR" altLang="en-US" sz="1400" b="1">
                <a:solidFill>
                  <a:srgbClr val="FF0000"/>
                </a:solidFill>
              </a:rPr>
              <a:t> 그 깃헙 안의 저장공간 표시</a:t>
            </a:r>
          </a:p>
        </p:txBody>
      </p:sp>
    </p:spTree>
    <p:extLst>
      <p:ext uri="{BB962C8B-B14F-4D97-AF65-F5344CB8AC3E}">
        <p14:creationId xmlns:p14="http://schemas.microsoft.com/office/powerpoint/2010/main" val="344968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F8339B-0DC2-40DD-972C-49FDD5CC993E}"/>
              </a:ext>
            </a:extLst>
          </p:cNvPr>
          <p:cNvSpPr txBox="1"/>
          <p:nvPr/>
        </p:nvSpPr>
        <p:spPr>
          <a:xfrm>
            <a:off x="1157681" y="486561"/>
            <a:ext cx="389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Github </a:t>
            </a:r>
            <a:r>
              <a:rPr lang="ko-KR" altLang="en-US"/>
              <a:t>사이트 </a:t>
            </a:r>
            <a:r>
              <a:rPr lang="en-US" altLang="ko-KR"/>
              <a:t>: </a:t>
            </a:r>
            <a:r>
              <a:rPr lang="en-US" altLang="ko-KR">
                <a:hlinkClick r:id="rId2"/>
              </a:rPr>
              <a:t>http://github.com/ 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19DB68-8C6E-47D3-B2D9-7FEE537BC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47" y="1493240"/>
            <a:ext cx="10118906" cy="47002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9A9A9E5-2D13-4CF9-906B-AE479F00AEA8}"/>
              </a:ext>
            </a:extLst>
          </p:cNvPr>
          <p:cNvSpPr/>
          <p:nvPr/>
        </p:nvSpPr>
        <p:spPr>
          <a:xfrm>
            <a:off x="9328558" y="1426129"/>
            <a:ext cx="654341" cy="478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9B087-79AA-4E70-A12C-0ACCAA6AFC64}"/>
              </a:ext>
            </a:extLst>
          </p:cNvPr>
          <p:cNvSpPr txBox="1"/>
          <p:nvPr/>
        </p:nvSpPr>
        <p:spPr>
          <a:xfrm>
            <a:off x="8874903" y="9056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가입하기</a:t>
            </a:r>
          </a:p>
        </p:txBody>
      </p:sp>
    </p:spTree>
    <p:extLst>
      <p:ext uri="{BB962C8B-B14F-4D97-AF65-F5344CB8AC3E}">
        <p14:creationId xmlns:p14="http://schemas.microsoft.com/office/powerpoint/2010/main" val="199830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8C799E-CDD3-4B98-995A-6D46FFB14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71" y="1706280"/>
            <a:ext cx="10338033" cy="3160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51E459-B99E-4142-A56D-EA79BEBA49AD}"/>
              </a:ext>
            </a:extLst>
          </p:cNvPr>
          <p:cNvSpPr txBox="1"/>
          <p:nvPr/>
        </p:nvSpPr>
        <p:spPr>
          <a:xfrm>
            <a:off x="251670" y="229475"/>
            <a:ext cx="670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여러분이 자주 사용하고 있는 이메일 입력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ko-KR" altLang="en-US"/>
              <a:t>네이버</a:t>
            </a:r>
            <a:r>
              <a:rPr lang="en-US" altLang="ko-KR"/>
              <a:t>, </a:t>
            </a:r>
            <a:r>
              <a:rPr lang="ko-KR" altLang="en-US"/>
              <a:t>구글 등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3B839D-084F-4BD3-8130-3087B83A4F76}"/>
              </a:ext>
            </a:extLst>
          </p:cNvPr>
          <p:cNvSpPr/>
          <p:nvPr/>
        </p:nvSpPr>
        <p:spPr>
          <a:xfrm>
            <a:off x="4115438" y="3762402"/>
            <a:ext cx="3887660" cy="343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53244-F642-4AA0-BBD1-D16DB832B18F}"/>
              </a:ext>
            </a:extLst>
          </p:cNvPr>
          <p:cNvSpPr txBox="1"/>
          <p:nvPr/>
        </p:nvSpPr>
        <p:spPr>
          <a:xfrm>
            <a:off x="4115438" y="3790032"/>
            <a:ext cx="1473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gjtrj55@jj.ac.kr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5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BEEE1F-F61D-4B91-AA4B-5827D0A7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22" y="1014399"/>
            <a:ext cx="10963355" cy="241460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858C1F-CC5C-40E3-9ACA-D59F18891359}"/>
              </a:ext>
            </a:extLst>
          </p:cNvPr>
          <p:cNvSpPr/>
          <p:nvPr/>
        </p:nvSpPr>
        <p:spPr>
          <a:xfrm>
            <a:off x="3660667" y="2877448"/>
            <a:ext cx="3887660" cy="343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9DED6-DE26-404F-881B-9621426EC10D}"/>
              </a:ext>
            </a:extLst>
          </p:cNvPr>
          <p:cNvSpPr txBox="1"/>
          <p:nvPr/>
        </p:nvSpPr>
        <p:spPr>
          <a:xfrm>
            <a:off x="364417" y="321754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앞으로 깃헙에서 사용할 비밀번호 입력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F639F3-3CBA-49B1-A11D-0B30708BF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774" y="3668264"/>
            <a:ext cx="4688047" cy="283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0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19C0C5-FC13-4353-AAF6-953DA926C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39" y="1186386"/>
            <a:ext cx="9820275" cy="3914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28D23-3150-40FC-A61A-7ADB36000E29}"/>
              </a:ext>
            </a:extLst>
          </p:cNvPr>
          <p:cNvSpPr txBox="1"/>
          <p:nvPr/>
        </p:nvSpPr>
        <p:spPr>
          <a:xfrm>
            <a:off x="364417" y="321754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별명처럼 사용될 이름 입력하기</a:t>
            </a:r>
          </a:p>
        </p:txBody>
      </p:sp>
    </p:spTree>
    <p:extLst>
      <p:ext uri="{BB962C8B-B14F-4D97-AF65-F5344CB8AC3E}">
        <p14:creationId xmlns:p14="http://schemas.microsoft.com/office/powerpoint/2010/main" val="77222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9105E6-C4BB-4E9C-BA14-FD1800A0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80" y="406866"/>
            <a:ext cx="4346814" cy="60442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7E0278E-6A87-4582-BC23-2DC11AF11E11}"/>
              </a:ext>
            </a:extLst>
          </p:cNvPr>
          <p:cNvSpPr/>
          <p:nvPr/>
        </p:nvSpPr>
        <p:spPr>
          <a:xfrm>
            <a:off x="3862002" y="2810337"/>
            <a:ext cx="4198692" cy="855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16305-442D-4A31-BE0B-A124D8B04808}"/>
              </a:ext>
            </a:extLst>
          </p:cNvPr>
          <p:cNvSpPr txBox="1"/>
          <p:nvPr/>
        </p:nvSpPr>
        <p:spPr>
          <a:xfrm>
            <a:off x="209072" y="3084835"/>
            <a:ext cx="338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이메일 수신</a:t>
            </a:r>
            <a:r>
              <a:rPr lang="en-US" altLang="ko-KR"/>
              <a:t>, </a:t>
            </a:r>
            <a:r>
              <a:rPr lang="ko-KR" altLang="en-US"/>
              <a:t>광고 물어보는것 </a:t>
            </a:r>
            <a:r>
              <a:rPr lang="en-US" altLang="ko-KR"/>
              <a:t>:</a:t>
            </a:r>
          </a:p>
          <a:p>
            <a:r>
              <a:rPr lang="en-US" altLang="ko-KR"/>
              <a:t>N </a:t>
            </a:r>
            <a:r>
              <a:rPr lang="ko-KR" altLang="en-US"/>
              <a:t>라고 입력</a:t>
            </a:r>
          </a:p>
        </p:txBody>
      </p:sp>
    </p:spTree>
    <p:extLst>
      <p:ext uri="{BB962C8B-B14F-4D97-AF65-F5344CB8AC3E}">
        <p14:creationId xmlns:p14="http://schemas.microsoft.com/office/powerpoint/2010/main" val="43995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C4B0D3-795C-4521-A055-21BC0BE3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680" y="0"/>
            <a:ext cx="4930639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3A27A08-BFA0-4D53-850A-281B82DE27E3}"/>
              </a:ext>
            </a:extLst>
          </p:cNvPr>
          <p:cNvSpPr/>
          <p:nvPr/>
        </p:nvSpPr>
        <p:spPr>
          <a:xfrm>
            <a:off x="3996653" y="6266576"/>
            <a:ext cx="4198692" cy="503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3F8F-B795-499B-8E3C-6CF53A9E065A}"/>
              </a:ext>
            </a:extLst>
          </p:cNvPr>
          <p:cNvSpPr txBox="1"/>
          <p:nvPr/>
        </p:nvSpPr>
        <p:spPr>
          <a:xfrm>
            <a:off x="2029043" y="62665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계정 생성</a:t>
            </a:r>
          </a:p>
        </p:txBody>
      </p:sp>
    </p:spTree>
    <p:extLst>
      <p:ext uri="{BB962C8B-B14F-4D97-AF65-F5344CB8AC3E}">
        <p14:creationId xmlns:p14="http://schemas.microsoft.com/office/powerpoint/2010/main" val="345762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716D3C-8CE4-4B71-9F70-7806F64AC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981" y="229256"/>
            <a:ext cx="6498017" cy="23539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1A20F6-EA6A-49B1-92C5-BBFF85EB4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2981373"/>
            <a:ext cx="4233120" cy="34051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D7F538-19E4-4D9A-A330-9EE2238E484F}"/>
              </a:ext>
            </a:extLst>
          </p:cNvPr>
          <p:cNvSpPr/>
          <p:nvPr/>
        </p:nvSpPr>
        <p:spPr>
          <a:xfrm>
            <a:off x="3719816" y="1300294"/>
            <a:ext cx="4308448" cy="746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84AE5-24C9-4DF9-8C08-F23447BFDBC8}"/>
              </a:ext>
            </a:extLst>
          </p:cNvPr>
          <p:cNvSpPr txBox="1"/>
          <p:nvPr/>
        </p:nvSpPr>
        <p:spPr>
          <a:xfrm>
            <a:off x="7205050" y="2869035"/>
            <a:ext cx="3579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계정 생성을 누르면 </a:t>
            </a:r>
            <a:endParaRPr lang="en-US" altLang="ko-KR"/>
          </a:p>
          <a:p>
            <a:r>
              <a:rPr lang="ko-KR" altLang="en-US"/>
              <a:t>가입하려던 이메일로 인증번호가</a:t>
            </a:r>
            <a:endParaRPr lang="en-US" altLang="ko-KR"/>
          </a:p>
          <a:p>
            <a:r>
              <a:rPr lang="ko-KR" altLang="en-US"/>
              <a:t>전송되고 입력하면 됨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1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03B175-FFA3-4EB1-B291-96C38D69E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48" y="1069865"/>
            <a:ext cx="10284903" cy="49478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56EA5D-4E65-4349-8BE1-F06A9A500ACE}"/>
              </a:ext>
            </a:extLst>
          </p:cNvPr>
          <p:cNvSpPr/>
          <p:nvPr/>
        </p:nvSpPr>
        <p:spPr>
          <a:xfrm>
            <a:off x="7155809" y="3055690"/>
            <a:ext cx="1233182" cy="534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74B1CF-C905-4AC2-B7EF-1EE9541BBED4}"/>
              </a:ext>
            </a:extLst>
          </p:cNvPr>
          <p:cNvSpPr/>
          <p:nvPr/>
        </p:nvSpPr>
        <p:spPr>
          <a:xfrm>
            <a:off x="7155809" y="4406318"/>
            <a:ext cx="1711354" cy="534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E7586F-3C52-4A9A-A739-AC8F61528DD0}"/>
              </a:ext>
            </a:extLst>
          </p:cNvPr>
          <p:cNvSpPr/>
          <p:nvPr/>
        </p:nvSpPr>
        <p:spPr>
          <a:xfrm>
            <a:off x="7155810" y="5007959"/>
            <a:ext cx="3422708" cy="45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E3413-BAC8-4CAF-8A5C-ADC562948452}"/>
              </a:ext>
            </a:extLst>
          </p:cNvPr>
          <p:cNvSpPr txBox="1"/>
          <p:nvPr/>
        </p:nvSpPr>
        <p:spPr>
          <a:xfrm>
            <a:off x="7521867" y="542707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혼자 사용</a:t>
            </a:r>
            <a:r>
              <a:rPr lang="en-US" altLang="ko-KR"/>
              <a:t>, </a:t>
            </a:r>
            <a:r>
              <a:rPr lang="ko-KR" altLang="en-US"/>
              <a:t>학생 클릭</a:t>
            </a:r>
          </a:p>
        </p:txBody>
      </p:sp>
    </p:spTree>
    <p:extLst>
      <p:ext uri="{BB962C8B-B14F-4D97-AF65-F5344CB8AC3E}">
        <p14:creationId xmlns:p14="http://schemas.microsoft.com/office/powerpoint/2010/main" val="109126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167</Words>
  <Application>Microsoft Office PowerPoint</Application>
  <PresentationFormat>와이드스크린</PresentationFormat>
  <Paragraphs>34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고영민</dc:creator>
  <cp:lastModifiedBy>고영민</cp:lastModifiedBy>
  <cp:revision>48</cp:revision>
  <dcterms:created xsi:type="dcterms:W3CDTF">2023-03-19T12:24:08Z</dcterms:created>
  <dcterms:modified xsi:type="dcterms:W3CDTF">2023-03-19T13:01:49Z</dcterms:modified>
</cp:coreProperties>
</file>