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BFB5-6C85-46E5-A5DD-56EB1FF6E1BA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18FA-460B-4CBC-BEA9-279570C859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550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BFB5-6C85-46E5-A5DD-56EB1FF6E1BA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18FA-460B-4CBC-BEA9-279570C859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460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BFB5-6C85-46E5-A5DD-56EB1FF6E1BA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18FA-460B-4CBC-BEA9-279570C859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523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BFB5-6C85-46E5-A5DD-56EB1FF6E1BA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18FA-460B-4CBC-BEA9-279570C859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847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BFB5-6C85-46E5-A5DD-56EB1FF6E1BA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18FA-460B-4CBC-BEA9-279570C859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271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BFB5-6C85-46E5-A5DD-56EB1FF6E1BA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18FA-460B-4CBC-BEA9-279570C859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37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BFB5-6C85-46E5-A5DD-56EB1FF6E1BA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18FA-460B-4CBC-BEA9-279570C859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445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BFB5-6C85-46E5-A5DD-56EB1FF6E1BA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18FA-460B-4CBC-BEA9-279570C859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503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BFB5-6C85-46E5-A5DD-56EB1FF6E1BA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18FA-460B-4CBC-BEA9-279570C859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8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BFB5-6C85-46E5-A5DD-56EB1FF6E1BA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18FA-460B-4CBC-BEA9-279570C859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223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BFB5-6C85-46E5-A5DD-56EB1FF6E1BA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18FA-460B-4CBC-BEA9-279570C859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436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9BFB5-6C85-46E5-A5DD-56EB1FF6E1BA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F18FA-460B-4CBC-BEA9-279570C859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907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0"/>
            <a:ext cx="6391955" cy="595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31540" y="5157192"/>
            <a:ext cx="8044916" cy="1542033"/>
          </a:xfrm>
        </p:spPr>
        <p:txBody>
          <a:bodyPr/>
          <a:lstStyle/>
          <a:p>
            <a:r>
              <a:rPr lang="es-ES" b="1" dirty="0" smtClean="0">
                <a:latin typeface="Charlemagne Std" pitchFamily="82" charset="0"/>
              </a:rPr>
              <a:t>PRIMAROCROW</a:t>
            </a:r>
            <a:endParaRPr lang="es-CO" b="1" dirty="0">
              <a:latin typeface="Charlemagne Std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44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PRIMAROCROW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PRIMAROCROW</dc:title>
  <dc:creator>Diana Carolina Chacón López</dc:creator>
  <cp:lastModifiedBy>Diana Carolina Chacón López</cp:lastModifiedBy>
  <cp:revision>1</cp:revision>
  <dcterms:created xsi:type="dcterms:W3CDTF">2018-11-17T08:39:46Z</dcterms:created>
  <dcterms:modified xsi:type="dcterms:W3CDTF">2018-11-17T08:43:11Z</dcterms:modified>
</cp:coreProperties>
</file>