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B5E9-ACE2-4602-8F89-14A3DDEC6062}" type="datetimeFigureOut">
              <a:rPr lang="es-CO" smtClean="0"/>
              <a:t>17/11/2018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A1FD3-F2AE-42E0-8A53-B4CAFE74234E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B5E9-ACE2-4602-8F89-14A3DDEC6062}" type="datetimeFigureOut">
              <a:rPr lang="es-CO" smtClean="0"/>
              <a:t>17/11/2018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A1FD3-F2AE-42E0-8A53-B4CAFE74234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B5E9-ACE2-4602-8F89-14A3DDEC6062}" type="datetimeFigureOut">
              <a:rPr lang="es-CO" smtClean="0"/>
              <a:t>17/11/2018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A1FD3-F2AE-42E0-8A53-B4CAFE74234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B5E9-ACE2-4602-8F89-14A3DDEC6062}" type="datetimeFigureOut">
              <a:rPr lang="es-CO" smtClean="0"/>
              <a:t>17/11/2018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A1FD3-F2AE-42E0-8A53-B4CAFE74234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B5E9-ACE2-4602-8F89-14A3DDEC6062}" type="datetimeFigureOut">
              <a:rPr lang="es-CO" smtClean="0"/>
              <a:t>17/11/2018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A1FD3-F2AE-42E0-8A53-B4CAFE74234E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B5E9-ACE2-4602-8F89-14A3DDEC6062}" type="datetimeFigureOut">
              <a:rPr lang="es-CO" smtClean="0"/>
              <a:t>17/11/2018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A1FD3-F2AE-42E0-8A53-B4CAFE74234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B5E9-ACE2-4602-8F89-14A3DDEC6062}" type="datetimeFigureOut">
              <a:rPr lang="es-CO" smtClean="0"/>
              <a:t>17/11/2018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A1FD3-F2AE-42E0-8A53-B4CAFE74234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B5E9-ACE2-4602-8F89-14A3DDEC6062}" type="datetimeFigureOut">
              <a:rPr lang="es-CO" smtClean="0"/>
              <a:t>17/11/2018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A1FD3-F2AE-42E0-8A53-B4CAFE74234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B5E9-ACE2-4602-8F89-14A3DDEC6062}" type="datetimeFigureOut">
              <a:rPr lang="es-CO" smtClean="0"/>
              <a:t>17/11/2018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A1FD3-F2AE-42E0-8A53-B4CAFE74234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B5E9-ACE2-4602-8F89-14A3DDEC6062}" type="datetimeFigureOut">
              <a:rPr lang="es-CO" smtClean="0"/>
              <a:t>17/11/2018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A1FD3-F2AE-42E0-8A53-B4CAFE74234E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003B5E9-ACE2-4602-8F89-14A3DDEC6062}" type="datetimeFigureOut">
              <a:rPr lang="es-CO" smtClean="0"/>
              <a:t>17/11/2018</a:t>
            </a:fld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BA1FD3-F2AE-42E0-8A53-B4CAFE74234E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003B5E9-ACE2-4602-8F89-14A3DDEC6062}" type="datetimeFigureOut">
              <a:rPr lang="es-CO" smtClean="0"/>
              <a:t>17/11/2018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BA1FD3-F2AE-42E0-8A53-B4CAFE74234E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FÓRMULA PARA ANALIZAR LAS SOLICITUDES (I)</a:t>
            </a:r>
            <a:endParaRPr lang="es-CO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s-ES" dirty="0" smtClean="0"/>
              <a:t>Consideraciones:</a:t>
            </a:r>
          </a:p>
          <a:p>
            <a:pPr marL="633222" indent="-514350">
              <a:buFont typeface="+mj-lt"/>
              <a:buAutoNum type="arabicPeriod"/>
            </a:pPr>
            <a:r>
              <a:rPr lang="es-ES" dirty="0" smtClean="0"/>
              <a:t>Diferenciación si la solicitud la realiza una empresa o una persona natural</a:t>
            </a:r>
          </a:p>
          <a:p>
            <a:pPr marL="633222" indent="-514350">
              <a:buFont typeface="+mj-lt"/>
              <a:buAutoNum type="arabicPeriod"/>
            </a:pPr>
            <a:r>
              <a:rPr lang="es-ES" dirty="0" smtClean="0"/>
              <a:t>Ponderación diferente para cada variable</a:t>
            </a:r>
          </a:p>
          <a:p>
            <a:pPr marL="633222" indent="-514350">
              <a:buFont typeface="+mj-lt"/>
              <a:buAutoNum type="arabicPeriod"/>
            </a:pPr>
            <a:endParaRPr lang="es-CO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s-ES" dirty="0" smtClean="0"/>
              <a:t>Variables:</a:t>
            </a:r>
          </a:p>
          <a:p>
            <a:r>
              <a:rPr lang="es-ES" dirty="0" smtClean="0"/>
              <a:t>Coherencia entre el área del proyecto propuesto y el área de experiencia del proponente.</a:t>
            </a:r>
          </a:p>
          <a:p>
            <a:r>
              <a:rPr lang="es-ES" dirty="0" smtClean="0"/>
              <a:t>Rentabilidad:</a:t>
            </a:r>
          </a:p>
          <a:p>
            <a:pPr lvl="1"/>
            <a:r>
              <a:rPr lang="es-ES" dirty="0" smtClean="0"/>
              <a:t>Ganancia</a:t>
            </a:r>
          </a:p>
          <a:p>
            <a:pPr lvl="1"/>
            <a:r>
              <a:rPr lang="es-ES" dirty="0" smtClean="0"/>
              <a:t>Inversión </a:t>
            </a:r>
          </a:p>
          <a:p>
            <a:endParaRPr lang="es-CO" dirty="0"/>
          </a:p>
        </p:txBody>
      </p:sp>
      <p:cxnSp>
        <p:nvCxnSpPr>
          <p:cNvPr id="8" name="7 Conector recto"/>
          <p:cNvCxnSpPr/>
          <p:nvPr/>
        </p:nvCxnSpPr>
        <p:spPr>
          <a:xfrm>
            <a:off x="5076056" y="5301208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6948264" y="5024861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x</a:t>
            </a:r>
            <a:r>
              <a:rPr lang="es-ES" sz="2800" dirty="0" smtClean="0"/>
              <a:t> </a:t>
            </a:r>
            <a:r>
              <a:rPr lang="es-ES" sz="2800" dirty="0"/>
              <a:t>100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332810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FÓRMULA PARA ANALIZAR LAS SOLICITUDES </a:t>
            </a:r>
            <a:r>
              <a:rPr lang="es-ES"/>
              <a:t>(</a:t>
            </a:r>
            <a:r>
              <a:rPr lang="es-ES" smtClean="0"/>
              <a:t>II)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s-ES" dirty="0" smtClean="0"/>
              <a:t>Variables</a:t>
            </a:r>
          </a:p>
          <a:p>
            <a:r>
              <a:rPr lang="es-ES" dirty="0" smtClean="0"/>
              <a:t>Tiempo de trabajo previo en el sector del proyecto propuesto</a:t>
            </a:r>
          </a:p>
          <a:p>
            <a:r>
              <a:rPr lang="es-ES" dirty="0" smtClean="0"/>
              <a:t>Reconocimiento de la competencia o competidores</a:t>
            </a:r>
          </a:p>
          <a:p>
            <a:r>
              <a:rPr lang="es-ES" dirty="0" smtClean="0"/>
              <a:t>La fase en la cual se encuentra el proyecto</a:t>
            </a:r>
            <a:endParaRPr lang="es-CO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smtClean="0"/>
              <a:t>La edad del solicitante</a:t>
            </a:r>
            <a:endParaRPr lang="es-CO" dirty="0"/>
          </a:p>
          <a:p>
            <a:r>
              <a:rPr lang="es-ES" dirty="0" smtClean="0"/>
              <a:t>El nivel de estudio del solicitante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33056"/>
            <a:ext cx="28575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899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15</TotalTime>
  <Words>94</Words>
  <Application>Microsoft Office PowerPoint</Application>
  <PresentationFormat>Presentación en pantalla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Módulo</vt:lpstr>
      <vt:lpstr>FÓRMULA PARA ANALIZAR LAS SOLICITUDES (I)</vt:lpstr>
      <vt:lpstr>FÓRMULA PARA ANALIZAR LAS SOLICITUDES (II)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FÓRMULA PARA ANALIZAR LAS SOLICITUDES (I)</dc:title>
  <dc:creator>Diana Carolina Chacón López</dc:creator>
  <cp:lastModifiedBy>Diana Carolina Chacón López</cp:lastModifiedBy>
  <cp:revision>3</cp:revision>
  <dcterms:created xsi:type="dcterms:W3CDTF">2018-11-17T23:13:33Z</dcterms:created>
  <dcterms:modified xsi:type="dcterms:W3CDTF">2018-11-17T23:30:59Z</dcterms:modified>
</cp:coreProperties>
</file>