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2209800" y="3124200"/>
            <a:ext cx="6476999" cy="19141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8695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2209800" y="5056632"/>
            <a:ext cx="6476999" cy="1174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8181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lvl="1" marL="457200" marR="0" rtl="0" algn="ctr">
              <a:spcBef>
                <a:spcPts val="600"/>
              </a:spcBef>
              <a:buClr>
                <a:srgbClr val="888888"/>
              </a:buClr>
              <a:buFont typeface="Arial"/>
              <a:buNone/>
              <a:defRPr/>
            </a:lvl2pPr>
            <a:lvl3pPr indent="0" lvl="2" marL="914400" marR="0" rtl="0" algn="ctr">
              <a:spcBef>
                <a:spcPts val="600"/>
              </a:spcBef>
              <a:buClr>
                <a:srgbClr val="888888"/>
              </a:buClr>
              <a:buFont typeface="Arial"/>
              <a:buNone/>
              <a:defRPr/>
            </a:lvl3pPr>
            <a:lvl4pPr indent="0" lvl="3" marL="1371600" marR="0" rtl="0" algn="ctr">
              <a:spcBef>
                <a:spcPts val="600"/>
              </a:spcBef>
              <a:buClr>
                <a:srgbClr val="888888"/>
              </a:buClr>
              <a:buFont typeface="Arial"/>
              <a:buNone/>
              <a:defRPr/>
            </a:lvl4pPr>
            <a:lvl5pPr indent="0" lvl="4" marL="1828800" marR="0" rtl="0" algn="ctr">
              <a:spcBef>
                <a:spcPts val="600"/>
              </a:spcBef>
              <a:buClr>
                <a:srgbClr val="888888"/>
              </a:buClr>
              <a:buFont typeface="Arial"/>
              <a:buNone/>
              <a:defRPr/>
            </a:lvl5pPr>
            <a:lvl6pPr indent="0" lvl="5" marL="2286000" marR="0" rtl="0" algn="ctr">
              <a:spcBef>
                <a:spcPts val="360"/>
              </a:spcBef>
              <a:buClr>
                <a:srgbClr val="888888"/>
              </a:buClr>
              <a:buFont typeface="Arial"/>
              <a:buNone/>
              <a:defRPr/>
            </a:lvl6pPr>
            <a:lvl7pPr indent="0" lvl="6" marL="2743200" marR="0" rtl="0" algn="ctr">
              <a:spcBef>
                <a:spcPts val="360"/>
              </a:spcBef>
              <a:buClr>
                <a:srgbClr val="888888"/>
              </a:buClr>
              <a:buFont typeface="Arial"/>
              <a:buNone/>
              <a:defRPr/>
            </a:lvl7pPr>
            <a:lvl8pPr indent="0" lvl="7" marL="3200400" marR="0" rtl="0" algn="ctr">
              <a:spcBef>
                <a:spcPts val="360"/>
              </a:spcBef>
              <a:buClr>
                <a:srgbClr val="888888"/>
              </a:buClr>
              <a:buFont typeface="Arial"/>
              <a:buNone/>
              <a:defRPr/>
            </a:lvl8pPr>
            <a:lvl9pPr indent="0" lvl="8" marL="3657600" marR="0" rtl="0" algn="ctr">
              <a:spcBef>
                <a:spcPts val="36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00216"/>
            <a:ext cx="1984247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959351" y="6300216"/>
            <a:ext cx="3813048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275320" y="6300216"/>
            <a:ext cx="6857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nte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914400" y="503237"/>
            <a:ext cx="7313612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7663438" y="6314460"/>
            <a:ext cx="1295400" cy="265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3942607" y="6305796"/>
            <a:ext cx="3717966" cy="259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7521388" y="5476096"/>
            <a:ext cx="1483056" cy="851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645151" y="1735138"/>
            <a:ext cx="3566159" cy="19202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indent="-347663" lvl="5" marL="2290763" rtl="0">
              <a:spcBef>
                <a:spcPts val="0"/>
              </a:spcBef>
              <a:defRPr/>
            </a:lvl6pPr>
            <a:lvl7pPr indent="-347663" lvl="6" marL="2290763" rtl="0">
              <a:spcBef>
                <a:spcPts val="0"/>
              </a:spcBef>
              <a:defRPr/>
            </a:lvl7pPr>
            <a:lvl8pPr indent="-347663" lvl="7" marL="2290763" rtl="0">
              <a:spcBef>
                <a:spcPts val="0"/>
              </a:spcBef>
              <a:defRPr/>
            </a:lvl8pPr>
            <a:lvl9pPr indent="-347663" lvl="8" marL="2290763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645151" y="3870960"/>
            <a:ext cx="3566159" cy="19202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indent="-347663" lvl="5" marL="2290763" rtl="0">
              <a:spcBef>
                <a:spcPts val="0"/>
              </a:spcBef>
              <a:defRPr/>
            </a:lvl6pPr>
            <a:lvl7pPr indent="-347663" lvl="6" marL="2290763" rtl="0">
              <a:spcBef>
                <a:spcPts val="0"/>
              </a:spcBef>
              <a:defRPr/>
            </a:lvl7pPr>
            <a:lvl8pPr indent="-347663" lvl="7" marL="2290763" rtl="0">
              <a:spcBef>
                <a:spcPts val="0"/>
              </a:spcBef>
              <a:defRPr/>
            </a:lvl8pPr>
            <a:lvl9pPr indent="-347663" lvl="8" marL="2290763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3" type="body"/>
          </p:nvPr>
        </p:nvSpPr>
        <p:spPr>
          <a:xfrm>
            <a:off x="914400" y="1735139"/>
            <a:ext cx="3566159" cy="40560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indent="-347663" lvl="5" marL="2290763" rtl="0">
              <a:spcBef>
                <a:spcPts val="0"/>
              </a:spcBef>
              <a:defRPr/>
            </a:lvl6pPr>
            <a:lvl7pPr indent="-347663" lvl="6" marL="2290763" rtl="0">
              <a:spcBef>
                <a:spcPts val="0"/>
              </a:spcBef>
              <a:defRPr/>
            </a:lvl7pPr>
            <a:lvl8pPr indent="-347663" lvl="7" marL="2290763" rtl="0">
              <a:spcBef>
                <a:spcPts val="0"/>
              </a:spcBef>
              <a:defRPr/>
            </a:lvl8pPr>
            <a:lvl9pPr indent="-347663" lvl="8" marL="2290763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914400" y="503237"/>
            <a:ext cx="7313612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914400" y="1735138"/>
            <a:ext cx="3566159" cy="19202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indent="-347663" lvl="5" marL="2290763" rtl="0">
              <a:spcBef>
                <a:spcPts val="0"/>
              </a:spcBef>
              <a:defRPr/>
            </a:lvl6pPr>
            <a:lvl7pPr indent="-347663" lvl="6" marL="2290763" rtl="0">
              <a:spcBef>
                <a:spcPts val="0"/>
              </a:spcBef>
              <a:defRPr/>
            </a:lvl7pPr>
            <a:lvl8pPr indent="-347663" lvl="7" marL="2290763" rtl="0">
              <a:spcBef>
                <a:spcPts val="0"/>
              </a:spcBef>
              <a:defRPr/>
            </a:lvl8pPr>
            <a:lvl9pPr indent="-347663" lvl="8" marL="2290763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7663438" y="6314460"/>
            <a:ext cx="1295400" cy="265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3942607" y="6305796"/>
            <a:ext cx="3717966" cy="259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7521388" y="5476096"/>
            <a:ext cx="1483056" cy="851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914400" y="3870960"/>
            <a:ext cx="3566159" cy="19202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indent="-347663" lvl="5" marL="2290763" rtl="0">
              <a:spcBef>
                <a:spcPts val="0"/>
              </a:spcBef>
              <a:defRPr/>
            </a:lvl6pPr>
            <a:lvl7pPr indent="-347663" lvl="6" marL="2290763" rtl="0">
              <a:spcBef>
                <a:spcPts val="0"/>
              </a:spcBef>
              <a:defRPr/>
            </a:lvl7pPr>
            <a:lvl8pPr indent="-347663" lvl="7" marL="2290763" rtl="0">
              <a:spcBef>
                <a:spcPts val="0"/>
              </a:spcBef>
              <a:defRPr/>
            </a:lvl8pPr>
            <a:lvl9pPr indent="-347663" lvl="8" marL="2290763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645151" y="1735138"/>
            <a:ext cx="3566159" cy="19202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indent="-347663" lvl="5" marL="2290763" rtl="0">
              <a:spcBef>
                <a:spcPts val="0"/>
              </a:spcBef>
              <a:defRPr/>
            </a:lvl6pPr>
            <a:lvl7pPr indent="-347663" lvl="6" marL="2290763" rtl="0">
              <a:spcBef>
                <a:spcPts val="0"/>
              </a:spcBef>
              <a:defRPr/>
            </a:lvl7pPr>
            <a:lvl8pPr indent="-347663" lvl="7" marL="2290763" rtl="0">
              <a:spcBef>
                <a:spcPts val="0"/>
              </a:spcBef>
              <a:defRPr/>
            </a:lvl8pPr>
            <a:lvl9pPr indent="-347663" lvl="8" marL="2290763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645151" y="3870960"/>
            <a:ext cx="3566159" cy="19202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indent="-347663" lvl="5" marL="2290763" rtl="0">
              <a:spcBef>
                <a:spcPts val="0"/>
              </a:spcBef>
              <a:defRPr/>
            </a:lvl6pPr>
            <a:lvl7pPr indent="-347663" lvl="6" marL="2290763" rtl="0">
              <a:spcBef>
                <a:spcPts val="0"/>
              </a:spcBef>
              <a:defRPr/>
            </a:lvl7pPr>
            <a:lvl8pPr indent="-347663" lvl="7" marL="2290763" rtl="0">
              <a:spcBef>
                <a:spcPts val="0"/>
              </a:spcBef>
              <a:defRPr/>
            </a:lvl8pPr>
            <a:lvl9pPr indent="-347663" lvl="8" marL="2290763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914400" y="503237"/>
            <a:ext cx="7313612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7663438" y="6314460"/>
            <a:ext cx="1295400" cy="265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3942607" y="6305796"/>
            <a:ext cx="3717966" cy="259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7521388" y="5476096"/>
            <a:ext cx="1483056" cy="851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0" type="dt"/>
          </p:nvPr>
        </p:nvSpPr>
        <p:spPr>
          <a:xfrm>
            <a:off x="7663438" y="6314460"/>
            <a:ext cx="1295400" cy="265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942607" y="6305796"/>
            <a:ext cx="3717966" cy="259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7521388" y="5476096"/>
            <a:ext cx="1483056" cy="851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914400" y="1690048"/>
            <a:ext cx="3563938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lnSpc>
                <a:spcPct val="109523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667250" y="368489"/>
            <a:ext cx="3566159" cy="5627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indent="-347663" lvl="6" marL="2290763" rtl="0">
              <a:spcBef>
                <a:spcPts val="0"/>
              </a:spcBef>
              <a:defRPr/>
            </a:lvl7pPr>
            <a:lvl8pPr indent="-347663" lvl="7" marL="2290763" rtl="0">
              <a:spcBef>
                <a:spcPts val="0"/>
              </a:spcBef>
              <a:defRPr/>
            </a:lvl8pPr>
            <a:lvl9pPr indent="-347663" lvl="8" marL="2290763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914398" y="2866030"/>
            <a:ext cx="3563938" cy="2163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600"/>
              </a:spcBef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indent="0" lvl="5" marL="2286000" rtl="0">
              <a:spcBef>
                <a:spcPts val="0"/>
              </a:spcBef>
              <a:buNone/>
              <a:defRPr/>
            </a:lvl6pPr>
            <a:lvl7pPr indent="0" lvl="6" marL="2743200" rtl="0">
              <a:spcBef>
                <a:spcPts val="0"/>
              </a:spcBef>
              <a:buNone/>
              <a:defRPr/>
            </a:lvl7pPr>
            <a:lvl8pPr indent="0" lvl="7" marL="3200400" rtl="0">
              <a:spcBef>
                <a:spcPts val="0"/>
              </a:spcBef>
              <a:buNone/>
              <a:defRPr/>
            </a:lvl8pPr>
            <a:lvl9pPr indent="0" lvl="8" marL="3657600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7663438" y="6314460"/>
            <a:ext cx="1295400" cy="265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942607" y="6305796"/>
            <a:ext cx="3717966" cy="259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7521388" y="5476096"/>
            <a:ext cx="1483056" cy="851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with 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5017546" y="1524000"/>
            <a:ext cx="3566159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lnSpc>
                <a:spcPct val="109523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5017544" y="2699982"/>
            <a:ext cx="3566159" cy="2163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600"/>
              </a:spcBef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indent="0" lvl="5" marL="2286000" rtl="0">
              <a:spcBef>
                <a:spcPts val="0"/>
              </a:spcBef>
              <a:buNone/>
              <a:defRPr/>
            </a:lvl6pPr>
            <a:lvl7pPr indent="0" lvl="6" marL="2743200" rtl="0">
              <a:spcBef>
                <a:spcPts val="0"/>
              </a:spcBef>
              <a:buNone/>
              <a:defRPr/>
            </a:lvl7pPr>
            <a:lvl8pPr indent="0" lvl="7" marL="3200400" rtl="0">
              <a:spcBef>
                <a:spcPts val="0"/>
              </a:spcBef>
              <a:buNone/>
              <a:defRPr/>
            </a:lvl8pPr>
            <a:lvl9pPr indent="0" lvl="8" marL="3657600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7663438" y="6314460"/>
            <a:ext cx="1295400" cy="265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942607" y="6305796"/>
            <a:ext cx="3717966" cy="259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7521388" y="5476096"/>
            <a:ext cx="1483056" cy="851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  <p:grpSp>
        <p:nvGrpSpPr>
          <p:cNvPr id="119" name="Shape 119"/>
          <p:cNvGrpSpPr/>
          <p:nvPr/>
        </p:nvGrpSpPr>
        <p:grpSpPr>
          <a:xfrm rot="-178369">
            <a:off x="629027" y="505650"/>
            <a:ext cx="3850925" cy="5516274"/>
            <a:chOff x="1524000" y="381000"/>
            <a:chExt cx="3657600" cy="4737978"/>
          </a:xfrm>
        </p:grpSpPr>
        <p:sp>
          <p:nvSpPr>
            <p:cNvPr id="120" name="Shape 120"/>
            <p:cNvSpPr/>
            <p:nvPr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>
              <a:gsLst>
                <a:gs pos="0">
                  <a:srgbClr val="D8D8D8"/>
                </a:gs>
                <a:gs pos="15000">
                  <a:srgbClr val="FFFFFF">
                    <a:alpha val="74901"/>
                  </a:srgbClr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Shape 122"/>
          <p:cNvSpPr/>
          <p:nvPr>
            <p:ph idx="2" type="pic"/>
          </p:nvPr>
        </p:nvSpPr>
        <p:spPr>
          <a:xfrm rot="-178369">
            <a:off x="808792" y="667559"/>
            <a:ext cx="3468663" cy="5124723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 Pictures with Ca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Shape 124"/>
          <p:cNvGrpSpPr/>
          <p:nvPr/>
        </p:nvGrpSpPr>
        <p:grpSpPr>
          <a:xfrm rot="-385649">
            <a:off x="313409" y="3520797"/>
            <a:ext cx="4088024" cy="3026020"/>
            <a:chOff x="1524000" y="381000"/>
            <a:chExt cx="3657600" cy="4737978"/>
          </a:xfrm>
        </p:grpSpPr>
        <p:sp>
          <p:nvSpPr>
            <p:cNvPr id="125" name="Shape 125"/>
            <p:cNvSpPr/>
            <p:nvPr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>
              <a:gsLst>
                <a:gs pos="0">
                  <a:srgbClr val="D8D8D8"/>
                </a:gs>
                <a:gs pos="15000">
                  <a:srgbClr val="FFFFFF">
                    <a:alpha val="74901"/>
                  </a:srgbClr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Shape 127"/>
          <p:cNvSpPr/>
          <p:nvPr>
            <p:ph idx="2" type="pic"/>
          </p:nvPr>
        </p:nvSpPr>
        <p:spPr>
          <a:xfrm rot="-385649">
            <a:off x="491057" y="3682578"/>
            <a:ext cx="3704108" cy="2697083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grpSp>
        <p:nvGrpSpPr>
          <p:cNvPr id="128" name="Shape 128"/>
          <p:cNvGrpSpPr/>
          <p:nvPr/>
        </p:nvGrpSpPr>
        <p:grpSpPr>
          <a:xfrm rot="232774">
            <a:off x="169480" y="241256"/>
            <a:ext cx="4088024" cy="3026020"/>
            <a:chOff x="1524000" y="381000"/>
            <a:chExt cx="3657600" cy="4737978"/>
          </a:xfrm>
        </p:grpSpPr>
        <p:sp>
          <p:nvSpPr>
            <p:cNvPr id="129" name="Shape 129"/>
            <p:cNvSpPr/>
            <p:nvPr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>
              <a:gsLst>
                <a:gs pos="0">
                  <a:srgbClr val="D8D8D8"/>
                </a:gs>
                <a:gs pos="15000">
                  <a:srgbClr val="FFFFFF">
                    <a:alpha val="74901"/>
                  </a:srgbClr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Shape 131"/>
          <p:cNvSpPr/>
          <p:nvPr>
            <p:ph idx="3" type="pic"/>
          </p:nvPr>
        </p:nvSpPr>
        <p:spPr>
          <a:xfrm rot="232774">
            <a:off x="347128" y="403036"/>
            <a:ext cx="3704108" cy="2697083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32" name="Shape 132"/>
          <p:cNvSpPr txBox="1"/>
          <p:nvPr>
            <p:ph type="title"/>
          </p:nvPr>
        </p:nvSpPr>
        <p:spPr>
          <a:xfrm>
            <a:off x="5013433" y="1524000"/>
            <a:ext cx="3566159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lnSpc>
                <a:spcPct val="109523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5013432" y="2699982"/>
            <a:ext cx="3566159" cy="2163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600"/>
              </a:spcBef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indent="0" lvl="5" marL="2286000" rtl="0">
              <a:spcBef>
                <a:spcPts val="0"/>
              </a:spcBef>
              <a:buNone/>
              <a:defRPr/>
            </a:lvl6pPr>
            <a:lvl7pPr indent="0" lvl="6" marL="2743200" rtl="0">
              <a:spcBef>
                <a:spcPts val="0"/>
              </a:spcBef>
              <a:buNone/>
              <a:defRPr/>
            </a:lvl7pPr>
            <a:lvl8pPr indent="0" lvl="7" marL="3200400" rtl="0">
              <a:spcBef>
                <a:spcPts val="0"/>
              </a:spcBef>
              <a:buNone/>
              <a:defRPr/>
            </a:lvl8pPr>
            <a:lvl9pPr indent="0" lvl="8" marL="3657600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7663438" y="6314460"/>
            <a:ext cx="1295400" cy="265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3942607" y="6305796"/>
            <a:ext cx="3717966" cy="259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7521388" y="5476096"/>
            <a:ext cx="1483056" cy="851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above Captio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914400" y="3762373"/>
            <a:ext cx="7315200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lnSpc>
                <a:spcPct val="127777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139" name="Shape 139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40" name="Shape 140"/>
            <p:cNvSpPr/>
            <p:nvPr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>
              <a:gsLst>
                <a:gs pos="0">
                  <a:srgbClr val="D8D8D8"/>
                </a:gs>
                <a:gs pos="15000">
                  <a:srgbClr val="FFFFFF">
                    <a:alpha val="74901"/>
                  </a:srgbClr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928735"/>
            <a:ext cx="7315200" cy="987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indent="0" lvl="5" marL="2286000" rtl="0">
              <a:spcBef>
                <a:spcPts val="0"/>
              </a:spcBef>
              <a:buNone/>
              <a:defRPr/>
            </a:lvl6pPr>
            <a:lvl7pPr indent="0" lvl="6" marL="2743200" rtl="0">
              <a:spcBef>
                <a:spcPts val="0"/>
              </a:spcBef>
              <a:buNone/>
              <a:defRPr/>
            </a:lvl7pPr>
            <a:lvl8pPr indent="0" lvl="7" marL="3200400" rtl="0">
              <a:spcBef>
                <a:spcPts val="0"/>
              </a:spcBef>
              <a:buNone/>
              <a:defRPr/>
            </a:lvl8pPr>
            <a:lvl9pPr indent="0" lvl="8" marL="3657600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10" type="dt"/>
          </p:nvPr>
        </p:nvSpPr>
        <p:spPr>
          <a:xfrm>
            <a:off x="7663438" y="6314460"/>
            <a:ext cx="1295400" cy="265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11" type="ftr"/>
          </p:nvPr>
        </p:nvSpPr>
        <p:spPr>
          <a:xfrm>
            <a:off x="3942607" y="6305796"/>
            <a:ext cx="3717966" cy="259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7521388" y="5476096"/>
            <a:ext cx="1483056" cy="851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pic"/>
          </p:nvPr>
        </p:nvSpPr>
        <p:spPr>
          <a:xfrm rot="232774">
            <a:off x="2248157" y="564564"/>
            <a:ext cx="4653576" cy="3072384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 Pictures above Captio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914400" y="3762373"/>
            <a:ext cx="7315200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lnSpc>
                <a:spcPct val="127777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149" name="Shape 149"/>
          <p:cNvGrpSpPr/>
          <p:nvPr/>
        </p:nvGrpSpPr>
        <p:grpSpPr>
          <a:xfrm rot="-180000">
            <a:off x="113686" y="116367"/>
            <a:ext cx="3969060" cy="3705359"/>
            <a:chOff x="1524000" y="381000"/>
            <a:chExt cx="3657600" cy="4737978"/>
          </a:xfrm>
        </p:grpSpPr>
        <p:sp>
          <p:nvSpPr>
            <p:cNvPr id="150" name="Shape 150"/>
            <p:cNvSpPr/>
            <p:nvPr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>
              <a:gsLst>
                <a:gs pos="0">
                  <a:srgbClr val="D8D8D8"/>
                </a:gs>
                <a:gs pos="15000">
                  <a:srgbClr val="FFFFFF">
                    <a:alpha val="74901"/>
                  </a:srgbClr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Shape 152"/>
          <p:cNvSpPr/>
          <p:nvPr>
            <p:ph idx="2" type="pic"/>
          </p:nvPr>
        </p:nvSpPr>
        <p:spPr>
          <a:xfrm rot="-180000">
            <a:off x="299151" y="304998"/>
            <a:ext cx="3598455" cy="333423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grpSp>
        <p:nvGrpSpPr>
          <p:cNvPr id="153" name="Shape 153"/>
          <p:cNvGrpSpPr/>
          <p:nvPr/>
        </p:nvGrpSpPr>
        <p:grpSpPr>
          <a:xfrm rot="360000">
            <a:off x="4165479" y="323141"/>
            <a:ext cx="4792693" cy="3443311"/>
            <a:chOff x="1524000" y="381000"/>
            <a:chExt cx="3657600" cy="4737978"/>
          </a:xfrm>
        </p:grpSpPr>
        <p:sp>
          <p:nvSpPr>
            <p:cNvPr id="154" name="Shape 154"/>
            <p:cNvSpPr/>
            <p:nvPr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>
              <a:gsLst>
                <a:gs pos="0">
                  <a:srgbClr val="D8D8D8"/>
                </a:gs>
                <a:gs pos="15000">
                  <a:srgbClr val="FFFFFF">
                    <a:alpha val="74901"/>
                  </a:srgbClr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Shape 156"/>
          <p:cNvSpPr/>
          <p:nvPr>
            <p:ph idx="3" type="pic"/>
          </p:nvPr>
        </p:nvSpPr>
        <p:spPr>
          <a:xfrm rot="360000">
            <a:off x="4336485" y="507668"/>
            <a:ext cx="4432860" cy="3072384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914400" y="4926105"/>
            <a:ext cx="73152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indent="0" lvl="5" marL="2286000" rtl="0">
              <a:spcBef>
                <a:spcPts val="0"/>
              </a:spcBef>
              <a:buNone/>
              <a:defRPr/>
            </a:lvl6pPr>
            <a:lvl7pPr indent="0" lvl="6" marL="2743200" rtl="0">
              <a:spcBef>
                <a:spcPts val="0"/>
              </a:spcBef>
              <a:buNone/>
              <a:defRPr/>
            </a:lvl7pPr>
            <a:lvl8pPr indent="0" lvl="7" marL="3200400" rtl="0">
              <a:spcBef>
                <a:spcPts val="0"/>
              </a:spcBef>
              <a:buNone/>
              <a:defRPr/>
            </a:lvl8pPr>
            <a:lvl9pPr indent="0" lvl="8" marL="3657600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58" name="Shape 158"/>
          <p:cNvSpPr txBox="1"/>
          <p:nvPr>
            <p:ph idx="10" type="dt"/>
          </p:nvPr>
        </p:nvSpPr>
        <p:spPr>
          <a:xfrm>
            <a:off x="7663438" y="6314460"/>
            <a:ext cx="1295400" cy="265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1" type="ftr"/>
          </p:nvPr>
        </p:nvSpPr>
        <p:spPr>
          <a:xfrm>
            <a:off x="3942607" y="6305796"/>
            <a:ext cx="3717966" cy="259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7521388" y="5476096"/>
            <a:ext cx="1483056" cy="851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914400" y="503237"/>
            <a:ext cx="7313612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 rot="5400000">
            <a:off x="2543175" y="106362"/>
            <a:ext cx="4056061" cy="7313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4" name="Shape 164"/>
          <p:cNvSpPr txBox="1"/>
          <p:nvPr>
            <p:ph idx="10" type="dt"/>
          </p:nvPr>
        </p:nvSpPr>
        <p:spPr>
          <a:xfrm>
            <a:off x="7663438" y="6314460"/>
            <a:ext cx="1295400" cy="265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5" name="Shape 165"/>
          <p:cNvSpPr txBox="1"/>
          <p:nvPr>
            <p:ph idx="11" type="ftr"/>
          </p:nvPr>
        </p:nvSpPr>
        <p:spPr>
          <a:xfrm>
            <a:off x="3942607" y="6305796"/>
            <a:ext cx="3717966" cy="259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7521388" y="5476096"/>
            <a:ext cx="1483056" cy="851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914400" y="503237"/>
            <a:ext cx="7313612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914400" y="1735138"/>
            <a:ext cx="7313612" cy="40560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7663438" y="6314460"/>
            <a:ext cx="1295400" cy="265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942607" y="6305796"/>
            <a:ext cx="3717966" cy="259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7521388" y="5476096"/>
            <a:ext cx="1483056" cy="851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 rot="5400000">
            <a:off x="5295817" y="2706715"/>
            <a:ext cx="5357811" cy="8460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 rot="5400000">
            <a:off x="1207294" y="157956"/>
            <a:ext cx="5357811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0" name="Shape 170"/>
          <p:cNvSpPr txBox="1"/>
          <p:nvPr>
            <p:ph idx="10" type="dt"/>
          </p:nvPr>
        </p:nvSpPr>
        <p:spPr>
          <a:xfrm>
            <a:off x="7663438" y="6314460"/>
            <a:ext cx="1295400" cy="265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1" name="Shape 171"/>
          <p:cNvSpPr txBox="1"/>
          <p:nvPr>
            <p:ph idx="11" type="ftr"/>
          </p:nvPr>
        </p:nvSpPr>
        <p:spPr>
          <a:xfrm>
            <a:off x="3942607" y="6305796"/>
            <a:ext cx="3717966" cy="259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7521388" y="5476096"/>
            <a:ext cx="1483056" cy="851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with Watermark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idx="1" type="body"/>
          </p:nvPr>
        </p:nvSpPr>
        <p:spPr>
          <a:xfrm>
            <a:off x="1122215" y="3200400"/>
            <a:ext cx="8021781" cy="220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r">
              <a:spcBef>
                <a:spcPts val="0"/>
              </a:spcBef>
              <a:buClr>
                <a:schemeClr val="dk1"/>
              </a:buClr>
              <a:buFont typeface="Impact"/>
              <a:buNone/>
              <a:defRPr/>
            </a:lvl1pPr>
            <a:lvl2pPr indent="0" lvl="1" marL="0" rtl="0" algn="r">
              <a:spcBef>
                <a:spcPts val="0"/>
              </a:spcBef>
              <a:buClr>
                <a:schemeClr val="dk1"/>
              </a:buClr>
              <a:buFont typeface="Impact"/>
              <a:buNone/>
              <a:defRPr/>
            </a:lvl2pPr>
            <a:lvl3pPr indent="0" lvl="2" marL="0" rtl="0" algn="r">
              <a:spcBef>
                <a:spcPts val="0"/>
              </a:spcBef>
              <a:buClr>
                <a:schemeClr val="dk1"/>
              </a:buClr>
              <a:buFont typeface="Impact"/>
              <a:buNone/>
              <a:defRPr/>
            </a:lvl3pPr>
            <a:lvl4pPr indent="0" lvl="3" marL="0" rtl="0" algn="r">
              <a:spcBef>
                <a:spcPts val="0"/>
              </a:spcBef>
              <a:buClr>
                <a:schemeClr val="dk1"/>
              </a:buClr>
              <a:buFont typeface="Impact"/>
              <a:buNone/>
              <a:defRPr/>
            </a:lvl4pPr>
            <a:lvl5pPr indent="0" lvl="4" marL="0" rtl="0" algn="r">
              <a:spcBef>
                <a:spcPts val="0"/>
              </a:spcBef>
              <a:buClr>
                <a:schemeClr val="dk1"/>
              </a:buClr>
              <a:buFont typeface="Impact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type="ctrTitle"/>
          </p:nvPr>
        </p:nvSpPr>
        <p:spPr>
          <a:xfrm>
            <a:off x="3960812" y="3833094"/>
            <a:ext cx="4724400" cy="1209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8695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2" type="subTitle"/>
          </p:nvPr>
        </p:nvSpPr>
        <p:spPr>
          <a:xfrm>
            <a:off x="3960812" y="5056908"/>
            <a:ext cx="4724400" cy="11565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8181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lvl="1" marL="457200" marR="0" rtl="0" algn="ctr">
              <a:spcBef>
                <a:spcPts val="600"/>
              </a:spcBef>
              <a:buClr>
                <a:srgbClr val="888888"/>
              </a:buClr>
              <a:buFont typeface="Arial"/>
              <a:buNone/>
              <a:defRPr/>
            </a:lvl2pPr>
            <a:lvl3pPr indent="0" lvl="2" marL="914400" marR="0" rtl="0" algn="ctr">
              <a:spcBef>
                <a:spcPts val="600"/>
              </a:spcBef>
              <a:buClr>
                <a:srgbClr val="888888"/>
              </a:buClr>
              <a:buFont typeface="Arial"/>
              <a:buNone/>
              <a:defRPr/>
            </a:lvl3pPr>
            <a:lvl4pPr indent="0" lvl="3" marL="1371600" marR="0" rtl="0" algn="ctr">
              <a:spcBef>
                <a:spcPts val="600"/>
              </a:spcBef>
              <a:buClr>
                <a:srgbClr val="888888"/>
              </a:buClr>
              <a:buFont typeface="Arial"/>
              <a:buNone/>
              <a:defRPr/>
            </a:lvl4pPr>
            <a:lvl5pPr indent="0" lvl="4" marL="1828800" marR="0" rtl="0" algn="ctr">
              <a:spcBef>
                <a:spcPts val="600"/>
              </a:spcBef>
              <a:buClr>
                <a:srgbClr val="888888"/>
              </a:buClr>
              <a:buFont typeface="Arial"/>
              <a:buNone/>
              <a:defRPr/>
            </a:lvl5pPr>
            <a:lvl6pPr indent="0" lvl="5" marL="2286000" marR="0" rtl="0" algn="ctr">
              <a:spcBef>
                <a:spcPts val="360"/>
              </a:spcBef>
              <a:buClr>
                <a:srgbClr val="888888"/>
              </a:buClr>
              <a:buFont typeface="Arial"/>
              <a:buNone/>
              <a:defRPr/>
            </a:lvl6pPr>
            <a:lvl7pPr indent="0" lvl="6" marL="2743200" marR="0" rtl="0" algn="ctr">
              <a:spcBef>
                <a:spcPts val="360"/>
              </a:spcBef>
              <a:buClr>
                <a:srgbClr val="888888"/>
              </a:buClr>
              <a:buFont typeface="Arial"/>
              <a:buNone/>
              <a:defRPr/>
            </a:lvl7pPr>
            <a:lvl8pPr indent="0" lvl="7" marL="3200400" marR="0" rtl="0" algn="ctr">
              <a:spcBef>
                <a:spcPts val="360"/>
              </a:spcBef>
              <a:buClr>
                <a:srgbClr val="888888"/>
              </a:buClr>
              <a:buFont typeface="Arial"/>
              <a:buNone/>
              <a:defRPr/>
            </a:lvl8pPr>
            <a:lvl9pPr indent="0" lvl="8" marL="3657600" marR="0" rtl="0" algn="ctr">
              <a:spcBef>
                <a:spcPts val="36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457200" y="6298744"/>
            <a:ext cx="1981199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3962400" y="6298744"/>
            <a:ext cx="3809999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264856" y="6312392"/>
            <a:ext cx="685799" cy="265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219455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lnSpc>
                <a:spcPct val="108695"/>
              </a:lnSpc>
              <a:spcBef>
                <a:spcPts val="0"/>
              </a:spcBef>
              <a:buClr>
                <a:schemeClr val="dk1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3557016"/>
            <a:ext cx="7772400" cy="987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dk1"/>
              </a:buClr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7663438" y="6314460"/>
            <a:ext cx="1295400" cy="265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942607" y="6305796"/>
            <a:ext cx="3717966" cy="259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7521388" y="5476096"/>
            <a:ext cx="1483056" cy="851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with Watermark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712693" y="1689847"/>
            <a:ext cx="8431303" cy="220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l">
              <a:spcBef>
                <a:spcPts val="0"/>
              </a:spcBef>
              <a:buClr>
                <a:schemeClr val="dk1"/>
              </a:buClr>
              <a:buFont typeface="Impact"/>
              <a:buNone/>
              <a:defRPr/>
            </a:lvl1pPr>
            <a:lvl2pPr indent="0" lvl="1" marL="0" rtl="0" algn="l">
              <a:spcBef>
                <a:spcPts val="0"/>
              </a:spcBef>
              <a:buClr>
                <a:schemeClr val="dk1"/>
              </a:buClr>
              <a:buFont typeface="Impact"/>
              <a:buNone/>
              <a:defRPr/>
            </a:lvl2pPr>
            <a:lvl3pPr indent="0" lvl="2" marL="0" rtl="0" algn="l">
              <a:spcBef>
                <a:spcPts val="0"/>
              </a:spcBef>
              <a:buClr>
                <a:schemeClr val="dk1"/>
              </a:buClr>
              <a:buFont typeface="Impact"/>
              <a:buNone/>
              <a:defRPr/>
            </a:lvl3pPr>
            <a:lvl4pPr indent="0" lvl="3" marL="0" rtl="0" algn="l">
              <a:spcBef>
                <a:spcPts val="0"/>
              </a:spcBef>
              <a:buClr>
                <a:schemeClr val="dk1"/>
              </a:buClr>
              <a:buFont typeface="Impact"/>
              <a:buNone/>
              <a:defRPr/>
            </a:lvl4pPr>
            <a:lvl5pPr indent="0" lvl="4" marL="0" rtl="0" algn="l">
              <a:spcBef>
                <a:spcPts val="0"/>
              </a:spcBef>
              <a:buClr>
                <a:schemeClr val="dk1"/>
              </a:buClr>
              <a:buFont typeface="Impact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457200" y="2196352"/>
            <a:ext cx="5333999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lnSpc>
                <a:spcPct val="108695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3560617"/>
            <a:ext cx="5333999" cy="983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dk1"/>
              </a:buClr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7663438" y="6314460"/>
            <a:ext cx="1295400" cy="265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3942607" y="6305796"/>
            <a:ext cx="3717966" cy="259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7521388" y="5476096"/>
            <a:ext cx="1483056" cy="851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with Picture">
    <p:bg>
      <p:bgPr>
        <a:blipFill rotWithShape="1">
          <a:blip r:embed="rId2">
            <a:alphaModFix/>
          </a:blip>
          <a:stretch>
            <a:fillRect b="-3999" l="0" r="0" t="-3999"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52775" y="4069803"/>
            <a:ext cx="5538788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45" name="Shape 45"/>
          <p:cNvGrpSpPr/>
          <p:nvPr/>
        </p:nvGrpSpPr>
        <p:grpSpPr>
          <a:xfrm rot="-360000">
            <a:off x="654351" y="445179"/>
            <a:ext cx="5416247" cy="3630167"/>
            <a:chOff x="1524000" y="381000"/>
            <a:chExt cx="3657600" cy="4737978"/>
          </a:xfrm>
        </p:grpSpPr>
        <p:sp>
          <p:nvSpPr>
            <p:cNvPr id="46" name="Shape 46"/>
            <p:cNvSpPr/>
            <p:nvPr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>
              <a:gsLst>
                <a:gs pos="0">
                  <a:srgbClr val="D8D8D8"/>
                </a:gs>
                <a:gs pos="15000">
                  <a:srgbClr val="FFFFFF">
                    <a:alpha val="74901"/>
                  </a:srgbClr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Shape 48"/>
          <p:cNvSpPr/>
          <p:nvPr>
            <p:ph idx="2" type="pic"/>
          </p:nvPr>
        </p:nvSpPr>
        <p:spPr>
          <a:xfrm rot="-360000">
            <a:off x="857677" y="632632"/>
            <a:ext cx="5009596" cy="3255263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3158116" y="5230905"/>
            <a:ext cx="5532958" cy="8650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indent="0" lvl="5" marL="2286000" rtl="0">
              <a:spcBef>
                <a:spcPts val="0"/>
              </a:spcBef>
              <a:buNone/>
              <a:defRPr/>
            </a:lvl6pPr>
            <a:lvl7pPr indent="0" lvl="6" marL="2743200" rtl="0">
              <a:spcBef>
                <a:spcPts val="0"/>
              </a:spcBef>
              <a:buNone/>
              <a:defRPr/>
            </a:lvl7pPr>
            <a:lvl8pPr indent="0" lvl="7" marL="3200400" rtl="0">
              <a:spcBef>
                <a:spcPts val="0"/>
              </a:spcBef>
              <a:buNone/>
              <a:defRPr/>
            </a:lvl8pPr>
            <a:lvl9pPr indent="0" lvl="8" marL="3657600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7663438" y="6314460"/>
            <a:ext cx="1295400" cy="265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942607" y="6305796"/>
            <a:ext cx="3717966" cy="259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7521388" y="5476096"/>
            <a:ext cx="1483056" cy="851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914400" y="503237"/>
            <a:ext cx="7313612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914400" y="1735139"/>
            <a:ext cx="3566159" cy="40560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indent="-347663" lvl="5" marL="2290763" rtl="0">
              <a:spcBef>
                <a:spcPts val="0"/>
              </a:spcBef>
              <a:defRPr/>
            </a:lvl6pPr>
            <a:lvl7pPr indent="-347663" lvl="6" marL="2290763" rtl="0">
              <a:spcBef>
                <a:spcPts val="0"/>
              </a:spcBef>
              <a:defRPr/>
            </a:lvl7pPr>
            <a:lvl8pPr indent="-347663" lvl="7" marL="2290763" rtl="0">
              <a:spcBef>
                <a:spcPts val="0"/>
              </a:spcBef>
              <a:defRPr/>
            </a:lvl8pPr>
            <a:lvl9pPr indent="-347663" lvl="8" marL="2290763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648200" y="1735139"/>
            <a:ext cx="3566159" cy="40560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indent="-347663" lvl="5" marL="2290763" rtl="0">
              <a:spcBef>
                <a:spcPts val="0"/>
              </a:spcBef>
              <a:defRPr/>
            </a:lvl6pPr>
            <a:lvl7pPr indent="-347663" lvl="6" marL="2290763" rtl="0">
              <a:spcBef>
                <a:spcPts val="0"/>
              </a:spcBef>
              <a:defRPr/>
            </a:lvl7pPr>
            <a:lvl8pPr indent="-347663" lvl="7" marL="2290763" rtl="0">
              <a:spcBef>
                <a:spcPts val="0"/>
              </a:spcBef>
              <a:defRPr/>
            </a:lvl8pPr>
            <a:lvl9pPr indent="-347663" lvl="8" marL="2290763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7663438" y="6314460"/>
            <a:ext cx="1295400" cy="265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942607" y="6305796"/>
            <a:ext cx="3717966" cy="259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7521388" y="5476096"/>
            <a:ext cx="1483056" cy="851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914400" y="503237"/>
            <a:ext cx="7313612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971325" y="1419366"/>
            <a:ext cx="3200399" cy="5840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B1A069"/>
              </a:buClr>
              <a:buFont typeface="Impact"/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indent="0" lvl="5" marL="2286000" rtl="0">
              <a:spcBef>
                <a:spcPts val="0"/>
              </a:spcBef>
              <a:buNone/>
              <a:defRPr/>
            </a:lvl6pPr>
            <a:lvl7pPr indent="0" lvl="6" marL="2743200" rtl="0">
              <a:spcBef>
                <a:spcPts val="0"/>
              </a:spcBef>
              <a:buNone/>
              <a:defRPr/>
            </a:lvl7pPr>
            <a:lvl8pPr indent="0" lvl="7" marL="3200400" rtl="0">
              <a:spcBef>
                <a:spcPts val="0"/>
              </a:spcBef>
              <a:buNone/>
              <a:defRPr/>
            </a:lvl8pPr>
            <a:lvl9pPr indent="0" lvl="8" marL="3657600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897366" y="2174875"/>
            <a:ext cx="3566159" cy="3616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indent="-347663" lvl="5" marL="2290763" rtl="0">
              <a:spcBef>
                <a:spcPts val="0"/>
              </a:spcBef>
              <a:defRPr/>
            </a:lvl6pPr>
            <a:lvl7pPr indent="-347663" lvl="6" marL="2290763" rtl="0">
              <a:spcBef>
                <a:spcPts val="0"/>
              </a:spcBef>
              <a:defRPr/>
            </a:lvl7pPr>
            <a:lvl8pPr indent="-347663" lvl="7" marL="2290763" rtl="0">
              <a:spcBef>
                <a:spcPts val="0"/>
              </a:spcBef>
              <a:defRPr/>
            </a:lvl8pPr>
            <a:lvl9pPr indent="-347663" lvl="8" marL="2290763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3" type="body"/>
          </p:nvPr>
        </p:nvSpPr>
        <p:spPr>
          <a:xfrm>
            <a:off x="4930246" y="1419366"/>
            <a:ext cx="3200399" cy="5840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B1A069"/>
              </a:buClr>
              <a:buFont typeface="Impact"/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indent="0" lvl="5" marL="2286000" rtl="0">
              <a:spcBef>
                <a:spcPts val="0"/>
              </a:spcBef>
              <a:buNone/>
              <a:defRPr/>
            </a:lvl6pPr>
            <a:lvl7pPr indent="0" lvl="6" marL="2743200" rtl="0">
              <a:spcBef>
                <a:spcPts val="0"/>
              </a:spcBef>
              <a:buNone/>
              <a:defRPr/>
            </a:lvl7pPr>
            <a:lvl8pPr indent="0" lvl="7" marL="3200400" rtl="0">
              <a:spcBef>
                <a:spcPts val="0"/>
              </a:spcBef>
              <a:buNone/>
              <a:defRPr/>
            </a:lvl8pPr>
            <a:lvl9pPr indent="0" lvl="8" marL="3657600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4" type="body"/>
          </p:nvPr>
        </p:nvSpPr>
        <p:spPr>
          <a:xfrm>
            <a:off x="4646514" y="2174875"/>
            <a:ext cx="3566159" cy="3616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indent="-347663" lvl="5" marL="2290763" rtl="0">
              <a:spcBef>
                <a:spcPts val="0"/>
              </a:spcBef>
              <a:defRPr/>
            </a:lvl6pPr>
            <a:lvl7pPr indent="-347663" lvl="6" marL="2290763" rtl="0">
              <a:spcBef>
                <a:spcPts val="0"/>
              </a:spcBef>
              <a:defRPr/>
            </a:lvl7pPr>
            <a:lvl8pPr indent="-347663" lvl="7" marL="2290763" rtl="0">
              <a:spcBef>
                <a:spcPts val="0"/>
              </a:spcBef>
              <a:defRPr/>
            </a:lvl8pPr>
            <a:lvl9pPr indent="-347663" lvl="8" marL="2290763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7663438" y="6314460"/>
            <a:ext cx="1295400" cy="265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942607" y="6305796"/>
            <a:ext cx="3717966" cy="259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7521388" y="5476096"/>
            <a:ext cx="1483056" cy="851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  <p:pic>
        <p:nvPicPr>
          <p:cNvPr descr="Comparison-Underline.png" id="69" name="Shape 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7038" y="1897040"/>
            <a:ext cx="322897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arison-Underline.png" id="70" name="Shape 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15960" y="1897040"/>
            <a:ext cx="322897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arison-Underline.png" id="71" name="Shape 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7038" y="1897040"/>
            <a:ext cx="322897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arison-Underline.png" id="72" name="Shape 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15960" y="1897040"/>
            <a:ext cx="3228975" cy="1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 Content, Top and Bot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914400" y="503237"/>
            <a:ext cx="7313612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914400" y="1735138"/>
            <a:ext cx="7315200" cy="19202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7663438" y="6314460"/>
            <a:ext cx="1295400" cy="265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942607" y="6305796"/>
            <a:ext cx="3717966" cy="259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7521388" y="5476096"/>
            <a:ext cx="1483056" cy="851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914400" y="3870960"/>
            <a:ext cx="7315200" cy="19202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14400" y="503237"/>
            <a:ext cx="7313612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14400" y="1735138"/>
            <a:ext cx="7313612" cy="40560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26390" lvl="0" marL="463550" marR="0" rtl="0" algn="l">
              <a:spcBef>
                <a:spcPts val="2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331469" lvl="1" marL="914400" marR="0" rtl="0" algn="l">
              <a:spcBef>
                <a:spcPts val="6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227012" lvl="2" marL="1255713" marR="0" rtl="0" algn="l">
              <a:spcBef>
                <a:spcPts val="6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249555" lvl="3" marL="1597025" marR="0" rtl="0" algn="l">
              <a:spcBef>
                <a:spcPts val="6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247968" lvl="4" marL="1938338" marR="0" rtl="0" algn="l">
              <a:spcBef>
                <a:spcPts val="6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244793" lvl="5" marL="2290763" marR="0" rtl="0" algn="l">
              <a:spcBef>
                <a:spcPts val="36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249554" lvl="6" marL="2625725" marR="0" rtl="0" algn="l">
              <a:spcBef>
                <a:spcPts val="36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251143" lvl="7" marL="2970213" marR="0" rtl="0" algn="l">
              <a:spcBef>
                <a:spcPts val="36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251142" lvl="8" marL="3313113" marR="0" rtl="0" algn="l">
              <a:spcBef>
                <a:spcPts val="36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7663438" y="6314460"/>
            <a:ext cx="1295400" cy="265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942607" y="6305796"/>
            <a:ext cx="3717966" cy="259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7521388" y="5476096"/>
            <a:ext cx="1483056" cy="851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cneurocvs.rmki.kfki.hu/igraphbook/random.png" TargetMode="External"/><Relationship Id="rId4" Type="http://schemas.openxmlformats.org/officeDocument/2006/relationships/hyperlink" Target="http://borderstan.files.wordpress.com/2009/04/circmetrolarge.p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09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ctrTitle"/>
          </p:nvPr>
        </p:nvSpPr>
        <p:spPr>
          <a:xfrm>
            <a:off x="2209800" y="3124200"/>
            <a:ext cx="6476999" cy="19141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rIns="45700" tIns="0">
            <a:noAutofit/>
          </a:bodyPr>
          <a:lstStyle/>
          <a:p>
            <a:pPr indent="0" lvl="0" marL="0" marR="0" rtl="0" algn="l">
              <a:lnSpc>
                <a:spcPct val="108695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Graphs and Statistics Regarding Algebraic Connectivity </a:t>
            </a:r>
          </a:p>
        </p:txBody>
      </p:sp>
      <p:sp>
        <p:nvSpPr>
          <p:cNvPr id="178" name="Shape 178"/>
          <p:cNvSpPr txBox="1"/>
          <p:nvPr>
            <p:ph idx="1" type="subTitle"/>
          </p:nvPr>
        </p:nvSpPr>
        <p:spPr>
          <a:xfrm>
            <a:off x="2209800" y="5056632"/>
            <a:ext cx="6476999" cy="1174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45700" tIns="0">
            <a:noAutofit/>
          </a:bodyPr>
          <a:lstStyle/>
          <a:p>
            <a:pPr indent="0" lvl="0" marL="0" marR="0" rtl="0" algn="l">
              <a:lnSpc>
                <a:spcPct val="118181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Rick Lage &amp; Matthew Krause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914400" y="503237"/>
            <a:ext cx="7313612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Eigenvalues 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914400" y="1735138"/>
            <a:ext cx="7313612" cy="4056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αv=λv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463550" lvl="0" marL="463550" marR="0" rtl="0" algn="l">
              <a:spcBef>
                <a:spcPts val="2000"/>
              </a:spcBef>
              <a:buClr>
                <a:schemeClr val="dk1"/>
              </a:buClr>
              <a:buSzPct val="9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3550" lvl="0" marL="463550" marR="0" rtl="0" algn="l">
              <a:spcBef>
                <a:spcPts val="2000"/>
              </a:spcBef>
              <a:buClr>
                <a:schemeClr val="dk1"/>
              </a:buClr>
              <a:buSzPct val="9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α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some n-by-n matrix</a:t>
            </a:r>
          </a:p>
          <a:p>
            <a:pPr indent="-463550" lvl="0" marL="463550" marR="0" rtl="0" algn="l">
              <a:spcBef>
                <a:spcPts val="2000"/>
              </a:spcBef>
              <a:buClr>
                <a:schemeClr val="dk1"/>
              </a:buClr>
              <a:buSzPct val="900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some non zero vector (the eigenvector)</a:t>
            </a:r>
          </a:p>
          <a:p>
            <a:pPr indent="-463550" lvl="0" marL="463550" marR="0" rtl="0" algn="l">
              <a:spcBef>
                <a:spcPts val="2000"/>
              </a:spcBef>
              <a:buClr>
                <a:schemeClr val="dk1"/>
              </a:buClr>
              <a:buSzPct val="900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λis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some scalar (the eigenvalue)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914400" y="503237"/>
            <a:ext cx="7313612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Algebraic Connectivity 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914400" y="1735138"/>
            <a:ext cx="7313612" cy="4056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63550" lvl="0" marL="463550" marR="0" rtl="0" algn="l">
              <a:spcBef>
                <a:spcPts val="0"/>
              </a:spcBef>
              <a:buClr>
                <a:schemeClr val="dk1"/>
              </a:buClr>
              <a:buSzPct val="9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second smallest eigenvalue of some n-by-n matrix</a:t>
            </a:r>
          </a:p>
          <a:p>
            <a:pPr indent="-463550" lvl="0" marL="463550" marR="0" rtl="0" algn="l">
              <a:spcBef>
                <a:spcPts val="2000"/>
              </a:spcBef>
              <a:buClr>
                <a:schemeClr val="dk1"/>
              </a:buClr>
              <a:buSzPct val="9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Usually the first non-zero eigenvalue</a:t>
            </a:r>
          </a:p>
          <a:p>
            <a:pPr indent="-463550" lvl="0" marL="463550" marR="0" rtl="0" algn="l">
              <a:spcBef>
                <a:spcPts val="2000"/>
              </a:spcBef>
              <a:buClr>
                <a:schemeClr val="dk1"/>
              </a:buClr>
              <a:buSzPct val="9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able to act as a descriptor of the connectivity of a graph </a:t>
            </a:r>
          </a:p>
          <a:p>
            <a:pPr indent="-463550" lvl="0" marL="463550" marR="0" rtl="0" algn="l">
              <a:spcBef>
                <a:spcPts val="2000"/>
              </a:spcBef>
              <a:buClr>
                <a:schemeClr val="dk1"/>
              </a:buClr>
              <a:buSzPct val="9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Connectivity is similar in some way to entropy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914400" y="503237"/>
            <a:ext cx="7313612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GEP(</a:t>
            </a:r>
            <a:r>
              <a:rPr b="0" i="1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λ)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914400" y="1735138"/>
            <a:ext cx="7313612" cy="4056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properties of the statistics of Gilbert random graphs and their eigenvalues we assembled the Gilbert Eigenvalue Probability Function that will out put the probabilistic randomness of a given graph.</a:t>
            </a:r>
          </a:p>
          <a:p>
            <a:pPr indent="0" lvl="0" marL="0" marR="0" rtl="0" algn="l">
              <a:spcBef>
                <a:spcPts val="2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4-11-24 at 10.38.51 PM.png" id="254" name="Shape 2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431273"/>
            <a:ext cx="7011699" cy="235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914400" y="309958"/>
            <a:ext cx="7313612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GEP(</a:t>
            </a:r>
            <a:r>
              <a:rPr b="1" i="1" lang="en-US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λ)</a:t>
            </a:r>
            <a:r>
              <a:rPr b="1" i="0" lang="en-US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Test Example:</a:t>
            </a:r>
          </a:p>
        </p:txBody>
      </p:sp>
      <p:sp>
        <p:nvSpPr>
          <p:cNvPr id="260" name="Shape 260"/>
          <p:cNvSpPr/>
          <p:nvPr/>
        </p:nvSpPr>
        <p:spPr>
          <a:xfrm>
            <a:off x="2286000" y="5532946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ARPANET in June 1970</a:t>
            </a:r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0666" y="1430888"/>
            <a:ext cx="6956776" cy="433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914400" y="503237"/>
            <a:ext cx="7313612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Laplacian Matrix of ARPANET</a:t>
            </a:r>
          </a:p>
        </p:txBody>
      </p:sp>
      <p:pic>
        <p:nvPicPr>
          <p:cNvPr descr="Screen Shot 2014-11-24 at 11.21.05 PM.png" id="267" name="Shape 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414" y="2124427"/>
            <a:ext cx="7377584" cy="3223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914400" y="503237"/>
            <a:ext cx="7313612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MATLAB Code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2012243" y="1574092"/>
            <a:ext cx="5486399" cy="49593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 snd ] = manmade( m 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50" u="none" cap="none" strike="noStrike">
                <a:solidFill>
                  <a:srgbClr val="009F00"/>
                </a:solidFill>
                <a:latin typeface="Courier New"/>
                <a:ea typeface="Courier New"/>
                <a:cs typeface="Courier New"/>
                <a:sym typeface="Courier New"/>
              </a:rPr>
              <a:t>%The function takes an input matrix and outputs the standard %normal distribution values of the lambda inputs. It also outputs %the mean of this distribution and the probability that it is %manmade.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50" u="none" cap="none" strike="noStrike">
                <a:solidFill>
                  <a:srgbClr val="009F00"/>
                </a:solidFill>
                <a:latin typeface="Courier New"/>
                <a:ea typeface="Courier New"/>
                <a:cs typeface="Courier New"/>
                <a:sym typeface="Courier New"/>
              </a:rPr>
              <a:t>%Determine the eigenvector of the input matrix, lambda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 lambda = eig( m 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50" u="none" cap="none" strike="noStrike">
                <a:solidFill>
                  <a:srgbClr val="009F00"/>
                </a:solidFill>
                <a:latin typeface="Courier New"/>
                <a:ea typeface="Courier New"/>
                <a:cs typeface="Courier New"/>
                <a:sym typeface="Courier New"/>
              </a:rPr>
              <a:t>%define pi and 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 e = 2.718281828;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 p = 3.141592653589793238;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50" u="none" cap="none" strike="noStrike">
                <a:solidFill>
                  <a:srgbClr val="009F00"/>
                </a:solidFill>
                <a:latin typeface="Courier New"/>
                <a:ea typeface="Courier New"/>
                <a:cs typeface="Courier New"/>
                <a:sym typeface="Courier New"/>
              </a:rPr>
              <a:t>%determine the standard normal distribution of the lambda inputs %by using the GEP(lambda). The function is split into two parts %for computation efficiency.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 snd_part1 = (1/((3*e)/(4))*(sqrt(2*p)));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 snd_part2 = e.^((-(lambda.^2))/((4.*(e.^2))/(8)));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 snd = snd_part1 * snd_part2;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50" u="none" cap="none" strike="noStrike">
                <a:solidFill>
                  <a:srgbClr val="009F00"/>
                </a:solidFill>
                <a:latin typeface="Courier New"/>
                <a:ea typeface="Courier New"/>
                <a:cs typeface="Courier New"/>
                <a:sym typeface="Courier New"/>
              </a:rPr>
              <a:t>%determine the average distribution among the standard normal %distribution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 avg_dis = mean(snd)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50" u="none" cap="none" strike="noStrike">
                <a:solidFill>
                  <a:srgbClr val="009F00"/>
                </a:solidFill>
                <a:latin typeface="Courier New"/>
                <a:ea typeface="Courier New"/>
                <a:cs typeface="Courier New"/>
                <a:sym typeface="Courier New"/>
              </a:rPr>
              <a:t>%determine the probability that the graph is manmade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 prob_man = (4.*e - avg_dis)/(4.*e)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914400" y="503237"/>
            <a:ext cx="7313612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MATLAB Output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1943100" y="2315844"/>
            <a:ext cx="5257799" cy="375031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manmade( ARPANET_lap 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avg_dis =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0.4465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prob_man =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0.9589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snd =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	1.2295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	1.2048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	0.9788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	0.9076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	0.5785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	0.4164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	0.3209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	0.0965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	0.0479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	0.0188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	0.0032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	0.0010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	0.0003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914400" y="503237"/>
            <a:ext cx="7313612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Laplacian Matrix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1485900" y="1393929"/>
            <a:ext cx="6172199" cy="532295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39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b="0" i="0" lang="en-US" sz="939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 rand_lap ] = randZeros( n 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39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%Computers a random Laplacian Matrix and displays the %corresponding adjacency matrix and degree matrix.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3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39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%Creates the random adjacency matrix, M.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39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 M = round(rand(n));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39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0" i="0" lang="en-US" sz="939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= 1:n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39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&gt;&gt; M(i,i) = 0;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39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3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39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939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= 1:n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39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b="0" i="0" lang="en-US" sz="939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939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= 1:n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39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&gt;&gt; M(i,j) = M(j,i);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39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b="0" i="0" lang="en-US" sz="939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39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3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39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%Assigns adjacency matrix M to the variable rand_adj and displays %it as an output.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39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 rand_adj = M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3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39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%Creates the values that will be in the random degree matrix and %the inserts them into the random degree matrix.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39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 deg_val = sum(M);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39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 rand_deg = zeros(n);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3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39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939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= 1:n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39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&gt;&gt; rand_deg(i,i) = deg_val(i);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39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3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39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%Displays random degree matrix.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39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 rand_deg = rand_deg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3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39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%Computes the random Laplacian Matrix and outputs it as 'ans'.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39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 rand_lap = rand_deg - rand_adj;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39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SzPct val="25000"/>
              <a:buNone/>
            </a:pPr>
            <a:r>
              <a:rPr b="0" i="0" lang="en-US" sz="939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39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914400" y="503237"/>
            <a:ext cx="7313612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Additional Images Cited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914400" y="1735138"/>
            <a:ext cx="7313612" cy="4056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63550" lvl="0" marL="463550" marR="0" rtl="0" algn="l">
              <a:spcBef>
                <a:spcPts val="0"/>
              </a:spcBef>
              <a:buClr>
                <a:schemeClr val="dk1"/>
              </a:buClr>
              <a:buSzPct val="90000"/>
              <a:buFont typeface="Arial"/>
              <a:buChar char="•"/>
            </a:pP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http://cneurocvs.rmki.kfki.hu/igraphbook/random.png</a:t>
            </a:r>
          </a:p>
          <a:p>
            <a:pPr indent="-463550" lvl="0" marL="463550" marR="0" rtl="0" algn="l">
              <a:spcBef>
                <a:spcPts val="2000"/>
              </a:spcBef>
              <a:buClr>
                <a:schemeClr val="dk1"/>
              </a:buClr>
              <a:buSzPct val="90000"/>
              <a:buFont typeface="Arial"/>
              <a:buChar char="•"/>
            </a:pP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http://borderstan.files.wordpress.com/2009/04/circmetrolarge.pn</a:t>
            </a:r>
          </a:p>
          <a:p>
            <a:pPr indent="-463550" lvl="0" marL="463550" marR="0" rtl="0" algn="l">
              <a:spcBef>
                <a:spcPts val="2000"/>
              </a:spcBef>
              <a:buClr>
                <a:schemeClr val="dk1"/>
              </a:buClr>
              <a:buSzPct val="9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http://som.csudh.edu/fac/lpress/history/arpamaps/f10aug1972.jpg</a:t>
            </a:r>
          </a:p>
          <a:p>
            <a:pPr indent="-463550" lvl="0" marL="463550" marR="0" rtl="0" algn="l">
              <a:spcBef>
                <a:spcPts val="2000"/>
              </a:spcBef>
              <a:buClr>
                <a:schemeClr val="dk1"/>
              </a:buClr>
              <a:buSzPct val="9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914400" y="503237"/>
            <a:ext cx="7313612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914400" y="1735138"/>
            <a:ext cx="7313612" cy="4056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63550" lvl="0" marL="463550" marR="0" rtl="0" algn="l">
              <a:spcBef>
                <a:spcPts val="0"/>
              </a:spcBef>
              <a:buClr>
                <a:schemeClr val="dk1"/>
              </a:buClr>
              <a:buSzPct val="9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conducted research into the nature of random graphs to understand the quantitative potential to distinguish a random graph from an organized one    </a:t>
            </a: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16113" l="12139" r="6336" t="12320"/>
          <a:stretch/>
        </p:blipFill>
        <p:spPr>
          <a:xfrm>
            <a:off x="2498681" y="3040328"/>
            <a:ext cx="4238094" cy="3720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914400" y="503237"/>
            <a:ext cx="7313612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a Graph?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914400" y="1735138"/>
            <a:ext cx="7313612" cy="4056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63550" lvl="0" marL="463550" marR="0" rtl="0" algn="l">
              <a:spcBef>
                <a:spcPts val="0"/>
              </a:spcBef>
              <a:buClr>
                <a:schemeClr val="dk1"/>
              </a:buClr>
              <a:buSzPct val="9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graph theory a graph is a set of vertices (i.e. nodes or objects) connected to one another through connections called edges. </a:t>
            </a:r>
          </a:p>
          <a:p>
            <a:pPr indent="-463550" lvl="0" marL="463550" marR="0" rtl="0" algn="l">
              <a:spcBef>
                <a:spcPts val="2000"/>
              </a:spcBef>
              <a:buClr>
                <a:schemeClr val="dk1"/>
              </a:buClr>
              <a:buSzPct val="9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 things represented as graphs:</a:t>
            </a:r>
          </a:p>
          <a:p>
            <a:pPr indent="-457200" lvl="1" marL="914400" marR="0" rtl="0" algn="l">
              <a:spcBef>
                <a:spcPts val="600"/>
              </a:spcBef>
              <a:buClr>
                <a:schemeClr val="dk1"/>
              </a:buClr>
              <a:buSzPct val="9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Networks</a:t>
            </a:r>
          </a:p>
          <a:p>
            <a:pPr indent="-457200" lvl="1" marL="914400" marR="0" rtl="0" algn="l">
              <a:spcBef>
                <a:spcPts val="600"/>
              </a:spcBef>
              <a:buClr>
                <a:schemeClr val="dk1"/>
              </a:buClr>
              <a:buSzPct val="9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Surfaces</a:t>
            </a:r>
          </a:p>
          <a:p>
            <a:pPr indent="-457200" lvl="1" marL="914400" marR="0" rtl="0" algn="l">
              <a:spcBef>
                <a:spcPts val="600"/>
              </a:spcBef>
              <a:buClr>
                <a:schemeClr val="dk1"/>
              </a:buClr>
              <a:buSzPct val="9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Structures</a:t>
            </a:r>
          </a:p>
          <a:p>
            <a:pPr indent="-457200" lvl="1" marL="914400" marR="0" rtl="0" algn="l">
              <a:spcBef>
                <a:spcPts val="600"/>
              </a:spcBef>
              <a:buClr>
                <a:schemeClr val="dk1"/>
              </a:buClr>
              <a:buSzPct val="9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914400" y="503237"/>
            <a:ext cx="7313612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914400" y="309958"/>
            <a:ext cx="7313612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ARPANET</a:t>
            </a: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1083"/>
            <a:ext cx="9144000" cy="5446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914400" y="503237"/>
            <a:ext cx="7313612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Representing Graphs</a:t>
            </a: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4057" y="2241359"/>
            <a:ext cx="3887694" cy="2770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914400" y="503237"/>
            <a:ext cx="7313612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Adjacency Matrices 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8241" y="3451433"/>
            <a:ext cx="3445729" cy="2769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1827188"/>
            <a:ext cx="3887694" cy="253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914400" y="503237"/>
            <a:ext cx="7313612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Degree Matrices </a:t>
            </a: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827188"/>
            <a:ext cx="3887694" cy="2535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8241" y="3451435"/>
            <a:ext cx="3445729" cy="2769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914400" y="503237"/>
            <a:ext cx="7313612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Laplacian Matrices </a:t>
            </a: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734751"/>
            <a:ext cx="1524000" cy="119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4833" y="4794441"/>
            <a:ext cx="1447165" cy="1139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81073" y="4734751"/>
            <a:ext cx="2136775" cy="11188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Shape 232"/>
          <p:cNvCxnSpPr/>
          <p:nvPr/>
        </p:nvCxnSpPr>
        <p:spPr>
          <a:xfrm>
            <a:off x="2664340" y="5342819"/>
            <a:ext cx="34512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Shape 233"/>
          <p:cNvCxnSpPr/>
          <p:nvPr/>
        </p:nvCxnSpPr>
        <p:spPr>
          <a:xfrm>
            <a:off x="4873119" y="5204762"/>
            <a:ext cx="34512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Shape 234"/>
          <p:cNvCxnSpPr/>
          <p:nvPr/>
        </p:nvCxnSpPr>
        <p:spPr>
          <a:xfrm>
            <a:off x="4873119" y="5536101"/>
            <a:ext cx="34512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5" name="Shape 2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09460" y="2319363"/>
            <a:ext cx="2363695" cy="1587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kwell">
  <a:themeElements>
    <a:clrScheme name="Inkwell">
      <a:dk1>
        <a:srgbClr val="000000"/>
      </a:dk1>
      <a:lt1>
        <a:srgbClr val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