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EB2BA-FDCA-4C85-BA10-3A2CCB2A1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C1DD4-10CA-44E3-85BB-8AFA917BA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6B25A-F1FE-4EB6-8DD6-FCCD8F3D0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E900-5A98-4DF8-9372-D92FC2AAC097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16A88-5423-43D6-B31E-B3274D817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ED923-48CB-4721-9245-BE02AB85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ACF2-4E5E-4366-8F09-93D0B3EFA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9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7FFD-8496-4281-A33C-404BBC611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326B7-6AA6-400F-BA42-6734AA1DF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6297A-23E9-449C-AFB0-D4E959BA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E900-5A98-4DF8-9372-D92FC2AAC097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09895-D140-4E2D-85D2-056DFF7C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3521F-0896-4628-8BAB-A2DBE32A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ACF2-4E5E-4366-8F09-93D0B3EFA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2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2A38-C8A2-4C2F-9D73-25B002829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B4C90-D7C7-428A-AF5A-E0E342A83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E8630-C49A-4DC0-BB9C-C9660603B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E900-5A98-4DF8-9372-D92FC2AAC097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A1852-B820-4788-9D37-7CC3914F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AECF9-9839-4FEC-ABFB-71EDB65E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ACF2-4E5E-4366-8F09-93D0B3EFA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0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3E062-7A71-45C3-A5B9-B7B0D6B62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E5CFF-FA26-475D-89EE-AB96C36EA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77599-A73C-4BDC-AC88-F27078FE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E900-5A98-4DF8-9372-D92FC2AAC097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8074D-D9F9-4CF9-A4CE-2E9078E6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17167-FDF9-484F-94FF-320E67AB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ACF2-4E5E-4366-8F09-93D0B3EFA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2ABE3-5358-420B-8F60-FD164EAAC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53302-5083-4DD0-A0AD-A3A801C85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BB943-CE96-4F74-B1D1-DAB2A7CE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E900-5A98-4DF8-9372-D92FC2AAC097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1C4E7-B1B6-4BB3-AE4A-6AE65FE1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52CD1-A2CE-42D6-AC23-A03CD8E6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ACF2-4E5E-4366-8F09-93D0B3EFA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98B02-7C0C-4DEB-94D7-22FF361C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C129D-3019-46D3-AF8B-3B2528C54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EDF1D-6C46-4AFA-ADC2-2547557E3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2BE3F-B8CC-46E6-B06F-827136BD5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E900-5A98-4DF8-9372-D92FC2AAC097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03B57-0062-4025-9029-80E9BEAB9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1C5CB-E53F-4418-B7D5-17F303FA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ACF2-4E5E-4366-8F09-93D0B3EFA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1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FA90-2471-44C3-9D06-1DA14075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CE358-849C-4C68-80B4-1D0723C7B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3B3E2-E777-4A4F-BA66-DD2644824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FF1D5-FA3F-4E32-8059-0733EBF7C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281DF-090B-48C2-8482-B3DFF1D25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9F7E8-1CF4-42B3-AC80-19473FCFF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E900-5A98-4DF8-9372-D92FC2AAC097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A207E5-F909-4813-B344-3D2C5492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4C480-D3B1-4E84-86C8-418578BA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ACF2-4E5E-4366-8F09-93D0B3EFA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2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B1EDF-195E-46E3-830D-79FF8922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C59FB7-F4A1-40FF-9F47-FD296EEF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E900-5A98-4DF8-9372-D92FC2AAC097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E1084-AC85-45C2-9D40-AEBC13FB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0FCB5-7928-4150-8BA7-A08C7065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ACF2-4E5E-4366-8F09-93D0B3EFA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7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B31D16-5C13-4192-99C1-CCC2DD00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E900-5A98-4DF8-9372-D92FC2AAC097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425D77-D36F-43F8-A084-BA7DA8FB8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AD390-8DB0-4AFF-B75E-003E8881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ACF2-4E5E-4366-8F09-93D0B3EFA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9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287F-CF3D-4492-B18F-A8459561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10EE8-E5C2-4D9E-A24E-F07A2709B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0C0D3-F283-4827-BC9D-437CBFAAE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8B82F-DE1F-46A3-9E38-03C0EB9E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E900-5A98-4DF8-9372-D92FC2AAC097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912AD-6423-4503-8094-E802AAC26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D4A6B-C552-4CB0-B5D6-78DAD685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ACF2-4E5E-4366-8F09-93D0B3EFA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0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D84E-4251-4D83-BAB5-87757E9DE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9D3E8-0F0B-45B8-A3E2-C2A30AF4B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CC7A2-0AC5-484A-8287-1594C914C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062FD-54E6-4809-954E-3CF615FB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E900-5A98-4DF8-9372-D92FC2AAC097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030C9-C0BC-41B9-B4E8-1AC0E5B4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77564-C2CB-4385-A6D1-F76108048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ACF2-4E5E-4366-8F09-93D0B3EFA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2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D75297-41F1-4146-9309-82DC4E29C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0D025-B680-4427-B094-ADABF6420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B6311-5D5F-4420-9ABA-B378DD91D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BE900-5A98-4DF8-9372-D92FC2AAC097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9DC50-6848-4873-9D8D-4CBDE079E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08E6D-DFFD-49AB-A07C-1072DA746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AACF2-4E5E-4366-8F09-93D0B3EFA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0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A458-E824-4547-8CE6-73226E6B40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A57A8-E328-45BE-B80D-50178E7A0F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2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13" descr="Image result for c# project icon">
            <a:extLst>
              <a:ext uri="{FF2B5EF4-FFF2-40B4-BE49-F238E27FC236}">
                <a16:creationId xmlns:a16="http://schemas.microsoft.com/office/drawing/2014/main" id="{4049CD97-E220-4EB5-886A-71793AEE7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296" y="2200179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0" descr="Image result for c# project icon">
            <a:extLst>
              <a:ext uri="{FF2B5EF4-FFF2-40B4-BE49-F238E27FC236}">
                <a16:creationId xmlns:a16="http://schemas.microsoft.com/office/drawing/2014/main" id="{087DB6FC-CEA8-4337-B7A7-91A7BD345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296" y="2847966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25" descr="Image result for c# project icon">
            <a:extLst>
              <a:ext uri="{FF2B5EF4-FFF2-40B4-BE49-F238E27FC236}">
                <a16:creationId xmlns:a16="http://schemas.microsoft.com/office/drawing/2014/main" id="{803643D4-AA24-4A1B-B067-32A802173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296" y="3639970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5" descr="Image result for c# project icon">
            <a:extLst>
              <a:ext uri="{FF2B5EF4-FFF2-40B4-BE49-F238E27FC236}">
                <a16:creationId xmlns:a16="http://schemas.microsoft.com/office/drawing/2014/main" id="{3CECA89D-EC6D-47D0-9309-2BC1E68D4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296" y="4239331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9" name="Picture 47" descr="Image result for c# project icon">
            <a:extLst>
              <a:ext uri="{FF2B5EF4-FFF2-40B4-BE49-F238E27FC236}">
                <a16:creationId xmlns:a16="http://schemas.microsoft.com/office/drawing/2014/main" id="{99101DE8-101F-4008-90D1-71BB1B500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296" y="4591756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44CDFDD-C8F2-4711-84AC-9857C89B7255}"/>
              </a:ext>
            </a:extLst>
          </p:cNvPr>
          <p:cNvSpPr/>
          <p:nvPr/>
        </p:nvSpPr>
        <p:spPr>
          <a:xfrm>
            <a:off x="5202200" y="2103780"/>
            <a:ext cx="3581398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53B210-1562-4E6B-B538-310E74A50EF2}"/>
              </a:ext>
            </a:extLst>
          </p:cNvPr>
          <p:cNvCxnSpPr/>
          <p:nvPr/>
        </p:nvCxnSpPr>
        <p:spPr>
          <a:xfrm>
            <a:off x="6173750" y="2103780"/>
            <a:ext cx="0" cy="63817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4">
            <a:extLst>
              <a:ext uri="{FF2B5EF4-FFF2-40B4-BE49-F238E27FC236}">
                <a16:creationId xmlns:a16="http://schemas.microsoft.com/office/drawing/2014/main" id="{1F086E72-DE7B-4B81-9C47-A10F93530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768" y="2217726"/>
            <a:ext cx="948530" cy="2857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WADO-URI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1506DC-1A29-4A73-8D18-5A049428EDDF}"/>
              </a:ext>
            </a:extLst>
          </p:cNvPr>
          <p:cNvCxnSpPr/>
          <p:nvPr/>
        </p:nvCxnSpPr>
        <p:spPr>
          <a:xfrm>
            <a:off x="7078625" y="2093620"/>
            <a:ext cx="0" cy="63817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6">
            <a:extLst>
              <a:ext uri="{FF2B5EF4-FFF2-40B4-BE49-F238E27FC236}">
                <a16:creationId xmlns:a16="http://schemas.microsoft.com/office/drawing/2014/main" id="{B6F62AC8-95DB-4D4C-8E32-D80EC1D66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2061" y="2216747"/>
            <a:ext cx="867585" cy="2857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WADO-RS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ED5E0F-8039-4080-9FFF-02AE347F0952}"/>
              </a:ext>
            </a:extLst>
          </p:cNvPr>
          <p:cNvCxnSpPr/>
          <p:nvPr/>
        </p:nvCxnSpPr>
        <p:spPr>
          <a:xfrm>
            <a:off x="7888250" y="2103145"/>
            <a:ext cx="0" cy="63817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8">
            <a:extLst>
              <a:ext uri="{FF2B5EF4-FFF2-40B4-BE49-F238E27FC236}">
                <a16:creationId xmlns:a16="http://schemas.microsoft.com/office/drawing/2014/main" id="{66E28B69-9A31-477D-BD8F-2FEA3AA56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5750" y="2217726"/>
            <a:ext cx="772212" cy="2857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QIDO-RS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1C66F175-49A5-441A-B7F2-B28B4390C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4678" y="2216747"/>
            <a:ext cx="882629" cy="2857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STOW-RS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6669E2-52C1-4365-80A6-2FD4F6974CF8}"/>
              </a:ext>
            </a:extLst>
          </p:cNvPr>
          <p:cNvCxnSpPr/>
          <p:nvPr/>
        </p:nvCxnSpPr>
        <p:spPr>
          <a:xfrm flipH="1">
            <a:off x="2557595" y="2714624"/>
            <a:ext cx="6229712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 Box 12">
            <a:extLst>
              <a:ext uri="{FF2B5EF4-FFF2-40B4-BE49-F238E27FC236}">
                <a16:creationId xmlns:a16="http://schemas.microsoft.com/office/drawing/2014/main" id="{A5534DC1-690E-42CA-AF97-878BA6B6C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3768" y="2217367"/>
            <a:ext cx="1857375" cy="3143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DICOMcloud.Wado.WebAPI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92D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A0461E-AB25-41A9-A2E5-C599BC124296}"/>
              </a:ext>
            </a:extLst>
          </p:cNvPr>
          <p:cNvSpPr/>
          <p:nvPr/>
        </p:nvSpPr>
        <p:spPr>
          <a:xfrm>
            <a:off x="5202200" y="2760556"/>
            <a:ext cx="3581399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4124E376-CF0D-42EE-8851-68E8F9E5E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127" y="2852204"/>
            <a:ext cx="2828925" cy="3714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DICOMweb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Core Services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AFA67ED-ED10-4EF5-B8CD-1883A0091D70}"/>
              </a:ext>
            </a:extLst>
          </p:cNvPr>
          <p:cNvCxnSpPr/>
          <p:nvPr/>
        </p:nvCxnSpPr>
        <p:spPr>
          <a:xfrm flipH="1">
            <a:off x="2560135" y="3371400"/>
            <a:ext cx="6229712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 Box 19">
            <a:extLst>
              <a:ext uri="{FF2B5EF4-FFF2-40B4-BE49-F238E27FC236}">
                <a16:creationId xmlns:a16="http://schemas.microsoft.com/office/drawing/2014/main" id="{7FD638A3-F419-4A4F-A8DE-1726EC1DF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987" y="2866575"/>
            <a:ext cx="1857375" cy="3143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DICOMcloud.Wado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92D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27AAC7-BFC5-421E-A2AF-4FC738BBB8A4}"/>
              </a:ext>
            </a:extLst>
          </p:cNvPr>
          <p:cNvSpPr/>
          <p:nvPr/>
        </p:nvSpPr>
        <p:spPr>
          <a:xfrm>
            <a:off x="5202200" y="3410109"/>
            <a:ext cx="3581400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5" name="Text Box 22">
            <a:extLst>
              <a:ext uri="{FF2B5EF4-FFF2-40B4-BE49-F238E27FC236}">
                <a16:creationId xmlns:a16="http://schemas.microsoft.com/office/drawing/2014/main" id="{1F666899-2FD1-4E91-9915-3B7B744C6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127" y="3463622"/>
            <a:ext cx="2828925" cy="27622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DICOM Services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(Query, Store…)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74F506-D3EB-4C9C-8D0F-41C0D75ED281}"/>
              </a:ext>
            </a:extLst>
          </p:cNvPr>
          <p:cNvCxnSpPr/>
          <p:nvPr/>
        </p:nvCxnSpPr>
        <p:spPr>
          <a:xfrm flipH="1">
            <a:off x="2588710" y="4211109"/>
            <a:ext cx="6229712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 Box 24">
            <a:extLst>
              <a:ext uri="{FF2B5EF4-FFF2-40B4-BE49-F238E27FC236}">
                <a16:creationId xmlns:a16="http://schemas.microsoft.com/office/drawing/2014/main" id="{406D6D6C-965D-444F-B395-0469CF9AF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3768" y="3630453"/>
            <a:ext cx="1857375" cy="3143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DICOMcloud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92D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27">
            <a:extLst>
              <a:ext uri="{FF2B5EF4-FFF2-40B4-BE49-F238E27FC236}">
                <a16:creationId xmlns:a16="http://schemas.microsoft.com/office/drawing/2014/main" id="{369930BF-2542-4279-92EB-B51A7C56A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127" y="3777947"/>
            <a:ext cx="1343025" cy="3429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Access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Box 28">
            <a:extLst>
              <a:ext uri="{FF2B5EF4-FFF2-40B4-BE49-F238E27FC236}">
                <a16:creationId xmlns:a16="http://schemas.microsoft.com/office/drawing/2014/main" id="{E8B7B420-9104-4976-B393-62CA023BB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1152" y="3777947"/>
            <a:ext cx="1485900" cy="3429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 Storage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BC53D2-1E4A-4716-B91E-9A7169A57A37}"/>
              </a:ext>
            </a:extLst>
          </p:cNvPr>
          <p:cNvSpPr/>
          <p:nvPr/>
        </p:nvSpPr>
        <p:spPr>
          <a:xfrm>
            <a:off x="5202200" y="4246537"/>
            <a:ext cx="35814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2" name="Text Box 41">
            <a:extLst>
              <a:ext uri="{FF2B5EF4-FFF2-40B4-BE49-F238E27FC236}">
                <a16:creationId xmlns:a16="http://schemas.microsoft.com/office/drawing/2014/main" id="{F70A19D4-1C45-4F64-97BD-34BC4FB0A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9488" y="4353627"/>
            <a:ext cx="1187450" cy="3714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 DB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 Box 42">
            <a:extLst>
              <a:ext uri="{FF2B5EF4-FFF2-40B4-BE49-F238E27FC236}">
                <a16:creationId xmlns:a16="http://schemas.microsoft.com/office/drawing/2014/main" id="{194B6267-D237-4C3B-A921-75A9559C9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4075" y="4353627"/>
            <a:ext cx="1082675" cy="3714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Blob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Text Box 43">
            <a:extLst>
              <a:ext uri="{FF2B5EF4-FFF2-40B4-BE49-F238E27FC236}">
                <a16:creationId xmlns:a16="http://schemas.microsoft.com/office/drawing/2014/main" id="{B085C7FE-C5DC-4D32-BAC8-9FB53ABFA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6750" y="4353627"/>
            <a:ext cx="1231900" cy="3714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 System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 Box 44">
            <a:extLst>
              <a:ext uri="{FF2B5EF4-FFF2-40B4-BE49-F238E27FC236}">
                <a16:creationId xmlns:a16="http://schemas.microsoft.com/office/drawing/2014/main" id="{43514D92-7BC6-4B5E-81B0-BCEED6414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987" y="4248856"/>
            <a:ext cx="1857375" cy="3143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DICOMcloud.Azure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92D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Text Box 46">
            <a:extLst>
              <a:ext uri="{FF2B5EF4-FFF2-40B4-BE49-F238E27FC236}">
                <a16:creationId xmlns:a16="http://schemas.microsoft.com/office/drawing/2014/main" id="{3873BBF2-6AD1-4BF4-B90D-DCDC40A42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987" y="4591756"/>
            <a:ext cx="2514600" cy="3143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DICOMcloud.DataAccess.Database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92D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0E64AE0-0A27-4148-9C4D-7EEB0F88DCDC}"/>
              </a:ext>
            </a:extLst>
          </p:cNvPr>
          <p:cNvSpPr/>
          <p:nvPr/>
        </p:nvSpPr>
        <p:spPr>
          <a:xfrm>
            <a:off x="2170632" y="1264777"/>
            <a:ext cx="7152830" cy="39908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AA492B0F-8E3A-40CF-997A-8049E9DACC3E}"/>
              </a:ext>
            </a:extLst>
          </p:cNvPr>
          <p:cNvSpPr txBox="1"/>
          <p:nvPr/>
        </p:nvSpPr>
        <p:spPr>
          <a:xfrm>
            <a:off x="4747036" y="1324030"/>
            <a:ext cx="2274597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lang="en-US" sz="2000" b="1" dirty="0" err="1"/>
              <a:t>DICOMcloud</a:t>
            </a:r>
            <a:r>
              <a:rPr lang="en-US" sz="2000" b="1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1112446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43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Zaid Safadi</dc:creator>
  <cp:lastModifiedBy>Zaid Safadi</cp:lastModifiedBy>
  <cp:revision>4</cp:revision>
  <dcterms:created xsi:type="dcterms:W3CDTF">2017-08-13T14:56:56Z</dcterms:created>
  <dcterms:modified xsi:type="dcterms:W3CDTF">2017-08-13T16:11:11Z</dcterms:modified>
</cp:coreProperties>
</file>