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b0xMb18BGJ4IDM9/DldyzC4l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2651E-605C-4BA4-9C8A-CDFE501DFF4D}">
  <a:tblStyle styleId="{FF72651E-605C-4BA4-9C8A-CDFE501DFF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8636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metamask 계정 기능 만들거나 or 전자지갑 만들기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did 대학교 정보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다시 그리기 </a:t>
            </a: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https://groovypark.github.io/2018/02/23/flowchart-with-google-drive/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구글드라이브에서 플로우 챠트 그리기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 rot="5400000">
            <a:off x="4752975" y="2162175"/>
            <a:ext cx="61722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 rot="5400000">
            <a:off x="371475" y="85725"/>
            <a:ext cx="61722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 rot="5400000">
            <a:off x="2057400" y="-533400"/>
            <a:ext cx="51054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tumche"/>
              <a:buNone/>
              <a:defRPr sz="32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  <a:defRPr sz="2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3" name="Google Shape;13;p20"/>
          <p:cNvGrpSpPr/>
          <p:nvPr/>
        </p:nvGrpSpPr>
        <p:grpSpPr>
          <a:xfrm>
            <a:off x="0" y="895350"/>
            <a:ext cx="9132887" cy="152400"/>
            <a:chOff x="0" y="564"/>
            <a:chExt cx="5753" cy="96"/>
          </a:xfrm>
        </p:grpSpPr>
        <p:sp>
          <p:nvSpPr>
            <p:cNvPr id="14" name="Google Shape;14;p20"/>
            <p:cNvSpPr txBox="1"/>
            <p:nvPr/>
          </p:nvSpPr>
          <p:spPr>
            <a:xfrm>
              <a:off x="0" y="564"/>
              <a:ext cx="5753" cy="47"/>
            </a:xfrm>
            <a:prstGeom prst="rect">
              <a:avLst/>
            </a:prstGeom>
            <a:gradFill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 txBox="1"/>
            <p:nvPr/>
          </p:nvSpPr>
          <p:spPr>
            <a:xfrm>
              <a:off x="0" y="636"/>
              <a:ext cx="5753" cy="24"/>
            </a:xfrm>
            <a:prstGeom prst="rect">
              <a:avLst/>
            </a:prstGeom>
            <a:gradFill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0"/>
          <p:cNvSpPr txBox="1"/>
          <p:nvPr/>
        </p:nvSpPr>
        <p:spPr>
          <a:xfrm>
            <a:off x="7924800" y="6443662"/>
            <a:ext cx="1066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che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0 - </a:t>
            </a:r>
            <a:fld id="{00000000-1234-1234-1234-123412341234}" type="slidenum">
              <a:rPr lang="en-US" sz="20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619250" y="2420937"/>
            <a:ext cx="6048375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tumche"/>
              <a:buNone/>
            </a:pPr>
            <a:r>
              <a:rPr lang="en-US" sz="3600" b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{</a:t>
            </a:r>
            <a:r>
              <a:rPr lang="en-US" sz="36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did 프로젝</a:t>
            </a:r>
            <a:r>
              <a:rPr lang="en-US" sz="3600" b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트}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00337" y="4221162"/>
            <a:ext cx="352742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최종작성일: 2019-12-10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팀원: 서혜영, 송진우, 황종현, 송원석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블록체인 설계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일정표</a:t>
            </a:r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마일스톤</a:t>
            </a:r>
            <a:endParaRPr/>
          </a:p>
        </p:txBody>
      </p:sp>
      <p:graphicFrame>
        <p:nvGraphicFramePr>
          <p:cNvPr id="151" name="Google Shape;151;p11"/>
          <p:cNvGraphicFramePr/>
          <p:nvPr/>
        </p:nvGraphicFramePr>
        <p:xfrm>
          <a:off x="468312" y="1844675"/>
          <a:ext cx="8207325" cy="4137000"/>
        </p:xfrm>
        <a:graphic>
          <a:graphicData uri="http://schemas.openxmlformats.org/drawingml/2006/table">
            <a:tbl>
              <a:tblPr>
                <a:noFill/>
                <a:tableStyleId>{FF72651E-605C-4BA4-9C8A-CDFE501DFF4D}</a:tableStyleId>
              </a:tblPr>
              <a:tblGrid>
                <a:gridCol w="7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세부업무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기획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요구사항 분석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설계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구현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단위 테스트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통합 테스트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개발 완료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관리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402625" y="118982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인력구성:</a:t>
            </a: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서혜영:팀원총괄(전부)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송진우:프론트+블록체인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송원석:백엔드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황종현:프론트</a:t>
            </a:r>
            <a:endParaRPr sz="240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필요한 </a:t>
            </a:r>
            <a:r>
              <a:rPr lang="en-US" sz="2400"/>
              <a:t>기자재</a:t>
            </a: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:</a:t>
            </a: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노트북</a:t>
            </a:r>
            <a:endParaRPr sz="240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예시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endParaRPr sz="2000" b="0" i="0" u="none" strike="noStrike" cap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 strike="noStrike" cap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500187"/>
            <a:ext cx="8181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125537"/>
            <a:ext cx="7412037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85800" y="150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구조도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037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9925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6"/>
          <p:cNvGrpSpPr/>
          <p:nvPr/>
        </p:nvGrpSpPr>
        <p:grpSpPr>
          <a:xfrm>
            <a:off x="5953125" y="2012950"/>
            <a:ext cx="1643062" cy="3287712"/>
            <a:chOff x="638175" y="2303174"/>
            <a:chExt cx="1643999" cy="3287999"/>
          </a:xfrm>
        </p:grpSpPr>
        <p:pic>
          <p:nvPicPr>
            <p:cNvPr id="187" name="Google Shape;187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8175" y="2303174"/>
              <a:ext cx="1643999" cy="328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1675" y="3311150"/>
              <a:ext cx="1136899" cy="1803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6"/>
          <p:cNvSpPr/>
          <p:nvPr/>
        </p:nvSpPr>
        <p:spPr>
          <a:xfrm>
            <a:off x="3536950" y="3416300"/>
            <a:ext cx="2173287" cy="228600"/>
          </a:xfrm>
          <a:prstGeom prst="leftArrow">
            <a:avLst>
              <a:gd name="adj1" fmla="val 1135"/>
              <a:gd name="adj2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2943225" y="4046537"/>
            <a:ext cx="2781300" cy="3905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API 설계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773237"/>
            <a:ext cx="8301037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337" y="1412875"/>
            <a:ext cx="5267325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916112"/>
            <a:ext cx="7518400" cy="387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프로젝트명: did 프로젝트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개발 목표: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lang="en-US" sz="1800"/>
              <a:t>   최소한의 정보를 가지고 신뢰가 필요한 성인인증이 필요하다. 사용자는 성인인증에 필요한 정보를 보여주고 있지만 불필요한 정보까지 노출되고 있다. 블록체인 기반의 DID</a:t>
            </a:r>
            <a:r>
              <a:rPr lang="en-US" sz="1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인증시스템을 활용한 개인인증 서비스 제공</a:t>
            </a:r>
            <a:r>
              <a:rPr lang="en-US" sz="1800"/>
              <a:t>한다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주요 기능</a:t>
            </a:r>
            <a:endParaRPr sz="1800" b="0" i="0" u="none" strike="noStrike" cap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1)사용자등록 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2)DID서명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3)사용자로그인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4)인증용 DID정보 선택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5)성인인증요청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6)성인인증요청 확인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7)개인정보 삭제(ID/PW 제외)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8)인증기관 성인DID 검증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1629799806"/>
              </p:ext>
            </p:extLst>
          </p:nvPr>
        </p:nvGraphicFramePr>
        <p:xfrm>
          <a:off x="304800" y="1219200"/>
          <a:ext cx="8610575" cy="6502160"/>
        </p:xfrm>
        <a:graphic>
          <a:graphicData uri="http://schemas.openxmlformats.org/drawingml/2006/table">
            <a:tbl>
              <a:tblPr>
                <a:noFill/>
                <a:tableStyleId>{FF72651E-605C-4BA4-9C8A-CDFE501DFF4D}</a:tableStyleId>
              </a:tblPr>
              <a:tblGrid>
                <a:gridCol w="8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인증기관(Issuer)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사용자등록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u="none" strike="noStrike" cap="none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등록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u="none" strike="noStrike" cap="none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 정보( 성별,나이,주민번호,주소,전화번호 등)를 등록한다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endParaRPr sz="12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외국인등록증필요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DID서명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1.사용자 정보를 각각 필드로 나누어 DID정보를 구성한다.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2.각각의 구성된 DID정보를  서명과 함께 인증용 DID를 생성한다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성인인증뿐만이 아니라 사용자정보를 다양하게 인증용 DID화 가능하도록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인증기관 성인검증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검증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 확인요청받은 DID를 블록체인상에서 검증한다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https://drive.google.com/file/d/1V1xbv7dCfzGwrJj7_HelsaTo5LZfV0OE/view?usp=sharing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(Holder)</a:t>
                      </a:r>
                      <a:endParaRPr sz="1200" dirty="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사용자로그인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로그인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사용자가 DID정보 관리를 위해 로그인을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인증용DID선택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선택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1.인증할 DID정보를 선택한다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발급된 DID는 계속 사용가능하도록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성인인증요청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요청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1.인증기관으로부터 발급받은 사용자 DID정보를 가지고 검증자에게 확인요청한다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개인정보 삭제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삭제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1.인증기관으로부터 성인인증이 확인되면 개인정보를 삭제한다 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가입 시 약관에 DID인증 되었을 시 아이디, 비번을 제외하고 나머지 개인정보는 삭제한다고 명시한다.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검증자(Verifier)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 요청 확인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확인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사용자 DID정보를 가지고 성인인증을 위해 인증기관에 성인인증 확인요청을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블록체인스마트컨트랙트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DID정보별 검증</a:t>
                      </a:r>
                      <a:endParaRPr sz="12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검증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1.인증이 확인여부를 체크한다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7B56B5BE-922D-42C7-8590-D9DDBF1A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" y="1202788"/>
            <a:ext cx="7540284" cy="5655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플로우 챠트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00" y="1071525"/>
            <a:ext cx="5539399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인터페이스 설계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37" y="1668975"/>
            <a:ext cx="7653725" cy="4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데이터베이스 설계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화면 슬라이드 쇼(4:3)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Dotumche</vt:lpstr>
      <vt:lpstr>Gulimche</vt:lpstr>
      <vt:lpstr>Noto Sans Symbols</vt:lpstr>
      <vt:lpstr>Arial</vt:lpstr>
      <vt:lpstr>Times New Roman</vt:lpstr>
      <vt:lpstr>dbllineb</vt:lpstr>
      <vt:lpstr>PowerPoint 프레젠테이션</vt:lpstr>
      <vt:lpstr>프로젝트 개요서</vt:lpstr>
      <vt:lpstr>시스템 요구 정의</vt:lpstr>
      <vt:lpstr>기능정의서</vt:lpstr>
      <vt:lpstr>시스템 구조</vt:lpstr>
      <vt:lpstr>플로우 챠트</vt:lpstr>
      <vt:lpstr>인터페이스 설계 </vt:lpstr>
      <vt:lpstr>API 설계</vt:lpstr>
      <vt:lpstr>데이터베이스 설계</vt:lpstr>
      <vt:lpstr>블록체인 설계</vt:lpstr>
      <vt:lpstr>프로젝트 일정표</vt:lpstr>
      <vt:lpstr>프로젝트 관리</vt:lpstr>
      <vt:lpstr>예시</vt:lpstr>
      <vt:lpstr>시스템 요구 정의</vt:lpstr>
      <vt:lpstr>기능정의서</vt:lpstr>
      <vt:lpstr>시스템 구조도</vt:lpstr>
      <vt:lpstr>API 설계</vt:lpstr>
      <vt:lpstr>플로우 챠트</vt:lpstr>
      <vt:lpstr>인터페이스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우수한</dc:creator>
  <cp:lastModifiedBy>송 원석</cp:lastModifiedBy>
  <cp:revision>2</cp:revision>
  <dcterms:created xsi:type="dcterms:W3CDTF">1996-07-08T05:19:00Z</dcterms:created>
  <dcterms:modified xsi:type="dcterms:W3CDTF">2019-12-13T09:22:06Z</dcterms:modified>
</cp:coreProperties>
</file>