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g8c4pa8eXOMqiXj+tdwrbXyYI5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mark" initials="s" lastIdx="1" clrIdx="0">
    <p:extLst>
      <p:ext uri="{19B8F6BF-5375-455C-9EA6-DF929625EA0E}">
        <p15:presenceInfo xmlns:p15="http://schemas.microsoft.com/office/powerpoint/2012/main" userId="seo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BA64A8-9210-48DA-9FCD-B8464FE124E8}">
  <a:tblStyle styleId="{AEBA64A8-9210-48DA-9FCD-B8464FE124E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407" autoAdjust="0"/>
  </p:normalViewPr>
  <p:slideViewPr>
    <p:cSldViewPr snapToGrid="0">
      <p:cViewPr>
        <p:scale>
          <a:sx n="100" d="100"/>
          <a:sy n="10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587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1587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3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863600"/>
            <a:ext cx="4643437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metamask 계정 기능 만들거나 or 전자지갑 만들기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did 대학교 정보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다시 그리기 </a:t>
            </a: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https://groovypark.github.io/2018/02/23/flowchart-with-google-drive/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구글드라이브에서 플로우 챠트 그리기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 rot="5400000">
            <a:off x="4752975" y="2162175"/>
            <a:ext cx="61722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 rot="5400000">
            <a:off x="371475" y="85725"/>
            <a:ext cx="6172200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 rot="5400000">
            <a:off x="2057400" y="-533400"/>
            <a:ext cx="51054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otumche"/>
              <a:buNone/>
              <a:defRPr sz="32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umche"/>
              <a:buNone/>
              <a:defRPr sz="28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sz="24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che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che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13" name="Google Shape;13;p20"/>
          <p:cNvGrpSpPr/>
          <p:nvPr/>
        </p:nvGrpSpPr>
        <p:grpSpPr>
          <a:xfrm>
            <a:off x="0" y="895350"/>
            <a:ext cx="9132887" cy="152400"/>
            <a:chOff x="0" y="564"/>
            <a:chExt cx="5753" cy="96"/>
          </a:xfrm>
        </p:grpSpPr>
        <p:sp>
          <p:nvSpPr>
            <p:cNvPr id="14" name="Google Shape;14;p20"/>
            <p:cNvSpPr txBox="1"/>
            <p:nvPr/>
          </p:nvSpPr>
          <p:spPr>
            <a:xfrm>
              <a:off x="0" y="564"/>
              <a:ext cx="5753" cy="47"/>
            </a:xfrm>
            <a:prstGeom prst="rect">
              <a:avLst/>
            </a:prstGeom>
            <a:gradFill>
              <a:gsLst>
                <a:gs pos="0">
                  <a:srgbClr val="BCBCBC"/>
                </a:gs>
                <a:gs pos="50000">
                  <a:srgbClr val="EBEBEB"/>
                </a:gs>
                <a:gs pos="100000">
                  <a:srgbClr val="BCBCB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20"/>
            <p:cNvSpPr txBox="1"/>
            <p:nvPr/>
          </p:nvSpPr>
          <p:spPr>
            <a:xfrm>
              <a:off x="0" y="636"/>
              <a:ext cx="5753" cy="24"/>
            </a:xfrm>
            <a:prstGeom prst="rect">
              <a:avLst/>
            </a:prstGeom>
            <a:gradFill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/>
          <p:nvPr/>
        </p:nvSpPr>
        <p:spPr>
          <a:xfrm>
            <a:off x="234950" y="1149350"/>
            <a:ext cx="8750300" cy="5245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20"/>
          <p:cNvSpPr txBox="1"/>
          <p:nvPr/>
        </p:nvSpPr>
        <p:spPr>
          <a:xfrm>
            <a:off x="7924800" y="6443662"/>
            <a:ext cx="10668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che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0 - </a:t>
            </a:r>
            <a:fld id="{00000000-1234-1234-1234-123412341234}" type="slidenum">
              <a:rPr lang="en-US" sz="2000" b="0" i="0" u="none" strike="noStrike" cap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619250" y="2420937"/>
            <a:ext cx="6048375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tumche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{did 프로젝트}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700337" y="4221162"/>
            <a:ext cx="352742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최종작성일: 2019-12-10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팀원: 서혜영, 송진우,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송원석,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정재만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데이터베이스 설계</a:t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75" y="1980800"/>
            <a:ext cx="65532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A41DB-6424-4463-8E89-02C65215DF59}"/>
              </a:ext>
            </a:extLst>
          </p:cNvPr>
          <p:cNvSpPr txBox="1"/>
          <p:nvPr/>
        </p:nvSpPr>
        <p:spPr>
          <a:xfrm>
            <a:off x="5305425" y="1340448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API</a:t>
            </a:r>
            <a:r>
              <a:rPr lang="ko-KR" altLang="en-US" b="1" dirty="0">
                <a:solidFill>
                  <a:srgbClr val="FF0000"/>
                </a:solidFill>
              </a:rPr>
              <a:t>설계에 맞춰서 </a:t>
            </a:r>
            <a:r>
              <a:rPr lang="en-US" altLang="ko-KR" b="1" dirty="0">
                <a:solidFill>
                  <a:srgbClr val="FF0000"/>
                </a:solidFill>
              </a:rPr>
              <a:t>DB</a:t>
            </a:r>
            <a:r>
              <a:rPr lang="ko-KR" altLang="en-US" b="1" dirty="0">
                <a:solidFill>
                  <a:srgbClr val="FF0000"/>
                </a:solidFill>
              </a:rPr>
              <a:t>설계는 추가작업 필요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블록체인 설계</a:t>
            </a: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50" y="2835600"/>
            <a:ext cx="8122900" cy="13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일정표</a:t>
            </a:r>
            <a:endParaRPr/>
          </a:p>
        </p:txBody>
      </p:sp>
      <p:sp>
        <p:nvSpPr>
          <p:cNvPr id="163" name="Google Shape;163;p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마일스톤</a:t>
            </a:r>
            <a:endParaRPr/>
          </a:p>
        </p:txBody>
      </p:sp>
      <p:graphicFrame>
        <p:nvGraphicFramePr>
          <p:cNvPr id="164" name="Google Shape;164;p11"/>
          <p:cNvGraphicFramePr/>
          <p:nvPr/>
        </p:nvGraphicFramePr>
        <p:xfrm>
          <a:off x="468312" y="1844675"/>
          <a:ext cx="8207325" cy="4137000"/>
        </p:xfrm>
        <a:graphic>
          <a:graphicData uri="http://schemas.openxmlformats.org/drawingml/2006/table">
            <a:tbl>
              <a:tblPr>
                <a:noFill/>
                <a:tableStyleId>{AEBA64A8-9210-48DA-9FCD-B8464FE124E8}</a:tableStyleId>
              </a:tblPr>
              <a:tblGrid>
                <a:gridCol w="7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세부업무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1일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2일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3일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4일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5일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프로젝트 기획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프로젝트 요구사항 분석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설계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구현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단위 테스트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통합 테스트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개발 완료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관리</a:t>
            </a:r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402625" y="1189825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인력구성:</a:t>
            </a: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서혜영:팀원총괄(전부)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송진우:프론트+블록체인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송원석:백엔드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황종현:프론트</a:t>
            </a:r>
            <a:endParaRPr sz="240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필요한 </a:t>
            </a:r>
            <a:r>
              <a:rPr lang="en-US" sz="2400"/>
              <a:t>기자재</a:t>
            </a:r>
            <a:r>
              <a:rPr lang="en-US" sz="2400" b="0" i="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:</a:t>
            </a: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노트북</a:t>
            </a:r>
            <a:endParaRPr sz="240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2400" b="0" i="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예시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endParaRPr sz="2000" b="0" i="0" u="none" strike="noStrike" cap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 strike="noStrike" cap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1500187"/>
            <a:ext cx="818197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기능정의서</a:t>
            </a:r>
            <a:endParaRPr/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1125537"/>
            <a:ext cx="7412037" cy="5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685800" y="150812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구조도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037" y="314166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9925" y="3141662"/>
            <a:ext cx="6096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16"/>
          <p:cNvGrpSpPr/>
          <p:nvPr/>
        </p:nvGrpSpPr>
        <p:grpSpPr>
          <a:xfrm>
            <a:off x="5953125" y="2012950"/>
            <a:ext cx="1643062" cy="3287712"/>
            <a:chOff x="638175" y="2303174"/>
            <a:chExt cx="1643999" cy="3287999"/>
          </a:xfrm>
        </p:grpSpPr>
        <p:pic>
          <p:nvPicPr>
            <p:cNvPr id="200" name="Google Shape;200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8175" y="2303174"/>
              <a:ext cx="1643999" cy="328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1675" y="3311150"/>
              <a:ext cx="1136899" cy="1803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16"/>
          <p:cNvSpPr/>
          <p:nvPr/>
        </p:nvSpPr>
        <p:spPr>
          <a:xfrm>
            <a:off x="3536950" y="3416300"/>
            <a:ext cx="2173287" cy="228600"/>
          </a:xfrm>
          <a:prstGeom prst="leftArrow">
            <a:avLst>
              <a:gd name="adj1" fmla="val 1135"/>
              <a:gd name="adj2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2943225" y="4046537"/>
            <a:ext cx="2781300" cy="3905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API 설계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773237"/>
            <a:ext cx="8301037" cy="31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플로우 챠트</a:t>
            </a:r>
            <a:endParaRPr/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8337" y="1412875"/>
            <a:ext cx="5267325" cy="471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개요서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프로젝트명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: did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프로젝트</a:t>
            </a:r>
            <a:endParaRPr sz="1800" dirty="0"/>
          </a:p>
          <a:p>
            <a:pPr marL="342900" marR="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개발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목표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:</a:t>
            </a:r>
            <a:endParaRPr sz="1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</a:pPr>
            <a:r>
              <a:rPr lang="en-US" sz="1800" dirty="0"/>
              <a:t>   </a:t>
            </a:r>
            <a:r>
              <a:rPr lang="en-US" sz="1800" dirty="0" err="1"/>
              <a:t>최소한의</a:t>
            </a:r>
            <a:r>
              <a:rPr lang="en-US" sz="1800" dirty="0"/>
              <a:t> </a:t>
            </a:r>
            <a:r>
              <a:rPr lang="en-US" sz="1800" dirty="0" err="1"/>
              <a:t>정보를</a:t>
            </a:r>
            <a:r>
              <a:rPr lang="en-US" sz="1800" dirty="0"/>
              <a:t> </a:t>
            </a:r>
            <a:r>
              <a:rPr lang="en-US" sz="1800" dirty="0" err="1"/>
              <a:t>가지고</a:t>
            </a:r>
            <a:r>
              <a:rPr lang="en-US" sz="1800" dirty="0"/>
              <a:t> </a:t>
            </a:r>
            <a:r>
              <a:rPr lang="en-US" sz="1800" dirty="0" err="1"/>
              <a:t>신뢰가</a:t>
            </a:r>
            <a:r>
              <a:rPr lang="en-US" sz="1800" dirty="0"/>
              <a:t> </a:t>
            </a:r>
            <a:r>
              <a:rPr lang="en-US" sz="1800" dirty="0" err="1"/>
              <a:t>필요한</a:t>
            </a:r>
            <a:r>
              <a:rPr lang="en-US" sz="1800" dirty="0"/>
              <a:t> </a:t>
            </a:r>
            <a:r>
              <a:rPr lang="en-US" sz="1800" dirty="0" err="1"/>
              <a:t>성인인증이</a:t>
            </a:r>
            <a:r>
              <a:rPr lang="en-US" sz="1800" dirty="0"/>
              <a:t> </a:t>
            </a:r>
            <a:r>
              <a:rPr lang="en-US" sz="1800" dirty="0" err="1"/>
              <a:t>필요하다</a:t>
            </a:r>
            <a:r>
              <a:rPr lang="en-US" sz="1800" dirty="0"/>
              <a:t>. </a:t>
            </a:r>
            <a:r>
              <a:rPr lang="en-US" sz="1800" dirty="0" err="1"/>
              <a:t>사용자는</a:t>
            </a:r>
            <a:r>
              <a:rPr lang="en-US" sz="1800" dirty="0"/>
              <a:t> </a:t>
            </a:r>
            <a:r>
              <a:rPr lang="en-US" sz="1800" dirty="0" err="1"/>
              <a:t>성인인증에</a:t>
            </a:r>
            <a:r>
              <a:rPr lang="en-US" sz="1800" dirty="0"/>
              <a:t> </a:t>
            </a:r>
            <a:r>
              <a:rPr lang="en-US" sz="1800" dirty="0" err="1"/>
              <a:t>필요한</a:t>
            </a:r>
            <a:r>
              <a:rPr lang="en-US" sz="1800" dirty="0"/>
              <a:t> </a:t>
            </a:r>
            <a:r>
              <a:rPr lang="en-US" sz="1800" dirty="0" err="1"/>
              <a:t>정보를</a:t>
            </a:r>
            <a:r>
              <a:rPr lang="en-US" sz="1800" dirty="0"/>
              <a:t> </a:t>
            </a:r>
            <a:r>
              <a:rPr lang="en-US" sz="1800" dirty="0" err="1"/>
              <a:t>보여주고</a:t>
            </a:r>
            <a:r>
              <a:rPr lang="en-US" sz="1800" dirty="0"/>
              <a:t> </a:t>
            </a:r>
            <a:r>
              <a:rPr lang="en-US" sz="1800" dirty="0" err="1"/>
              <a:t>있지만</a:t>
            </a:r>
            <a:r>
              <a:rPr lang="en-US" sz="1800" dirty="0"/>
              <a:t> </a:t>
            </a:r>
            <a:r>
              <a:rPr lang="en-US" sz="1800" dirty="0" err="1"/>
              <a:t>불필요한</a:t>
            </a:r>
            <a:r>
              <a:rPr lang="en-US" sz="1800" dirty="0"/>
              <a:t> </a:t>
            </a:r>
            <a:r>
              <a:rPr lang="en-US" sz="1800" dirty="0" err="1"/>
              <a:t>정보까지</a:t>
            </a:r>
            <a:r>
              <a:rPr lang="en-US" sz="1800" dirty="0"/>
              <a:t> </a:t>
            </a:r>
            <a:r>
              <a:rPr lang="en-US" sz="1800" dirty="0" err="1"/>
              <a:t>노출되고</a:t>
            </a:r>
            <a:r>
              <a:rPr lang="en-US" sz="1800" dirty="0"/>
              <a:t> </a:t>
            </a:r>
            <a:r>
              <a:rPr lang="en-US" sz="1800" dirty="0" err="1"/>
              <a:t>있다</a:t>
            </a:r>
            <a:r>
              <a:rPr lang="en-US" sz="1800" dirty="0"/>
              <a:t>. </a:t>
            </a:r>
            <a:r>
              <a:rPr lang="en-US" sz="1800" dirty="0" err="1"/>
              <a:t>블록체인</a:t>
            </a:r>
            <a:r>
              <a:rPr lang="en-US" sz="1800" dirty="0"/>
              <a:t> </a:t>
            </a:r>
            <a:r>
              <a:rPr lang="en-US" sz="1800" dirty="0" err="1"/>
              <a:t>기반의</a:t>
            </a:r>
            <a:r>
              <a:rPr lang="en-US" sz="1800" dirty="0"/>
              <a:t> DID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인증시스템을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활용한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개인인증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서비스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제공</a:t>
            </a:r>
            <a:r>
              <a:rPr lang="en-US" sz="1800" dirty="0" err="1"/>
              <a:t>한다</a:t>
            </a:r>
            <a:endParaRPr sz="1800" dirty="0"/>
          </a:p>
          <a:p>
            <a:pPr marL="342900" marR="0" lvl="0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주요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기능</a:t>
            </a:r>
            <a:endParaRPr sz="1800" b="0" i="0" u="none" strike="noStrike" cap="none" dirty="0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1)</a:t>
            </a:r>
            <a:r>
              <a:rPr lang="en-US" sz="1800" dirty="0" err="1"/>
              <a:t>사용자등록</a:t>
            </a:r>
            <a:r>
              <a:rPr lang="en-US" sz="1800" dirty="0"/>
              <a:t> 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2)</a:t>
            </a:r>
            <a:r>
              <a:rPr lang="en-US" sz="1800" dirty="0" err="1"/>
              <a:t>DID서명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3)</a:t>
            </a:r>
            <a:r>
              <a:rPr lang="en-US" sz="1800" dirty="0" err="1"/>
              <a:t>사용자로그인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4)</a:t>
            </a:r>
            <a:r>
              <a:rPr lang="en-US" sz="1800" dirty="0" err="1"/>
              <a:t>인증용</a:t>
            </a:r>
            <a:r>
              <a:rPr lang="en-US" sz="1800" dirty="0"/>
              <a:t> </a:t>
            </a:r>
            <a:r>
              <a:rPr lang="en-US" sz="1800" dirty="0" err="1"/>
              <a:t>DID정보</a:t>
            </a:r>
            <a:r>
              <a:rPr lang="en-US" sz="1800" dirty="0"/>
              <a:t> </a:t>
            </a:r>
            <a:r>
              <a:rPr lang="en-US" sz="1800" dirty="0" err="1"/>
              <a:t>선택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5)</a:t>
            </a:r>
            <a:r>
              <a:rPr lang="en-US" sz="1800" dirty="0" err="1"/>
              <a:t>성인인증요청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6)</a:t>
            </a:r>
            <a:r>
              <a:rPr lang="en-US" sz="1800" dirty="0" err="1"/>
              <a:t>성인인증요청</a:t>
            </a:r>
            <a:r>
              <a:rPr lang="en-US" sz="1800" dirty="0"/>
              <a:t> </a:t>
            </a:r>
            <a:r>
              <a:rPr lang="en-US" sz="1800" dirty="0" err="1"/>
              <a:t>확인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7)</a:t>
            </a:r>
            <a:r>
              <a:rPr lang="ko-KR" altLang="en-US" sz="1800" dirty="0"/>
              <a:t>인증완료 시 </a:t>
            </a:r>
            <a:r>
              <a:rPr lang="en-US" sz="1800" dirty="0" err="1"/>
              <a:t>개인정보</a:t>
            </a:r>
            <a:r>
              <a:rPr lang="en-US" sz="1800" dirty="0"/>
              <a:t> </a:t>
            </a:r>
            <a:r>
              <a:rPr lang="en-US" sz="1800" dirty="0" err="1"/>
              <a:t>삭제</a:t>
            </a:r>
            <a:r>
              <a:rPr lang="en-US" sz="1800" dirty="0"/>
              <a:t>(ID/PW </a:t>
            </a:r>
            <a:r>
              <a:rPr lang="en-US" sz="1800" dirty="0" err="1"/>
              <a:t>제외</a:t>
            </a:r>
            <a:r>
              <a:rPr lang="en-US" sz="1800" dirty="0"/>
              <a:t>)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8)</a:t>
            </a:r>
            <a:r>
              <a:rPr lang="en-US" sz="1800" dirty="0" err="1"/>
              <a:t>인증기관</a:t>
            </a:r>
            <a:r>
              <a:rPr lang="en-US" sz="1800" dirty="0"/>
              <a:t> </a:t>
            </a:r>
            <a:r>
              <a:rPr lang="en-US" sz="1800" dirty="0" err="1"/>
              <a:t>성인DID</a:t>
            </a:r>
            <a:r>
              <a:rPr lang="en-US" sz="1800" dirty="0"/>
              <a:t> </a:t>
            </a:r>
            <a:r>
              <a:rPr lang="en-US" sz="1800" dirty="0" err="1"/>
              <a:t>검증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   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2400" b="0" i="0" u="none" dirty="0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인터페이스 설계</a:t>
            </a:r>
            <a:endParaRPr/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00" y="1916112"/>
            <a:ext cx="7518400" cy="387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3853191021"/>
              </p:ext>
            </p:extLst>
          </p:nvPr>
        </p:nvGraphicFramePr>
        <p:xfrm>
          <a:off x="304800" y="1219200"/>
          <a:ext cx="8395325" cy="6356660"/>
        </p:xfrm>
        <a:graphic>
          <a:graphicData uri="http://schemas.openxmlformats.org/drawingml/2006/table">
            <a:tbl>
              <a:tblPr>
                <a:noFill/>
                <a:tableStyleId>{AEBA64A8-9210-48DA-9FCD-B8464FE124E8}</a:tableStyleId>
              </a:tblPr>
              <a:tblGrid>
                <a:gridCol w="81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57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i="0" u="none" strike="noStrike" cap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인증기관(Issuer)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사용자등록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u="none" strike="noStrike" cap="none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등록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200" u="none" strike="noStrike" cap="none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 정보( 성별,나이,주민번호,주소,전화번호 등)를 등록한다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endParaRPr sz="1200" u="none" strike="noStrike" cap="none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외국인등록증필요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DID서명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인증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1.사용자 정보를 각각 필드로 나누어 DID정보를 구성한다.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2.각각의 구성된 DID정보를  서명과 함께 인증용 DID를 생성한다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성인인증뿐만이 아니라 사용자정보를 다양하게 인증용 DID화 가능하도록 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인증기관 성인검증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검증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성인인증 확인요청받은 DID를 블록체인상에서 검증한다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https://drive.google.com/file/d/1V1xbv7dCfzGwrJj7_HelsaTo5LZfV0OE/view?usp=sharing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75"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사용자(Holder)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사용자로그인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로그인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1.사용자가 DID정보 관리를 위해 로그인을 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인증용DID선택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선택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1.인증할 DID정보를 선택한다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최초 발급된 DID는 계속 사용가능하도록 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성인인증요청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요청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1.인증기관으로부터 발급받은 사용자 DID정보를 가지고 검증자에게 확인요청한다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1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인증완료 시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개인정보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삭제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삭제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1.인증기관으로부터 성인인증이 확인되면 개인정보를 삭제한다 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최초 가입 시 약관에 DID인증 되었을 시 아이디, 비번을 제외하고 나머지 개인정보는 삭제한다고 명시한다.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검증자(Verifier)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성인인증 요청 확인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확인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1. 사용자 DID정보를 가지고 성인인증을 위해 인증기관에 성인인증 확인요청을 한다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블록체인스마트컨트랙트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DID정보별 검증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검증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1.인증이 확인여부를 체크한다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기능정의서</a:t>
            </a:r>
            <a:endParaRPr/>
          </a:p>
        </p:txBody>
      </p:sp>
      <p:graphicFrame>
        <p:nvGraphicFramePr>
          <p:cNvPr id="113" name="Google Shape;113;p4"/>
          <p:cNvGraphicFramePr/>
          <p:nvPr/>
        </p:nvGraphicFramePr>
        <p:xfrm>
          <a:off x="565822" y="1082486"/>
          <a:ext cx="8012350" cy="5872030"/>
        </p:xfrm>
        <a:graphic>
          <a:graphicData uri="http://schemas.openxmlformats.org/drawingml/2006/table">
            <a:tbl>
              <a:tblPr firstRow="1" bandRow="1">
                <a:noFill/>
                <a:tableStyleId>{AEBA64A8-9210-48DA-9FCD-B8464FE124E8}</a:tableStyleId>
              </a:tblPr>
              <a:tblGrid>
                <a:gridCol w="10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72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DID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9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9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1depth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2depth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3depth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Details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comment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5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로그인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DID Info</a:t>
                      </a: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인증 list</a:t>
                      </a: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Char char="•"/>
                      </a:pPr>
                      <a:r>
                        <a:rPr lang="en-US" sz="1050" u="none" strike="noStrike" cap="none"/>
                        <a:t>성인</a:t>
                      </a:r>
                      <a:endParaRPr sz="105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Char char="•"/>
                      </a:pPr>
                      <a:r>
                        <a:rPr lang="en-US" sz="1050" u="none" strike="noStrike" cap="none"/>
                        <a:t>졸업</a:t>
                      </a:r>
                      <a:endParaRPr sz="105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Char char="•"/>
                      </a:pPr>
                      <a:r>
                        <a:rPr lang="en-US" sz="1050" u="none" strike="noStrike" cap="none"/>
                        <a:t>성별</a:t>
                      </a:r>
                      <a:endParaRPr sz="105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Char char="•"/>
                      </a:pPr>
                      <a:r>
                        <a:rPr lang="en-US" sz="1050" u="none" strike="noStrike" cap="none"/>
                        <a:t>나이 대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/>
                        <a:t>(+) 추가사항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각각의 디테일은 버튼으로 구성되며, 클릭 시 POPUP으로 QR코드 생성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인증 store</a:t>
                      </a: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/>
                        <a:t>인증 요청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인증 요청 버튼을 누르면 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매장 Info</a:t>
                      </a: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53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회원가입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사용자 회원가입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회원가입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등록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수정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삭제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약관동의 - 체크박스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아이디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비밀번호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이름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이메일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주민등록번호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주소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전화번호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학교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약관</a:t>
                      </a: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2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매장 회원가입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회원가입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등록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수정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삭제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약관동의 - 체크박스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아이디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비밀번호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이메일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매장명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사업자번호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매장주소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전화번호</a:t>
                      </a:r>
                      <a:endParaRPr sz="105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약관</a:t>
                      </a: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사용자, 매장 선택 리스트</a:t>
                      </a: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38C170-00B3-4A37-87D0-85F5CA3332A2}"/>
              </a:ext>
            </a:extLst>
          </p:cNvPr>
          <p:cNvSpPr txBox="1"/>
          <p:nvPr/>
        </p:nvSpPr>
        <p:spPr>
          <a:xfrm>
            <a:off x="6143625" y="437123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엑셀파일로 만들어 주세요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DCB_Project</a:t>
            </a:r>
            <a:r>
              <a:rPr lang="en-US" altLang="ko-KR" b="1" dirty="0">
                <a:solidFill>
                  <a:srgbClr val="FF0000"/>
                </a:solidFill>
              </a:rPr>
              <a:t>_</a:t>
            </a:r>
            <a:r>
              <a:rPr lang="ko-KR" altLang="en-US" b="1" dirty="0">
                <a:solidFill>
                  <a:srgbClr val="FF0000"/>
                </a:solidFill>
              </a:rPr>
              <a:t>기능정의서</a:t>
            </a:r>
            <a:r>
              <a:rPr lang="en-US" altLang="ko-KR" b="1" dirty="0">
                <a:solidFill>
                  <a:srgbClr val="FF0000"/>
                </a:solidFill>
              </a:rPr>
              <a:t>.xlsx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기능정의서</a:t>
            </a:r>
            <a:endParaRPr/>
          </a:p>
        </p:txBody>
      </p:sp>
      <p:pic>
        <p:nvPicPr>
          <p:cNvPr id="119" name="Google Shape;119;p32" descr="텍스트, 화이트보드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858" y="1202788"/>
            <a:ext cx="7540284" cy="565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구조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850" y="1403875"/>
            <a:ext cx="7151400" cy="48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9575C-8A78-4F78-B704-86FE7AC115E5}"/>
              </a:ext>
            </a:extLst>
          </p:cNvPr>
          <p:cNvSpPr txBox="1"/>
          <p:nvPr/>
        </p:nvSpPr>
        <p:spPr>
          <a:xfrm>
            <a:off x="6143625" y="437123"/>
            <a:ext cx="300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선명하게 보이게 다시 </a:t>
            </a:r>
            <a:r>
              <a:rPr lang="ko-KR" altLang="en-US" b="1" dirty="0" err="1">
                <a:solidFill>
                  <a:srgbClr val="FF0000"/>
                </a:solidFill>
              </a:rPr>
              <a:t>캡쳐해주세요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플로우 챠트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284000"/>
            <a:ext cx="528637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che"/>
              <a:buNone/>
            </a:pPr>
            <a:r>
              <a:rPr lang="en-US">
                <a:solidFill>
                  <a:schemeClr val="dk1"/>
                </a:solidFill>
              </a:rPr>
              <a:t>인터페이스 설계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endParaRPr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297497" y="1248671"/>
          <a:ext cx="8392200" cy="4595215"/>
        </p:xfrm>
        <a:graphic>
          <a:graphicData uri="http://schemas.openxmlformats.org/drawingml/2006/table">
            <a:tbl>
              <a:tblPr firstRow="1" bandRow="1">
                <a:noFill/>
                <a:tableStyleId>{AEBA64A8-9210-48DA-9FCD-B8464FE124E8}</a:tableStyleId>
              </a:tblPr>
              <a:tblGrid>
                <a:gridCol w="51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DID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9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9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1depth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lt1"/>
                          </a:solidFill>
                        </a:rPr>
                        <a:t>comment</a:t>
                      </a:r>
                      <a:endParaRPr sz="105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로그인 인터페이스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회원가입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비밀번호 변경 인터페이스</a:t>
                      </a: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897" y="2038350"/>
            <a:ext cx="19240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650" y="3713325"/>
            <a:ext cx="2972199" cy="18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E1FA8-870E-4778-BD63-779A52152BB4}"/>
              </a:ext>
            </a:extLst>
          </p:cNvPr>
          <p:cNvSpPr txBox="1"/>
          <p:nvPr/>
        </p:nvSpPr>
        <p:spPr>
          <a:xfrm>
            <a:off x="3314700" y="506456"/>
            <a:ext cx="5895975" cy="16004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인터페이스 설계 엑셀파일로 만들어주세요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파일명 </a:t>
            </a:r>
            <a:r>
              <a:rPr lang="en-US" altLang="ko-KR" b="1" dirty="0">
                <a:solidFill>
                  <a:srgbClr val="FF0000"/>
                </a:solidFill>
              </a:rPr>
              <a:t>: DCB_Project_Interface.xlsx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1)</a:t>
            </a:r>
            <a:r>
              <a:rPr lang="ko-KR" altLang="en-US" b="1" dirty="0">
                <a:solidFill>
                  <a:srgbClr val="FF0000"/>
                </a:solidFill>
              </a:rPr>
              <a:t>사용자경험 베이스 관점에서 실제 내가 사용한다는 가정으로  기능별로 화면 </a:t>
            </a:r>
            <a:r>
              <a:rPr lang="ko-KR" altLang="en-US" b="1" dirty="0" err="1">
                <a:solidFill>
                  <a:srgbClr val="FF0000"/>
                </a:solidFill>
              </a:rPr>
              <a:t>캡쳐해서</a:t>
            </a:r>
            <a:r>
              <a:rPr lang="ko-KR" altLang="en-US" b="1" dirty="0">
                <a:solidFill>
                  <a:srgbClr val="FF0000"/>
                </a:solidFill>
              </a:rPr>
              <a:t> 작성해주세요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대략 </a:t>
            </a:r>
            <a:r>
              <a:rPr lang="en-US" altLang="ko-KR" b="1" dirty="0">
                <a:solidFill>
                  <a:srgbClr val="FF0000"/>
                </a:solidFill>
              </a:rPr>
              <a:t>2~4</a:t>
            </a:r>
            <a:r>
              <a:rPr lang="ko-KR" altLang="en-US" b="1" dirty="0">
                <a:solidFill>
                  <a:srgbClr val="FF0000"/>
                </a:solidFill>
              </a:rPr>
              <a:t>페이지 기준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b="1" dirty="0" err="1">
                <a:solidFill>
                  <a:srgbClr val="FF0000"/>
                </a:solidFill>
              </a:rPr>
              <a:t>예를들면</a:t>
            </a:r>
            <a:r>
              <a:rPr lang="ko-KR" altLang="en-US" b="1" dirty="0">
                <a:solidFill>
                  <a:srgbClr val="FF0000"/>
                </a:solidFill>
              </a:rPr>
              <a:t> 사용자정보 </a:t>
            </a:r>
            <a:r>
              <a:rPr lang="ko-KR" altLang="en-US" b="1" dirty="0" err="1">
                <a:solidFill>
                  <a:srgbClr val="FF0000"/>
                </a:solidFill>
              </a:rPr>
              <a:t>메인화면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&gt; </a:t>
            </a:r>
            <a:r>
              <a:rPr lang="ko-KR" altLang="en-US" b="1" dirty="0">
                <a:solidFill>
                  <a:srgbClr val="FF0000"/>
                </a:solidFill>
              </a:rPr>
              <a:t> 비밀번호 수정 팝업 과 같이 실제 사용할 때 보여지는 기준으로 캡쳐 해주세요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2)</a:t>
            </a:r>
            <a:r>
              <a:rPr lang="ko-KR" altLang="en-US" b="1" dirty="0">
                <a:solidFill>
                  <a:srgbClr val="FF0000"/>
                </a:solidFill>
              </a:rPr>
              <a:t>아래와 같이 상세 인터페이스 설계 만들어주세요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lang="en-US" sz="3200" b="1" i="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API 설계</a:t>
            </a: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137" y="1668975"/>
            <a:ext cx="7653725" cy="41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588</Words>
  <Application>Microsoft Office PowerPoint</Application>
  <PresentationFormat>화면 슬라이드 쇼(4:3)</PresentationFormat>
  <Paragraphs>186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Noto Sans Symbols</vt:lpstr>
      <vt:lpstr>Gulimche</vt:lpstr>
      <vt:lpstr>Dotumche</vt:lpstr>
      <vt:lpstr>Arial</vt:lpstr>
      <vt:lpstr>Times New Roman</vt:lpstr>
      <vt:lpstr>dbllineb</vt:lpstr>
      <vt:lpstr>PowerPoint 프레젠테이션</vt:lpstr>
      <vt:lpstr>프로젝트 개요서</vt:lpstr>
      <vt:lpstr>시스템 요구 정의</vt:lpstr>
      <vt:lpstr>기능정의서</vt:lpstr>
      <vt:lpstr>기능정의서</vt:lpstr>
      <vt:lpstr>시스템 구조</vt:lpstr>
      <vt:lpstr>플로우 챠트</vt:lpstr>
      <vt:lpstr>인터페이스 설계 </vt:lpstr>
      <vt:lpstr>API 설계</vt:lpstr>
      <vt:lpstr>데이터베이스 설계</vt:lpstr>
      <vt:lpstr>블록체인 설계</vt:lpstr>
      <vt:lpstr>프로젝트 일정표</vt:lpstr>
      <vt:lpstr>프로젝트 관리</vt:lpstr>
      <vt:lpstr>예시</vt:lpstr>
      <vt:lpstr>시스템 요구 정의</vt:lpstr>
      <vt:lpstr>기능정의서</vt:lpstr>
      <vt:lpstr>시스템 구조도</vt:lpstr>
      <vt:lpstr>API 설계</vt:lpstr>
      <vt:lpstr>플로우 챠트</vt:lpstr>
      <vt:lpstr>인터페이스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우수한</dc:creator>
  <cp:lastModifiedBy>seomark</cp:lastModifiedBy>
  <cp:revision>7</cp:revision>
  <dcterms:created xsi:type="dcterms:W3CDTF">1996-07-08T05:19:00Z</dcterms:created>
  <dcterms:modified xsi:type="dcterms:W3CDTF">2019-12-17T23:37:40Z</dcterms:modified>
</cp:coreProperties>
</file>