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0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0A836-0AF9-D746-B1C7-D5C5AF573A78}" v="1" dt="2025-03-11T01:51:02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g wang" userId="0780567a12df2e01" providerId="LiveId" clId="{91E0A836-0AF9-D746-B1C7-D5C5AF573A78}"/>
    <pc:docChg chg="undo custSel addSld delSld modMainMaster">
      <pc:chgData name="shuang wang" userId="0780567a12df2e01" providerId="LiveId" clId="{91E0A836-0AF9-D746-B1C7-D5C5AF573A78}" dt="2025-03-11T01:51:05.340" v="4"/>
      <pc:docMkLst>
        <pc:docMk/>
      </pc:docMkLst>
      <pc:sldChg chg="add del">
        <pc:chgData name="shuang wang" userId="0780567a12df2e01" providerId="LiveId" clId="{91E0A836-0AF9-D746-B1C7-D5C5AF573A78}" dt="2025-03-11T01:49:57.771" v="1" actId="2890"/>
        <pc:sldMkLst>
          <pc:docMk/>
          <pc:sldMk cId="2835373169" sldId="261"/>
        </pc:sldMkLst>
      </pc:sldChg>
      <pc:sldMasterChg chg="modSldLayout">
        <pc:chgData name="shuang wang" userId="0780567a12df2e01" providerId="LiveId" clId="{91E0A836-0AF9-D746-B1C7-D5C5AF573A78}" dt="2025-03-11T01:51:05.340" v="4"/>
        <pc:sldMasterMkLst>
          <pc:docMk/>
          <pc:sldMasterMk cId="1603437735" sldId="2147483648"/>
        </pc:sldMasterMkLst>
        <pc:sldLayoutChg chg="addSp delSp modSp mod">
          <pc:chgData name="shuang wang" userId="0780567a12df2e01" providerId="LiveId" clId="{91E0A836-0AF9-D746-B1C7-D5C5AF573A78}" dt="2025-03-11T01:51:05.340" v="4"/>
          <pc:sldLayoutMkLst>
            <pc:docMk/>
            <pc:sldMasterMk cId="1603437735" sldId="2147483648"/>
            <pc:sldLayoutMk cId="850708302" sldId="2147483649"/>
          </pc:sldLayoutMkLst>
          <pc:spChg chg="add del mod">
            <ac:chgData name="shuang wang" userId="0780567a12df2e01" providerId="LiveId" clId="{91E0A836-0AF9-D746-B1C7-D5C5AF573A78}" dt="2025-03-11T01:51:05.340" v="4"/>
            <ac:spMkLst>
              <pc:docMk/>
              <pc:sldMasterMk cId="1603437735" sldId="2147483648"/>
              <pc:sldLayoutMk cId="850708302" sldId="2147483649"/>
              <ac:spMk id="4" creationId="{7F246F6D-7BF8-8156-C70F-964760753ED2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E9A1-8520-5146-239F-0FA97511B6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rgbClr val="B6000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2710-E1E4-466F-30AE-69A7196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08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7141-DFF9-E7CA-A95A-620E50267A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rgbClr val="B60007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1A52-A17E-07B5-1692-6E5DC631A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70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DD4F-0AF3-F7C8-6C26-A700CF76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7312" cy="1325563"/>
          </a:xfrm>
        </p:spPr>
        <p:txBody>
          <a:bodyPr/>
          <a:lstStyle>
            <a:lvl1pPr>
              <a:defRPr b="1">
                <a:solidFill>
                  <a:srgbClr val="B6000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A4B2-E3CB-CD7E-B61C-DB90D5C4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848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BD4C-653E-6CF0-91A1-8D087DAE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8406160" cy="1325563"/>
          </a:xfrm>
        </p:spPr>
        <p:txBody>
          <a:bodyPr/>
          <a:lstStyle>
            <a:lvl1pPr>
              <a:defRPr b="1">
                <a:solidFill>
                  <a:srgbClr val="B6000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5617-0FE6-1513-7E9C-B0470E5F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2526F-CC14-905B-B4F8-3DA58013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47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99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A3B4-DA5B-C327-0769-E9EBF7746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4E74-BCFC-0E95-9CE3-070A751A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A0A65-1AC3-F886-E086-2AEEE968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303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0E19-8461-6D1B-3777-F2ACE03D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34AD4-9470-24F9-D1C7-747B24E3E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22BA7-4769-04C9-C7FE-7359DD5A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0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4289-8E53-FEC4-517B-14893B0C0B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43849"/>
            <a:ext cx="10515600" cy="109550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0863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A5D8-C6CA-3BB5-2670-321D6742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191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F015CB-7E28-AD44-692E-F693A876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282AF-0EB8-0195-21FA-E6FCC6AC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4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  <p:sldLayoutId id="2147483656" r:id="rId6"/>
    <p:sldLayoutId id="2147483657" r:id="rId7"/>
    <p:sldLayoutId id="2147483660" r:id="rId8"/>
    <p:sldLayoutId id="214748366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B6000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BDD9-47B9-1E29-1F69-D68D76EB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5D2C-AD5F-2E5F-6EEF-3150641E6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BCADF-F344-54CB-C0C2-3C6997C61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1B9E1-9AE7-0E9E-3135-57AAAE854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94C1-7B6F-5555-FDDC-5E344D1B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E2510-7C28-4363-EA9A-AC4AF2D2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232F-5131-4D23-2EF0-4B4416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3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0</Words>
  <Application>Microsoft Macintosh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LAM</dc:creator>
  <cp:lastModifiedBy>WANG Shuang</cp:lastModifiedBy>
  <cp:revision>3</cp:revision>
  <dcterms:created xsi:type="dcterms:W3CDTF">2025-01-21T13:24:11Z</dcterms:created>
  <dcterms:modified xsi:type="dcterms:W3CDTF">2025-03-11T01:51:09Z</dcterms:modified>
</cp:coreProperties>
</file>