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4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0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7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3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70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4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5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B3F7-34D6-439C-8BDC-BB5DF116BF20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B354-E4F1-44ED-BD2A-150D2E0CB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429333" y="1244334"/>
            <a:ext cx="6135510" cy="4184665"/>
            <a:chOff x="3429333" y="1244334"/>
            <a:chExt cx="6135510" cy="41846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333" y="1429000"/>
              <a:ext cx="5333333" cy="3999999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H="1">
              <a:off x="6118167" y="1471353"/>
              <a:ext cx="1363288" cy="5735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7065818" y="3757353"/>
              <a:ext cx="1155469" cy="5652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637713" y="2785656"/>
              <a:ext cx="1583574" cy="7159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493924" y="1244334"/>
              <a:ext cx="16625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Superficial cells</a:t>
              </a:r>
            </a:p>
            <a:p>
              <a:r>
                <a:rPr lang="en-US" sz="1400" dirty="0" smtClean="0"/>
                <a:t>X = 266; Y = 52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05713" y="2578683"/>
              <a:ext cx="135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Basal </a:t>
              </a:r>
              <a:r>
                <a:rPr lang="en-US" sz="1400" dirty="0" smtClean="0"/>
                <a:t>cells</a:t>
              </a:r>
            </a:p>
            <a:p>
              <a:r>
                <a:rPr lang="en-US" sz="1400" dirty="0" smtClean="0"/>
                <a:t>X = 337; Y = 266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05713" y="4137952"/>
              <a:ext cx="13420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Stroma</a:t>
              </a:r>
            </a:p>
            <a:p>
              <a:r>
                <a:rPr lang="en-US" sz="1400" dirty="0"/>
                <a:t>X = </a:t>
              </a:r>
              <a:r>
                <a:rPr lang="en-US" sz="1400" dirty="0" smtClean="0"/>
                <a:t>416; Y = 319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45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639" y="1907988"/>
            <a:ext cx="3733333" cy="279999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72" y="1907988"/>
            <a:ext cx="3733333" cy="2799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29295" y="4707988"/>
            <a:ext cx="673331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Figure 2: (a) Spectral mean values of the </a:t>
            </a:r>
            <a:r>
              <a:rPr lang="en-US" sz="1050" dirty="0" smtClean="0"/>
              <a:t>transmittance for three pixel positions </a:t>
            </a:r>
            <a:r>
              <a:rPr lang="en-US" sz="1050" dirty="0"/>
              <a:t>and (</a:t>
            </a:r>
            <a:r>
              <a:rPr lang="en-US" sz="1050" dirty="0" smtClean="0"/>
              <a:t>b) corresponding error bar plots with a 95% confidence interval (coverage factor k = 2).</a:t>
            </a:r>
            <a:endParaRPr lang="en-US" sz="1050" dirty="0"/>
          </a:p>
        </p:txBody>
      </p:sp>
      <p:sp>
        <p:nvSpPr>
          <p:cNvPr id="3" name="TextBox 2"/>
          <p:cNvSpPr txBox="1"/>
          <p:nvPr/>
        </p:nvSpPr>
        <p:spPr>
          <a:xfrm>
            <a:off x="1791478" y="2216971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(a)</a:t>
            </a:r>
            <a:endParaRPr lang="en-US" sz="1050" dirty="0"/>
          </a:p>
        </p:txBody>
      </p:sp>
      <p:sp>
        <p:nvSpPr>
          <p:cNvPr id="5" name="TextBox 4"/>
          <p:cNvSpPr txBox="1"/>
          <p:nvPr/>
        </p:nvSpPr>
        <p:spPr>
          <a:xfrm>
            <a:off x="5524811" y="2216971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(b)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9980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446" y="1897991"/>
            <a:ext cx="4538500" cy="3112888"/>
          </a:xfrm>
        </p:spPr>
      </p:pic>
      <p:sp>
        <p:nvSpPr>
          <p:cNvPr id="5" name="TextBox 4"/>
          <p:cNvSpPr txBox="1"/>
          <p:nvPr/>
        </p:nvSpPr>
        <p:spPr>
          <a:xfrm>
            <a:off x="3327986" y="5010879"/>
            <a:ext cx="36920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Figure </a:t>
            </a:r>
            <a:r>
              <a:rPr lang="en-US" sz="1050" dirty="0" smtClean="0"/>
              <a:t>1: </a:t>
            </a:r>
            <a:r>
              <a:rPr lang="en-US" sz="1050" dirty="0" err="1" smtClean="0"/>
              <a:t>sRGB</a:t>
            </a:r>
            <a:r>
              <a:rPr lang="en-US" sz="1050" dirty="0" smtClean="0"/>
              <a:t> image of the Uterine Cervix example tissue slide.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10325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87" y="635081"/>
            <a:ext cx="3733333" cy="2800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119" y="560644"/>
            <a:ext cx="3733333" cy="2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53" y="3481726"/>
            <a:ext cx="3733333" cy="28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1519" y="1333137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(a)</a:t>
            </a:r>
            <a:endParaRPr lang="en-US" sz="1050" dirty="0"/>
          </a:p>
        </p:txBody>
      </p:sp>
      <p:sp>
        <p:nvSpPr>
          <p:cNvPr id="8" name="TextBox 7"/>
          <p:cNvSpPr txBox="1"/>
          <p:nvPr/>
        </p:nvSpPr>
        <p:spPr>
          <a:xfrm>
            <a:off x="5384852" y="1328326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(b)</a:t>
            </a:r>
            <a:endParaRPr lang="en-US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3595396" y="4210076"/>
            <a:ext cx="3225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(c)</a:t>
            </a:r>
            <a:endParaRPr lang="en-US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1239724" y="6281726"/>
            <a:ext cx="72047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Figure </a:t>
            </a:r>
            <a:r>
              <a:rPr lang="en-US" sz="1050" dirty="0" smtClean="0"/>
              <a:t>3: </a:t>
            </a:r>
            <a:r>
              <a:rPr lang="en-US" sz="1050" dirty="0"/>
              <a:t>(a) </a:t>
            </a:r>
            <a:r>
              <a:rPr lang="en-US" sz="1050" dirty="0" smtClean="0"/>
              <a:t>CIEXYZ coordinates, </a:t>
            </a:r>
            <a:r>
              <a:rPr lang="en-US" sz="1050" dirty="0"/>
              <a:t>(</a:t>
            </a:r>
            <a:r>
              <a:rPr lang="en-US" sz="1050" dirty="0" smtClean="0"/>
              <a:t>b) CIEL*a*b* coordinates and (c)</a:t>
            </a:r>
            <a:r>
              <a:rPr lang="en-US" sz="1050" dirty="0"/>
              <a:t> </a:t>
            </a:r>
            <a:r>
              <a:rPr lang="en-US" sz="1050" dirty="0" err="1" smtClean="0"/>
              <a:t>sRGB</a:t>
            </a:r>
            <a:r>
              <a:rPr lang="en-US" sz="1050" dirty="0" smtClean="0"/>
              <a:t> coordinates of </a:t>
            </a:r>
            <a:r>
              <a:rPr lang="en-US" sz="1050" dirty="0"/>
              <a:t>the Uterine Cervix example </a:t>
            </a:r>
            <a:r>
              <a:rPr lang="en-US" sz="1050" dirty="0" smtClean="0"/>
              <a:t>image.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68745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119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Paul_Lemaillet</dc:creator>
  <cp:lastModifiedBy>Paul_Lemaillet</cp:lastModifiedBy>
  <cp:revision>13</cp:revision>
  <dcterms:created xsi:type="dcterms:W3CDTF">2020-06-10T17:53:22Z</dcterms:created>
  <dcterms:modified xsi:type="dcterms:W3CDTF">2021-02-19T20:41:25Z</dcterms:modified>
</cp:coreProperties>
</file>