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7"/>
  </p:notesMasterIdLst>
  <p:handoutMasterIdLst>
    <p:handoutMasterId r:id="rId8"/>
  </p:handoutMasterIdLst>
  <p:sldIdLst>
    <p:sldId id="30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26262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59" autoAdjust="0"/>
  </p:normalViewPr>
  <p:slideViewPr>
    <p:cSldViewPr>
      <p:cViewPr varScale="1">
        <p:scale>
          <a:sx n="126" d="100"/>
          <a:sy n="126" d="100"/>
        </p:scale>
        <p:origin x="119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49E59-25BE-49D1-8D56-9AD7E6EDAA33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F3812-50C9-4F5E-BA71-66E1F44E2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39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0E301-17AE-4011-850F-743E598D9C01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0D9EF-5CB4-4CBC-88D9-D228C3E061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7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6531-E6B1-4BC1-9600-0FEB47846106}" type="datetime1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600B-0BF5-4C0C-848B-25F02F574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8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D8F4-522D-45F6-9E46-D2E1F8CF1961}" type="datetime1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600B-0BF5-4C0C-848B-25F02F574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7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91D7-C9D2-4267-B905-35260D914D7D}" type="datetime1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600B-0BF5-4C0C-848B-25F02F574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50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6AC8-3213-42C0-B07E-CC584395EDB0}" type="datetime1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600B-0BF5-4C0C-848B-25F02F574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56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3606" y="6355260"/>
            <a:ext cx="2133600" cy="365125"/>
          </a:xfrm>
        </p:spPr>
        <p:txBody>
          <a:bodyPr/>
          <a:lstStyle/>
          <a:p>
            <a:fld id="{8E00F580-1B7A-4AA9-A16F-879BD84BFBC1}" type="datetime1">
              <a:rPr lang="en-US" smtClean="0"/>
              <a:pPr/>
              <a:t>6/30/2020</a:t>
            </a:fld>
            <a:endParaRPr lang="en-US"/>
          </a:p>
        </p:txBody>
      </p:sp>
      <p:pic>
        <p:nvPicPr>
          <p:cNvPr id="8" name="Picture 7" descr="FDA_B&amp;W_Primary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947" y="261425"/>
            <a:ext cx="2703422" cy="563312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98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49" y="1023679"/>
            <a:ext cx="8509103" cy="9260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2009775"/>
            <a:ext cx="8509103" cy="42860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6650" y="637540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EE2A6234-83B7-47E8-98D8-F904C1AE4650}" type="datetime1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650" y="6384925"/>
            <a:ext cx="2895600" cy="365125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 descr="FDA_FullColor_Monogra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0" y="242500"/>
            <a:ext cx="620543" cy="7430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47979" y="640977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pPr algn="r"/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29544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62375" y="6334125"/>
            <a:ext cx="2133600" cy="365125"/>
          </a:xfrm>
        </p:spPr>
        <p:txBody>
          <a:bodyPr/>
          <a:lstStyle/>
          <a:p>
            <a:fld id="{434041FE-41CB-4532-ACA1-E3843B93E150}" type="datetime1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8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09834" y="6349336"/>
            <a:ext cx="2133600" cy="365125"/>
          </a:xfrm>
        </p:spPr>
        <p:txBody>
          <a:bodyPr/>
          <a:lstStyle/>
          <a:p>
            <a:fld id="{BC343BE0-9A12-4AF7-BA11-AC4FCC0EBEFD}" type="datetime1">
              <a:rPr lang="en-US" smtClean="0"/>
              <a:pPr/>
              <a:t>6/30/2020</a:t>
            </a:fld>
            <a:endParaRPr lang="en-US"/>
          </a:p>
        </p:txBody>
      </p:sp>
      <p:pic>
        <p:nvPicPr>
          <p:cNvPr id="7" name="Picture 6" descr="FDA_FullColor_Monogra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0" y="269796"/>
            <a:ext cx="620543" cy="74308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47979" y="640977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pPr algn="r"/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49819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14307" y="6380336"/>
            <a:ext cx="2133600" cy="365125"/>
          </a:xfrm>
        </p:spPr>
        <p:txBody>
          <a:bodyPr/>
          <a:lstStyle/>
          <a:p>
            <a:fld id="{4C3F9695-80DA-40D5-B047-A64DDBBEC585}" type="datetime1">
              <a:rPr lang="en-US" smtClean="0"/>
              <a:pPr/>
              <a:t>6/30/2020</a:t>
            </a:fld>
            <a:endParaRPr lang="en-US"/>
          </a:p>
        </p:txBody>
      </p:sp>
      <p:pic>
        <p:nvPicPr>
          <p:cNvPr id="8" name="Picture 7" descr="FDA_FullColor_Monogra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0" y="242500"/>
            <a:ext cx="620543" cy="74308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47979" y="640977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pPr algn="r"/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81172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886200" y="6384925"/>
            <a:ext cx="2133600" cy="365125"/>
          </a:xfrm>
        </p:spPr>
        <p:txBody>
          <a:bodyPr/>
          <a:lstStyle/>
          <a:p>
            <a:fld id="{EE8613DE-AD84-41E9-AA4B-9C97FAC48CCB}" type="datetime1">
              <a:rPr lang="en-US" smtClean="0"/>
              <a:pPr/>
              <a:t>6/30/2020</a:t>
            </a:fld>
            <a:endParaRPr lang="en-US"/>
          </a:p>
        </p:txBody>
      </p:sp>
      <p:pic>
        <p:nvPicPr>
          <p:cNvPr id="10" name="Picture 9" descr="FDA_FullColor_Monogra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0" y="242500"/>
            <a:ext cx="620543" cy="74308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47979" y="640977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pPr algn="r"/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0450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96185" y="6391749"/>
            <a:ext cx="2133600" cy="365125"/>
          </a:xfrm>
        </p:spPr>
        <p:txBody>
          <a:bodyPr/>
          <a:lstStyle/>
          <a:p>
            <a:fld id="{F3DD59BD-4788-439A-B3D6-D1959FCCDAE6}" type="datetime1">
              <a:rPr lang="en-US" smtClean="0"/>
              <a:pPr/>
              <a:t>6/30/2020</a:t>
            </a:fld>
            <a:endParaRPr lang="en-US"/>
          </a:p>
        </p:txBody>
      </p:sp>
      <p:pic>
        <p:nvPicPr>
          <p:cNvPr id="6" name="Picture 5" descr="FDA_FullColor_Monogra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0" y="242500"/>
            <a:ext cx="620543" cy="743080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47979" y="640977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pPr algn="r"/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5055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F4B4-1085-4470-819F-55A1F41BBDA6}" type="datetime1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600B-0BF5-4C0C-848B-25F02F574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07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65513" y="6349337"/>
            <a:ext cx="2133600" cy="365125"/>
          </a:xfrm>
        </p:spPr>
        <p:txBody>
          <a:bodyPr/>
          <a:lstStyle/>
          <a:p>
            <a:fld id="{BE0E6B6F-A9E9-4774-935E-02B20A36BB02}" type="datetime1">
              <a:rPr lang="en-US" smtClean="0"/>
              <a:pPr/>
              <a:t>6/30/2020</a:t>
            </a:fld>
            <a:endParaRPr lang="en-US"/>
          </a:p>
        </p:txBody>
      </p:sp>
      <p:pic>
        <p:nvPicPr>
          <p:cNvPr id="8" name="Picture 7" descr="FDA_FullColor_Monogra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0" y="242500"/>
            <a:ext cx="620543" cy="74308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47979" y="640977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pPr algn="r"/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50138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19014" y="6384925"/>
            <a:ext cx="2133600" cy="365125"/>
          </a:xfrm>
        </p:spPr>
        <p:txBody>
          <a:bodyPr/>
          <a:lstStyle/>
          <a:p>
            <a:fld id="{D1DAC6A6-7D2A-40D1-9A9D-22183B7B329D}" type="datetime1">
              <a:rPr lang="en-US" smtClean="0"/>
              <a:pPr/>
              <a:t>6/30/2020</a:t>
            </a:fld>
            <a:endParaRPr lang="en-US"/>
          </a:p>
        </p:txBody>
      </p:sp>
      <p:pic>
        <p:nvPicPr>
          <p:cNvPr id="8" name="Picture 7" descr="FDA_FullColor_Monogra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0" y="242500"/>
            <a:ext cx="620543" cy="74308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47979" y="640977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pPr algn="r"/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51043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55241" y="6356350"/>
            <a:ext cx="2133600" cy="365125"/>
          </a:xfrm>
        </p:spPr>
        <p:txBody>
          <a:bodyPr/>
          <a:lstStyle/>
          <a:p>
            <a:fld id="{0C6F4D46-51B6-4AEB-947D-F84EA8EBE9A6}" type="datetime1">
              <a:rPr lang="en-US" smtClean="0"/>
              <a:pPr/>
              <a:t>6/30/2020</a:t>
            </a:fld>
            <a:endParaRPr lang="en-US"/>
          </a:p>
        </p:txBody>
      </p:sp>
      <p:pic>
        <p:nvPicPr>
          <p:cNvPr id="7" name="Picture 6" descr="FDA_FullColor_Monogra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31470" y="5291167"/>
            <a:ext cx="620543" cy="74308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161972" y="1451193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117044" y="637621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pPr algn="r"/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384496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0650" y="6354123"/>
            <a:ext cx="2133600" cy="365125"/>
          </a:xfrm>
        </p:spPr>
        <p:txBody>
          <a:bodyPr/>
          <a:lstStyle/>
          <a:p>
            <a:fld id="{AB311B3D-1B0E-4CD4-B392-5B3E226E2814}" type="datetime1">
              <a:rPr lang="en-US" smtClean="0"/>
              <a:pPr/>
              <a:t>6/30/2020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 descr="FDA_FullColor_Monogra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18888" y="5307876"/>
            <a:ext cx="620543" cy="743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47979" y="640977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pPr algn="r"/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043237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DA_B&amp;W_Primary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236" y="2648601"/>
            <a:ext cx="4198518" cy="87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4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9193-C3B8-4E5F-A967-93A711D91F65}" type="datetime1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600B-0BF5-4C0C-848B-25F02F574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4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8C35-B3BA-437D-97E5-469A9AB922EA}" type="datetime1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600B-0BF5-4C0C-848B-25F02F574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0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F0B8-AB7E-4E6C-A0CC-AEBB04E6B84D}" type="datetime1">
              <a:rPr lang="en-US" smtClean="0"/>
              <a:pPr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600B-0BF5-4C0C-848B-25F02F574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8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07F-8420-44BB-B6C8-174B7958278D}" type="datetime1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600B-0BF5-4C0C-848B-25F02F574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3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2CCB-0285-4253-82F2-E0EA800E2C8D}" type="datetime1">
              <a:rPr lang="en-US" smtClean="0"/>
              <a:pPr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600B-0BF5-4C0C-848B-25F02F574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A2CA-FFD4-486C-AAF9-86C1560655C7}" type="datetime1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600B-0BF5-4C0C-848B-25F02F574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6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C2D6-3DE4-414A-885F-7E29296A7BE0}" type="datetime1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600B-0BF5-4C0C-848B-25F02F574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6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818F9-6DFA-42CD-8339-5AC422ECE287}" type="datetime1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600B-0BF5-4C0C-848B-25F02F574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5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ED1B-B07C-4300-B54B-E44936498838}" type="datetime1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D64F5-0D42-42BE-8C94-3522E126B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382"/>
            <a:ext cx="9144000" cy="5772828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3962400" y="2819400"/>
            <a:ext cx="1143000" cy="2667000"/>
          </a:xfrm>
          <a:prstGeom prst="roundRect">
            <a:avLst/>
          </a:prstGeom>
          <a:solidFill>
            <a:schemeClr val="bg2">
              <a:lumMod val="90000"/>
              <a:alpha val="0"/>
            </a:schemeClr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5086350" y="1981200"/>
            <a:ext cx="1752600" cy="762000"/>
          </a:xfrm>
          <a:prstGeom prst="wedgeRectCallout">
            <a:avLst>
              <a:gd name="adj1" fmla="val -50724"/>
              <a:gd name="adj2" fmla="val 762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 points Registration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3048000" y="6019800"/>
            <a:ext cx="2971800" cy="580410"/>
          </a:xfrm>
          <a:prstGeom prst="flowChartAlternateProcess">
            <a:avLst/>
          </a:prstGeom>
          <a:solidFill>
            <a:schemeClr val="bg2">
              <a:lumMod val="90000"/>
              <a:alpha val="0"/>
            </a:scheme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3000375" y="5105400"/>
            <a:ext cx="2209800" cy="723900"/>
          </a:xfrm>
          <a:prstGeom prst="wedgeRectCallout">
            <a:avLst>
              <a:gd name="adj1" fmla="val -37878"/>
              <a:gd name="adj2" fmla="val 791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Transformation Equation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0" y="6019800"/>
            <a:ext cx="2667000" cy="609600"/>
          </a:xfrm>
          <a:prstGeom prst="roundRect">
            <a:avLst/>
          </a:prstGeom>
          <a:solidFill>
            <a:schemeClr val="bg2">
              <a:alpha val="0"/>
            </a:schemeClr>
          </a:solidFill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152400" y="4495800"/>
            <a:ext cx="1905000" cy="838200"/>
          </a:xfrm>
          <a:prstGeom prst="wedgeRectCallout">
            <a:avLst>
              <a:gd name="adj1" fmla="val -42361"/>
              <a:gd name="adj2" fmla="val 130556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Live transfer one position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838950" y="6019800"/>
            <a:ext cx="2305050" cy="580410"/>
          </a:xfrm>
          <a:prstGeom prst="roundRect">
            <a:avLst/>
          </a:prstGeom>
          <a:solidFill>
            <a:schemeClr val="bg2">
              <a:alpha val="0"/>
            </a:schemeClr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6962775" y="4552950"/>
            <a:ext cx="2057400" cy="914400"/>
          </a:xfrm>
          <a:prstGeom prst="wedgeRectCallout">
            <a:avLst>
              <a:gd name="adj1" fmla="val 29022"/>
              <a:gd name="adj2" fmla="val 109927"/>
            </a:avLst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Transfer A List of Positions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DA_PP_Final_Use_T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6A08FBD5310342BF958ADCB470BE9A" ma:contentTypeVersion="10" ma:contentTypeDescription="Create a new document." ma:contentTypeScope="" ma:versionID="2436493903b4beaf6598ee6198c73829">
  <xsd:schema xmlns:xsd="http://www.w3.org/2001/XMLSchema" xmlns:xs="http://www.w3.org/2001/XMLSchema" xmlns:p="http://schemas.microsoft.com/office/2006/metadata/properties" xmlns:ns3="978cbee1-b604-4d95-9f89-3d25ff6383a8" targetNamespace="http://schemas.microsoft.com/office/2006/metadata/properties" ma:root="true" ma:fieldsID="f8906608a3bf879bfacbb07ff72ff998" ns3:_="">
    <xsd:import namespace="978cbee1-b604-4d95-9f89-3d25ff6383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8cbee1-b604-4d95-9f89-3d25ff6383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8EC038-CB54-46FF-BCD3-875304674F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8cbee1-b604-4d95-9f89-3d25ff6383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E25368-87B3-4EF9-A371-2C474289E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CE3FC0-2039-4E22-AD75-17DD2D41913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78cbee1-b604-4d95-9f89-3d25ff6383a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20261</TotalTime>
  <Words>14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Custom Design</vt:lpstr>
      <vt:lpstr>FDA_PP_Final_Use_This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eeDAP registration test</dc:title>
  <dc:creator>ReaderStudy-01</dc:creator>
  <cp:lastModifiedBy>Gallas, Brandon D.</cp:lastModifiedBy>
  <cp:revision>258</cp:revision>
  <dcterms:created xsi:type="dcterms:W3CDTF">2017-04-27T19:59:44Z</dcterms:created>
  <dcterms:modified xsi:type="dcterms:W3CDTF">2020-06-30T20:16:37Z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0x010100076A08FBD5310342BF958ADCB470BE9A</vt:lpwstr>
  </property>
</Properties>
</file>