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992" autoAdjust="0"/>
  </p:normalViewPr>
  <p:slideViewPr>
    <p:cSldViewPr snapToGrid="0" showGuides="1">
      <p:cViewPr varScale="1">
        <p:scale>
          <a:sx n="77" d="100"/>
          <a:sy n="77" d="100"/>
        </p:scale>
        <p:origin x="79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C7B5EEE-9238-4DAC-9F57-8390923FC6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57CBEA-AF50-481A-A505-36EBC28A58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5D80-7EFB-465D-965B-52D99539D1DE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CFF0B-3637-4D1A-A2D0-8BD248457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8F2A3-E0E9-4DBA-909B-4EA08D4AF4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2C451-2454-48B6-A8C8-FDA47EAAF22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897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8848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65408"/>
            <a:ext cx="10058400" cy="909084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3679" y="360642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6AF8537-061D-4B59-B313-CFD35A27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42B0A95B-F740-4CFE-A921-CEE13F1B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ECF55083-50C1-45DE-AF18-95A27F9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8DB1DE-7E90-4F1C-84FF-06AD7B9FB0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79" y="4746357"/>
            <a:ext cx="10115203" cy="70167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269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4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3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EB1F91-1BA0-4B12-8FFC-63DB0B4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1069"/>
            <a:ext cx="10058400" cy="750627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16" name="Texto 1">
            <a:extLst>
              <a:ext uri="{FF2B5EF4-FFF2-40B4-BE49-F238E27FC236}">
                <a16:creationId xmlns:a16="http://schemas.microsoft.com/office/drawing/2014/main" id="{44F88E4E-E78E-40BF-8EF7-9FDD34766A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19300" y="6005513"/>
            <a:ext cx="7219950" cy="295275"/>
          </a:xfrm>
        </p:spPr>
        <p:txBody>
          <a:bodyPr>
            <a:noAutofit/>
          </a:bodyPr>
          <a:lstStyle>
            <a:lvl1pPr algn="ctr">
              <a:defRPr sz="1400"/>
            </a:lvl1pPr>
            <a:lvl2pPr algn="ctr">
              <a:defRPr sz="120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105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  <p:sp>
        <p:nvSpPr>
          <p:cNvPr id="12" name="Imagen 2">
            <a:extLst>
              <a:ext uri="{FF2B5EF4-FFF2-40B4-BE49-F238E27FC236}">
                <a16:creationId xmlns:a16="http://schemas.microsoft.com/office/drawing/2014/main" id="{10175400-DE7A-4580-A0F6-FA323E6618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1041400"/>
            <a:ext cx="5959475" cy="4813300"/>
          </a:xfrm>
        </p:spPr>
        <p:txBody>
          <a:bodyPr/>
          <a:lstStyle/>
          <a:p>
            <a:endParaRPr lang="es-GT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F21BF21-C76D-4FDE-AEFD-1ACCFB6E06E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17475" y="1041398"/>
            <a:ext cx="5959475" cy="48133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88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8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80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Retrospecc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3" baseType="lpstr">
      <vt:lpstr>Calibri</vt:lpstr>
      <vt:lpstr>Segoe UI</vt:lpstr>
      <vt:lpstr>Retrospección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Departamento de investigaciones económicas - Banguat</dc:creator>
  <cp:lastModifiedBy>Mariano José Gutiérrez Morales</cp:lastModifiedBy>
  <cp:revision>16</cp:revision>
  <dcterms:created xsi:type="dcterms:W3CDTF">2015-07-04T01:06:26Z</dcterms:created>
  <dcterms:modified xsi:type="dcterms:W3CDTF">2024-03-12T15:20:37Z</dcterms:modified>
</cp:coreProperties>
</file>