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6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982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983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596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5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03093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207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933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1213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382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621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835D8CB-5FF3-4318-8284-98756728AB53}" type="datetimeFigureOut">
              <a:rPr lang="es-GT" smtClean="0"/>
              <a:t>12/03/2024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E96440-88E1-4781-97A1-BF40A29FDAA1}" type="slidenum">
              <a:rPr lang="es-GT" smtClean="0"/>
              <a:t>‹Nº›</a:t>
            </a:fld>
            <a:endParaRPr lang="es-G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81EAA9-8D53-49AB-9032-A6A95189B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165" y="0"/>
            <a:ext cx="9857669" cy="63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9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1CEE32-E9BF-4851-9DF9-44C867F84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3168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A156F7-5F4A-47D5-AB9C-551C502A4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3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8DC4A5-9205-4616-9339-177F66324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6000" cy="63261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9E82C8-620A-4ED2-AEF8-258016CC046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0"/>
            <a:ext cx="6096000" cy="3164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1F21449-3945-4B01-AD00-CAFBEA36AE92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160433"/>
            <a:ext cx="6096001" cy="316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342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Retrospección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Mariano José Gutiérrez Morales</dc:creator>
  <cp:lastModifiedBy>Mariano José Gutiérrez Morales</cp:lastModifiedBy>
  <cp:revision>3</cp:revision>
  <dcterms:created xsi:type="dcterms:W3CDTF">2024-03-12T14:40:36Z</dcterms:created>
  <dcterms:modified xsi:type="dcterms:W3CDTF">2024-03-12T14:52:03Z</dcterms:modified>
</cp:coreProperties>
</file>