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00017925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00017925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00017925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00017925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00017925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00017925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0001792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0001792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00017925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00017925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00017925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00017925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00017925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00017925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0001792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0001792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00017925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00017925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00017925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00017925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00017925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00017925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00017925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00017925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00017925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00017925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00017925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00017925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Mensuração de Ordenação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4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Estruturas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Diego dos Santos Fernandes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     Ueslei Albuquerque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100" y="59463"/>
            <a:ext cx="4454774" cy="50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542" y="0"/>
            <a:ext cx="47969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680" r="670" t="0"/>
          <a:stretch/>
        </p:blipFill>
        <p:spPr>
          <a:xfrm>
            <a:off x="1781175" y="928688"/>
            <a:ext cx="55816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938213"/>
            <a:ext cx="55530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175" y="942975"/>
            <a:ext cx="55435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952500"/>
            <a:ext cx="55435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688" y="390001"/>
            <a:ext cx="6080624" cy="43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463" y="482678"/>
            <a:ext cx="7189063" cy="42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325" y="280150"/>
            <a:ext cx="4883350" cy="45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650" y="146075"/>
            <a:ext cx="4326700" cy="48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88" y="133538"/>
            <a:ext cx="4950425" cy="48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49132" l="0" r="0" t="0"/>
          <a:stretch/>
        </p:blipFill>
        <p:spPr>
          <a:xfrm>
            <a:off x="836963" y="96325"/>
            <a:ext cx="7329225" cy="48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49535"/>
          <a:stretch/>
        </p:blipFill>
        <p:spPr>
          <a:xfrm>
            <a:off x="1633992" y="162825"/>
            <a:ext cx="5876025" cy="48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675" y="295351"/>
            <a:ext cx="6942649" cy="47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