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63F8B-C48D-CCD1-5663-C23E4174A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936727-E491-495A-EED6-6B743FFD1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12B004-BE09-4BF6-1640-6E3AB840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53BE-B5C9-4766-A1EF-D24841F25A8D}" type="datetimeFigureOut">
              <a:rPr lang="es-PE" smtClean="0"/>
              <a:t>19/04/2024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FE885E-72BE-072E-5BF3-2DDF6559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DE8C76-5DB3-5D3F-8E22-2C355F64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40CE-A78D-42B4-9370-6E329E074F2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640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2A225-B703-99C4-223D-B594229C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62B68D-5C0E-C1DA-B22A-20D8ECC0D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B17C0F-4F10-9729-E3E6-3FD07C28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53BE-B5C9-4766-A1EF-D24841F25A8D}" type="datetimeFigureOut">
              <a:rPr lang="es-PE" smtClean="0"/>
              <a:t>19/04/2024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280FF3-EBE3-1A0D-CA20-3B9DA485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13C868-B244-55F3-064A-F1F24897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40CE-A78D-42B4-9370-6E329E074F2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962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C8ACB4-C792-A9CF-3AA0-1FF231BAF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7F4142-44BF-8426-B2A0-47EDF8FEB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5B8E9-E145-A316-3F3F-154E5626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53BE-B5C9-4766-A1EF-D24841F25A8D}" type="datetimeFigureOut">
              <a:rPr lang="es-PE" smtClean="0"/>
              <a:t>19/04/2024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D9722B-5360-A12D-26A0-AEAB786C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401AEB-6720-AA9F-8132-EE93D140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40CE-A78D-42B4-9370-6E329E074F2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333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8706E-0F18-C32E-EDDF-65C97DB9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957F7-3CEC-E0C2-C077-9A3B3CA00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2AB721-A7AC-43A9-8C1F-FDB84259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53BE-B5C9-4766-A1EF-D24841F25A8D}" type="datetimeFigureOut">
              <a:rPr lang="es-PE" smtClean="0"/>
              <a:t>19/04/2024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C52E43-D760-75E0-4C52-752941A7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519C28-3C11-C4C8-A4F1-6CC03977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40CE-A78D-42B4-9370-6E329E074F2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873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B16E9-82ED-306E-0052-56217B58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710777-283D-431F-18BE-8BB4565DF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C884C4-1E31-58CD-B4DE-6A1D9C7D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53BE-B5C9-4766-A1EF-D24841F25A8D}" type="datetimeFigureOut">
              <a:rPr lang="es-PE" smtClean="0"/>
              <a:t>19/04/2024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48D18F-0556-0D61-E93D-193B8935D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463EF7-0676-9CD5-E574-4718662A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40CE-A78D-42B4-9370-6E329E074F2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053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D6B5F-62D9-500F-A849-C678B645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2E1F64-6008-F0B6-9F81-5F81BFAFB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DF1F77-6C25-5B3B-125D-B4D270E50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B95D8A-E84E-4C4A-3E92-5DD7D9CF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53BE-B5C9-4766-A1EF-D24841F25A8D}" type="datetimeFigureOut">
              <a:rPr lang="es-PE" smtClean="0"/>
              <a:t>19/04/2024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EDC535-01A3-9E7C-A802-A12DBB14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95AB24-5EF8-9511-7D7F-A4C12711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40CE-A78D-42B4-9370-6E329E074F2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278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8543C-1352-4C19-BF3F-0F1DD2D68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D2366C-6401-26A2-D7D7-7D54EB058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56D855-BAA2-3E4E-9CAC-5B4EF5B24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FB0CEE-C52B-27D7-9932-7C484930C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65C03E-B4D2-A5F6-D1A6-9B39B9BF6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8FA7B2-617A-F8C1-93D3-062030EA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53BE-B5C9-4766-A1EF-D24841F25A8D}" type="datetimeFigureOut">
              <a:rPr lang="es-PE" smtClean="0"/>
              <a:t>19/04/2024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B693D0-9525-F444-EE08-D3883F2D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BB37EE-817F-9C23-B879-908A2097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40CE-A78D-42B4-9370-6E329E074F2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402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B2DD3-1C74-BAFA-83E2-77E1B5A1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4E1CC5-357F-4F73-250A-3A7524DF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53BE-B5C9-4766-A1EF-D24841F25A8D}" type="datetimeFigureOut">
              <a:rPr lang="es-PE" smtClean="0"/>
              <a:t>19/04/2024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0D9AEC-0E5C-9F4F-0ABC-0EFC2817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BFC751-C573-5551-2624-62256D47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40CE-A78D-42B4-9370-6E329E074F2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004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14C28B-A949-5A61-9147-BF6BBAB1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53BE-B5C9-4766-A1EF-D24841F25A8D}" type="datetimeFigureOut">
              <a:rPr lang="es-PE" smtClean="0"/>
              <a:t>19/04/2024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56F64F-0226-B424-F3C4-2FB3CF1C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B45E53-2FAD-B61D-E525-74A81593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40CE-A78D-42B4-9370-6E329E074F2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66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BB99A-BE18-A356-55B7-640AAC47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D5BAF7-287F-A021-10CF-AA567FA51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2C57FF-7A9C-346F-4E1A-0BB86B787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A84C95-0781-1736-C9F8-6061B53E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53BE-B5C9-4766-A1EF-D24841F25A8D}" type="datetimeFigureOut">
              <a:rPr lang="es-PE" smtClean="0"/>
              <a:t>19/04/2024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BFB23E-F9FE-9FA8-6D3D-11A48D5B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83C18E-D91D-D4AC-C34E-F7EA4DBC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40CE-A78D-42B4-9370-6E329E074F2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202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C938C-8DF4-1C8A-CEC2-EA9DD4BC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C19DC7-7B0B-27BD-9692-719EA0E1A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668D35-EF64-47FC-B6B7-712C6193A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908614-DC18-4ED7-139E-63431820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53BE-B5C9-4766-A1EF-D24841F25A8D}" type="datetimeFigureOut">
              <a:rPr lang="es-PE" smtClean="0"/>
              <a:t>19/04/2024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6B3C06-AC27-3F30-7014-DE108C2E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42A2E9-909A-8D76-777C-3AFD0AEE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40CE-A78D-42B4-9370-6E329E074F2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973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1B3606-EA43-3301-94C5-FA5E5894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F45205-40A6-BF27-5D0A-B337E6570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A77CEE-E307-5267-4E90-A28684EF1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9A53BE-B5C9-4766-A1EF-D24841F25A8D}" type="datetimeFigureOut">
              <a:rPr lang="es-PE" smtClean="0"/>
              <a:t>19/04/2024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D5B118-870A-0FF4-7AB2-541C54028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3E1DF5-000B-725E-E7F1-D8BE7F014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3040CE-A78D-42B4-9370-6E329E074F2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547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ADED55-2082-F74C-839E-EC05F0181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r="1122" b="-1"/>
          <a:stretch/>
        </p:blipFill>
        <p:spPr>
          <a:xfrm>
            <a:off x="1607168" y="1647412"/>
            <a:ext cx="3520052" cy="3384054"/>
          </a:xfrm>
          <a:prstGeom prst="rect">
            <a:avLst/>
          </a:prstGeom>
        </p:spPr>
      </p:pic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4112C0-5539-9E8B-4B9D-67F71E504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 bwMode="auto">
          <a:xfrm>
            <a:off x="6434633" y="2033169"/>
            <a:ext cx="4644528" cy="261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351F90B-0D4B-AFB0-FAEF-49C971BA56C4}"/>
              </a:ext>
            </a:extLst>
          </p:cNvPr>
          <p:cNvSpPr txBox="1"/>
          <p:nvPr/>
        </p:nvSpPr>
        <p:spPr>
          <a:xfrm>
            <a:off x="1607168" y="5201265"/>
            <a:ext cx="9510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“Profesionales de enfermería a domicilio en SJL. porque estamos para apoyarte…</a:t>
            </a:r>
            <a:r>
              <a:rPr lang="es-MX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Contactanos</a:t>
            </a:r>
            <a:r>
              <a:rPr lang="es-MX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”</a:t>
            </a:r>
            <a:endParaRPr lang="es-PE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543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3191</TotalTime>
  <Words>16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Black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Gabriel Salas Rivera - BLUETAB</dc:creator>
  <cp:lastModifiedBy>Diego Gabriel Salas Rivera - BLUETAB</cp:lastModifiedBy>
  <cp:revision>1</cp:revision>
  <dcterms:created xsi:type="dcterms:W3CDTF">2024-04-19T17:34:20Z</dcterms:created>
  <dcterms:modified xsi:type="dcterms:W3CDTF">2024-04-21T22:46:00Z</dcterms:modified>
</cp:coreProperties>
</file>