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147470736" r:id="rId5"/>
    <p:sldId id="2147470738" r:id="rId6"/>
    <p:sldId id="2147471002" r:id="rId7"/>
    <p:sldId id="2147471029" r:id="rId8"/>
    <p:sldId id="2147471031" r:id="rId9"/>
    <p:sldId id="2147470999" r:id="rId10"/>
    <p:sldId id="2147470972" r:id="rId11"/>
    <p:sldId id="2147471001" r:id="rId12"/>
    <p:sldId id="2147471023" r:id="rId13"/>
    <p:sldId id="2147470966" r:id="rId14"/>
    <p:sldId id="2147470995" r:id="rId15"/>
    <p:sldId id="2147471035" r:id="rId16"/>
    <p:sldId id="2147471000" r:id="rId17"/>
    <p:sldId id="2147470932" r:id="rId18"/>
    <p:sldId id="2147471027" r:id="rId19"/>
    <p:sldId id="2147470933" r:id="rId20"/>
    <p:sldId id="2147471032" r:id="rId21"/>
    <p:sldId id="2147471028" r:id="rId22"/>
    <p:sldId id="2147470993" r:id="rId23"/>
    <p:sldId id="2147470939" r:id="rId24"/>
    <p:sldId id="2147470942" r:id="rId25"/>
    <p:sldId id="2147471036" r:id="rId26"/>
    <p:sldId id="2147470940" r:id="rId27"/>
    <p:sldId id="2147470986"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E BDO CONSULTING 21" initials="UB" lastIdx="1" clrIdx="0">
    <p:extLst>
      <p:ext uri="{19B8F6BF-5375-455C-9EA6-DF929625EA0E}">
        <p15:presenceInfo xmlns:p15="http://schemas.microsoft.com/office/powerpoint/2012/main" userId="S::uebdocons21@minsur.com::64d019fc-7128-4c80-8e54-2d25144a0b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3399"/>
    <a:srgbClr val="3333FF"/>
    <a:srgbClr val="FF5324"/>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C1142-7DE4-8E81-C070-83E42EE6B137}" v="281" dt="2025-09-16T14:07:58.527"/>
    <p1510:client id="{FABB71DB-3912-8C04-D61C-CDC875953A32}" v="50" dt="2025-09-17T14:30:34.84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p:scale>
          <a:sx n="50" d="100"/>
          <a:sy n="50" d="100"/>
        </p:scale>
        <p:origin x="133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E BDO CONSULTING 21" userId="S::uebdocons21@minsur.com::64d019fc-7128-4c80-8e54-2d25144a0bf8" providerId="AD" clId="Web-{14CEB09C-4F5F-CCE5-2440-CA0F7FF17361}"/>
    <pc:docChg chg="addSld">
      <pc:chgData name="UE BDO CONSULTING 21" userId="S::uebdocons21@minsur.com::64d019fc-7128-4c80-8e54-2d25144a0bf8" providerId="AD" clId="Web-{14CEB09C-4F5F-CCE5-2440-CA0F7FF17361}" dt="2025-08-29T21:42:08.174" v="0"/>
      <pc:docMkLst>
        <pc:docMk/>
      </pc:docMkLst>
      <pc:sldChg chg="add">
        <pc:chgData name="UE BDO CONSULTING 21" userId="S::uebdocons21@minsur.com::64d019fc-7128-4c80-8e54-2d25144a0bf8" providerId="AD" clId="Web-{14CEB09C-4F5F-CCE5-2440-CA0F7FF17361}" dt="2025-08-29T21:42:08.174" v="0"/>
        <pc:sldMkLst>
          <pc:docMk/>
          <pc:sldMk cId="4008782337" sldId="2147471036"/>
        </pc:sldMkLst>
      </pc:sldChg>
    </pc:docChg>
  </pc:docChgLst>
  <pc:docChgLst>
    <pc:chgData name="UE BDO CONSULTING 21" userId="S::uebdocons21@minsur.com::64d019fc-7128-4c80-8e54-2d25144a0bf8" providerId="AD" clId="Web-{BA0C1142-7DE4-8E81-C070-83E42EE6B137}"/>
    <pc:docChg chg="modSld">
      <pc:chgData name="UE BDO CONSULTING 21" userId="S::uebdocons21@minsur.com::64d019fc-7128-4c80-8e54-2d25144a0bf8" providerId="AD" clId="Web-{BA0C1142-7DE4-8E81-C070-83E42EE6B137}" dt="2025-09-16T14:07:58.527" v="135" actId="1076"/>
      <pc:docMkLst>
        <pc:docMk/>
      </pc:docMkLst>
      <pc:sldChg chg="modSp">
        <pc:chgData name="UE BDO CONSULTING 21" userId="S::uebdocons21@minsur.com::64d019fc-7128-4c80-8e54-2d25144a0bf8" providerId="AD" clId="Web-{BA0C1142-7DE4-8E81-C070-83E42EE6B137}" dt="2025-09-16T14:06:24.132" v="33" actId="20577"/>
        <pc:sldMkLst>
          <pc:docMk/>
          <pc:sldMk cId="3624064337" sldId="2147470972"/>
        </pc:sldMkLst>
        <pc:spChg chg="mod">
          <ac:chgData name="UE BDO CONSULTING 21" userId="S::uebdocons21@minsur.com::64d019fc-7128-4c80-8e54-2d25144a0bf8" providerId="AD" clId="Web-{BA0C1142-7DE4-8E81-C070-83E42EE6B137}" dt="2025-09-16T14:06:24.132" v="33" actId="20577"/>
          <ac:spMkLst>
            <pc:docMk/>
            <pc:sldMk cId="3624064337" sldId="2147470972"/>
            <ac:spMk id="63" creationId="{20DAA9E7-382C-DC7B-98A3-EF7FBF42E8CD}"/>
          </ac:spMkLst>
        </pc:spChg>
        <pc:spChg chg="mod">
          <ac:chgData name="UE BDO CONSULTING 21" userId="S::uebdocons21@minsur.com::64d019fc-7128-4c80-8e54-2d25144a0bf8" providerId="AD" clId="Web-{BA0C1142-7DE4-8E81-C070-83E42EE6B137}" dt="2025-09-16T14:05:55.365" v="2"/>
          <ac:spMkLst>
            <pc:docMk/>
            <pc:sldMk cId="3624064337" sldId="2147470972"/>
            <ac:spMk id="64" creationId="{1D0BC510-5341-B0E8-3243-CACC43B7C16A}"/>
          </ac:spMkLst>
        </pc:spChg>
      </pc:sldChg>
      <pc:sldChg chg="addSp modSp">
        <pc:chgData name="UE BDO CONSULTING 21" userId="S::uebdocons21@minsur.com::64d019fc-7128-4c80-8e54-2d25144a0bf8" providerId="AD" clId="Web-{BA0C1142-7DE4-8E81-C070-83E42EE6B137}" dt="2025-09-16T14:07:58.527" v="135" actId="1076"/>
        <pc:sldMkLst>
          <pc:docMk/>
          <pc:sldMk cId="3663097006" sldId="2147471035"/>
        </pc:sldMkLst>
        <pc:spChg chg="add mod">
          <ac:chgData name="UE BDO CONSULTING 21" userId="S::uebdocons21@minsur.com::64d019fc-7128-4c80-8e54-2d25144a0bf8" providerId="AD" clId="Web-{BA0C1142-7DE4-8E81-C070-83E42EE6B137}" dt="2025-09-16T14:07:58.527" v="135" actId="1076"/>
          <ac:spMkLst>
            <pc:docMk/>
            <pc:sldMk cId="3663097006" sldId="2147471035"/>
            <ac:spMk id="7" creationId="{9D43A611-CB7F-8E72-24FD-1437A6F73BDA}"/>
          </ac:spMkLst>
        </pc:spChg>
      </pc:sldChg>
    </pc:docChg>
  </pc:docChgLst>
  <pc:docChgLst>
    <pc:chgData name="UE BDO CONSULTING 21" userId="S::uebdocons21@minsur.com::64d019fc-7128-4c80-8e54-2d25144a0bf8" providerId="AD" clId="Web-{FABB71DB-3912-8C04-D61C-CDC875953A32}"/>
    <pc:docChg chg="modSld">
      <pc:chgData name="UE BDO CONSULTING 21" userId="S::uebdocons21@minsur.com::64d019fc-7128-4c80-8e54-2d25144a0bf8" providerId="AD" clId="Web-{FABB71DB-3912-8C04-D61C-CDC875953A32}" dt="2025-09-17T14:30:33.888" v="22" actId="20577"/>
      <pc:docMkLst>
        <pc:docMk/>
      </pc:docMkLst>
      <pc:sldChg chg="modSp">
        <pc:chgData name="UE BDO CONSULTING 21" userId="S::uebdocons21@minsur.com::64d019fc-7128-4c80-8e54-2d25144a0bf8" providerId="AD" clId="Web-{FABB71DB-3912-8C04-D61C-CDC875953A32}" dt="2025-09-17T14:30:33.888" v="22" actId="20577"/>
        <pc:sldMkLst>
          <pc:docMk/>
          <pc:sldMk cId="3624064337" sldId="2147470972"/>
        </pc:sldMkLst>
        <pc:spChg chg="mod">
          <ac:chgData name="UE BDO CONSULTING 21" userId="S::uebdocons21@minsur.com::64d019fc-7128-4c80-8e54-2d25144a0bf8" providerId="AD" clId="Web-{FABB71DB-3912-8C04-D61C-CDC875953A32}" dt="2025-09-17T14:30:33.888" v="22" actId="20577"/>
          <ac:spMkLst>
            <pc:docMk/>
            <pc:sldMk cId="3624064337" sldId="2147470972"/>
            <ac:spMk id="63" creationId="{20DAA9E7-382C-DC7B-98A3-EF7FBF42E8CD}"/>
          </ac:spMkLst>
        </pc:spChg>
      </pc:sldChg>
      <pc:sldChg chg="modSp">
        <pc:chgData name="UE BDO CONSULTING 21" userId="S::uebdocons21@minsur.com::64d019fc-7128-4c80-8e54-2d25144a0bf8" providerId="AD" clId="Web-{FABB71DB-3912-8C04-D61C-CDC875953A32}" dt="2025-09-17T13:55:02.630" v="8" actId="20577"/>
        <pc:sldMkLst>
          <pc:docMk/>
          <pc:sldMk cId="2729518853" sldId="2147471023"/>
        </pc:sldMkLst>
        <pc:spChg chg="mod">
          <ac:chgData name="UE BDO CONSULTING 21" userId="S::uebdocons21@minsur.com::64d019fc-7128-4c80-8e54-2d25144a0bf8" providerId="AD" clId="Web-{FABB71DB-3912-8C04-D61C-CDC875953A32}" dt="2025-09-17T13:55:02.630" v="8" actId="20577"/>
          <ac:spMkLst>
            <pc:docMk/>
            <pc:sldMk cId="2729518853" sldId="2147471023"/>
            <ac:spMk id="19" creationId="{AD963246-FAC9-8F7B-6B70-AAEB80013DB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9538B-A563-4B7E-A659-15B48BE66A1F}"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s-PE"/>
        </a:p>
      </dgm:t>
    </dgm:pt>
    <dgm:pt modelId="{D0758817-2474-4CBE-A061-ED3BDA76C7C9}">
      <dgm:prSet phldrT="[Texto]" custT="1"/>
      <dgm:spPr/>
      <dgm:t>
        <a:bodyPr/>
        <a:lstStyle/>
        <a:p>
          <a:r>
            <a:rPr lang="es-MX" sz="2000" dirty="0"/>
            <a:t>Completitud</a:t>
          </a:r>
          <a:endParaRPr lang="es-PE" sz="2000" dirty="0"/>
        </a:p>
      </dgm:t>
    </dgm:pt>
    <dgm:pt modelId="{73C142B5-1F9F-469D-91BC-E9B9157D23E5}" type="parTrans" cxnId="{54B55EB0-BAB3-496E-8F96-E18B4357037D}">
      <dgm:prSet/>
      <dgm:spPr/>
      <dgm:t>
        <a:bodyPr/>
        <a:lstStyle/>
        <a:p>
          <a:endParaRPr lang="es-PE" sz="2000"/>
        </a:p>
      </dgm:t>
    </dgm:pt>
    <dgm:pt modelId="{E00AF216-6F63-4B48-839F-7C4A41CC5B9C}" type="sibTrans" cxnId="{54B55EB0-BAB3-496E-8F96-E18B4357037D}">
      <dgm:prSet/>
      <dgm:spPr/>
      <dgm:t>
        <a:bodyPr/>
        <a:lstStyle/>
        <a:p>
          <a:endParaRPr lang="es-PE" sz="2000"/>
        </a:p>
      </dgm:t>
    </dgm:pt>
    <dgm:pt modelId="{B675C8BC-E713-4CE7-8821-D20807E1DB90}">
      <dgm:prSet phldrT="[Texto]" custT="1"/>
      <dgm:spPr/>
      <dgm:t>
        <a:bodyPr/>
        <a:lstStyle/>
        <a:p>
          <a:r>
            <a:rPr lang="es-MX" sz="2000" dirty="0"/>
            <a:t>Validez</a:t>
          </a:r>
          <a:endParaRPr lang="es-PE" sz="2000" dirty="0"/>
        </a:p>
      </dgm:t>
    </dgm:pt>
    <dgm:pt modelId="{AD3C547D-542C-4E17-B982-AA6A901F00F6}" type="parTrans" cxnId="{0A113909-4225-4F61-BD7F-22A863AD354A}">
      <dgm:prSet/>
      <dgm:spPr/>
      <dgm:t>
        <a:bodyPr/>
        <a:lstStyle/>
        <a:p>
          <a:endParaRPr lang="es-PE" sz="2000"/>
        </a:p>
      </dgm:t>
    </dgm:pt>
    <dgm:pt modelId="{CF43CC37-4DF4-4677-BA12-488D55310909}" type="sibTrans" cxnId="{0A113909-4225-4F61-BD7F-22A863AD354A}">
      <dgm:prSet/>
      <dgm:spPr/>
      <dgm:t>
        <a:bodyPr/>
        <a:lstStyle/>
        <a:p>
          <a:endParaRPr lang="es-PE" sz="2000"/>
        </a:p>
      </dgm:t>
    </dgm:pt>
    <dgm:pt modelId="{DE2E7361-3EE6-4248-9B06-0C5701AB671D}">
      <dgm:prSet phldrT="[Texto]" custT="1"/>
      <dgm:spPr/>
      <dgm:t>
        <a:bodyPr/>
        <a:lstStyle/>
        <a:p>
          <a:r>
            <a:rPr lang="es-MX" sz="2000" dirty="0"/>
            <a:t>Consistencia</a:t>
          </a:r>
          <a:endParaRPr lang="es-PE" sz="2000" dirty="0"/>
        </a:p>
      </dgm:t>
    </dgm:pt>
    <dgm:pt modelId="{550EA1C2-0751-4D64-89FF-8700A2810D95}" type="parTrans" cxnId="{5E2C7516-288B-40BE-B7D9-668F1D14A5D9}">
      <dgm:prSet/>
      <dgm:spPr/>
      <dgm:t>
        <a:bodyPr/>
        <a:lstStyle/>
        <a:p>
          <a:endParaRPr lang="es-PE" sz="2000"/>
        </a:p>
      </dgm:t>
    </dgm:pt>
    <dgm:pt modelId="{0DA97E23-1ADC-4AF0-ACB1-ADA4343DEED6}" type="sibTrans" cxnId="{5E2C7516-288B-40BE-B7D9-668F1D14A5D9}">
      <dgm:prSet/>
      <dgm:spPr/>
      <dgm:t>
        <a:bodyPr/>
        <a:lstStyle/>
        <a:p>
          <a:endParaRPr lang="es-PE" sz="2000"/>
        </a:p>
      </dgm:t>
    </dgm:pt>
    <dgm:pt modelId="{0FB66770-A25C-40EB-AF4E-98609A8A14AC}">
      <dgm:prSet phldrT="[Texto]" custT="1"/>
      <dgm:spPr/>
      <dgm:t>
        <a:bodyPr/>
        <a:lstStyle/>
        <a:p>
          <a:r>
            <a:rPr lang="es-MX" sz="2000" dirty="0"/>
            <a:t>Exactitud</a:t>
          </a:r>
          <a:endParaRPr lang="es-PE" sz="2000" dirty="0"/>
        </a:p>
      </dgm:t>
    </dgm:pt>
    <dgm:pt modelId="{B6957C15-2902-4050-B847-111C1A9CAB78}" type="parTrans" cxnId="{AAAE0304-9FDD-4EF3-971E-89229BA7BC31}">
      <dgm:prSet/>
      <dgm:spPr/>
      <dgm:t>
        <a:bodyPr/>
        <a:lstStyle/>
        <a:p>
          <a:endParaRPr lang="es-PE" sz="2000"/>
        </a:p>
      </dgm:t>
    </dgm:pt>
    <dgm:pt modelId="{B4D8BCE3-063E-42E0-93C4-6120C59B79C6}" type="sibTrans" cxnId="{AAAE0304-9FDD-4EF3-971E-89229BA7BC31}">
      <dgm:prSet/>
      <dgm:spPr/>
      <dgm:t>
        <a:bodyPr/>
        <a:lstStyle/>
        <a:p>
          <a:endParaRPr lang="es-PE" sz="2000"/>
        </a:p>
      </dgm:t>
    </dgm:pt>
    <dgm:pt modelId="{AE96118B-3C7E-49A4-80DC-93388E4599F7}" type="pres">
      <dgm:prSet presAssocID="{BFE9538B-A563-4B7E-A659-15B48BE66A1F}" presName="compositeShape" presStyleCnt="0">
        <dgm:presLayoutVars>
          <dgm:chMax val="7"/>
          <dgm:dir/>
          <dgm:resizeHandles val="exact"/>
        </dgm:presLayoutVars>
      </dgm:prSet>
      <dgm:spPr/>
    </dgm:pt>
    <dgm:pt modelId="{40956B8F-2D73-41EA-8CF6-74A2F5DD8F68}" type="pres">
      <dgm:prSet presAssocID="{BFE9538B-A563-4B7E-A659-15B48BE66A1F}" presName="wedge1" presStyleLbl="node1" presStyleIdx="0" presStyleCnt="4"/>
      <dgm:spPr/>
    </dgm:pt>
    <dgm:pt modelId="{3EA3BA11-938F-4BAC-BAE7-BF039CA61D00}" type="pres">
      <dgm:prSet presAssocID="{BFE9538B-A563-4B7E-A659-15B48BE66A1F}" presName="dummy1a" presStyleCnt="0"/>
      <dgm:spPr/>
    </dgm:pt>
    <dgm:pt modelId="{6732B47D-B9E2-40BF-AD16-537A8E7BEFAE}" type="pres">
      <dgm:prSet presAssocID="{BFE9538B-A563-4B7E-A659-15B48BE66A1F}" presName="dummy1b" presStyleCnt="0"/>
      <dgm:spPr/>
    </dgm:pt>
    <dgm:pt modelId="{40624B91-69E3-4561-9482-A16C58EB76F2}" type="pres">
      <dgm:prSet presAssocID="{BFE9538B-A563-4B7E-A659-15B48BE66A1F}" presName="wedge1Tx" presStyleLbl="node1" presStyleIdx="0" presStyleCnt="4">
        <dgm:presLayoutVars>
          <dgm:chMax val="0"/>
          <dgm:chPref val="0"/>
          <dgm:bulletEnabled val="1"/>
        </dgm:presLayoutVars>
      </dgm:prSet>
      <dgm:spPr/>
    </dgm:pt>
    <dgm:pt modelId="{6DF4E979-17E9-4A06-82DC-81DAFBCC49F1}" type="pres">
      <dgm:prSet presAssocID="{BFE9538B-A563-4B7E-A659-15B48BE66A1F}" presName="wedge2" presStyleLbl="node1" presStyleIdx="1" presStyleCnt="4"/>
      <dgm:spPr/>
    </dgm:pt>
    <dgm:pt modelId="{4A9DF65D-7959-4578-B5F6-685B32B07F4B}" type="pres">
      <dgm:prSet presAssocID="{BFE9538B-A563-4B7E-A659-15B48BE66A1F}" presName="dummy2a" presStyleCnt="0"/>
      <dgm:spPr/>
    </dgm:pt>
    <dgm:pt modelId="{02FEE6B4-3AB4-4499-AEE3-F5D86DB4033E}" type="pres">
      <dgm:prSet presAssocID="{BFE9538B-A563-4B7E-A659-15B48BE66A1F}" presName="dummy2b" presStyleCnt="0"/>
      <dgm:spPr/>
    </dgm:pt>
    <dgm:pt modelId="{B45600FA-02EC-4C1D-AA22-4B140662C6F0}" type="pres">
      <dgm:prSet presAssocID="{BFE9538B-A563-4B7E-A659-15B48BE66A1F}" presName="wedge2Tx" presStyleLbl="node1" presStyleIdx="1" presStyleCnt="4">
        <dgm:presLayoutVars>
          <dgm:chMax val="0"/>
          <dgm:chPref val="0"/>
          <dgm:bulletEnabled val="1"/>
        </dgm:presLayoutVars>
      </dgm:prSet>
      <dgm:spPr/>
    </dgm:pt>
    <dgm:pt modelId="{D8F6E7FD-9D3E-4939-910C-3FFF79E68BC7}" type="pres">
      <dgm:prSet presAssocID="{BFE9538B-A563-4B7E-A659-15B48BE66A1F}" presName="wedge3" presStyleLbl="node1" presStyleIdx="2" presStyleCnt="4"/>
      <dgm:spPr/>
    </dgm:pt>
    <dgm:pt modelId="{16CAE985-AC34-4363-9418-06587F37C533}" type="pres">
      <dgm:prSet presAssocID="{BFE9538B-A563-4B7E-A659-15B48BE66A1F}" presName="dummy3a" presStyleCnt="0"/>
      <dgm:spPr/>
    </dgm:pt>
    <dgm:pt modelId="{8641FD1F-1AAB-480B-B3E1-85657E5AFA05}" type="pres">
      <dgm:prSet presAssocID="{BFE9538B-A563-4B7E-A659-15B48BE66A1F}" presName="dummy3b" presStyleCnt="0"/>
      <dgm:spPr/>
    </dgm:pt>
    <dgm:pt modelId="{0F438E0B-9E9D-4FE1-94FB-F5C55DB915BB}" type="pres">
      <dgm:prSet presAssocID="{BFE9538B-A563-4B7E-A659-15B48BE66A1F}" presName="wedge3Tx" presStyleLbl="node1" presStyleIdx="2" presStyleCnt="4">
        <dgm:presLayoutVars>
          <dgm:chMax val="0"/>
          <dgm:chPref val="0"/>
          <dgm:bulletEnabled val="1"/>
        </dgm:presLayoutVars>
      </dgm:prSet>
      <dgm:spPr/>
    </dgm:pt>
    <dgm:pt modelId="{F41811DE-5969-462F-86D9-67DE99BAFBCB}" type="pres">
      <dgm:prSet presAssocID="{BFE9538B-A563-4B7E-A659-15B48BE66A1F}" presName="wedge4" presStyleLbl="node1" presStyleIdx="3" presStyleCnt="4"/>
      <dgm:spPr/>
    </dgm:pt>
    <dgm:pt modelId="{8FE4BA65-DD60-4571-9DF6-DE26CAC40085}" type="pres">
      <dgm:prSet presAssocID="{BFE9538B-A563-4B7E-A659-15B48BE66A1F}" presName="dummy4a" presStyleCnt="0"/>
      <dgm:spPr/>
    </dgm:pt>
    <dgm:pt modelId="{A32A7AA1-C06E-4FC0-AB48-8328976901E9}" type="pres">
      <dgm:prSet presAssocID="{BFE9538B-A563-4B7E-A659-15B48BE66A1F}" presName="dummy4b" presStyleCnt="0"/>
      <dgm:spPr/>
    </dgm:pt>
    <dgm:pt modelId="{611E8C04-C424-473F-8A10-C8F19A85D14B}" type="pres">
      <dgm:prSet presAssocID="{BFE9538B-A563-4B7E-A659-15B48BE66A1F}" presName="wedge4Tx" presStyleLbl="node1" presStyleIdx="3" presStyleCnt="4">
        <dgm:presLayoutVars>
          <dgm:chMax val="0"/>
          <dgm:chPref val="0"/>
          <dgm:bulletEnabled val="1"/>
        </dgm:presLayoutVars>
      </dgm:prSet>
      <dgm:spPr/>
    </dgm:pt>
    <dgm:pt modelId="{CDC4FD1C-18E9-49EB-A0EA-BE699BC4D44A}" type="pres">
      <dgm:prSet presAssocID="{E00AF216-6F63-4B48-839F-7C4A41CC5B9C}" presName="arrowWedge1" presStyleLbl="fgSibTrans2D1" presStyleIdx="0" presStyleCnt="4"/>
      <dgm:spPr/>
    </dgm:pt>
    <dgm:pt modelId="{F25E96C6-C2E2-4679-A72D-1DF3C0D01DEB}" type="pres">
      <dgm:prSet presAssocID="{CF43CC37-4DF4-4677-BA12-488D55310909}" presName="arrowWedge2" presStyleLbl="fgSibTrans2D1" presStyleIdx="1" presStyleCnt="4"/>
      <dgm:spPr/>
    </dgm:pt>
    <dgm:pt modelId="{E2359A74-4438-4920-9C4C-FF935356EE99}" type="pres">
      <dgm:prSet presAssocID="{0DA97E23-1ADC-4AF0-ACB1-ADA4343DEED6}" presName="arrowWedge3" presStyleLbl="fgSibTrans2D1" presStyleIdx="2" presStyleCnt="4"/>
      <dgm:spPr/>
    </dgm:pt>
    <dgm:pt modelId="{BD06C4C7-0C18-4684-89DD-F71C78571CE3}" type="pres">
      <dgm:prSet presAssocID="{B4D8BCE3-063E-42E0-93C4-6120C59B79C6}" presName="arrowWedge4" presStyleLbl="fgSibTrans2D1" presStyleIdx="3" presStyleCnt="4"/>
      <dgm:spPr/>
    </dgm:pt>
  </dgm:ptLst>
  <dgm:cxnLst>
    <dgm:cxn modelId="{AAAE0304-9FDD-4EF3-971E-89229BA7BC31}" srcId="{BFE9538B-A563-4B7E-A659-15B48BE66A1F}" destId="{0FB66770-A25C-40EB-AF4E-98609A8A14AC}" srcOrd="3" destOrd="0" parTransId="{B6957C15-2902-4050-B847-111C1A9CAB78}" sibTransId="{B4D8BCE3-063E-42E0-93C4-6120C59B79C6}"/>
    <dgm:cxn modelId="{0A113909-4225-4F61-BD7F-22A863AD354A}" srcId="{BFE9538B-A563-4B7E-A659-15B48BE66A1F}" destId="{B675C8BC-E713-4CE7-8821-D20807E1DB90}" srcOrd="1" destOrd="0" parTransId="{AD3C547D-542C-4E17-B982-AA6A901F00F6}" sibTransId="{CF43CC37-4DF4-4677-BA12-488D55310909}"/>
    <dgm:cxn modelId="{FD66FA13-5DF0-48AF-B6B4-BCF215A968A9}" type="presOf" srcId="{D0758817-2474-4CBE-A061-ED3BDA76C7C9}" destId="{40956B8F-2D73-41EA-8CF6-74A2F5DD8F68}" srcOrd="0" destOrd="0" presId="urn:microsoft.com/office/officeart/2005/8/layout/cycle8"/>
    <dgm:cxn modelId="{5E2C7516-288B-40BE-B7D9-668F1D14A5D9}" srcId="{BFE9538B-A563-4B7E-A659-15B48BE66A1F}" destId="{DE2E7361-3EE6-4248-9B06-0C5701AB671D}" srcOrd="2" destOrd="0" parTransId="{550EA1C2-0751-4D64-89FF-8700A2810D95}" sibTransId="{0DA97E23-1ADC-4AF0-ACB1-ADA4343DEED6}"/>
    <dgm:cxn modelId="{CECB2220-EF55-4D95-A954-F26CA1020361}" type="presOf" srcId="{0FB66770-A25C-40EB-AF4E-98609A8A14AC}" destId="{F41811DE-5969-462F-86D9-67DE99BAFBCB}" srcOrd="0" destOrd="0" presId="urn:microsoft.com/office/officeart/2005/8/layout/cycle8"/>
    <dgm:cxn modelId="{E2485C6A-DF0C-40E9-BAE2-1BC829038764}" type="presOf" srcId="{B675C8BC-E713-4CE7-8821-D20807E1DB90}" destId="{6DF4E979-17E9-4A06-82DC-81DAFBCC49F1}" srcOrd="0" destOrd="0" presId="urn:microsoft.com/office/officeart/2005/8/layout/cycle8"/>
    <dgm:cxn modelId="{4ABD964D-3371-4236-8D85-66B1C9A6AF65}" type="presOf" srcId="{DE2E7361-3EE6-4248-9B06-0C5701AB671D}" destId="{0F438E0B-9E9D-4FE1-94FB-F5C55DB915BB}" srcOrd="1" destOrd="0" presId="urn:microsoft.com/office/officeart/2005/8/layout/cycle8"/>
    <dgm:cxn modelId="{A806EB82-F7E1-4702-9DE8-2620764E2350}" type="presOf" srcId="{D0758817-2474-4CBE-A061-ED3BDA76C7C9}" destId="{40624B91-69E3-4561-9482-A16C58EB76F2}" srcOrd="1" destOrd="0" presId="urn:microsoft.com/office/officeart/2005/8/layout/cycle8"/>
    <dgm:cxn modelId="{91129B93-15B1-4880-BA89-C41129052369}" type="presOf" srcId="{DE2E7361-3EE6-4248-9B06-0C5701AB671D}" destId="{D8F6E7FD-9D3E-4939-910C-3FFF79E68BC7}" srcOrd="0" destOrd="0" presId="urn:microsoft.com/office/officeart/2005/8/layout/cycle8"/>
    <dgm:cxn modelId="{14A9BFA8-EF02-4799-A0FF-E23FD849D722}" type="presOf" srcId="{B675C8BC-E713-4CE7-8821-D20807E1DB90}" destId="{B45600FA-02EC-4C1D-AA22-4B140662C6F0}" srcOrd="1" destOrd="0" presId="urn:microsoft.com/office/officeart/2005/8/layout/cycle8"/>
    <dgm:cxn modelId="{54B55EB0-BAB3-496E-8F96-E18B4357037D}" srcId="{BFE9538B-A563-4B7E-A659-15B48BE66A1F}" destId="{D0758817-2474-4CBE-A061-ED3BDA76C7C9}" srcOrd="0" destOrd="0" parTransId="{73C142B5-1F9F-469D-91BC-E9B9157D23E5}" sibTransId="{E00AF216-6F63-4B48-839F-7C4A41CC5B9C}"/>
    <dgm:cxn modelId="{D94727DA-1801-4057-AF64-3E928F3B4CFD}" type="presOf" srcId="{0FB66770-A25C-40EB-AF4E-98609A8A14AC}" destId="{611E8C04-C424-473F-8A10-C8F19A85D14B}" srcOrd="1" destOrd="0" presId="urn:microsoft.com/office/officeart/2005/8/layout/cycle8"/>
    <dgm:cxn modelId="{B8D9ECDF-2126-4192-BEE0-6645660D6684}" type="presOf" srcId="{BFE9538B-A563-4B7E-A659-15B48BE66A1F}" destId="{AE96118B-3C7E-49A4-80DC-93388E4599F7}" srcOrd="0" destOrd="0" presId="urn:microsoft.com/office/officeart/2005/8/layout/cycle8"/>
    <dgm:cxn modelId="{43F09453-44E4-4202-A312-7D315F114528}" type="presParOf" srcId="{AE96118B-3C7E-49A4-80DC-93388E4599F7}" destId="{40956B8F-2D73-41EA-8CF6-74A2F5DD8F68}" srcOrd="0" destOrd="0" presId="urn:microsoft.com/office/officeart/2005/8/layout/cycle8"/>
    <dgm:cxn modelId="{7FE598BE-9E11-44D2-9660-9645FADC7998}" type="presParOf" srcId="{AE96118B-3C7E-49A4-80DC-93388E4599F7}" destId="{3EA3BA11-938F-4BAC-BAE7-BF039CA61D00}" srcOrd="1" destOrd="0" presId="urn:microsoft.com/office/officeart/2005/8/layout/cycle8"/>
    <dgm:cxn modelId="{F3FEE8E9-1446-428C-9235-B1639FAD1B47}" type="presParOf" srcId="{AE96118B-3C7E-49A4-80DC-93388E4599F7}" destId="{6732B47D-B9E2-40BF-AD16-537A8E7BEFAE}" srcOrd="2" destOrd="0" presId="urn:microsoft.com/office/officeart/2005/8/layout/cycle8"/>
    <dgm:cxn modelId="{D903CD9D-C4B1-4B51-915D-F5EE5FF26D9E}" type="presParOf" srcId="{AE96118B-3C7E-49A4-80DC-93388E4599F7}" destId="{40624B91-69E3-4561-9482-A16C58EB76F2}" srcOrd="3" destOrd="0" presId="urn:microsoft.com/office/officeart/2005/8/layout/cycle8"/>
    <dgm:cxn modelId="{FC151E87-C492-42F6-AF44-A07C3F13D7E3}" type="presParOf" srcId="{AE96118B-3C7E-49A4-80DC-93388E4599F7}" destId="{6DF4E979-17E9-4A06-82DC-81DAFBCC49F1}" srcOrd="4" destOrd="0" presId="urn:microsoft.com/office/officeart/2005/8/layout/cycle8"/>
    <dgm:cxn modelId="{52661B4C-26FC-4F27-8EC5-0E6A06D6868C}" type="presParOf" srcId="{AE96118B-3C7E-49A4-80DC-93388E4599F7}" destId="{4A9DF65D-7959-4578-B5F6-685B32B07F4B}" srcOrd="5" destOrd="0" presId="urn:microsoft.com/office/officeart/2005/8/layout/cycle8"/>
    <dgm:cxn modelId="{A1C5CC73-C2A2-498D-81EC-0619F006E092}" type="presParOf" srcId="{AE96118B-3C7E-49A4-80DC-93388E4599F7}" destId="{02FEE6B4-3AB4-4499-AEE3-F5D86DB4033E}" srcOrd="6" destOrd="0" presId="urn:microsoft.com/office/officeart/2005/8/layout/cycle8"/>
    <dgm:cxn modelId="{7A76EE33-199B-4F53-81FE-D83A70454176}" type="presParOf" srcId="{AE96118B-3C7E-49A4-80DC-93388E4599F7}" destId="{B45600FA-02EC-4C1D-AA22-4B140662C6F0}" srcOrd="7" destOrd="0" presId="urn:microsoft.com/office/officeart/2005/8/layout/cycle8"/>
    <dgm:cxn modelId="{C0552536-CA1A-47C0-B5F9-540BC07F6BC1}" type="presParOf" srcId="{AE96118B-3C7E-49A4-80DC-93388E4599F7}" destId="{D8F6E7FD-9D3E-4939-910C-3FFF79E68BC7}" srcOrd="8" destOrd="0" presId="urn:microsoft.com/office/officeart/2005/8/layout/cycle8"/>
    <dgm:cxn modelId="{0CED9E5A-4A3A-4FD7-89AC-70CC031BE2F4}" type="presParOf" srcId="{AE96118B-3C7E-49A4-80DC-93388E4599F7}" destId="{16CAE985-AC34-4363-9418-06587F37C533}" srcOrd="9" destOrd="0" presId="urn:microsoft.com/office/officeart/2005/8/layout/cycle8"/>
    <dgm:cxn modelId="{05AFDAD3-99DA-4C33-A6C5-EC1C2DBFF944}" type="presParOf" srcId="{AE96118B-3C7E-49A4-80DC-93388E4599F7}" destId="{8641FD1F-1AAB-480B-B3E1-85657E5AFA05}" srcOrd="10" destOrd="0" presId="urn:microsoft.com/office/officeart/2005/8/layout/cycle8"/>
    <dgm:cxn modelId="{A6BA0193-143E-4DBD-A4BE-D7F0424772DA}" type="presParOf" srcId="{AE96118B-3C7E-49A4-80DC-93388E4599F7}" destId="{0F438E0B-9E9D-4FE1-94FB-F5C55DB915BB}" srcOrd="11" destOrd="0" presId="urn:microsoft.com/office/officeart/2005/8/layout/cycle8"/>
    <dgm:cxn modelId="{873A6938-7BD7-458A-B287-0021383D114C}" type="presParOf" srcId="{AE96118B-3C7E-49A4-80DC-93388E4599F7}" destId="{F41811DE-5969-462F-86D9-67DE99BAFBCB}" srcOrd="12" destOrd="0" presId="urn:microsoft.com/office/officeart/2005/8/layout/cycle8"/>
    <dgm:cxn modelId="{54FAB0F0-7E19-4241-8237-69C5A45BEFED}" type="presParOf" srcId="{AE96118B-3C7E-49A4-80DC-93388E4599F7}" destId="{8FE4BA65-DD60-4571-9DF6-DE26CAC40085}" srcOrd="13" destOrd="0" presId="urn:microsoft.com/office/officeart/2005/8/layout/cycle8"/>
    <dgm:cxn modelId="{CC0F75CE-F22D-4DAC-B9E3-14899A62B6DB}" type="presParOf" srcId="{AE96118B-3C7E-49A4-80DC-93388E4599F7}" destId="{A32A7AA1-C06E-4FC0-AB48-8328976901E9}" srcOrd="14" destOrd="0" presId="urn:microsoft.com/office/officeart/2005/8/layout/cycle8"/>
    <dgm:cxn modelId="{098188D6-02C6-4B11-A2E3-3ACF0720E849}" type="presParOf" srcId="{AE96118B-3C7E-49A4-80DC-93388E4599F7}" destId="{611E8C04-C424-473F-8A10-C8F19A85D14B}" srcOrd="15" destOrd="0" presId="urn:microsoft.com/office/officeart/2005/8/layout/cycle8"/>
    <dgm:cxn modelId="{68207F76-AE50-49FA-9972-D62BD1A44E12}" type="presParOf" srcId="{AE96118B-3C7E-49A4-80DC-93388E4599F7}" destId="{CDC4FD1C-18E9-49EB-A0EA-BE699BC4D44A}" srcOrd="16" destOrd="0" presId="urn:microsoft.com/office/officeart/2005/8/layout/cycle8"/>
    <dgm:cxn modelId="{48E3C981-A6EE-4431-B377-AD03485617BD}" type="presParOf" srcId="{AE96118B-3C7E-49A4-80DC-93388E4599F7}" destId="{F25E96C6-C2E2-4679-A72D-1DF3C0D01DEB}" srcOrd="17" destOrd="0" presId="urn:microsoft.com/office/officeart/2005/8/layout/cycle8"/>
    <dgm:cxn modelId="{55AE432C-2E24-4694-A3E3-344C2BE57F2D}" type="presParOf" srcId="{AE96118B-3C7E-49A4-80DC-93388E4599F7}" destId="{E2359A74-4438-4920-9C4C-FF935356EE99}" srcOrd="18" destOrd="0" presId="urn:microsoft.com/office/officeart/2005/8/layout/cycle8"/>
    <dgm:cxn modelId="{CB66FF0E-B061-44AB-BAF3-E0A3C6AA45AA}" type="presParOf" srcId="{AE96118B-3C7E-49A4-80DC-93388E4599F7}" destId="{BD06C4C7-0C18-4684-89DD-F71C78571CE3}" srcOrd="19" destOrd="0" presId="urn:microsoft.com/office/officeart/2005/8/layout/cycle8"/>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2D150-5998-4028-91B4-88C6D6E611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3ED24ECD-BE87-4CB1-B2C3-EC225BC84503}">
      <dgm:prSet phldrT="[Texto]" custT="1"/>
      <dgm:spPr>
        <a:solidFill>
          <a:srgbClr val="009999"/>
        </a:solidFill>
      </dgm:spPr>
      <dgm:t>
        <a:bodyPr/>
        <a:lstStyle/>
        <a:p>
          <a:pPr algn="just"/>
          <a:r>
            <a:rPr lang="es-MX" sz="1800" dirty="0"/>
            <a:t>Define los metadatos de cada dataset a ingerir.</a:t>
          </a:r>
          <a:endParaRPr lang="es-PE" sz="1800" dirty="0"/>
        </a:p>
      </dgm:t>
    </dgm:pt>
    <dgm:pt modelId="{E7F586E4-FA91-4561-A41C-8FD3325B13E3}" type="parTrans" cxnId="{5E59FE03-3794-4E0C-945C-CFCADCB4F061}">
      <dgm:prSet/>
      <dgm:spPr/>
      <dgm:t>
        <a:bodyPr/>
        <a:lstStyle/>
        <a:p>
          <a:endParaRPr lang="es-PE" sz="1800"/>
        </a:p>
      </dgm:t>
    </dgm:pt>
    <dgm:pt modelId="{518E1B75-20C9-4C1C-96F8-5857750506D2}" type="sibTrans" cxnId="{5E59FE03-3794-4E0C-945C-CFCADCB4F061}">
      <dgm:prSet/>
      <dgm:spPr/>
      <dgm:t>
        <a:bodyPr/>
        <a:lstStyle/>
        <a:p>
          <a:endParaRPr lang="es-PE" sz="1800"/>
        </a:p>
      </dgm:t>
    </dgm:pt>
    <dgm:pt modelId="{AAC65004-BCDF-448D-A926-43DE43A3515B}">
      <dgm:prSet phldrT="[Texto]" custT="1"/>
      <dgm:spPr>
        <a:solidFill>
          <a:srgbClr val="009999"/>
        </a:solidFill>
      </dgm:spPr>
      <dgm:t>
        <a:bodyPr/>
        <a:lstStyle/>
        <a:p>
          <a:pPr algn="just">
            <a:buNone/>
          </a:pPr>
          <a:r>
            <a:rPr lang="es-PE" sz="1800" dirty="0"/>
            <a:t>Input para construir mapeos de ingesta y validaciones. </a:t>
          </a:r>
        </a:p>
      </dgm:t>
    </dgm:pt>
    <dgm:pt modelId="{FB487AAD-4808-499B-BC3B-D936D19A12C4}" type="parTrans" cxnId="{EB6607C5-92D8-4989-8274-7C843C6D6AE6}">
      <dgm:prSet/>
      <dgm:spPr/>
      <dgm:t>
        <a:bodyPr/>
        <a:lstStyle/>
        <a:p>
          <a:endParaRPr lang="es-PE" sz="1800"/>
        </a:p>
      </dgm:t>
    </dgm:pt>
    <dgm:pt modelId="{6E51D290-82E7-49CA-BDED-0AE5AD6B1A46}" type="sibTrans" cxnId="{EB6607C5-92D8-4989-8274-7C843C6D6AE6}">
      <dgm:prSet/>
      <dgm:spPr/>
      <dgm:t>
        <a:bodyPr/>
        <a:lstStyle/>
        <a:p>
          <a:endParaRPr lang="es-PE" sz="1800"/>
        </a:p>
      </dgm:t>
    </dgm:pt>
    <dgm:pt modelId="{1FD926C8-0656-4EB3-89D1-735EBBF367A1}">
      <dgm:prSet phldrT="[Texto]" custT="1"/>
      <dgm:spPr>
        <a:solidFill>
          <a:srgbClr val="009999"/>
        </a:solidFill>
      </dgm:spPr>
      <dgm:t>
        <a:bodyPr/>
        <a:lstStyle/>
        <a:p>
          <a:pPr algn="just">
            <a:buNone/>
          </a:pPr>
          <a:r>
            <a:rPr lang="es-PE" sz="1800" dirty="0"/>
            <a:t>Debe estar validado por el PO y almacenado en el repositorio corporativo.</a:t>
          </a:r>
        </a:p>
      </dgm:t>
    </dgm:pt>
    <dgm:pt modelId="{87CAD700-6674-4AF0-9528-A3EA2D6EA940}" type="parTrans" cxnId="{7D86539F-8101-4454-BA3D-CBB628794713}">
      <dgm:prSet/>
      <dgm:spPr/>
      <dgm:t>
        <a:bodyPr/>
        <a:lstStyle/>
        <a:p>
          <a:endParaRPr lang="es-PE" sz="1800"/>
        </a:p>
      </dgm:t>
    </dgm:pt>
    <dgm:pt modelId="{29FDB0A7-26F2-404C-8199-3BF39BC19D99}" type="sibTrans" cxnId="{7D86539F-8101-4454-BA3D-CBB628794713}">
      <dgm:prSet/>
      <dgm:spPr/>
      <dgm:t>
        <a:bodyPr/>
        <a:lstStyle/>
        <a:p>
          <a:endParaRPr lang="es-PE" sz="1800"/>
        </a:p>
      </dgm:t>
    </dgm:pt>
    <dgm:pt modelId="{3444698B-0D58-47B9-B47F-37E96D6D06DF}" type="pres">
      <dgm:prSet presAssocID="{5E52D150-5998-4028-91B4-88C6D6E611C5}" presName="linear" presStyleCnt="0">
        <dgm:presLayoutVars>
          <dgm:dir/>
          <dgm:animLvl val="lvl"/>
          <dgm:resizeHandles val="exact"/>
        </dgm:presLayoutVars>
      </dgm:prSet>
      <dgm:spPr/>
    </dgm:pt>
    <dgm:pt modelId="{31DFF6D3-53B8-45C0-BA21-545E847C8739}" type="pres">
      <dgm:prSet presAssocID="{3ED24ECD-BE87-4CB1-B2C3-EC225BC84503}" presName="parentLin" presStyleCnt="0"/>
      <dgm:spPr/>
    </dgm:pt>
    <dgm:pt modelId="{D0491A5E-BC8F-42ED-AE74-0803351A9D4D}" type="pres">
      <dgm:prSet presAssocID="{3ED24ECD-BE87-4CB1-B2C3-EC225BC84503}" presName="parentLeftMargin" presStyleLbl="node1" presStyleIdx="0" presStyleCnt="3"/>
      <dgm:spPr/>
    </dgm:pt>
    <dgm:pt modelId="{DBC3FD9C-E314-4323-9B7D-DDF7E6162B2C}" type="pres">
      <dgm:prSet presAssocID="{3ED24ECD-BE87-4CB1-B2C3-EC225BC84503}" presName="parentText" presStyleLbl="node1" presStyleIdx="0" presStyleCnt="3" custScaleX="132304">
        <dgm:presLayoutVars>
          <dgm:chMax val="0"/>
          <dgm:bulletEnabled val="1"/>
        </dgm:presLayoutVars>
      </dgm:prSet>
      <dgm:spPr/>
    </dgm:pt>
    <dgm:pt modelId="{3554B8FF-E8BD-483B-9498-4EA3530F4F9F}" type="pres">
      <dgm:prSet presAssocID="{3ED24ECD-BE87-4CB1-B2C3-EC225BC84503}" presName="negativeSpace" presStyleCnt="0"/>
      <dgm:spPr/>
    </dgm:pt>
    <dgm:pt modelId="{41741120-0049-41B2-92D6-2386613542AF}" type="pres">
      <dgm:prSet presAssocID="{3ED24ECD-BE87-4CB1-B2C3-EC225BC84503}" presName="childText" presStyleLbl="conFgAcc1" presStyleIdx="0" presStyleCnt="3">
        <dgm:presLayoutVars>
          <dgm:bulletEnabled val="1"/>
        </dgm:presLayoutVars>
      </dgm:prSet>
      <dgm:spPr/>
    </dgm:pt>
    <dgm:pt modelId="{5D806E26-8ADD-402F-BD75-A028EEB70DAC}" type="pres">
      <dgm:prSet presAssocID="{518E1B75-20C9-4C1C-96F8-5857750506D2}" presName="spaceBetweenRectangles" presStyleCnt="0"/>
      <dgm:spPr/>
    </dgm:pt>
    <dgm:pt modelId="{6B57057F-E025-47D5-B673-0D4A99CD4E66}" type="pres">
      <dgm:prSet presAssocID="{AAC65004-BCDF-448D-A926-43DE43A3515B}" presName="parentLin" presStyleCnt="0"/>
      <dgm:spPr/>
    </dgm:pt>
    <dgm:pt modelId="{70079A3F-9F09-4B2F-8FDD-EBFE95B07D53}" type="pres">
      <dgm:prSet presAssocID="{AAC65004-BCDF-448D-A926-43DE43A3515B}" presName="parentLeftMargin" presStyleLbl="node1" presStyleIdx="0" presStyleCnt="3"/>
      <dgm:spPr/>
    </dgm:pt>
    <dgm:pt modelId="{0D4DA83C-056B-4BB1-9BF9-29537A694BF3}" type="pres">
      <dgm:prSet presAssocID="{AAC65004-BCDF-448D-A926-43DE43A3515B}" presName="parentText" presStyleLbl="node1" presStyleIdx="1" presStyleCnt="3" custScaleX="132304">
        <dgm:presLayoutVars>
          <dgm:chMax val="0"/>
          <dgm:bulletEnabled val="1"/>
        </dgm:presLayoutVars>
      </dgm:prSet>
      <dgm:spPr/>
    </dgm:pt>
    <dgm:pt modelId="{711D2216-C844-41AE-A94F-6AC54CE7F21A}" type="pres">
      <dgm:prSet presAssocID="{AAC65004-BCDF-448D-A926-43DE43A3515B}" presName="negativeSpace" presStyleCnt="0"/>
      <dgm:spPr/>
    </dgm:pt>
    <dgm:pt modelId="{A7876987-67A3-44D3-9E45-705ACD582AA5}" type="pres">
      <dgm:prSet presAssocID="{AAC65004-BCDF-448D-A926-43DE43A3515B}" presName="childText" presStyleLbl="conFgAcc1" presStyleIdx="1" presStyleCnt="3">
        <dgm:presLayoutVars>
          <dgm:bulletEnabled val="1"/>
        </dgm:presLayoutVars>
      </dgm:prSet>
      <dgm:spPr/>
    </dgm:pt>
    <dgm:pt modelId="{FA72211C-9F94-48FA-A6CF-A619FA63AFAE}" type="pres">
      <dgm:prSet presAssocID="{6E51D290-82E7-49CA-BDED-0AE5AD6B1A46}" presName="spaceBetweenRectangles" presStyleCnt="0"/>
      <dgm:spPr/>
    </dgm:pt>
    <dgm:pt modelId="{FBCCF72E-80E2-4564-BD89-6B734344256C}" type="pres">
      <dgm:prSet presAssocID="{1FD926C8-0656-4EB3-89D1-735EBBF367A1}" presName="parentLin" presStyleCnt="0"/>
      <dgm:spPr/>
    </dgm:pt>
    <dgm:pt modelId="{B795EA36-CFC4-47D8-93E6-A46071FB32FF}" type="pres">
      <dgm:prSet presAssocID="{1FD926C8-0656-4EB3-89D1-735EBBF367A1}" presName="parentLeftMargin" presStyleLbl="node1" presStyleIdx="1" presStyleCnt="3"/>
      <dgm:spPr/>
    </dgm:pt>
    <dgm:pt modelId="{056C630B-5A70-4AEE-9DAC-BC67ABBF66B0}" type="pres">
      <dgm:prSet presAssocID="{1FD926C8-0656-4EB3-89D1-735EBBF367A1}" presName="parentText" presStyleLbl="node1" presStyleIdx="2" presStyleCnt="3" custScaleX="132304">
        <dgm:presLayoutVars>
          <dgm:chMax val="0"/>
          <dgm:bulletEnabled val="1"/>
        </dgm:presLayoutVars>
      </dgm:prSet>
      <dgm:spPr/>
    </dgm:pt>
    <dgm:pt modelId="{5E1413BB-CF05-40FA-B9BB-6016E0409700}" type="pres">
      <dgm:prSet presAssocID="{1FD926C8-0656-4EB3-89D1-735EBBF367A1}" presName="negativeSpace" presStyleCnt="0"/>
      <dgm:spPr/>
    </dgm:pt>
    <dgm:pt modelId="{DDA9D4A1-C5A1-44D2-B5D7-1654129DE836}" type="pres">
      <dgm:prSet presAssocID="{1FD926C8-0656-4EB3-89D1-735EBBF367A1}" presName="childText" presStyleLbl="conFgAcc1" presStyleIdx="2" presStyleCnt="3">
        <dgm:presLayoutVars>
          <dgm:bulletEnabled val="1"/>
        </dgm:presLayoutVars>
      </dgm:prSet>
      <dgm:spPr/>
    </dgm:pt>
  </dgm:ptLst>
  <dgm:cxnLst>
    <dgm:cxn modelId="{5E59FE03-3794-4E0C-945C-CFCADCB4F061}" srcId="{5E52D150-5998-4028-91B4-88C6D6E611C5}" destId="{3ED24ECD-BE87-4CB1-B2C3-EC225BC84503}" srcOrd="0" destOrd="0" parTransId="{E7F586E4-FA91-4561-A41C-8FD3325B13E3}" sibTransId="{518E1B75-20C9-4C1C-96F8-5857750506D2}"/>
    <dgm:cxn modelId="{98711D13-FE56-4735-B9E0-3B066A0E302F}" type="presOf" srcId="{1FD926C8-0656-4EB3-89D1-735EBBF367A1}" destId="{056C630B-5A70-4AEE-9DAC-BC67ABBF66B0}" srcOrd="1" destOrd="0" presId="urn:microsoft.com/office/officeart/2005/8/layout/list1"/>
    <dgm:cxn modelId="{52153747-A231-4E61-BC1B-2B46E43B8FAD}" type="presOf" srcId="{AAC65004-BCDF-448D-A926-43DE43A3515B}" destId="{70079A3F-9F09-4B2F-8FDD-EBFE95B07D53}" srcOrd="0" destOrd="0" presId="urn:microsoft.com/office/officeart/2005/8/layout/list1"/>
    <dgm:cxn modelId="{56C6EB4D-DC23-4C5D-BC1F-FA3A68E70E15}" type="presOf" srcId="{5E52D150-5998-4028-91B4-88C6D6E611C5}" destId="{3444698B-0D58-47B9-B47F-37E96D6D06DF}" srcOrd="0" destOrd="0" presId="urn:microsoft.com/office/officeart/2005/8/layout/list1"/>
    <dgm:cxn modelId="{FE50EF76-8752-4089-BF8B-698D99D716DE}" type="presOf" srcId="{3ED24ECD-BE87-4CB1-B2C3-EC225BC84503}" destId="{D0491A5E-BC8F-42ED-AE74-0803351A9D4D}" srcOrd="0" destOrd="0" presId="urn:microsoft.com/office/officeart/2005/8/layout/list1"/>
    <dgm:cxn modelId="{7D86539F-8101-4454-BA3D-CBB628794713}" srcId="{5E52D150-5998-4028-91B4-88C6D6E611C5}" destId="{1FD926C8-0656-4EB3-89D1-735EBBF367A1}" srcOrd="2" destOrd="0" parTransId="{87CAD700-6674-4AF0-9528-A3EA2D6EA940}" sibTransId="{29FDB0A7-26F2-404C-8199-3BF39BC19D99}"/>
    <dgm:cxn modelId="{A3F5EAA9-350C-4FCC-ADA0-8887B6B87737}" type="presOf" srcId="{1FD926C8-0656-4EB3-89D1-735EBBF367A1}" destId="{B795EA36-CFC4-47D8-93E6-A46071FB32FF}" srcOrd="0" destOrd="0" presId="urn:microsoft.com/office/officeart/2005/8/layout/list1"/>
    <dgm:cxn modelId="{EB6607C5-92D8-4989-8274-7C843C6D6AE6}" srcId="{5E52D150-5998-4028-91B4-88C6D6E611C5}" destId="{AAC65004-BCDF-448D-A926-43DE43A3515B}" srcOrd="1" destOrd="0" parTransId="{FB487AAD-4808-499B-BC3B-D936D19A12C4}" sibTransId="{6E51D290-82E7-49CA-BDED-0AE5AD6B1A46}"/>
    <dgm:cxn modelId="{EF7199DD-EF5C-4C6A-BB4A-D4159641D135}" type="presOf" srcId="{3ED24ECD-BE87-4CB1-B2C3-EC225BC84503}" destId="{DBC3FD9C-E314-4323-9B7D-DDF7E6162B2C}" srcOrd="1" destOrd="0" presId="urn:microsoft.com/office/officeart/2005/8/layout/list1"/>
    <dgm:cxn modelId="{785304E4-1425-4D24-839F-283D1A05FB09}" type="presOf" srcId="{AAC65004-BCDF-448D-A926-43DE43A3515B}" destId="{0D4DA83C-056B-4BB1-9BF9-29537A694BF3}" srcOrd="1" destOrd="0" presId="urn:microsoft.com/office/officeart/2005/8/layout/list1"/>
    <dgm:cxn modelId="{79BAF660-8058-4197-9E71-AE51482D8A06}" type="presParOf" srcId="{3444698B-0D58-47B9-B47F-37E96D6D06DF}" destId="{31DFF6D3-53B8-45C0-BA21-545E847C8739}" srcOrd="0" destOrd="0" presId="urn:microsoft.com/office/officeart/2005/8/layout/list1"/>
    <dgm:cxn modelId="{48C1DCC9-A6DF-479F-A96B-092F38EBD292}" type="presParOf" srcId="{31DFF6D3-53B8-45C0-BA21-545E847C8739}" destId="{D0491A5E-BC8F-42ED-AE74-0803351A9D4D}" srcOrd="0" destOrd="0" presId="urn:microsoft.com/office/officeart/2005/8/layout/list1"/>
    <dgm:cxn modelId="{C654EAA8-2E09-40D2-B933-F9C0290F0823}" type="presParOf" srcId="{31DFF6D3-53B8-45C0-BA21-545E847C8739}" destId="{DBC3FD9C-E314-4323-9B7D-DDF7E6162B2C}" srcOrd="1" destOrd="0" presId="urn:microsoft.com/office/officeart/2005/8/layout/list1"/>
    <dgm:cxn modelId="{EB162C6E-D199-4894-98F6-3636A334765B}" type="presParOf" srcId="{3444698B-0D58-47B9-B47F-37E96D6D06DF}" destId="{3554B8FF-E8BD-483B-9498-4EA3530F4F9F}" srcOrd="1" destOrd="0" presId="urn:microsoft.com/office/officeart/2005/8/layout/list1"/>
    <dgm:cxn modelId="{38375E45-8E26-456C-AE41-CFC4F7589217}" type="presParOf" srcId="{3444698B-0D58-47B9-B47F-37E96D6D06DF}" destId="{41741120-0049-41B2-92D6-2386613542AF}" srcOrd="2" destOrd="0" presId="urn:microsoft.com/office/officeart/2005/8/layout/list1"/>
    <dgm:cxn modelId="{E7FAE5F7-F145-42B4-A8F0-EEDA74B9B0A7}" type="presParOf" srcId="{3444698B-0D58-47B9-B47F-37E96D6D06DF}" destId="{5D806E26-8ADD-402F-BD75-A028EEB70DAC}" srcOrd="3" destOrd="0" presId="urn:microsoft.com/office/officeart/2005/8/layout/list1"/>
    <dgm:cxn modelId="{5428F9D0-3EC0-4938-A364-68137ECD809D}" type="presParOf" srcId="{3444698B-0D58-47B9-B47F-37E96D6D06DF}" destId="{6B57057F-E025-47D5-B673-0D4A99CD4E66}" srcOrd="4" destOrd="0" presId="urn:microsoft.com/office/officeart/2005/8/layout/list1"/>
    <dgm:cxn modelId="{61A0E39C-5599-4C17-8B43-EE5E43C6898B}" type="presParOf" srcId="{6B57057F-E025-47D5-B673-0D4A99CD4E66}" destId="{70079A3F-9F09-4B2F-8FDD-EBFE95B07D53}" srcOrd="0" destOrd="0" presId="urn:microsoft.com/office/officeart/2005/8/layout/list1"/>
    <dgm:cxn modelId="{A52BD48F-9A66-4F75-B988-BD8BAE70BB3A}" type="presParOf" srcId="{6B57057F-E025-47D5-B673-0D4A99CD4E66}" destId="{0D4DA83C-056B-4BB1-9BF9-29537A694BF3}" srcOrd="1" destOrd="0" presId="urn:microsoft.com/office/officeart/2005/8/layout/list1"/>
    <dgm:cxn modelId="{C1D26D63-FB68-4BC7-A485-67E4204AE005}" type="presParOf" srcId="{3444698B-0D58-47B9-B47F-37E96D6D06DF}" destId="{711D2216-C844-41AE-A94F-6AC54CE7F21A}" srcOrd="5" destOrd="0" presId="urn:microsoft.com/office/officeart/2005/8/layout/list1"/>
    <dgm:cxn modelId="{9AC681BA-5DB4-431A-BED9-542798A03A06}" type="presParOf" srcId="{3444698B-0D58-47B9-B47F-37E96D6D06DF}" destId="{A7876987-67A3-44D3-9E45-705ACD582AA5}" srcOrd="6" destOrd="0" presId="urn:microsoft.com/office/officeart/2005/8/layout/list1"/>
    <dgm:cxn modelId="{00196F3E-0AB7-4623-B51E-50F4FD259AF2}" type="presParOf" srcId="{3444698B-0D58-47B9-B47F-37E96D6D06DF}" destId="{FA72211C-9F94-48FA-A6CF-A619FA63AFAE}" srcOrd="7" destOrd="0" presId="urn:microsoft.com/office/officeart/2005/8/layout/list1"/>
    <dgm:cxn modelId="{4022466A-CC03-444D-B539-125FC1E3D8E9}" type="presParOf" srcId="{3444698B-0D58-47B9-B47F-37E96D6D06DF}" destId="{FBCCF72E-80E2-4564-BD89-6B734344256C}" srcOrd="8" destOrd="0" presId="urn:microsoft.com/office/officeart/2005/8/layout/list1"/>
    <dgm:cxn modelId="{8491B3E2-0CA6-41BA-85F1-707E8F1BFD43}" type="presParOf" srcId="{FBCCF72E-80E2-4564-BD89-6B734344256C}" destId="{B795EA36-CFC4-47D8-93E6-A46071FB32FF}" srcOrd="0" destOrd="0" presId="urn:microsoft.com/office/officeart/2005/8/layout/list1"/>
    <dgm:cxn modelId="{6641BB17-321C-44A9-8F99-1E170DB184D0}" type="presParOf" srcId="{FBCCF72E-80E2-4564-BD89-6B734344256C}" destId="{056C630B-5A70-4AEE-9DAC-BC67ABBF66B0}" srcOrd="1" destOrd="0" presId="urn:microsoft.com/office/officeart/2005/8/layout/list1"/>
    <dgm:cxn modelId="{FA6CF9E6-7308-479C-B20D-6D9359A8D723}" type="presParOf" srcId="{3444698B-0D58-47B9-B47F-37E96D6D06DF}" destId="{5E1413BB-CF05-40FA-B9BB-6016E0409700}" srcOrd="9" destOrd="0" presId="urn:microsoft.com/office/officeart/2005/8/layout/list1"/>
    <dgm:cxn modelId="{AEE94402-D64B-47CC-8D04-ED458AF53BDF}" type="presParOf" srcId="{3444698B-0D58-47B9-B47F-37E96D6D06DF}" destId="{DDA9D4A1-C5A1-44D2-B5D7-1654129DE836}"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52D150-5998-4028-91B4-88C6D6E611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3ED24ECD-BE87-4CB1-B2C3-EC225BC84503}">
      <dgm:prSet phldrT="[Texto]" custT="1"/>
      <dgm:spPr>
        <a:solidFill>
          <a:srgbClr val="FF5324"/>
        </a:solidFill>
      </dgm:spPr>
      <dgm:t>
        <a:bodyPr/>
        <a:lstStyle/>
        <a:p>
          <a:pPr algn="just"/>
          <a:r>
            <a:rPr lang="es-PE" sz="1800" dirty="0"/>
            <a:t>Cada proyecto debe definir y documentar las reglas de calidad.</a:t>
          </a:r>
        </a:p>
      </dgm:t>
    </dgm:pt>
    <dgm:pt modelId="{E7F586E4-FA91-4561-A41C-8FD3325B13E3}" type="parTrans" cxnId="{5E59FE03-3794-4E0C-945C-CFCADCB4F061}">
      <dgm:prSet/>
      <dgm:spPr/>
      <dgm:t>
        <a:bodyPr/>
        <a:lstStyle/>
        <a:p>
          <a:endParaRPr lang="es-PE" sz="1800"/>
        </a:p>
      </dgm:t>
    </dgm:pt>
    <dgm:pt modelId="{518E1B75-20C9-4C1C-96F8-5857750506D2}" type="sibTrans" cxnId="{5E59FE03-3794-4E0C-945C-CFCADCB4F061}">
      <dgm:prSet/>
      <dgm:spPr/>
      <dgm:t>
        <a:bodyPr/>
        <a:lstStyle/>
        <a:p>
          <a:endParaRPr lang="es-PE" sz="1800"/>
        </a:p>
      </dgm:t>
    </dgm:pt>
    <dgm:pt modelId="{1FD926C8-0656-4EB3-89D1-735EBBF367A1}">
      <dgm:prSet phldrT="[Texto]" custT="1"/>
      <dgm:spPr>
        <a:solidFill>
          <a:srgbClr val="FF5324"/>
        </a:solidFill>
      </dgm:spPr>
      <dgm:t>
        <a:bodyPr/>
        <a:lstStyle/>
        <a:p>
          <a:pPr algn="just">
            <a:buNone/>
          </a:pPr>
          <a:r>
            <a:rPr lang="es-PE" sz="1800" dirty="0"/>
            <a:t>Todas las reglas deben almacenarse en una tabla estructurada y versionada.</a:t>
          </a:r>
        </a:p>
      </dgm:t>
    </dgm:pt>
    <dgm:pt modelId="{87CAD700-6674-4AF0-9528-A3EA2D6EA940}" type="parTrans" cxnId="{7D86539F-8101-4454-BA3D-CBB628794713}">
      <dgm:prSet/>
      <dgm:spPr/>
      <dgm:t>
        <a:bodyPr/>
        <a:lstStyle/>
        <a:p>
          <a:endParaRPr lang="es-PE" sz="1800"/>
        </a:p>
      </dgm:t>
    </dgm:pt>
    <dgm:pt modelId="{29FDB0A7-26F2-404C-8199-3BF39BC19D99}" type="sibTrans" cxnId="{7D86539F-8101-4454-BA3D-CBB628794713}">
      <dgm:prSet/>
      <dgm:spPr/>
      <dgm:t>
        <a:bodyPr/>
        <a:lstStyle/>
        <a:p>
          <a:endParaRPr lang="es-PE" sz="1800"/>
        </a:p>
      </dgm:t>
    </dgm:pt>
    <dgm:pt modelId="{3444698B-0D58-47B9-B47F-37E96D6D06DF}" type="pres">
      <dgm:prSet presAssocID="{5E52D150-5998-4028-91B4-88C6D6E611C5}" presName="linear" presStyleCnt="0">
        <dgm:presLayoutVars>
          <dgm:dir/>
          <dgm:animLvl val="lvl"/>
          <dgm:resizeHandles val="exact"/>
        </dgm:presLayoutVars>
      </dgm:prSet>
      <dgm:spPr/>
    </dgm:pt>
    <dgm:pt modelId="{31DFF6D3-53B8-45C0-BA21-545E847C8739}" type="pres">
      <dgm:prSet presAssocID="{3ED24ECD-BE87-4CB1-B2C3-EC225BC84503}" presName="parentLin" presStyleCnt="0"/>
      <dgm:spPr/>
    </dgm:pt>
    <dgm:pt modelId="{D0491A5E-BC8F-42ED-AE74-0803351A9D4D}" type="pres">
      <dgm:prSet presAssocID="{3ED24ECD-BE87-4CB1-B2C3-EC225BC84503}" presName="parentLeftMargin" presStyleLbl="node1" presStyleIdx="0" presStyleCnt="2"/>
      <dgm:spPr/>
    </dgm:pt>
    <dgm:pt modelId="{DBC3FD9C-E314-4323-9B7D-DDF7E6162B2C}" type="pres">
      <dgm:prSet presAssocID="{3ED24ECD-BE87-4CB1-B2C3-EC225BC84503}" presName="parentText" presStyleLbl="node1" presStyleIdx="0" presStyleCnt="2" custScaleX="132304">
        <dgm:presLayoutVars>
          <dgm:chMax val="0"/>
          <dgm:bulletEnabled val="1"/>
        </dgm:presLayoutVars>
      </dgm:prSet>
      <dgm:spPr/>
    </dgm:pt>
    <dgm:pt modelId="{3554B8FF-E8BD-483B-9498-4EA3530F4F9F}" type="pres">
      <dgm:prSet presAssocID="{3ED24ECD-BE87-4CB1-B2C3-EC225BC84503}" presName="negativeSpace" presStyleCnt="0"/>
      <dgm:spPr/>
    </dgm:pt>
    <dgm:pt modelId="{41741120-0049-41B2-92D6-2386613542AF}" type="pres">
      <dgm:prSet presAssocID="{3ED24ECD-BE87-4CB1-B2C3-EC225BC84503}" presName="childText" presStyleLbl="conFgAcc1" presStyleIdx="0" presStyleCnt="2">
        <dgm:presLayoutVars>
          <dgm:bulletEnabled val="1"/>
        </dgm:presLayoutVars>
      </dgm:prSet>
      <dgm:spPr/>
    </dgm:pt>
    <dgm:pt modelId="{5D806E26-8ADD-402F-BD75-A028EEB70DAC}" type="pres">
      <dgm:prSet presAssocID="{518E1B75-20C9-4C1C-96F8-5857750506D2}" presName="spaceBetweenRectangles" presStyleCnt="0"/>
      <dgm:spPr/>
    </dgm:pt>
    <dgm:pt modelId="{FBCCF72E-80E2-4564-BD89-6B734344256C}" type="pres">
      <dgm:prSet presAssocID="{1FD926C8-0656-4EB3-89D1-735EBBF367A1}" presName="parentLin" presStyleCnt="0"/>
      <dgm:spPr/>
    </dgm:pt>
    <dgm:pt modelId="{B795EA36-CFC4-47D8-93E6-A46071FB32FF}" type="pres">
      <dgm:prSet presAssocID="{1FD926C8-0656-4EB3-89D1-735EBBF367A1}" presName="parentLeftMargin" presStyleLbl="node1" presStyleIdx="0" presStyleCnt="2"/>
      <dgm:spPr/>
    </dgm:pt>
    <dgm:pt modelId="{056C630B-5A70-4AEE-9DAC-BC67ABBF66B0}" type="pres">
      <dgm:prSet presAssocID="{1FD926C8-0656-4EB3-89D1-735EBBF367A1}" presName="parentText" presStyleLbl="node1" presStyleIdx="1" presStyleCnt="2" custScaleX="132304">
        <dgm:presLayoutVars>
          <dgm:chMax val="0"/>
          <dgm:bulletEnabled val="1"/>
        </dgm:presLayoutVars>
      </dgm:prSet>
      <dgm:spPr/>
    </dgm:pt>
    <dgm:pt modelId="{5E1413BB-CF05-40FA-B9BB-6016E0409700}" type="pres">
      <dgm:prSet presAssocID="{1FD926C8-0656-4EB3-89D1-735EBBF367A1}" presName="negativeSpace" presStyleCnt="0"/>
      <dgm:spPr/>
    </dgm:pt>
    <dgm:pt modelId="{DDA9D4A1-C5A1-44D2-B5D7-1654129DE836}" type="pres">
      <dgm:prSet presAssocID="{1FD926C8-0656-4EB3-89D1-735EBBF367A1}" presName="childText" presStyleLbl="conFgAcc1" presStyleIdx="1" presStyleCnt="2">
        <dgm:presLayoutVars>
          <dgm:bulletEnabled val="1"/>
        </dgm:presLayoutVars>
      </dgm:prSet>
      <dgm:spPr/>
    </dgm:pt>
  </dgm:ptLst>
  <dgm:cxnLst>
    <dgm:cxn modelId="{5E59FE03-3794-4E0C-945C-CFCADCB4F061}" srcId="{5E52D150-5998-4028-91B4-88C6D6E611C5}" destId="{3ED24ECD-BE87-4CB1-B2C3-EC225BC84503}" srcOrd="0" destOrd="0" parTransId="{E7F586E4-FA91-4561-A41C-8FD3325B13E3}" sibTransId="{518E1B75-20C9-4C1C-96F8-5857750506D2}"/>
    <dgm:cxn modelId="{98711D13-FE56-4735-B9E0-3B066A0E302F}" type="presOf" srcId="{1FD926C8-0656-4EB3-89D1-735EBBF367A1}" destId="{056C630B-5A70-4AEE-9DAC-BC67ABBF66B0}" srcOrd="1" destOrd="0" presId="urn:microsoft.com/office/officeart/2005/8/layout/list1"/>
    <dgm:cxn modelId="{56C6EB4D-DC23-4C5D-BC1F-FA3A68E70E15}" type="presOf" srcId="{5E52D150-5998-4028-91B4-88C6D6E611C5}" destId="{3444698B-0D58-47B9-B47F-37E96D6D06DF}" srcOrd="0" destOrd="0" presId="urn:microsoft.com/office/officeart/2005/8/layout/list1"/>
    <dgm:cxn modelId="{FE50EF76-8752-4089-BF8B-698D99D716DE}" type="presOf" srcId="{3ED24ECD-BE87-4CB1-B2C3-EC225BC84503}" destId="{D0491A5E-BC8F-42ED-AE74-0803351A9D4D}" srcOrd="0" destOrd="0" presId="urn:microsoft.com/office/officeart/2005/8/layout/list1"/>
    <dgm:cxn modelId="{7D86539F-8101-4454-BA3D-CBB628794713}" srcId="{5E52D150-5998-4028-91B4-88C6D6E611C5}" destId="{1FD926C8-0656-4EB3-89D1-735EBBF367A1}" srcOrd="1" destOrd="0" parTransId="{87CAD700-6674-4AF0-9528-A3EA2D6EA940}" sibTransId="{29FDB0A7-26F2-404C-8199-3BF39BC19D99}"/>
    <dgm:cxn modelId="{A3F5EAA9-350C-4FCC-ADA0-8887B6B87737}" type="presOf" srcId="{1FD926C8-0656-4EB3-89D1-735EBBF367A1}" destId="{B795EA36-CFC4-47D8-93E6-A46071FB32FF}" srcOrd="0" destOrd="0" presId="urn:microsoft.com/office/officeart/2005/8/layout/list1"/>
    <dgm:cxn modelId="{EF7199DD-EF5C-4C6A-BB4A-D4159641D135}" type="presOf" srcId="{3ED24ECD-BE87-4CB1-B2C3-EC225BC84503}" destId="{DBC3FD9C-E314-4323-9B7D-DDF7E6162B2C}" srcOrd="1" destOrd="0" presId="urn:microsoft.com/office/officeart/2005/8/layout/list1"/>
    <dgm:cxn modelId="{79BAF660-8058-4197-9E71-AE51482D8A06}" type="presParOf" srcId="{3444698B-0D58-47B9-B47F-37E96D6D06DF}" destId="{31DFF6D3-53B8-45C0-BA21-545E847C8739}" srcOrd="0" destOrd="0" presId="urn:microsoft.com/office/officeart/2005/8/layout/list1"/>
    <dgm:cxn modelId="{48C1DCC9-A6DF-479F-A96B-092F38EBD292}" type="presParOf" srcId="{31DFF6D3-53B8-45C0-BA21-545E847C8739}" destId="{D0491A5E-BC8F-42ED-AE74-0803351A9D4D}" srcOrd="0" destOrd="0" presId="urn:microsoft.com/office/officeart/2005/8/layout/list1"/>
    <dgm:cxn modelId="{C654EAA8-2E09-40D2-B933-F9C0290F0823}" type="presParOf" srcId="{31DFF6D3-53B8-45C0-BA21-545E847C8739}" destId="{DBC3FD9C-E314-4323-9B7D-DDF7E6162B2C}" srcOrd="1" destOrd="0" presId="urn:microsoft.com/office/officeart/2005/8/layout/list1"/>
    <dgm:cxn modelId="{EB162C6E-D199-4894-98F6-3636A334765B}" type="presParOf" srcId="{3444698B-0D58-47B9-B47F-37E96D6D06DF}" destId="{3554B8FF-E8BD-483B-9498-4EA3530F4F9F}" srcOrd="1" destOrd="0" presId="urn:microsoft.com/office/officeart/2005/8/layout/list1"/>
    <dgm:cxn modelId="{38375E45-8E26-456C-AE41-CFC4F7589217}" type="presParOf" srcId="{3444698B-0D58-47B9-B47F-37E96D6D06DF}" destId="{41741120-0049-41B2-92D6-2386613542AF}" srcOrd="2" destOrd="0" presId="urn:microsoft.com/office/officeart/2005/8/layout/list1"/>
    <dgm:cxn modelId="{E7FAE5F7-F145-42B4-A8F0-EEDA74B9B0A7}" type="presParOf" srcId="{3444698B-0D58-47B9-B47F-37E96D6D06DF}" destId="{5D806E26-8ADD-402F-BD75-A028EEB70DAC}" srcOrd="3" destOrd="0" presId="urn:microsoft.com/office/officeart/2005/8/layout/list1"/>
    <dgm:cxn modelId="{4022466A-CC03-444D-B539-125FC1E3D8E9}" type="presParOf" srcId="{3444698B-0D58-47B9-B47F-37E96D6D06DF}" destId="{FBCCF72E-80E2-4564-BD89-6B734344256C}" srcOrd="4" destOrd="0" presId="urn:microsoft.com/office/officeart/2005/8/layout/list1"/>
    <dgm:cxn modelId="{8491B3E2-0CA6-41BA-85F1-707E8F1BFD43}" type="presParOf" srcId="{FBCCF72E-80E2-4564-BD89-6B734344256C}" destId="{B795EA36-CFC4-47D8-93E6-A46071FB32FF}" srcOrd="0" destOrd="0" presId="urn:microsoft.com/office/officeart/2005/8/layout/list1"/>
    <dgm:cxn modelId="{6641BB17-321C-44A9-8F99-1E170DB184D0}" type="presParOf" srcId="{FBCCF72E-80E2-4564-BD89-6B734344256C}" destId="{056C630B-5A70-4AEE-9DAC-BC67ABBF66B0}" srcOrd="1" destOrd="0" presId="urn:microsoft.com/office/officeart/2005/8/layout/list1"/>
    <dgm:cxn modelId="{FA6CF9E6-7308-479C-B20D-6D9359A8D723}" type="presParOf" srcId="{3444698B-0D58-47B9-B47F-37E96D6D06DF}" destId="{5E1413BB-CF05-40FA-B9BB-6016E0409700}" srcOrd="5" destOrd="0" presId="urn:microsoft.com/office/officeart/2005/8/layout/list1"/>
    <dgm:cxn modelId="{AEE94402-D64B-47CC-8D04-ED458AF53BDF}" type="presParOf" srcId="{3444698B-0D58-47B9-B47F-37E96D6D06DF}" destId="{DDA9D4A1-C5A1-44D2-B5D7-1654129DE836}" srcOrd="6"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52D150-5998-4028-91B4-88C6D6E611C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3ED24ECD-BE87-4CB1-B2C3-EC225BC84503}">
      <dgm:prSet phldrT="[Texto]" custT="1"/>
      <dgm:spPr>
        <a:solidFill>
          <a:srgbClr val="003399"/>
        </a:solidFill>
      </dgm:spPr>
      <dgm:t>
        <a:bodyPr/>
        <a:lstStyle/>
        <a:p>
          <a:pPr algn="just"/>
          <a:r>
            <a:rPr lang="es-MX" sz="1800" dirty="0"/>
            <a:t>Nivel 1: Técnico</a:t>
          </a:r>
          <a:endParaRPr lang="es-PE" sz="1800" dirty="0"/>
        </a:p>
      </dgm:t>
    </dgm:pt>
    <dgm:pt modelId="{E7F586E4-FA91-4561-A41C-8FD3325B13E3}" type="parTrans" cxnId="{5E59FE03-3794-4E0C-945C-CFCADCB4F061}">
      <dgm:prSet/>
      <dgm:spPr/>
      <dgm:t>
        <a:bodyPr/>
        <a:lstStyle/>
        <a:p>
          <a:endParaRPr lang="es-PE" sz="1800"/>
        </a:p>
      </dgm:t>
    </dgm:pt>
    <dgm:pt modelId="{518E1B75-20C9-4C1C-96F8-5857750506D2}" type="sibTrans" cxnId="{5E59FE03-3794-4E0C-945C-CFCADCB4F061}">
      <dgm:prSet/>
      <dgm:spPr/>
      <dgm:t>
        <a:bodyPr/>
        <a:lstStyle/>
        <a:p>
          <a:endParaRPr lang="es-PE" sz="1800"/>
        </a:p>
      </dgm:t>
    </dgm:pt>
    <dgm:pt modelId="{AAC65004-BCDF-448D-A926-43DE43A3515B}">
      <dgm:prSet phldrT="[Texto]" custT="1"/>
      <dgm:spPr>
        <a:solidFill>
          <a:srgbClr val="003399"/>
        </a:solidFill>
      </dgm:spPr>
      <dgm:t>
        <a:bodyPr/>
        <a:lstStyle/>
        <a:p>
          <a:pPr algn="just">
            <a:buNone/>
          </a:pPr>
          <a:r>
            <a:rPr lang="es-PE" sz="1800" dirty="0"/>
            <a:t>Nivel 2: Negocio (Fuentes)</a:t>
          </a:r>
        </a:p>
      </dgm:t>
    </dgm:pt>
    <dgm:pt modelId="{FB487AAD-4808-499B-BC3B-D936D19A12C4}" type="parTrans" cxnId="{EB6607C5-92D8-4989-8274-7C843C6D6AE6}">
      <dgm:prSet/>
      <dgm:spPr/>
      <dgm:t>
        <a:bodyPr/>
        <a:lstStyle/>
        <a:p>
          <a:endParaRPr lang="es-PE" sz="1800"/>
        </a:p>
      </dgm:t>
    </dgm:pt>
    <dgm:pt modelId="{6E51D290-82E7-49CA-BDED-0AE5AD6B1A46}" type="sibTrans" cxnId="{EB6607C5-92D8-4989-8274-7C843C6D6AE6}">
      <dgm:prSet/>
      <dgm:spPr/>
      <dgm:t>
        <a:bodyPr/>
        <a:lstStyle/>
        <a:p>
          <a:endParaRPr lang="es-PE" sz="1800"/>
        </a:p>
      </dgm:t>
    </dgm:pt>
    <dgm:pt modelId="{1FD926C8-0656-4EB3-89D1-735EBBF367A1}">
      <dgm:prSet phldrT="[Texto]" custT="1"/>
      <dgm:spPr>
        <a:solidFill>
          <a:srgbClr val="003399"/>
        </a:solidFill>
      </dgm:spPr>
      <dgm:t>
        <a:bodyPr/>
        <a:lstStyle/>
        <a:p>
          <a:pPr algn="just">
            <a:buNone/>
          </a:pPr>
          <a:r>
            <a:rPr lang="es-PE" sz="1800" dirty="0"/>
            <a:t>Nivel 3: Reglas de Calidad</a:t>
          </a:r>
        </a:p>
      </dgm:t>
    </dgm:pt>
    <dgm:pt modelId="{87CAD700-6674-4AF0-9528-A3EA2D6EA940}" type="parTrans" cxnId="{7D86539F-8101-4454-BA3D-CBB628794713}">
      <dgm:prSet/>
      <dgm:spPr/>
      <dgm:t>
        <a:bodyPr/>
        <a:lstStyle/>
        <a:p>
          <a:endParaRPr lang="es-PE" sz="1800"/>
        </a:p>
      </dgm:t>
    </dgm:pt>
    <dgm:pt modelId="{29FDB0A7-26F2-404C-8199-3BF39BC19D99}" type="sibTrans" cxnId="{7D86539F-8101-4454-BA3D-CBB628794713}">
      <dgm:prSet/>
      <dgm:spPr/>
      <dgm:t>
        <a:bodyPr/>
        <a:lstStyle/>
        <a:p>
          <a:endParaRPr lang="es-PE" sz="1800"/>
        </a:p>
      </dgm:t>
    </dgm:pt>
    <dgm:pt modelId="{3444698B-0D58-47B9-B47F-37E96D6D06DF}" type="pres">
      <dgm:prSet presAssocID="{5E52D150-5998-4028-91B4-88C6D6E611C5}" presName="linear" presStyleCnt="0">
        <dgm:presLayoutVars>
          <dgm:dir/>
          <dgm:animLvl val="lvl"/>
          <dgm:resizeHandles val="exact"/>
        </dgm:presLayoutVars>
      </dgm:prSet>
      <dgm:spPr/>
    </dgm:pt>
    <dgm:pt modelId="{31DFF6D3-53B8-45C0-BA21-545E847C8739}" type="pres">
      <dgm:prSet presAssocID="{3ED24ECD-BE87-4CB1-B2C3-EC225BC84503}" presName="parentLin" presStyleCnt="0"/>
      <dgm:spPr/>
    </dgm:pt>
    <dgm:pt modelId="{D0491A5E-BC8F-42ED-AE74-0803351A9D4D}" type="pres">
      <dgm:prSet presAssocID="{3ED24ECD-BE87-4CB1-B2C3-EC225BC84503}" presName="parentLeftMargin" presStyleLbl="node1" presStyleIdx="0" presStyleCnt="3"/>
      <dgm:spPr/>
    </dgm:pt>
    <dgm:pt modelId="{DBC3FD9C-E314-4323-9B7D-DDF7E6162B2C}" type="pres">
      <dgm:prSet presAssocID="{3ED24ECD-BE87-4CB1-B2C3-EC225BC84503}" presName="parentText" presStyleLbl="node1" presStyleIdx="0" presStyleCnt="3" custScaleX="132304">
        <dgm:presLayoutVars>
          <dgm:chMax val="0"/>
          <dgm:bulletEnabled val="1"/>
        </dgm:presLayoutVars>
      </dgm:prSet>
      <dgm:spPr/>
    </dgm:pt>
    <dgm:pt modelId="{3554B8FF-E8BD-483B-9498-4EA3530F4F9F}" type="pres">
      <dgm:prSet presAssocID="{3ED24ECD-BE87-4CB1-B2C3-EC225BC84503}" presName="negativeSpace" presStyleCnt="0"/>
      <dgm:spPr/>
    </dgm:pt>
    <dgm:pt modelId="{41741120-0049-41B2-92D6-2386613542AF}" type="pres">
      <dgm:prSet presAssocID="{3ED24ECD-BE87-4CB1-B2C3-EC225BC84503}" presName="childText" presStyleLbl="conFgAcc1" presStyleIdx="0" presStyleCnt="3">
        <dgm:presLayoutVars>
          <dgm:bulletEnabled val="1"/>
        </dgm:presLayoutVars>
      </dgm:prSet>
      <dgm:spPr/>
    </dgm:pt>
    <dgm:pt modelId="{5D806E26-8ADD-402F-BD75-A028EEB70DAC}" type="pres">
      <dgm:prSet presAssocID="{518E1B75-20C9-4C1C-96F8-5857750506D2}" presName="spaceBetweenRectangles" presStyleCnt="0"/>
      <dgm:spPr/>
    </dgm:pt>
    <dgm:pt modelId="{6B57057F-E025-47D5-B673-0D4A99CD4E66}" type="pres">
      <dgm:prSet presAssocID="{AAC65004-BCDF-448D-A926-43DE43A3515B}" presName="parentLin" presStyleCnt="0"/>
      <dgm:spPr/>
    </dgm:pt>
    <dgm:pt modelId="{70079A3F-9F09-4B2F-8FDD-EBFE95B07D53}" type="pres">
      <dgm:prSet presAssocID="{AAC65004-BCDF-448D-A926-43DE43A3515B}" presName="parentLeftMargin" presStyleLbl="node1" presStyleIdx="0" presStyleCnt="3"/>
      <dgm:spPr/>
    </dgm:pt>
    <dgm:pt modelId="{0D4DA83C-056B-4BB1-9BF9-29537A694BF3}" type="pres">
      <dgm:prSet presAssocID="{AAC65004-BCDF-448D-A926-43DE43A3515B}" presName="parentText" presStyleLbl="node1" presStyleIdx="1" presStyleCnt="3" custScaleX="132304">
        <dgm:presLayoutVars>
          <dgm:chMax val="0"/>
          <dgm:bulletEnabled val="1"/>
        </dgm:presLayoutVars>
      </dgm:prSet>
      <dgm:spPr/>
    </dgm:pt>
    <dgm:pt modelId="{711D2216-C844-41AE-A94F-6AC54CE7F21A}" type="pres">
      <dgm:prSet presAssocID="{AAC65004-BCDF-448D-A926-43DE43A3515B}" presName="negativeSpace" presStyleCnt="0"/>
      <dgm:spPr/>
    </dgm:pt>
    <dgm:pt modelId="{A7876987-67A3-44D3-9E45-705ACD582AA5}" type="pres">
      <dgm:prSet presAssocID="{AAC65004-BCDF-448D-A926-43DE43A3515B}" presName="childText" presStyleLbl="conFgAcc1" presStyleIdx="1" presStyleCnt="3">
        <dgm:presLayoutVars>
          <dgm:bulletEnabled val="1"/>
        </dgm:presLayoutVars>
      </dgm:prSet>
      <dgm:spPr/>
    </dgm:pt>
    <dgm:pt modelId="{FA72211C-9F94-48FA-A6CF-A619FA63AFAE}" type="pres">
      <dgm:prSet presAssocID="{6E51D290-82E7-49CA-BDED-0AE5AD6B1A46}" presName="spaceBetweenRectangles" presStyleCnt="0"/>
      <dgm:spPr/>
    </dgm:pt>
    <dgm:pt modelId="{FBCCF72E-80E2-4564-BD89-6B734344256C}" type="pres">
      <dgm:prSet presAssocID="{1FD926C8-0656-4EB3-89D1-735EBBF367A1}" presName="parentLin" presStyleCnt="0"/>
      <dgm:spPr/>
    </dgm:pt>
    <dgm:pt modelId="{B795EA36-CFC4-47D8-93E6-A46071FB32FF}" type="pres">
      <dgm:prSet presAssocID="{1FD926C8-0656-4EB3-89D1-735EBBF367A1}" presName="parentLeftMargin" presStyleLbl="node1" presStyleIdx="1" presStyleCnt="3"/>
      <dgm:spPr/>
    </dgm:pt>
    <dgm:pt modelId="{056C630B-5A70-4AEE-9DAC-BC67ABBF66B0}" type="pres">
      <dgm:prSet presAssocID="{1FD926C8-0656-4EB3-89D1-735EBBF367A1}" presName="parentText" presStyleLbl="node1" presStyleIdx="2" presStyleCnt="3" custScaleX="132304">
        <dgm:presLayoutVars>
          <dgm:chMax val="0"/>
          <dgm:bulletEnabled val="1"/>
        </dgm:presLayoutVars>
      </dgm:prSet>
      <dgm:spPr/>
    </dgm:pt>
    <dgm:pt modelId="{5E1413BB-CF05-40FA-B9BB-6016E0409700}" type="pres">
      <dgm:prSet presAssocID="{1FD926C8-0656-4EB3-89D1-735EBBF367A1}" presName="negativeSpace" presStyleCnt="0"/>
      <dgm:spPr/>
    </dgm:pt>
    <dgm:pt modelId="{DDA9D4A1-C5A1-44D2-B5D7-1654129DE836}" type="pres">
      <dgm:prSet presAssocID="{1FD926C8-0656-4EB3-89D1-735EBBF367A1}" presName="childText" presStyleLbl="conFgAcc1" presStyleIdx="2" presStyleCnt="3">
        <dgm:presLayoutVars>
          <dgm:bulletEnabled val="1"/>
        </dgm:presLayoutVars>
      </dgm:prSet>
      <dgm:spPr/>
    </dgm:pt>
  </dgm:ptLst>
  <dgm:cxnLst>
    <dgm:cxn modelId="{5E59FE03-3794-4E0C-945C-CFCADCB4F061}" srcId="{5E52D150-5998-4028-91B4-88C6D6E611C5}" destId="{3ED24ECD-BE87-4CB1-B2C3-EC225BC84503}" srcOrd="0" destOrd="0" parTransId="{E7F586E4-FA91-4561-A41C-8FD3325B13E3}" sibTransId="{518E1B75-20C9-4C1C-96F8-5857750506D2}"/>
    <dgm:cxn modelId="{98711D13-FE56-4735-B9E0-3B066A0E302F}" type="presOf" srcId="{1FD926C8-0656-4EB3-89D1-735EBBF367A1}" destId="{056C630B-5A70-4AEE-9DAC-BC67ABBF66B0}" srcOrd="1" destOrd="0" presId="urn:microsoft.com/office/officeart/2005/8/layout/list1"/>
    <dgm:cxn modelId="{52153747-A231-4E61-BC1B-2B46E43B8FAD}" type="presOf" srcId="{AAC65004-BCDF-448D-A926-43DE43A3515B}" destId="{70079A3F-9F09-4B2F-8FDD-EBFE95B07D53}" srcOrd="0" destOrd="0" presId="urn:microsoft.com/office/officeart/2005/8/layout/list1"/>
    <dgm:cxn modelId="{56C6EB4D-DC23-4C5D-BC1F-FA3A68E70E15}" type="presOf" srcId="{5E52D150-5998-4028-91B4-88C6D6E611C5}" destId="{3444698B-0D58-47B9-B47F-37E96D6D06DF}" srcOrd="0" destOrd="0" presId="urn:microsoft.com/office/officeart/2005/8/layout/list1"/>
    <dgm:cxn modelId="{FE50EF76-8752-4089-BF8B-698D99D716DE}" type="presOf" srcId="{3ED24ECD-BE87-4CB1-B2C3-EC225BC84503}" destId="{D0491A5E-BC8F-42ED-AE74-0803351A9D4D}" srcOrd="0" destOrd="0" presId="urn:microsoft.com/office/officeart/2005/8/layout/list1"/>
    <dgm:cxn modelId="{7D86539F-8101-4454-BA3D-CBB628794713}" srcId="{5E52D150-5998-4028-91B4-88C6D6E611C5}" destId="{1FD926C8-0656-4EB3-89D1-735EBBF367A1}" srcOrd="2" destOrd="0" parTransId="{87CAD700-6674-4AF0-9528-A3EA2D6EA940}" sibTransId="{29FDB0A7-26F2-404C-8199-3BF39BC19D99}"/>
    <dgm:cxn modelId="{A3F5EAA9-350C-4FCC-ADA0-8887B6B87737}" type="presOf" srcId="{1FD926C8-0656-4EB3-89D1-735EBBF367A1}" destId="{B795EA36-CFC4-47D8-93E6-A46071FB32FF}" srcOrd="0" destOrd="0" presId="urn:microsoft.com/office/officeart/2005/8/layout/list1"/>
    <dgm:cxn modelId="{EB6607C5-92D8-4989-8274-7C843C6D6AE6}" srcId="{5E52D150-5998-4028-91B4-88C6D6E611C5}" destId="{AAC65004-BCDF-448D-A926-43DE43A3515B}" srcOrd="1" destOrd="0" parTransId="{FB487AAD-4808-499B-BC3B-D936D19A12C4}" sibTransId="{6E51D290-82E7-49CA-BDED-0AE5AD6B1A46}"/>
    <dgm:cxn modelId="{EF7199DD-EF5C-4C6A-BB4A-D4159641D135}" type="presOf" srcId="{3ED24ECD-BE87-4CB1-B2C3-EC225BC84503}" destId="{DBC3FD9C-E314-4323-9B7D-DDF7E6162B2C}" srcOrd="1" destOrd="0" presId="urn:microsoft.com/office/officeart/2005/8/layout/list1"/>
    <dgm:cxn modelId="{785304E4-1425-4D24-839F-283D1A05FB09}" type="presOf" srcId="{AAC65004-BCDF-448D-A926-43DE43A3515B}" destId="{0D4DA83C-056B-4BB1-9BF9-29537A694BF3}" srcOrd="1" destOrd="0" presId="urn:microsoft.com/office/officeart/2005/8/layout/list1"/>
    <dgm:cxn modelId="{79BAF660-8058-4197-9E71-AE51482D8A06}" type="presParOf" srcId="{3444698B-0D58-47B9-B47F-37E96D6D06DF}" destId="{31DFF6D3-53B8-45C0-BA21-545E847C8739}" srcOrd="0" destOrd="0" presId="urn:microsoft.com/office/officeart/2005/8/layout/list1"/>
    <dgm:cxn modelId="{48C1DCC9-A6DF-479F-A96B-092F38EBD292}" type="presParOf" srcId="{31DFF6D3-53B8-45C0-BA21-545E847C8739}" destId="{D0491A5E-BC8F-42ED-AE74-0803351A9D4D}" srcOrd="0" destOrd="0" presId="urn:microsoft.com/office/officeart/2005/8/layout/list1"/>
    <dgm:cxn modelId="{C654EAA8-2E09-40D2-B933-F9C0290F0823}" type="presParOf" srcId="{31DFF6D3-53B8-45C0-BA21-545E847C8739}" destId="{DBC3FD9C-E314-4323-9B7D-DDF7E6162B2C}" srcOrd="1" destOrd="0" presId="urn:microsoft.com/office/officeart/2005/8/layout/list1"/>
    <dgm:cxn modelId="{EB162C6E-D199-4894-98F6-3636A334765B}" type="presParOf" srcId="{3444698B-0D58-47B9-B47F-37E96D6D06DF}" destId="{3554B8FF-E8BD-483B-9498-4EA3530F4F9F}" srcOrd="1" destOrd="0" presId="urn:microsoft.com/office/officeart/2005/8/layout/list1"/>
    <dgm:cxn modelId="{38375E45-8E26-456C-AE41-CFC4F7589217}" type="presParOf" srcId="{3444698B-0D58-47B9-B47F-37E96D6D06DF}" destId="{41741120-0049-41B2-92D6-2386613542AF}" srcOrd="2" destOrd="0" presId="urn:microsoft.com/office/officeart/2005/8/layout/list1"/>
    <dgm:cxn modelId="{E7FAE5F7-F145-42B4-A8F0-EEDA74B9B0A7}" type="presParOf" srcId="{3444698B-0D58-47B9-B47F-37E96D6D06DF}" destId="{5D806E26-8ADD-402F-BD75-A028EEB70DAC}" srcOrd="3" destOrd="0" presId="urn:microsoft.com/office/officeart/2005/8/layout/list1"/>
    <dgm:cxn modelId="{5428F9D0-3EC0-4938-A364-68137ECD809D}" type="presParOf" srcId="{3444698B-0D58-47B9-B47F-37E96D6D06DF}" destId="{6B57057F-E025-47D5-B673-0D4A99CD4E66}" srcOrd="4" destOrd="0" presId="urn:microsoft.com/office/officeart/2005/8/layout/list1"/>
    <dgm:cxn modelId="{61A0E39C-5599-4C17-8B43-EE5E43C6898B}" type="presParOf" srcId="{6B57057F-E025-47D5-B673-0D4A99CD4E66}" destId="{70079A3F-9F09-4B2F-8FDD-EBFE95B07D53}" srcOrd="0" destOrd="0" presId="urn:microsoft.com/office/officeart/2005/8/layout/list1"/>
    <dgm:cxn modelId="{A52BD48F-9A66-4F75-B988-BD8BAE70BB3A}" type="presParOf" srcId="{6B57057F-E025-47D5-B673-0D4A99CD4E66}" destId="{0D4DA83C-056B-4BB1-9BF9-29537A694BF3}" srcOrd="1" destOrd="0" presId="urn:microsoft.com/office/officeart/2005/8/layout/list1"/>
    <dgm:cxn modelId="{C1D26D63-FB68-4BC7-A485-67E4204AE005}" type="presParOf" srcId="{3444698B-0D58-47B9-B47F-37E96D6D06DF}" destId="{711D2216-C844-41AE-A94F-6AC54CE7F21A}" srcOrd="5" destOrd="0" presId="urn:microsoft.com/office/officeart/2005/8/layout/list1"/>
    <dgm:cxn modelId="{9AC681BA-5DB4-431A-BED9-542798A03A06}" type="presParOf" srcId="{3444698B-0D58-47B9-B47F-37E96D6D06DF}" destId="{A7876987-67A3-44D3-9E45-705ACD582AA5}" srcOrd="6" destOrd="0" presId="urn:microsoft.com/office/officeart/2005/8/layout/list1"/>
    <dgm:cxn modelId="{00196F3E-0AB7-4623-B51E-50F4FD259AF2}" type="presParOf" srcId="{3444698B-0D58-47B9-B47F-37E96D6D06DF}" destId="{FA72211C-9F94-48FA-A6CF-A619FA63AFAE}" srcOrd="7" destOrd="0" presId="urn:microsoft.com/office/officeart/2005/8/layout/list1"/>
    <dgm:cxn modelId="{4022466A-CC03-444D-B539-125FC1E3D8E9}" type="presParOf" srcId="{3444698B-0D58-47B9-B47F-37E96D6D06DF}" destId="{FBCCF72E-80E2-4564-BD89-6B734344256C}" srcOrd="8" destOrd="0" presId="urn:microsoft.com/office/officeart/2005/8/layout/list1"/>
    <dgm:cxn modelId="{8491B3E2-0CA6-41BA-85F1-707E8F1BFD43}" type="presParOf" srcId="{FBCCF72E-80E2-4564-BD89-6B734344256C}" destId="{B795EA36-CFC4-47D8-93E6-A46071FB32FF}" srcOrd="0" destOrd="0" presId="urn:microsoft.com/office/officeart/2005/8/layout/list1"/>
    <dgm:cxn modelId="{6641BB17-321C-44A9-8F99-1E170DB184D0}" type="presParOf" srcId="{FBCCF72E-80E2-4564-BD89-6B734344256C}" destId="{056C630B-5A70-4AEE-9DAC-BC67ABBF66B0}" srcOrd="1" destOrd="0" presId="urn:microsoft.com/office/officeart/2005/8/layout/list1"/>
    <dgm:cxn modelId="{FA6CF9E6-7308-479C-B20D-6D9359A8D723}" type="presParOf" srcId="{3444698B-0D58-47B9-B47F-37E96D6D06DF}" destId="{5E1413BB-CF05-40FA-B9BB-6016E0409700}" srcOrd="9" destOrd="0" presId="urn:microsoft.com/office/officeart/2005/8/layout/list1"/>
    <dgm:cxn modelId="{AEE94402-D64B-47CC-8D04-ED458AF53BDF}" type="presParOf" srcId="{3444698B-0D58-47B9-B47F-37E96D6D06DF}" destId="{DDA9D4A1-C5A1-44D2-B5D7-1654129DE836}" srcOrd="10" destOrd="0" presId="urn:microsoft.com/office/officeart/2005/8/layout/list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E366A0-FE0A-413E-8648-DBB3980CFD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F806AE0C-0C43-4476-BA54-48A4CBF60377}">
      <dgm:prSet phldrT="[Texto]" custT="1"/>
      <dgm:spPr>
        <a:solidFill>
          <a:srgbClr val="009999"/>
        </a:solidFill>
      </dgm:spPr>
      <dgm:t>
        <a:bodyPr/>
        <a:lstStyle/>
        <a:p>
          <a:r>
            <a:rPr lang="es-PE" sz="1400" dirty="0"/>
            <a:t>Pre-Producción</a:t>
          </a:r>
        </a:p>
      </dgm:t>
    </dgm:pt>
    <dgm:pt modelId="{87C1167E-3A11-4B89-A3F2-53D1565BE4C4}" type="parTrans" cxnId="{2EF86A1D-D2FB-469B-87D6-E38D7D0B3CFE}">
      <dgm:prSet/>
      <dgm:spPr/>
      <dgm:t>
        <a:bodyPr/>
        <a:lstStyle/>
        <a:p>
          <a:endParaRPr lang="es-PE" sz="1400"/>
        </a:p>
      </dgm:t>
    </dgm:pt>
    <dgm:pt modelId="{B93E7AA3-C234-46F3-BD9F-2ECF395B19F4}" type="sibTrans" cxnId="{2EF86A1D-D2FB-469B-87D6-E38D7D0B3CFE}">
      <dgm:prSet/>
      <dgm:spPr/>
      <dgm:t>
        <a:bodyPr/>
        <a:lstStyle/>
        <a:p>
          <a:endParaRPr lang="es-PE" sz="1400"/>
        </a:p>
      </dgm:t>
    </dgm:pt>
    <dgm:pt modelId="{B2E259F4-DB8A-44F2-A660-33BDF38458FA}">
      <dgm:prSet phldrT="[Texto]" custT="1"/>
      <dgm:spPr>
        <a:solidFill>
          <a:srgbClr val="009999"/>
        </a:solidFill>
      </dgm:spPr>
      <dgm:t>
        <a:bodyPr/>
        <a:lstStyle/>
        <a:p>
          <a:r>
            <a:rPr lang="es-PE" sz="1400" dirty="0"/>
            <a:t>Formato de relevamiento y mapeo para ingesta</a:t>
          </a:r>
        </a:p>
      </dgm:t>
    </dgm:pt>
    <dgm:pt modelId="{7ADDFF7C-D9E6-4265-83BA-577EA2C2642F}" type="parTrans" cxnId="{0944673C-97BA-46ED-82BD-AD2F93E94DE3}">
      <dgm:prSet/>
      <dgm:spPr/>
      <dgm:t>
        <a:bodyPr/>
        <a:lstStyle/>
        <a:p>
          <a:endParaRPr lang="es-PE" sz="1400"/>
        </a:p>
      </dgm:t>
    </dgm:pt>
    <dgm:pt modelId="{6931E490-63C0-4D34-A265-895185C40718}" type="sibTrans" cxnId="{0944673C-97BA-46ED-82BD-AD2F93E94DE3}">
      <dgm:prSet/>
      <dgm:spPr/>
      <dgm:t>
        <a:bodyPr/>
        <a:lstStyle/>
        <a:p>
          <a:endParaRPr lang="es-PE" sz="1400"/>
        </a:p>
      </dgm:t>
    </dgm:pt>
    <dgm:pt modelId="{3D38FFE4-6BA4-43A2-AEEE-035CAACE8DC9}">
      <dgm:prSet phldrT="[Texto]" custT="1"/>
      <dgm:spPr>
        <a:solidFill>
          <a:srgbClr val="009999"/>
        </a:solidFill>
      </dgm:spPr>
      <dgm:t>
        <a:bodyPr/>
        <a:lstStyle/>
        <a:p>
          <a:r>
            <a:rPr lang="es-MX" sz="1400" dirty="0"/>
            <a:t>Registros de los </a:t>
          </a:r>
          <a:r>
            <a:rPr lang="es-MX" sz="1400" dirty="0" err="1"/>
            <a:t>path</a:t>
          </a:r>
          <a:r>
            <a:rPr lang="es-MX" sz="1400" dirty="0"/>
            <a:t> data </a:t>
          </a:r>
          <a:r>
            <a:rPr lang="es-MX" sz="1400" dirty="0" err="1"/>
            <a:t>inventory</a:t>
          </a:r>
          <a:r>
            <a:rPr lang="es-MX" sz="1400" dirty="0"/>
            <a:t> y análisis de equivalencias de datos</a:t>
          </a:r>
          <a:endParaRPr lang="es-PE" sz="1400" dirty="0"/>
        </a:p>
      </dgm:t>
    </dgm:pt>
    <dgm:pt modelId="{7B9DD258-547C-493C-8371-7AA23E34979A}" type="parTrans" cxnId="{2A4D7761-AE78-4AA5-954D-22201DC1215B}">
      <dgm:prSet/>
      <dgm:spPr/>
      <dgm:t>
        <a:bodyPr/>
        <a:lstStyle/>
        <a:p>
          <a:endParaRPr lang="es-PE" sz="1400"/>
        </a:p>
      </dgm:t>
    </dgm:pt>
    <dgm:pt modelId="{FA283D7B-A254-49D8-8ABA-3D35D2991039}" type="sibTrans" cxnId="{2A4D7761-AE78-4AA5-954D-22201DC1215B}">
      <dgm:prSet/>
      <dgm:spPr/>
      <dgm:t>
        <a:bodyPr/>
        <a:lstStyle/>
        <a:p>
          <a:endParaRPr lang="es-PE" sz="1400"/>
        </a:p>
      </dgm:t>
    </dgm:pt>
    <dgm:pt modelId="{78FB1F25-CAAC-447A-A51A-B304BD76D52D}">
      <dgm:prSet phldrT="[Texto]" custT="1"/>
      <dgm:spPr>
        <a:solidFill>
          <a:srgbClr val="009999"/>
        </a:solidFill>
      </dgm:spPr>
      <dgm:t>
        <a:bodyPr/>
        <a:lstStyle/>
        <a:p>
          <a:r>
            <a:rPr lang="es-PE" sz="1400" dirty="0"/>
            <a:t>Diccionario de datos</a:t>
          </a:r>
        </a:p>
      </dgm:t>
    </dgm:pt>
    <dgm:pt modelId="{34783CB4-9296-4C33-B49B-3C0E5CB9C88C}" type="parTrans" cxnId="{9B17A055-29A4-4308-98B6-A412456F7166}">
      <dgm:prSet/>
      <dgm:spPr/>
      <dgm:t>
        <a:bodyPr/>
        <a:lstStyle/>
        <a:p>
          <a:endParaRPr lang="es-PE" sz="1400"/>
        </a:p>
      </dgm:t>
    </dgm:pt>
    <dgm:pt modelId="{60F4AC9D-5C37-43ED-B1A6-62209BEBA5AE}" type="sibTrans" cxnId="{9B17A055-29A4-4308-98B6-A412456F7166}">
      <dgm:prSet/>
      <dgm:spPr/>
      <dgm:t>
        <a:bodyPr/>
        <a:lstStyle/>
        <a:p>
          <a:endParaRPr lang="es-PE" sz="1400"/>
        </a:p>
      </dgm:t>
    </dgm:pt>
    <dgm:pt modelId="{E7C5A65F-FF9E-418F-8B23-830451A1E094}">
      <dgm:prSet phldrT="[Texto]" custT="1"/>
      <dgm:spPr>
        <a:solidFill>
          <a:srgbClr val="009999"/>
        </a:solidFill>
      </dgm:spPr>
      <dgm:t>
        <a:bodyPr/>
        <a:lstStyle/>
        <a:p>
          <a:r>
            <a:rPr lang="es-PE" sz="1400" dirty="0"/>
            <a:t>Definición de reglas de calidad</a:t>
          </a:r>
        </a:p>
      </dgm:t>
    </dgm:pt>
    <dgm:pt modelId="{BF59044A-F22A-4B34-ABB7-036E3EF06C3E}" type="parTrans" cxnId="{7C671748-4E47-4B4B-94C5-261292F7B21B}">
      <dgm:prSet/>
      <dgm:spPr/>
      <dgm:t>
        <a:bodyPr/>
        <a:lstStyle/>
        <a:p>
          <a:endParaRPr lang="es-PE" sz="1400"/>
        </a:p>
      </dgm:t>
    </dgm:pt>
    <dgm:pt modelId="{55CDAF96-B3A8-46A5-AF16-079D0A69ED89}" type="sibTrans" cxnId="{7C671748-4E47-4B4B-94C5-261292F7B21B}">
      <dgm:prSet/>
      <dgm:spPr/>
      <dgm:t>
        <a:bodyPr/>
        <a:lstStyle/>
        <a:p>
          <a:endParaRPr lang="es-PE" sz="1400"/>
        </a:p>
      </dgm:t>
    </dgm:pt>
    <dgm:pt modelId="{E3BA4781-8EBA-415C-8CFF-0B2B77A90663}">
      <dgm:prSet phldrT="[Texto]" custT="1"/>
      <dgm:spPr>
        <a:solidFill>
          <a:srgbClr val="009999"/>
        </a:solidFill>
      </dgm:spPr>
      <dgm:t>
        <a:bodyPr/>
        <a:lstStyle/>
        <a:p>
          <a:r>
            <a:rPr lang="es-PE" sz="1400" dirty="0"/>
            <a:t>Elaboración de matriz de accesos Unity Catalog Databricks</a:t>
          </a:r>
        </a:p>
      </dgm:t>
    </dgm:pt>
    <dgm:pt modelId="{D75CDB28-D6FB-41D0-8EE1-9A7E6B300E3B}" type="parTrans" cxnId="{66FE88E5-FAF0-4D3F-A763-7312A2EE15A5}">
      <dgm:prSet/>
      <dgm:spPr/>
      <dgm:t>
        <a:bodyPr/>
        <a:lstStyle/>
        <a:p>
          <a:endParaRPr lang="es-PE" sz="1400"/>
        </a:p>
      </dgm:t>
    </dgm:pt>
    <dgm:pt modelId="{7EC4B0D5-C55E-4FFD-BDF2-C7CE1962E2C1}" type="sibTrans" cxnId="{66FE88E5-FAF0-4D3F-A763-7312A2EE15A5}">
      <dgm:prSet/>
      <dgm:spPr/>
      <dgm:t>
        <a:bodyPr/>
        <a:lstStyle/>
        <a:p>
          <a:endParaRPr lang="es-PE" sz="1400"/>
        </a:p>
      </dgm:t>
    </dgm:pt>
    <dgm:pt modelId="{B732A281-5EFE-4609-A5B7-CA9807283835}" type="pres">
      <dgm:prSet presAssocID="{A0E366A0-FE0A-413E-8648-DBB3980CFD14}" presName="hierChild1" presStyleCnt="0">
        <dgm:presLayoutVars>
          <dgm:orgChart val="1"/>
          <dgm:chPref val="1"/>
          <dgm:dir/>
          <dgm:animOne val="branch"/>
          <dgm:animLvl val="lvl"/>
          <dgm:resizeHandles/>
        </dgm:presLayoutVars>
      </dgm:prSet>
      <dgm:spPr/>
    </dgm:pt>
    <dgm:pt modelId="{A9BB9323-E6F0-442E-80A4-C34E475E9028}" type="pres">
      <dgm:prSet presAssocID="{F806AE0C-0C43-4476-BA54-48A4CBF60377}" presName="hierRoot1" presStyleCnt="0">
        <dgm:presLayoutVars>
          <dgm:hierBranch val="init"/>
        </dgm:presLayoutVars>
      </dgm:prSet>
      <dgm:spPr/>
    </dgm:pt>
    <dgm:pt modelId="{45FABAFD-2D2A-4FB4-99E0-48395B8C8554}" type="pres">
      <dgm:prSet presAssocID="{F806AE0C-0C43-4476-BA54-48A4CBF60377}" presName="rootComposite1" presStyleCnt="0"/>
      <dgm:spPr/>
    </dgm:pt>
    <dgm:pt modelId="{973ED5B3-12DA-4A3F-8BD7-BB0ED78F8DDD}" type="pres">
      <dgm:prSet presAssocID="{F806AE0C-0C43-4476-BA54-48A4CBF60377}" presName="rootText1" presStyleLbl="node0" presStyleIdx="0" presStyleCnt="1">
        <dgm:presLayoutVars>
          <dgm:chPref val="3"/>
        </dgm:presLayoutVars>
      </dgm:prSet>
      <dgm:spPr/>
    </dgm:pt>
    <dgm:pt modelId="{A71EDE1A-A684-47AA-8494-1EA13466415C}" type="pres">
      <dgm:prSet presAssocID="{F806AE0C-0C43-4476-BA54-48A4CBF60377}" presName="rootConnector1" presStyleLbl="node1" presStyleIdx="0" presStyleCnt="0"/>
      <dgm:spPr/>
    </dgm:pt>
    <dgm:pt modelId="{470A1AAD-E86B-4C0B-8BFC-5697F79B6CFE}" type="pres">
      <dgm:prSet presAssocID="{F806AE0C-0C43-4476-BA54-48A4CBF60377}" presName="hierChild2" presStyleCnt="0"/>
      <dgm:spPr/>
    </dgm:pt>
    <dgm:pt modelId="{5B2ED020-D078-4EF1-9B69-3319175DB247}" type="pres">
      <dgm:prSet presAssocID="{7ADDFF7C-D9E6-4265-83BA-577EA2C2642F}" presName="Name37" presStyleLbl="parChTrans1D2" presStyleIdx="0" presStyleCnt="5"/>
      <dgm:spPr/>
    </dgm:pt>
    <dgm:pt modelId="{2149361A-325B-493D-8F48-B9DFFB25B942}" type="pres">
      <dgm:prSet presAssocID="{B2E259F4-DB8A-44F2-A660-33BDF38458FA}" presName="hierRoot2" presStyleCnt="0">
        <dgm:presLayoutVars>
          <dgm:hierBranch val="init"/>
        </dgm:presLayoutVars>
      </dgm:prSet>
      <dgm:spPr/>
    </dgm:pt>
    <dgm:pt modelId="{EB2E1491-609A-4642-9A68-0EC4E1B33000}" type="pres">
      <dgm:prSet presAssocID="{B2E259F4-DB8A-44F2-A660-33BDF38458FA}" presName="rootComposite" presStyleCnt="0"/>
      <dgm:spPr/>
    </dgm:pt>
    <dgm:pt modelId="{F893B5C8-4BE4-497A-AE33-5930B73E1927}" type="pres">
      <dgm:prSet presAssocID="{B2E259F4-DB8A-44F2-A660-33BDF38458FA}" presName="rootText" presStyleLbl="node2" presStyleIdx="0" presStyleCnt="5">
        <dgm:presLayoutVars>
          <dgm:chPref val="3"/>
        </dgm:presLayoutVars>
      </dgm:prSet>
      <dgm:spPr/>
    </dgm:pt>
    <dgm:pt modelId="{E6704D7D-7BD4-4C26-8B0C-BD188B2010F8}" type="pres">
      <dgm:prSet presAssocID="{B2E259F4-DB8A-44F2-A660-33BDF38458FA}" presName="rootConnector" presStyleLbl="node2" presStyleIdx="0" presStyleCnt="5"/>
      <dgm:spPr/>
    </dgm:pt>
    <dgm:pt modelId="{513D5AB9-0808-4029-AAF2-D13D44C34D66}" type="pres">
      <dgm:prSet presAssocID="{B2E259F4-DB8A-44F2-A660-33BDF38458FA}" presName="hierChild4" presStyleCnt="0"/>
      <dgm:spPr/>
    </dgm:pt>
    <dgm:pt modelId="{51E925C0-1B0F-483B-AF3A-09CDE1003EE9}" type="pres">
      <dgm:prSet presAssocID="{B2E259F4-DB8A-44F2-A660-33BDF38458FA}" presName="hierChild5" presStyleCnt="0"/>
      <dgm:spPr/>
    </dgm:pt>
    <dgm:pt modelId="{9BE6A244-7441-4699-BA40-6FF473AC95F1}" type="pres">
      <dgm:prSet presAssocID="{7B9DD258-547C-493C-8371-7AA23E34979A}" presName="Name37" presStyleLbl="parChTrans1D2" presStyleIdx="1" presStyleCnt="5"/>
      <dgm:spPr/>
    </dgm:pt>
    <dgm:pt modelId="{473888BD-786E-401F-9AC2-B794BB5A46AB}" type="pres">
      <dgm:prSet presAssocID="{3D38FFE4-6BA4-43A2-AEEE-035CAACE8DC9}" presName="hierRoot2" presStyleCnt="0">
        <dgm:presLayoutVars>
          <dgm:hierBranch val="init"/>
        </dgm:presLayoutVars>
      </dgm:prSet>
      <dgm:spPr/>
    </dgm:pt>
    <dgm:pt modelId="{D1FF19A2-5BAB-4998-A863-CE5BE62FBAD1}" type="pres">
      <dgm:prSet presAssocID="{3D38FFE4-6BA4-43A2-AEEE-035CAACE8DC9}" presName="rootComposite" presStyleCnt="0"/>
      <dgm:spPr/>
    </dgm:pt>
    <dgm:pt modelId="{83099111-BD0B-477D-BDE1-988F5649BCB5}" type="pres">
      <dgm:prSet presAssocID="{3D38FFE4-6BA4-43A2-AEEE-035CAACE8DC9}" presName="rootText" presStyleLbl="node2" presStyleIdx="1" presStyleCnt="5">
        <dgm:presLayoutVars>
          <dgm:chPref val="3"/>
        </dgm:presLayoutVars>
      </dgm:prSet>
      <dgm:spPr/>
    </dgm:pt>
    <dgm:pt modelId="{25EB5FBF-7F46-4EEA-8F9D-07109E222F83}" type="pres">
      <dgm:prSet presAssocID="{3D38FFE4-6BA4-43A2-AEEE-035CAACE8DC9}" presName="rootConnector" presStyleLbl="node2" presStyleIdx="1" presStyleCnt="5"/>
      <dgm:spPr/>
    </dgm:pt>
    <dgm:pt modelId="{74466EAE-ED43-4E06-88B3-36A889C697F8}" type="pres">
      <dgm:prSet presAssocID="{3D38FFE4-6BA4-43A2-AEEE-035CAACE8DC9}" presName="hierChild4" presStyleCnt="0"/>
      <dgm:spPr/>
    </dgm:pt>
    <dgm:pt modelId="{D42DC16B-9D9A-43A9-8328-68945CDFC286}" type="pres">
      <dgm:prSet presAssocID="{3D38FFE4-6BA4-43A2-AEEE-035CAACE8DC9}" presName="hierChild5" presStyleCnt="0"/>
      <dgm:spPr/>
    </dgm:pt>
    <dgm:pt modelId="{934367BA-4EB5-4A8C-B75E-2FFBCE1CFAC9}" type="pres">
      <dgm:prSet presAssocID="{34783CB4-9296-4C33-B49B-3C0E5CB9C88C}" presName="Name37" presStyleLbl="parChTrans1D2" presStyleIdx="2" presStyleCnt="5"/>
      <dgm:spPr/>
    </dgm:pt>
    <dgm:pt modelId="{7BF559C3-1091-4176-A469-0EA91D3DC9FF}" type="pres">
      <dgm:prSet presAssocID="{78FB1F25-CAAC-447A-A51A-B304BD76D52D}" presName="hierRoot2" presStyleCnt="0">
        <dgm:presLayoutVars>
          <dgm:hierBranch val="init"/>
        </dgm:presLayoutVars>
      </dgm:prSet>
      <dgm:spPr/>
    </dgm:pt>
    <dgm:pt modelId="{8E5973B7-A066-448A-AC8E-262878CCA629}" type="pres">
      <dgm:prSet presAssocID="{78FB1F25-CAAC-447A-A51A-B304BD76D52D}" presName="rootComposite" presStyleCnt="0"/>
      <dgm:spPr/>
    </dgm:pt>
    <dgm:pt modelId="{B3357C74-ADFC-4DAE-9B34-DD9154FB0E62}" type="pres">
      <dgm:prSet presAssocID="{78FB1F25-CAAC-447A-A51A-B304BD76D52D}" presName="rootText" presStyleLbl="node2" presStyleIdx="2" presStyleCnt="5">
        <dgm:presLayoutVars>
          <dgm:chPref val="3"/>
        </dgm:presLayoutVars>
      </dgm:prSet>
      <dgm:spPr/>
    </dgm:pt>
    <dgm:pt modelId="{8ABD5680-8714-40E0-87E6-B241C45F9800}" type="pres">
      <dgm:prSet presAssocID="{78FB1F25-CAAC-447A-A51A-B304BD76D52D}" presName="rootConnector" presStyleLbl="node2" presStyleIdx="2" presStyleCnt="5"/>
      <dgm:spPr/>
    </dgm:pt>
    <dgm:pt modelId="{A8AB408D-1C19-4D69-AD79-BC9386087D57}" type="pres">
      <dgm:prSet presAssocID="{78FB1F25-CAAC-447A-A51A-B304BD76D52D}" presName="hierChild4" presStyleCnt="0"/>
      <dgm:spPr/>
    </dgm:pt>
    <dgm:pt modelId="{555B40D3-69A4-4D73-89B7-BA913D078CF8}" type="pres">
      <dgm:prSet presAssocID="{78FB1F25-CAAC-447A-A51A-B304BD76D52D}" presName="hierChild5" presStyleCnt="0"/>
      <dgm:spPr/>
    </dgm:pt>
    <dgm:pt modelId="{F0046BBF-9E1B-462D-9B36-80D688F8A8D2}" type="pres">
      <dgm:prSet presAssocID="{BF59044A-F22A-4B34-ABB7-036E3EF06C3E}" presName="Name37" presStyleLbl="parChTrans1D2" presStyleIdx="3" presStyleCnt="5"/>
      <dgm:spPr/>
    </dgm:pt>
    <dgm:pt modelId="{D8BFD4D3-F4B0-4323-A7DD-2C1B15E0631A}" type="pres">
      <dgm:prSet presAssocID="{E7C5A65F-FF9E-418F-8B23-830451A1E094}" presName="hierRoot2" presStyleCnt="0">
        <dgm:presLayoutVars>
          <dgm:hierBranch val="init"/>
        </dgm:presLayoutVars>
      </dgm:prSet>
      <dgm:spPr/>
    </dgm:pt>
    <dgm:pt modelId="{9F143FDF-4B8E-417F-A4DC-89804344EE23}" type="pres">
      <dgm:prSet presAssocID="{E7C5A65F-FF9E-418F-8B23-830451A1E094}" presName="rootComposite" presStyleCnt="0"/>
      <dgm:spPr/>
    </dgm:pt>
    <dgm:pt modelId="{C2CBDC68-244A-469B-9172-49EA35CF49E3}" type="pres">
      <dgm:prSet presAssocID="{E7C5A65F-FF9E-418F-8B23-830451A1E094}" presName="rootText" presStyleLbl="node2" presStyleIdx="3" presStyleCnt="5">
        <dgm:presLayoutVars>
          <dgm:chPref val="3"/>
        </dgm:presLayoutVars>
      </dgm:prSet>
      <dgm:spPr/>
    </dgm:pt>
    <dgm:pt modelId="{0A0FF115-E4E8-4C44-851D-26ABD045522F}" type="pres">
      <dgm:prSet presAssocID="{E7C5A65F-FF9E-418F-8B23-830451A1E094}" presName="rootConnector" presStyleLbl="node2" presStyleIdx="3" presStyleCnt="5"/>
      <dgm:spPr/>
    </dgm:pt>
    <dgm:pt modelId="{226D399E-3C0E-4469-9D38-5D20B7B1F68D}" type="pres">
      <dgm:prSet presAssocID="{E7C5A65F-FF9E-418F-8B23-830451A1E094}" presName="hierChild4" presStyleCnt="0"/>
      <dgm:spPr/>
    </dgm:pt>
    <dgm:pt modelId="{7B1DC5DE-F479-4EFC-B2F3-570CF390BDA4}" type="pres">
      <dgm:prSet presAssocID="{E7C5A65F-FF9E-418F-8B23-830451A1E094}" presName="hierChild5" presStyleCnt="0"/>
      <dgm:spPr/>
    </dgm:pt>
    <dgm:pt modelId="{15391F0E-EEA9-4D4B-B406-7091E9058C41}" type="pres">
      <dgm:prSet presAssocID="{D75CDB28-D6FB-41D0-8EE1-9A7E6B300E3B}" presName="Name37" presStyleLbl="parChTrans1D2" presStyleIdx="4" presStyleCnt="5"/>
      <dgm:spPr/>
    </dgm:pt>
    <dgm:pt modelId="{AB495404-3949-4A8E-9080-B96DBBAC2F5C}" type="pres">
      <dgm:prSet presAssocID="{E3BA4781-8EBA-415C-8CFF-0B2B77A90663}" presName="hierRoot2" presStyleCnt="0">
        <dgm:presLayoutVars>
          <dgm:hierBranch val="init"/>
        </dgm:presLayoutVars>
      </dgm:prSet>
      <dgm:spPr/>
    </dgm:pt>
    <dgm:pt modelId="{D5B438E7-7104-473C-91DC-825321147F03}" type="pres">
      <dgm:prSet presAssocID="{E3BA4781-8EBA-415C-8CFF-0B2B77A90663}" presName="rootComposite" presStyleCnt="0"/>
      <dgm:spPr/>
    </dgm:pt>
    <dgm:pt modelId="{C46CDA02-76D0-4269-AA5D-60DBD9C508E8}" type="pres">
      <dgm:prSet presAssocID="{E3BA4781-8EBA-415C-8CFF-0B2B77A90663}" presName="rootText" presStyleLbl="node2" presStyleIdx="4" presStyleCnt="5">
        <dgm:presLayoutVars>
          <dgm:chPref val="3"/>
        </dgm:presLayoutVars>
      </dgm:prSet>
      <dgm:spPr/>
    </dgm:pt>
    <dgm:pt modelId="{DC76F0B2-8B05-4150-A094-E86ACBDD0B65}" type="pres">
      <dgm:prSet presAssocID="{E3BA4781-8EBA-415C-8CFF-0B2B77A90663}" presName="rootConnector" presStyleLbl="node2" presStyleIdx="4" presStyleCnt="5"/>
      <dgm:spPr/>
    </dgm:pt>
    <dgm:pt modelId="{C23BB63D-5EEC-4ED3-A223-8FEBAAD9D388}" type="pres">
      <dgm:prSet presAssocID="{E3BA4781-8EBA-415C-8CFF-0B2B77A90663}" presName="hierChild4" presStyleCnt="0"/>
      <dgm:spPr/>
    </dgm:pt>
    <dgm:pt modelId="{8F66F564-D2F1-4419-B7D8-31C1117927F4}" type="pres">
      <dgm:prSet presAssocID="{E3BA4781-8EBA-415C-8CFF-0B2B77A90663}" presName="hierChild5" presStyleCnt="0"/>
      <dgm:spPr/>
    </dgm:pt>
    <dgm:pt modelId="{267E7187-7D79-4325-B04F-274047083124}" type="pres">
      <dgm:prSet presAssocID="{F806AE0C-0C43-4476-BA54-48A4CBF60377}" presName="hierChild3" presStyleCnt="0"/>
      <dgm:spPr/>
    </dgm:pt>
  </dgm:ptLst>
  <dgm:cxnLst>
    <dgm:cxn modelId="{1FAEDD08-52F7-44B9-9F10-62D46EB4755F}" type="presOf" srcId="{7B9DD258-547C-493C-8371-7AA23E34979A}" destId="{9BE6A244-7441-4699-BA40-6FF473AC95F1}" srcOrd="0" destOrd="0" presId="urn:microsoft.com/office/officeart/2005/8/layout/orgChart1"/>
    <dgm:cxn modelId="{D9804214-3190-46A6-8ADD-47FEDBA665BF}" type="presOf" srcId="{B2E259F4-DB8A-44F2-A660-33BDF38458FA}" destId="{E6704D7D-7BD4-4C26-8B0C-BD188B2010F8}" srcOrd="1" destOrd="0" presId="urn:microsoft.com/office/officeart/2005/8/layout/orgChart1"/>
    <dgm:cxn modelId="{181DCD1A-98CD-450F-9931-41B43F461672}" type="presOf" srcId="{78FB1F25-CAAC-447A-A51A-B304BD76D52D}" destId="{8ABD5680-8714-40E0-87E6-B241C45F9800}" srcOrd="1" destOrd="0" presId="urn:microsoft.com/office/officeart/2005/8/layout/orgChart1"/>
    <dgm:cxn modelId="{2EF86A1D-D2FB-469B-87D6-E38D7D0B3CFE}" srcId="{A0E366A0-FE0A-413E-8648-DBB3980CFD14}" destId="{F806AE0C-0C43-4476-BA54-48A4CBF60377}" srcOrd="0" destOrd="0" parTransId="{87C1167E-3A11-4B89-A3F2-53D1565BE4C4}" sibTransId="{B93E7AA3-C234-46F3-BD9F-2ECF395B19F4}"/>
    <dgm:cxn modelId="{41C7F027-2E09-403D-9FB2-74E6DC7014BD}" type="presOf" srcId="{E7C5A65F-FF9E-418F-8B23-830451A1E094}" destId="{C2CBDC68-244A-469B-9172-49EA35CF49E3}" srcOrd="0" destOrd="0" presId="urn:microsoft.com/office/officeart/2005/8/layout/orgChart1"/>
    <dgm:cxn modelId="{AA0E2336-B68D-4D1B-B1E1-C3DC33053C7D}" type="presOf" srcId="{34783CB4-9296-4C33-B49B-3C0E5CB9C88C}" destId="{934367BA-4EB5-4A8C-B75E-2FFBCE1CFAC9}" srcOrd="0" destOrd="0" presId="urn:microsoft.com/office/officeart/2005/8/layout/orgChart1"/>
    <dgm:cxn modelId="{0944673C-97BA-46ED-82BD-AD2F93E94DE3}" srcId="{F806AE0C-0C43-4476-BA54-48A4CBF60377}" destId="{B2E259F4-DB8A-44F2-A660-33BDF38458FA}" srcOrd="0" destOrd="0" parTransId="{7ADDFF7C-D9E6-4265-83BA-577EA2C2642F}" sibTransId="{6931E490-63C0-4D34-A265-895185C40718}"/>
    <dgm:cxn modelId="{2A4D7761-AE78-4AA5-954D-22201DC1215B}" srcId="{F806AE0C-0C43-4476-BA54-48A4CBF60377}" destId="{3D38FFE4-6BA4-43A2-AEEE-035CAACE8DC9}" srcOrd="1" destOrd="0" parTransId="{7B9DD258-547C-493C-8371-7AA23E34979A}" sibTransId="{FA283D7B-A254-49D8-8ABA-3D35D2991039}"/>
    <dgm:cxn modelId="{082DD643-6CDF-458E-A4C1-D5B7DEE3D020}" type="presOf" srcId="{78FB1F25-CAAC-447A-A51A-B304BD76D52D}" destId="{B3357C74-ADFC-4DAE-9B34-DD9154FB0E62}" srcOrd="0" destOrd="0" presId="urn:microsoft.com/office/officeart/2005/8/layout/orgChart1"/>
    <dgm:cxn modelId="{7C671748-4E47-4B4B-94C5-261292F7B21B}" srcId="{F806AE0C-0C43-4476-BA54-48A4CBF60377}" destId="{E7C5A65F-FF9E-418F-8B23-830451A1E094}" srcOrd="3" destOrd="0" parTransId="{BF59044A-F22A-4B34-ABB7-036E3EF06C3E}" sibTransId="{55CDAF96-B3A8-46A5-AF16-079D0A69ED89}"/>
    <dgm:cxn modelId="{324DC251-EF2F-45AE-82B1-C31300C40CA2}" type="presOf" srcId="{E7C5A65F-FF9E-418F-8B23-830451A1E094}" destId="{0A0FF115-E4E8-4C44-851D-26ABD045522F}" srcOrd="1" destOrd="0" presId="urn:microsoft.com/office/officeart/2005/8/layout/orgChart1"/>
    <dgm:cxn modelId="{9B17A055-29A4-4308-98B6-A412456F7166}" srcId="{F806AE0C-0C43-4476-BA54-48A4CBF60377}" destId="{78FB1F25-CAAC-447A-A51A-B304BD76D52D}" srcOrd="2" destOrd="0" parTransId="{34783CB4-9296-4C33-B49B-3C0E5CB9C88C}" sibTransId="{60F4AC9D-5C37-43ED-B1A6-62209BEBA5AE}"/>
    <dgm:cxn modelId="{E663AA77-E753-40C7-B28A-E1D5950C80CD}" type="presOf" srcId="{D75CDB28-D6FB-41D0-8EE1-9A7E6B300E3B}" destId="{15391F0E-EEA9-4D4B-B406-7091E9058C41}" srcOrd="0" destOrd="0" presId="urn:microsoft.com/office/officeart/2005/8/layout/orgChart1"/>
    <dgm:cxn modelId="{23BB3458-606F-4C95-B6C1-93857EE07777}" type="presOf" srcId="{BF59044A-F22A-4B34-ABB7-036E3EF06C3E}" destId="{F0046BBF-9E1B-462D-9B36-80D688F8A8D2}" srcOrd="0" destOrd="0" presId="urn:microsoft.com/office/officeart/2005/8/layout/orgChart1"/>
    <dgm:cxn modelId="{D9310659-286E-4457-A89A-326A34C35FDD}" type="presOf" srcId="{3D38FFE4-6BA4-43A2-AEEE-035CAACE8DC9}" destId="{25EB5FBF-7F46-4EEA-8F9D-07109E222F83}" srcOrd="1" destOrd="0" presId="urn:microsoft.com/office/officeart/2005/8/layout/orgChart1"/>
    <dgm:cxn modelId="{E70F1A7D-BA6B-45C7-B793-096900A04914}" type="presOf" srcId="{E3BA4781-8EBA-415C-8CFF-0B2B77A90663}" destId="{C46CDA02-76D0-4269-AA5D-60DBD9C508E8}" srcOrd="0" destOrd="0" presId="urn:microsoft.com/office/officeart/2005/8/layout/orgChart1"/>
    <dgm:cxn modelId="{11EE2181-3529-4B63-A827-19EE46A6B959}" type="presOf" srcId="{7ADDFF7C-D9E6-4265-83BA-577EA2C2642F}" destId="{5B2ED020-D078-4EF1-9B69-3319175DB247}" srcOrd="0" destOrd="0" presId="urn:microsoft.com/office/officeart/2005/8/layout/orgChart1"/>
    <dgm:cxn modelId="{17AC7C95-8111-49AB-A811-9520163C86A2}" type="presOf" srcId="{3D38FFE4-6BA4-43A2-AEEE-035CAACE8DC9}" destId="{83099111-BD0B-477D-BDE1-988F5649BCB5}" srcOrd="0" destOrd="0" presId="urn:microsoft.com/office/officeart/2005/8/layout/orgChart1"/>
    <dgm:cxn modelId="{7C845398-F229-4364-8D49-A70B51786818}" type="presOf" srcId="{A0E366A0-FE0A-413E-8648-DBB3980CFD14}" destId="{B732A281-5EFE-4609-A5B7-CA9807283835}" srcOrd="0" destOrd="0" presId="urn:microsoft.com/office/officeart/2005/8/layout/orgChart1"/>
    <dgm:cxn modelId="{B127E8B7-EECC-473F-950C-46B35B5D05E4}" type="presOf" srcId="{B2E259F4-DB8A-44F2-A660-33BDF38458FA}" destId="{F893B5C8-4BE4-497A-AE33-5930B73E1927}" srcOrd="0" destOrd="0" presId="urn:microsoft.com/office/officeart/2005/8/layout/orgChart1"/>
    <dgm:cxn modelId="{66FE88E5-FAF0-4D3F-A763-7312A2EE15A5}" srcId="{F806AE0C-0C43-4476-BA54-48A4CBF60377}" destId="{E3BA4781-8EBA-415C-8CFF-0B2B77A90663}" srcOrd="4" destOrd="0" parTransId="{D75CDB28-D6FB-41D0-8EE1-9A7E6B300E3B}" sibTransId="{7EC4B0D5-C55E-4FFD-BDF2-C7CE1962E2C1}"/>
    <dgm:cxn modelId="{B450E2EE-E4B1-4C48-A14D-42F13C01171F}" type="presOf" srcId="{F806AE0C-0C43-4476-BA54-48A4CBF60377}" destId="{973ED5B3-12DA-4A3F-8BD7-BB0ED78F8DDD}" srcOrd="0" destOrd="0" presId="urn:microsoft.com/office/officeart/2005/8/layout/orgChart1"/>
    <dgm:cxn modelId="{7D59C8F9-8898-4628-B546-9328A6AD0226}" type="presOf" srcId="{E3BA4781-8EBA-415C-8CFF-0B2B77A90663}" destId="{DC76F0B2-8B05-4150-A094-E86ACBDD0B65}" srcOrd="1" destOrd="0" presId="urn:microsoft.com/office/officeart/2005/8/layout/orgChart1"/>
    <dgm:cxn modelId="{D0F3E7FA-9327-44B5-ABF0-38094C1CB55D}" type="presOf" srcId="{F806AE0C-0C43-4476-BA54-48A4CBF60377}" destId="{A71EDE1A-A684-47AA-8494-1EA13466415C}" srcOrd="1" destOrd="0" presId="urn:microsoft.com/office/officeart/2005/8/layout/orgChart1"/>
    <dgm:cxn modelId="{4A61B5D5-0F18-41EE-901A-1DF14FAF1F73}" type="presParOf" srcId="{B732A281-5EFE-4609-A5B7-CA9807283835}" destId="{A9BB9323-E6F0-442E-80A4-C34E475E9028}" srcOrd="0" destOrd="0" presId="urn:microsoft.com/office/officeart/2005/8/layout/orgChart1"/>
    <dgm:cxn modelId="{6FF651FC-EB8F-4885-B11F-66E08E9A31A0}" type="presParOf" srcId="{A9BB9323-E6F0-442E-80A4-C34E475E9028}" destId="{45FABAFD-2D2A-4FB4-99E0-48395B8C8554}" srcOrd="0" destOrd="0" presId="urn:microsoft.com/office/officeart/2005/8/layout/orgChart1"/>
    <dgm:cxn modelId="{2B337E91-ACCE-42B9-BB71-2D2B2B1F0866}" type="presParOf" srcId="{45FABAFD-2D2A-4FB4-99E0-48395B8C8554}" destId="{973ED5B3-12DA-4A3F-8BD7-BB0ED78F8DDD}" srcOrd="0" destOrd="0" presId="urn:microsoft.com/office/officeart/2005/8/layout/orgChart1"/>
    <dgm:cxn modelId="{2D7A1027-B793-44D7-B832-CB2D4F045771}" type="presParOf" srcId="{45FABAFD-2D2A-4FB4-99E0-48395B8C8554}" destId="{A71EDE1A-A684-47AA-8494-1EA13466415C}" srcOrd="1" destOrd="0" presId="urn:microsoft.com/office/officeart/2005/8/layout/orgChart1"/>
    <dgm:cxn modelId="{C11EB15D-D24A-4D14-81D1-1B4F5D0B99C0}" type="presParOf" srcId="{A9BB9323-E6F0-442E-80A4-C34E475E9028}" destId="{470A1AAD-E86B-4C0B-8BFC-5697F79B6CFE}" srcOrd="1" destOrd="0" presId="urn:microsoft.com/office/officeart/2005/8/layout/orgChart1"/>
    <dgm:cxn modelId="{DC0ED25A-0522-4EEE-BBCE-F2BD2FD51B38}" type="presParOf" srcId="{470A1AAD-E86B-4C0B-8BFC-5697F79B6CFE}" destId="{5B2ED020-D078-4EF1-9B69-3319175DB247}" srcOrd="0" destOrd="0" presId="urn:microsoft.com/office/officeart/2005/8/layout/orgChart1"/>
    <dgm:cxn modelId="{0FFB0970-071A-403D-93DB-30CB3118327D}" type="presParOf" srcId="{470A1AAD-E86B-4C0B-8BFC-5697F79B6CFE}" destId="{2149361A-325B-493D-8F48-B9DFFB25B942}" srcOrd="1" destOrd="0" presId="urn:microsoft.com/office/officeart/2005/8/layout/orgChart1"/>
    <dgm:cxn modelId="{C4958ECF-F06B-4AEF-A417-6DDF3163A752}" type="presParOf" srcId="{2149361A-325B-493D-8F48-B9DFFB25B942}" destId="{EB2E1491-609A-4642-9A68-0EC4E1B33000}" srcOrd="0" destOrd="0" presId="urn:microsoft.com/office/officeart/2005/8/layout/orgChart1"/>
    <dgm:cxn modelId="{1C643DFA-8B99-4F1A-8B2B-4C1152401A0B}" type="presParOf" srcId="{EB2E1491-609A-4642-9A68-0EC4E1B33000}" destId="{F893B5C8-4BE4-497A-AE33-5930B73E1927}" srcOrd="0" destOrd="0" presId="urn:microsoft.com/office/officeart/2005/8/layout/orgChart1"/>
    <dgm:cxn modelId="{2F393480-8AAD-4B7E-911A-10503574E375}" type="presParOf" srcId="{EB2E1491-609A-4642-9A68-0EC4E1B33000}" destId="{E6704D7D-7BD4-4C26-8B0C-BD188B2010F8}" srcOrd="1" destOrd="0" presId="urn:microsoft.com/office/officeart/2005/8/layout/orgChart1"/>
    <dgm:cxn modelId="{7F3516A5-E1DA-49C2-B4E2-9A86382662C7}" type="presParOf" srcId="{2149361A-325B-493D-8F48-B9DFFB25B942}" destId="{513D5AB9-0808-4029-AAF2-D13D44C34D66}" srcOrd="1" destOrd="0" presId="urn:microsoft.com/office/officeart/2005/8/layout/orgChart1"/>
    <dgm:cxn modelId="{850F0CF1-5ADD-4EA4-8F1D-DE7226120F61}" type="presParOf" srcId="{2149361A-325B-493D-8F48-B9DFFB25B942}" destId="{51E925C0-1B0F-483B-AF3A-09CDE1003EE9}" srcOrd="2" destOrd="0" presId="urn:microsoft.com/office/officeart/2005/8/layout/orgChart1"/>
    <dgm:cxn modelId="{1AA9E63F-BC3F-46BC-B32D-1F29DAD0AF01}" type="presParOf" srcId="{470A1AAD-E86B-4C0B-8BFC-5697F79B6CFE}" destId="{9BE6A244-7441-4699-BA40-6FF473AC95F1}" srcOrd="2" destOrd="0" presId="urn:microsoft.com/office/officeart/2005/8/layout/orgChart1"/>
    <dgm:cxn modelId="{E566FAA7-171F-401C-BD64-3C0C07BEF276}" type="presParOf" srcId="{470A1AAD-E86B-4C0B-8BFC-5697F79B6CFE}" destId="{473888BD-786E-401F-9AC2-B794BB5A46AB}" srcOrd="3" destOrd="0" presId="urn:microsoft.com/office/officeart/2005/8/layout/orgChart1"/>
    <dgm:cxn modelId="{A9CE63FA-2819-415C-AE12-1B69A1222933}" type="presParOf" srcId="{473888BD-786E-401F-9AC2-B794BB5A46AB}" destId="{D1FF19A2-5BAB-4998-A863-CE5BE62FBAD1}" srcOrd="0" destOrd="0" presId="urn:microsoft.com/office/officeart/2005/8/layout/orgChart1"/>
    <dgm:cxn modelId="{88200959-5DFA-42D5-87B1-B9A7AB2077ED}" type="presParOf" srcId="{D1FF19A2-5BAB-4998-A863-CE5BE62FBAD1}" destId="{83099111-BD0B-477D-BDE1-988F5649BCB5}" srcOrd="0" destOrd="0" presId="urn:microsoft.com/office/officeart/2005/8/layout/orgChart1"/>
    <dgm:cxn modelId="{D39F3107-F3B4-4429-84DE-AA316DEE3480}" type="presParOf" srcId="{D1FF19A2-5BAB-4998-A863-CE5BE62FBAD1}" destId="{25EB5FBF-7F46-4EEA-8F9D-07109E222F83}" srcOrd="1" destOrd="0" presId="urn:microsoft.com/office/officeart/2005/8/layout/orgChart1"/>
    <dgm:cxn modelId="{727A322B-C90A-4C25-8F5D-793F6D0B0EF8}" type="presParOf" srcId="{473888BD-786E-401F-9AC2-B794BB5A46AB}" destId="{74466EAE-ED43-4E06-88B3-36A889C697F8}" srcOrd="1" destOrd="0" presId="urn:microsoft.com/office/officeart/2005/8/layout/orgChart1"/>
    <dgm:cxn modelId="{23C22A11-783C-4C9B-A81C-FDFB938ABBD7}" type="presParOf" srcId="{473888BD-786E-401F-9AC2-B794BB5A46AB}" destId="{D42DC16B-9D9A-43A9-8328-68945CDFC286}" srcOrd="2" destOrd="0" presId="urn:microsoft.com/office/officeart/2005/8/layout/orgChart1"/>
    <dgm:cxn modelId="{15AE7C91-C102-480D-B96C-41B88BD013C4}" type="presParOf" srcId="{470A1AAD-E86B-4C0B-8BFC-5697F79B6CFE}" destId="{934367BA-4EB5-4A8C-B75E-2FFBCE1CFAC9}" srcOrd="4" destOrd="0" presId="urn:microsoft.com/office/officeart/2005/8/layout/orgChart1"/>
    <dgm:cxn modelId="{DFB2FF95-4EA1-48F8-9720-EDAA365F3B3C}" type="presParOf" srcId="{470A1AAD-E86B-4C0B-8BFC-5697F79B6CFE}" destId="{7BF559C3-1091-4176-A469-0EA91D3DC9FF}" srcOrd="5" destOrd="0" presId="urn:microsoft.com/office/officeart/2005/8/layout/orgChart1"/>
    <dgm:cxn modelId="{7D636B27-3F86-47AC-A48D-A512D207547A}" type="presParOf" srcId="{7BF559C3-1091-4176-A469-0EA91D3DC9FF}" destId="{8E5973B7-A066-448A-AC8E-262878CCA629}" srcOrd="0" destOrd="0" presId="urn:microsoft.com/office/officeart/2005/8/layout/orgChart1"/>
    <dgm:cxn modelId="{54E7DAD4-846E-441E-8535-99489F187555}" type="presParOf" srcId="{8E5973B7-A066-448A-AC8E-262878CCA629}" destId="{B3357C74-ADFC-4DAE-9B34-DD9154FB0E62}" srcOrd="0" destOrd="0" presId="urn:microsoft.com/office/officeart/2005/8/layout/orgChart1"/>
    <dgm:cxn modelId="{4A2A8822-1A20-44BF-8469-233246101CFD}" type="presParOf" srcId="{8E5973B7-A066-448A-AC8E-262878CCA629}" destId="{8ABD5680-8714-40E0-87E6-B241C45F9800}" srcOrd="1" destOrd="0" presId="urn:microsoft.com/office/officeart/2005/8/layout/orgChart1"/>
    <dgm:cxn modelId="{1BC4E832-D2EE-4569-817F-BD876B15B8C8}" type="presParOf" srcId="{7BF559C3-1091-4176-A469-0EA91D3DC9FF}" destId="{A8AB408D-1C19-4D69-AD79-BC9386087D57}" srcOrd="1" destOrd="0" presId="urn:microsoft.com/office/officeart/2005/8/layout/orgChart1"/>
    <dgm:cxn modelId="{AE473517-2BEF-4262-87EC-1BEA29FD7CDD}" type="presParOf" srcId="{7BF559C3-1091-4176-A469-0EA91D3DC9FF}" destId="{555B40D3-69A4-4D73-89B7-BA913D078CF8}" srcOrd="2" destOrd="0" presId="urn:microsoft.com/office/officeart/2005/8/layout/orgChart1"/>
    <dgm:cxn modelId="{DFE22E9C-A156-4B6E-8E2F-AE285D8863EE}" type="presParOf" srcId="{470A1AAD-E86B-4C0B-8BFC-5697F79B6CFE}" destId="{F0046BBF-9E1B-462D-9B36-80D688F8A8D2}" srcOrd="6" destOrd="0" presId="urn:microsoft.com/office/officeart/2005/8/layout/orgChart1"/>
    <dgm:cxn modelId="{93D906C1-507D-46D7-8FAB-3D6E051FD883}" type="presParOf" srcId="{470A1AAD-E86B-4C0B-8BFC-5697F79B6CFE}" destId="{D8BFD4D3-F4B0-4323-A7DD-2C1B15E0631A}" srcOrd="7" destOrd="0" presId="urn:microsoft.com/office/officeart/2005/8/layout/orgChart1"/>
    <dgm:cxn modelId="{B8EAF052-9ADB-482B-8199-46A60482430F}" type="presParOf" srcId="{D8BFD4D3-F4B0-4323-A7DD-2C1B15E0631A}" destId="{9F143FDF-4B8E-417F-A4DC-89804344EE23}" srcOrd="0" destOrd="0" presId="urn:microsoft.com/office/officeart/2005/8/layout/orgChart1"/>
    <dgm:cxn modelId="{D44E9317-D691-4003-ACA7-F074237217EC}" type="presParOf" srcId="{9F143FDF-4B8E-417F-A4DC-89804344EE23}" destId="{C2CBDC68-244A-469B-9172-49EA35CF49E3}" srcOrd="0" destOrd="0" presId="urn:microsoft.com/office/officeart/2005/8/layout/orgChart1"/>
    <dgm:cxn modelId="{0946E4D0-E2C6-43A3-9D26-F62935021F47}" type="presParOf" srcId="{9F143FDF-4B8E-417F-A4DC-89804344EE23}" destId="{0A0FF115-E4E8-4C44-851D-26ABD045522F}" srcOrd="1" destOrd="0" presId="urn:microsoft.com/office/officeart/2005/8/layout/orgChart1"/>
    <dgm:cxn modelId="{E77E11F4-1280-448A-88A0-05ACAEE867D6}" type="presParOf" srcId="{D8BFD4D3-F4B0-4323-A7DD-2C1B15E0631A}" destId="{226D399E-3C0E-4469-9D38-5D20B7B1F68D}" srcOrd="1" destOrd="0" presId="urn:microsoft.com/office/officeart/2005/8/layout/orgChart1"/>
    <dgm:cxn modelId="{518EA10A-C9A6-4E3C-BBEA-5200F24B102D}" type="presParOf" srcId="{D8BFD4D3-F4B0-4323-A7DD-2C1B15E0631A}" destId="{7B1DC5DE-F479-4EFC-B2F3-570CF390BDA4}" srcOrd="2" destOrd="0" presId="urn:microsoft.com/office/officeart/2005/8/layout/orgChart1"/>
    <dgm:cxn modelId="{6D605B86-832F-43AE-AF90-E34ED5F5FB3F}" type="presParOf" srcId="{470A1AAD-E86B-4C0B-8BFC-5697F79B6CFE}" destId="{15391F0E-EEA9-4D4B-B406-7091E9058C41}" srcOrd="8" destOrd="0" presId="urn:microsoft.com/office/officeart/2005/8/layout/orgChart1"/>
    <dgm:cxn modelId="{CE429192-54D2-45EA-B5CD-0AA4EB404A19}" type="presParOf" srcId="{470A1AAD-E86B-4C0B-8BFC-5697F79B6CFE}" destId="{AB495404-3949-4A8E-9080-B96DBBAC2F5C}" srcOrd="9" destOrd="0" presId="urn:microsoft.com/office/officeart/2005/8/layout/orgChart1"/>
    <dgm:cxn modelId="{70E5FA79-2E0B-4DD8-8373-3B2445A707D2}" type="presParOf" srcId="{AB495404-3949-4A8E-9080-B96DBBAC2F5C}" destId="{D5B438E7-7104-473C-91DC-825321147F03}" srcOrd="0" destOrd="0" presId="urn:microsoft.com/office/officeart/2005/8/layout/orgChart1"/>
    <dgm:cxn modelId="{27490A26-6422-437A-A898-95570BA0CD12}" type="presParOf" srcId="{D5B438E7-7104-473C-91DC-825321147F03}" destId="{C46CDA02-76D0-4269-AA5D-60DBD9C508E8}" srcOrd="0" destOrd="0" presId="urn:microsoft.com/office/officeart/2005/8/layout/orgChart1"/>
    <dgm:cxn modelId="{716AF93C-DDFF-438F-9F7C-D1F8BB92A73A}" type="presParOf" srcId="{D5B438E7-7104-473C-91DC-825321147F03}" destId="{DC76F0B2-8B05-4150-A094-E86ACBDD0B65}" srcOrd="1" destOrd="0" presId="urn:microsoft.com/office/officeart/2005/8/layout/orgChart1"/>
    <dgm:cxn modelId="{8B158246-78FF-49C5-8CB6-8BDE64CFB220}" type="presParOf" srcId="{AB495404-3949-4A8E-9080-B96DBBAC2F5C}" destId="{C23BB63D-5EEC-4ED3-A223-8FEBAAD9D388}" srcOrd="1" destOrd="0" presId="urn:microsoft.com/office/officeart/2005/8/layout/orgChart1"/>
    <dgm:cxn modelId="{20822F45-6EDA-46DB-867E-A291F03F51AC}" type="presParOf" srcId="{AB495404-3949-4A8E-9080-B96DBBAC2F5C}" destId="{8F66F564-D2F1-4419-B7D8-31C1117927F4}" srcOrd="2" destOrd="0" presId="urn:microsoft.com/office/officeart/2005/8/layout/orgChart1"/>
    <dgm:cxn modelId="{049FEADE-5CFE-4698-88EF-C381A7BD4638}" type="presParOf" srcId="{A9BB9323-E6F0-442E-80A4-C34E475E9028}" destId="{267E7187-7D79-4325-B04F-274047083124}"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E366A0-FE0A-413E-8648-DBB3980CFD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F806AE0C-0C43-4476-BA54-48A4CBF60377}">
      <dgm:prSet phldrT="[Texto]" custT="1"/>
      <dgm:spPr>
        <a:solidFill>
          <a:srgbClr val="009999"/>
        </a:solidFill>
      </dgm:spPr>
      <dgm:t>
        <a:bodyPr/>
        <a:lstStyle/>
        <a:p>
          <a:r>
            <a:rPr lang="es-PE" sz="1500" dirty="0"/>
            <a:t>Implementación</a:t>
          </a:r>
        </a:p>
      </dgm:t>
    </dgm:pt>
    <dgm:pt modelId="{87C1167E-3A11-4B89-A3F2-53D1565BE4C4}" type="parTrans" cxnId="{2EF86A1D-D2FB-469B-87D6-E38D7D0B3CFE}">
      <dgm:prSet/>
      <dgm:spPr/>
      <dgm:t>
        <a:bodyPr/>
        <a:lstStyle/>
        <a:p>
          <a:endParaRPr lang="es-PE" sz="1500"/>
        </a:p>
      </dgm:t>
    </dgm:pt>
    <dgm:pt modelId="{B93E7AA3-C234-46F3-BD9F-2ECF395B19F4}" type="sibTrans" cxnId="{2EF86A1D-D2FB-469B-87D6-E38D7D0B3CFE}">
      <dgm:prSet/>
      <dgm:spPr/>
      <dgm:t>
        <a:bodyPr/>
        <a:lstStyle/>
        <a:p>
          <a:endParaRPr lang="es-PE" sz="1500"/>
        </a:p>
      </dgm:t>
    </dgm:pt>
    <dgm:pt modelId="{B2E259F4-DB8A-44F2-A660-33BDF38458FA}">
      <dgm:prSet phldrT="[Texto]" custT="1"/>
      <dgm:spPr>
        <a:solidFill>
          <a:srgbClr val="009999"/>
        </a:solidFill>
      </dgm:spPr>
      <dgm:t>
        <a:bodyPr/>
        <a:lstStyle/>
        <a:p>
          <a:r>
            <a:rPr lang="es-PE" sz="1500" dirty="0"/>
            <a:t>Plantilla Ms. Purview</a:t>
          </a:r>
        </a:p>
      </dgm:t>
    </dgm:pt>
    <dgm:pt modelId="{7ADDFF7C-D9E6-4265-83BA-577EA2C2642F}" type="parTrans" cxnId="{0944673C-97BA-46ED-82BD-AD2F93E94DE3}">
      <dgm:prSet/>
      <dgm:spPr/>
      <dgm:t>
        <a:bodyPr/>
        <a:lstStyle/>
        <a:p>
          <a:endParaRPr lang="es-PE" sz="1500"/>
        </a:p>
      </dgm:t>
    </dgm:pt>
    <dgm:pt modelId="{6931E490-63C0-4D34-A265-895185C40718}" type="sibTrans" cxnId="{0944673C-97BA-46ED-82BD-AD2F93E94DE3}">
      <dgm:prSet/>
      <dgm:spPr/>
      <dgm:t>
        <a:bodyPr/>
        <a:lstStyle/>
        <a:p>
          <a:endParaRPr lang="es-PE" sz="1500"/>
        </a:p>
      </dgm:t>
    </dgm:pt>
    <dgm:pt modelId="{D6148229-FDAA-4BEE-995E-31E03334C7BC}">
      <dgm:prSet phldrT="[Texto]" custT="1"/>
      <dgm:spPr>
        <a:solidFill>
          <a:srgbClr val="009999"/>
        </a:solidFill>
      </dgm:spPr>
      <dgm:t>
        <a:bodyPr/>
        <a:lstStyle/>
        <a:p>
          <a:r>
            <a:rPr lang="es-PE" sz="1500" dirty="0"/>
            <a:t>Registro y validación de metadatos</a:t>
          </a:r>
        </a:p>
      </dgm:t>
    </dgm:pt>
    <dgm:pt modelId="{803BAB89-17BF-4F52-A6C0-05A13531CEFB}" type="parTrans" cxnId="{B1DFCAC9-49AD-4E6B-9FFE-599A664DC6E2}">
      <dgm:prSet/>
      <dgm:spPr/>
      <dgm:t>
        <a:bodyPr/>
        <a:lstStyle/>
        <a:p>
          <a:endParaRPr lang="es-PE" sz="1500"/>
        </a:p>
      </dgm:t>
    </dgm:pt>
    <dgm:pt modelId="{D9D5EADA-1B8D-4734-AA16-068C8EA5055C}" type="sibTrans" cxnId="{B1DFCAC9-49AD-4E6B-9FFE-599A664DC6E2}">
      <dgm:prSet/>
      <dgm:spPr/>
      <dgm:t>
        <a:bodyPr/>
        <a:lstStyle/>
        <a:p>
          <a:endParaRPr lang="es-PE" sz="1500"/>
        </a:p>
      </dgm:t>
    </dgm:pt>
    <dgm:pt modelId="{70B9A318-E315-41A4-A40F-ED6AC57A67A8}">
      <dgm:prSet phldrT="[Texto]" custT="1"/>
      <dgm:spPr>
        <a:solidFill>
          <a:srgbClr val="009999"/>
        </a:solidFill>
      </dgm:spPr>
      <dgm:t>
        <a:bodyPr/>
        <a:lstStyle/>
        <a:p>
          <a:r>
            <a:rPr lang="es-PE" sz="1500" dirty="0"/>
            <a:t>Capacitación y transferencias</a:t>
          </a:r>
        </a:p>
      </dgm:t>
    </dgm:pt>
    <dgm:pt modelId="{C11F4FF4-2593-46B8-87C4-8EAC9535B37E}" type="parTrans" cxnId="{98FD4041-C18C-48F1-AFF8-7B8EBB7C7FC1}">
      <dgm:prSet/>
      <dgm:spPr/>
      <dgm:t>
        <a:bodyPr/>
        <a:lstStyle/>
        <a:p>
          <a:endParaRPr lang="es-PE" sz="1500"/>
        </a:p>
      </dgm:t>
    </dgm:pt>
    <dgm:pt modelId="{360AD157-3825-4F1F-9DB2-774AC384818D}" type="sibTrans" cxnId="{98FD4041-C18C-48F1-AFF8-7B8EBB7C7FC1}">
      <dgm:prSet/>
      <dgm:spPr/>
      <dgm:t>
        <a:bodyPr/>
        <a:lstStyle/>
        <a:p>
          <a:endParaRPr lang="es-PE" sz="1500"/>
        </a:p>
      </dgm:t>
    </dgm:pt>
    <dgm:pt modelId="{B732A281-5EFE-4609-A5B7-CA9807283835}" type="pres">
      <dgm:prSet presAssocID="{A0E366A0-FE0A-413E-8648-DBB3980CFD14}" presName="hierChild1" presStyleCnt="0">
        <dgm:presLayoutVars>
          <dgm:orgChart val="1"/>
          <dgm:chPref val="1"/>
          <dgm:dir/>
          <dgm:animOne val="branch"/>
          <dgm:animLvl val="lvl"/>
          <dgm:resizeHandles/>
        </dgm:presLayoutVars>
      </dgm:prSet>
      <dgm:spPr/>
    </dgm:pt>
    <dgm:pt modelId="{A9BB9323-E6F0-442E-80A4-C34E475E9028}" type="pres">
      <dgm:prSet presAssocID="{F806AE0C-0C43-4476-BA54-48A4CBF60377}" presName="hierRoot1" presStyleCnt="0">
        <dgm:presLayoutVars>
          <dgm:hierBranch val="init"/>
        </dgm:presLayoutVars>
      </dgm:prSet>
      <dgm:spPr/>
    </dgm:pt>
    <dgm:pt modelId="{45FABAFD-2D2A-4FB4-99E0-48395B8C8554}" type="pres">
      <dgm:prSet presAssocID="{F806AE0C-0C43-4476-BA54-48A4CBF60377}" presName="rootComposite1" presStyleCnt="0"/>
      <dgm:spPr/>
    </dgm:pt>
    <dgm:pt modelId="{973ED5B3-12DA-4A3F-8BD7-BB0ED78F8DDD}" type="pres">
      <dgm:prSet presAssocID="{F806AE0C-0C43-4476-BA54-48A4CBF60377}" presName="rootText1" presStyleLbl="node0" presStyleIdx="0" presStyleCnt="1">
        <dgm:presLayoutVars>
          <dgm:chPref val="3"/>
        </dgm:presLayoutVars>
      </dgm:prSet>
      <dgm:spPr/>
    </dgm:pt>
    <dgm:pt modelId="{A71EDE1A-A684-47AA-8494-1EA13466415C}" type="pres">
      <dgm:prSet presAssocID="{F806AE0C-0C43-4476-BA54-48A4CBF60377}" presName="rootConnector1" presStyleLbl="node1" presStyleIdx="0" presStyleCnt="0"/>
      <dgm:spPr/>
    </dgm:pt>
    <dgm:pt modelId="{470A1AAD-E86B-4C0B-8BFC-5697F79B6CFE}" type="pres">
      <dgm:prSet presAssocID="{F806AE0C-0C43-4476-BA54-48A4CBF60377}" presName="hierChild2" presStyleCnt="0"/>
      <dgm:spPr/>
    </dgm:pt>
    <dgm:pt modelId="{5B2ED020-D078-4EF1-9B69-3319175DB247}" type="pres">
      <dgm:prSet presAssocID="{7ADDFF7C-D9E6-4265-83BA-577EA2C2642F}" presName="Name37" presStyleLbl="parChTrans1D2" presStyleIdx="0" presStyleCnt="3"/>
      <dgm:spPr/>
    </dgm:pt>
    <dgm:pt modelId="{2149361A-325B-493D-8F48-B9DFFB25B942}" type="pres">
      <dgm:prSet presAssocID="{B2E259F4-DB8A-44F2-A660-33BDF38458FA}" presName="hierRoot2" presStyleCnt="0">
        <dgm:presLayoutVars>
          <dgm:hierBranch val="init"/>
        </dgm:presLayoutVars>
      </dgm:prSet>
      <dgm:spPr/>
    </dgm:pt>
    <dgm:pt modelId="{EB2E1491-609A-4642-9A68-0EC4E1B33000}" type="pres">
      <dgm:prSet presAssocID="{B2E259F4-DB8A-44F2-A660-33BDF38458FA}" presName="rootComposite" presStyleCnt="0"/>
      <dgm:spPr/>
    </dgm:pt>
    <dgm:pt modelId="{F893B5C8-4BE4-497A-AE33-5930B73E1927}" type="pres">
      <dgm:prSet presAssocID="{B2E259F4-DB8A-44F2-A660-33BDF38458FA}" presName="rootText" presStyleLbl="node2" presStyleIdx="0" presStyleCnt="3">
        <dgm:presLayoutVars>
          <dgm:chPref val="3"/>
        </dgm:presLayoutVars>
      </dgm:prSet>
      <dgm:spPr/>
    </dgm:pt>
    <dgm:pt modelId="{E6704D7D-7BD4-4C26-8B0C-BD188B2010F8}" type="pres">
      <dgm:prSet presAssocID="{B2E259F4-DB8A-44F2-A660-33BDF38458FA}" presName="rootConnector" presStyleLbl="node2" presStyleIdx="0" presStyleCnt="3"/>
      <dgm:spPr/>
    </dgm:pt>
    <dgm:pt modelId="{513D5AB9-0808-4029-AAF2-D13D44C34D66}" type="pres">
      <dgm:prSet presAssocID="{B2E259F4-DB8A-44F2-A660-33BDF38458FA}" presName="hierChild4" presStyleCnt="0"/>
      <dgm:spPr/>
    </dgm:pt>
    <dgm:pt modelId="{51E925C0-1B0F-483B-AF3A-09CDE1003EE9}" type="pres">
      <dgm:prSet presAssocID="{B2E259F4-DB8A-44F2-A660-33BDF38458FA}" presName="hierChild5" presStyleCnt="0"/>
      <dgm:spPr/>
    </dgm:pt>
    <dgm:pt modelId="{3C39C893-3764-4BE7-B513-35EB4E12B19B}" type="pres">
      <dgm:prSet presAssocID="{803BAB89-17BF-4F52-A6C0-05A13531CEFB}" presName="Name37" presStyleLbl="parChTrans1D2" presStyleIdx="1" presStyleCnt="3"/>
      <dgm:spPr/>
    </dgm:pt>
    <dgm:pt modelId="{953CCDAF-18D1-41C6-B551-EA139D066B12}" type="pres">
      <dgm:prSet presAssocID="{D6148229-FDAA-4BEE-995E-31E03334C7BC}" presName="hierRoot2" presStyleCnt="0">
        <dgm:presLayoutVars>
          <dgm:hierBranch val="init"/>
        </dgm:presLayoutVars>
      </dgm:prSet>
      <dgm:spPr/>
    </dgm:pt>
    <dgm:pt modelId="{E1BFDE84-267D-4AF0-BCAC-1AFC2E567B98}" type="pres">
      <dgm:prSet presAssocID="{D6148229-FDAA-4BEE-995E-31E03334C7BC}" presName="rootComposite" presStyleCnt="0"/>
      <dgm:spPr/>
    </dgm:pt>
    <dgm:pt modelId="{825E9CD5-F56F-442E-8B63-11F35F22FD86}" type="pres">
      <dgm:prSet presAssocID="{D6148229-FDAA-4BEE-995E-31E03334C7BC}" presName="rootText" presStyleLbl="node2" presStyleIdx="1" presStyleCnt="3">
        <dgm:presLayoutVars>
          <dgm:chPref val="3"/>
        </dgm:presLayoutVars>
      </dgm:prSet>
      <dgm:spPr/>
    </dgm:pt>
    <dgm:pt modelId="{43FD1EC4-F965-4066-9DBA-AB18D57EED79}" type="pres">
      <dgm:prSet presAssocID="{D6148229-FDAA-4BEE-995E-31E03334C7BC}" presName="rootConnector" presStyleLbl="node2" presStyleIdx="1" presStyleCnt="3"/>
      <dgm:spPr/>
    </dgm:pt>
    <dgm:pt modelId="{13273979-4453-4ADB-A6D1-D1D8226F8319}" type="pres">
      <dgm:prSet presAssocID="{D6148229-FDAA-4BEE-995E-31E03334C7BC}" presName="hierChild4" presStyleCnt="0"/>
      <dgm:spPr/>
    </dgm:pt>
    <dgm:pt modelId="{62E3FC89-E46B-4433-9852-45173DE17110}" type="pres">
      <dgm:prSet presAssocID="{D6148229-FDAA-4BEE-995E-31E03334C7BC}" presName="hierChild5" presStyleCnt="0"/>
      <dgm:spPr/>
    </dgm:pt>
    <dgm:pt modelId="{F89510ED-47D8-44F8-BF44-E07AB8A6A657}" type="pres">
      <dgm:prSet presAssocID="{C11F4FF4-2593-46B8-87C4-8EAC9535B37E}" presName="Name37" presStyleLbl="parChTrans1D2" presStyleIdx="2" presStyleCnt="3"/>
      <dgm:spPr/>
    </dgm:pt>
    <dgm:pt modelId="{992ADDF6-320C-415F-88EB-3D342AA99BA5}" type="pres">
      <dgm:prSet presAssocID="{70B9A318-E315-41A4-A40F-ED6AC57A67A8}" presName="hierRoot2" presStyleCnt="0">
        <dgm:presLayoutVars>
          <dgm:hierBranch val="init"/>
        </dgm:presLayoutVars>
      </dgm:prSet>
      <dgm:spPr/>
    </dgm:pt>
    <dgm:pt modelId="{7A179246-C011-4B79-B12A-03102D52F998}" type="pres">
      <dgm:prSet presAssocID="{70B9A318-E315-41A4-A40F-ED6AC57A67A8}" presName="rootComposite" presStyleCnt="0"/>
      <dgm:spPr/>
    </dgm:pt>
    <dgm:pt modelId="{489A85BF-E2AB-41C6-B535-3C618D950DBD}" type="pres">
      <dgm:prSet presAssocID="{70B9A318-E315-41A4-A40F-ED6AC57A67A8}" presName="rootText" presStyleLbl="node2" presStyleIdx="2" presStyleCnt="3">
        <dgm:presLayoutVars>
          <dgm:chPref val="3"/>
        </dgm:presLayoutVars>
      </dgm:prSet>
      <dgm:spPr/>
    </dgm:pt>
    <dgm:pt modelId="{96BD7114-A346-4BBE-AB93-4AAB8705A7A9}" type="pres">
      <dgm:prSet presAssocID="{70B9A318-E315-41A4-A40F-ED6AC57A67A8}" presName="rootConnector" presStyleLbl="node2" presStyleIdx="2" presStyleCnt="3"/>
      <dgm:spPr/>
    </dgm:pt>
    <dgm:pt modelId="{0710C7A5-409C-46BA-9982-250EE9229117}" type="pres">
      <dgm:prSet presAssocID="{70B9A318-E315-41A4-A40F-ED6AC57A67A8}" presName="hierChild4" presStyleCnt="0"/>
      <dgm:spPr/>
    </dgm:pt>
    <dgm:pt modelId="{159F6E1B-A198-45C2-9739-3C096FBEBF2F}" type="pres">
      <dgm:prSet presAssocID="{70B9A318-E315-41A4-A40F-ED6AC57A67A8}" presName="hierChild5" presStyleCnt="0"/>
      <dgm:spPr/>
    </dgm:pt>
    <dgm:pt modelId="{267E7187-7D79-4325-B04F-274047083124}" type="pres">
      <dgm:prSet presAssocID="{F806AE0C-0C43-4476-BA54-48A4CBF60377}" presName="hierChild3" presStyleCnt="0"/>
      <dgm:spPr/>
    </dgm:pt>
  </dgm:ptLst>
  <dgm:cxnLst>
    <dgm:cxn modelId="{D9804214-3190-46A6-8ADD-47FEDBA665BF}" type="presOf" srcId="{B2E259F4-DB8A-44F2-A660-33BDF38458FA}" destId="{E6704D7D-7BD4-4C26-8B0C-BD188B2010F8}" srcOrd="1" destOrd="0" presId="urn:microsoft.com/office/officeart/2005/8/layout/orgChart1"/>
    <dgm:cxn modelId="{2EF86A1D-D2FB-469B-87D6-E38D7D0B3CFE}" srcId="{A0E366A0-FE0A-413E-8648-DBB3980CFD14}" destId="{F806AE0C-0C43-4476-BA54-48A4CBF60377}" srcOrd="0" destOrd="0" parTransId="{87C1167E-3A11-4B89-A3F2-53D1565BE4C4}" sibTransId="{B93E7AA3-C234-46F3-BD9F-2ECF395B19F4}"/>
    <dgm:cxn modelId="{9046331E-7409-4A5A-AD29-21841263925D}" type="presOf" srcId="{D6148229-FDAA-4BEE-995E-31E03334C7BC}" destId="{825E9CD5-F56F-442E-8B63-11F35F22FD86}" srcOrd="0" destOrd="0" presId="urn:microsoft.com/office/officeart/2005/8/layout/orgChart1"/>
    <dgm:cxn modelId="{EEF49435-9F11-4BA6-A9B5-B52858557232}" type="presOf" srcId="{C11F4FF4-2593-46B8-87C4-8EAC9535B37E}" destId="{F89510ED-47D8-44F8-BF44-E07AB8A6A657}" srcOrd="0" destOrd="0" presId="urn:microsoft.com/office/officeart/2005/8/layout/orgChart1"/>
    <dgm:cxn modelId="{0944673C-97BA-46ED-82BD-AD2F93E94DE3}" srcId="{F806AE0C-0C43-4476-BA54-48A4CBF60377}" destId="{B2E259F4-DB8A-44F2-A660-33BDF38458FA}" srcOrd="0" destOrd="0" parTransId="{7ADDFF7C-D9E6-4265-83BA-577EA2C2642F}" sibTransId="{6931E490-63C0-4D34-A265-895185C40718}"/>
    <dgm:cxn modelId="{98FD4041-C18C-48F1-AFF8-7B8EBB7C7FC1}" srcId="{F806AE0C-0C43-4476-BA54-48A4CBF60377}" destId="{70B9A318-E315-41A4-A40F-ED6AC57A67A8}" srcOrd="2" destOrd="0" parTransId="{C11F4FF4-2593-46B8-87C4-8EAC9535B37E}" sibTransId="{360AD157-3825-4F1F-9DB2-774AC384818D}"/>
    <dgm:cxn modelId="{C1F5E369-05DF-40DF-9E5F-938C94014FF8}" type="presOf" srcId="{D6148229-FDAA-4BEE-995E-31E03334C7BC}" destId="{43FD1EC4-F965-4066-9DBA-AB18D57EED79}" srcOrd="1" destOrd="0" presId="urn:microsoft.com/office/officeart/2005/8/layout/orgChart1"/>
    <dgm:cxn modelId="{1FD7AF6A-9243-4D19-8D80-90694D747B9C}" type="presOf" srcId="{803BAB89-17BF-4F52-A6C0-05A13531CEFB}" destId="{3C39C893-3764-4BE7-B513-35EB4E12B19B}" srcOrd="0" destOrd="0" presId="urn:microsoft.com/office/officeart/2005/8/layout/orgChart1"/>
    <dgm:cxn modelId="{22FFF658-D95A-4407-A2EC-694DB76D5AD6}" type="presOf" srcId="{70B9A318-E315-41A4-A40F-ED6AC57A67A8}" destId="{96BD7114-A346-4BBE-AB93-4AAB8705A7A9}" srcOrd="1" destOrd="0" presId="urn:microsoft.com/office/officeart/2005/8/layout/orgChart1"/>
    <dgm:cxn modelId="{11EE2181-3529-4B63-A827-19EE46A6B959}" type="presOf" srcId="{7ADDFF7C-D9E6-4265-83BA-577EA2C2642F}" destId="{5B2ED020-D078-4EF1-9B69-3319175DB247}" srcOrd="0" destOrd="0" presId="urn:microsoft.com/office/officeart/2005/8/layout/orgChart1"/>
    <dgm:cxn modelId="{7C845398-F229-4364-8D49-A70B51786818}" type="presOf" srcId="{A0E366A0-FE0A-413E-8648-DBB3980CFD14}" destId="{B732A281-5EFE-4609-A5B7-CA9807283835}" srcOrd="0" destOrd="0" presId="urn:microsoft.com/office/officeart/2005/8/layout/orgChart1"/>
    <dgm:cxn modelId="{B127E8B7-EECC-473F-950C-46B35B5D05E4}" type="presOf" srcId="{B2E259F4-DB8A-44F2-A660-33BDF38458FA}" destId="{F893B5C8-4BE4-497A-AE33-5930B73E1927}" srcOrd="0" destOrd="0" presId="urn:microsoft.com/office/officeart/2005/8/layout/orgChart1"/>
    <dgm:cxn modelId="{B1DFCAC9-49AD-4E6B-9FFE-599A664DC6E2}" srcId="{F806AE0C-0C43-4476-BA54-48A4CBF60377}" destId="{D6148229-FDAA-4BEE-995E-31E03334C7BC}" srcOrd="1" destOrd="0" parTransId="{803BAB89-17BF-4F52-A6C0-05A13531CEFB}" sibTransId="{D9D5EADA-1B8D-4734-AA16-068C8EA5055C}"/>
    <dgm:cxn modelId="{B450E2EE-E4B1-4C48-A14D-42F13C01171F}" type="presOf" srcId="{F806AE0C-0C43-4476-BA54-48A4CBF60377}" destId="{973ED5B3-12DA-4A3F-8BD7-BB0ED78F8DDD}" srcOrd="0" destOrd="0" presId="urn:microsoft.com/office/officeart/2005/8/layout/orgChart1"/>
    <dgm:cxn modelId="{D0F3E7FA-9327-44B5-ABF0-38094C1CB55D}" type="presOf" srcId="{F806AE0C-0C43-4476-BA54-48A4CBF60377}" destId="{A71EDE1A-A684-47AA-8494-1EA13466415C}" srcOrd="1" destOrd="0" presId="urn:microsoft.com/office/officeart/2005/8/layout/orgChart1"/>
    <dgm:cxn modelId="{7F4A0FFF-CBC3-44A9-94E4-A520EACDBE01}" type="presOf" srcId="{70B9A318-E315-41A4-A40F-ED6AC57A67A8}" destId="{489A85BF-E2AB-41C6-B535-3C618D950DBD}" srcOrd="0" destOrd="0" presId="urn:microsoft.com/office/officeart/2005/8/layout/orgChart1"/>
    <dgm:cxn modelId="{4A61B5D5-0F18-41EE-901A-1DF14FAF1F73}" type="presParOf" srcId="{B732A281-5EFE-4609-A5B7-CA9807283835}" destId="{A9BB9323-E6F0-442E-80A4-C34E475E9028}" srcOrd="0" destOrd="0" presId="urn:microsoft.com/office/officeart/2005/8/layout/orgChart1"/>
    <dgm:cxn modelId="{6FF651FC-EB8F-4885-B11F-66E08E9A31A0}" type="presParOf" srcId="{A9BB9323-E6F0-442E-80A4-C34E475E9028}" destId="{45FABAFD-2D2A-4FB4-99E0-48395B8C8554}" srcOrd="0" destOrd="0" presId="urn:microsoft.com/office/officeart/2005/8/layout/orgChart1"/>
    <dgm:cxn modelId="{2B337E91-ACCE-42B9-BB71-2D2B2B1F0866}" type="presParOf" srcId="{45FABAFD-2D2A-4FB4-99E0-48395B8C8554}" destId="{973ED5B3-12DA-4A3F-8BD7-BB0ED78F8DDD}" srcOrd="0" destOrd="0" presId="urn:microsoft.com/office/officeart/2005/8/layout/orgChart1"/>
    <dgm:cxn modelId="{2D7A1027-B793-44D7-B832-CB2D4F045771}" type="presParOf" srcId="{45FABAFD-2D2A-4FB4-99E0-48395B8C8554}" destId="{A71EDE1A-A684-47AA-8494-1EA13466415C}" srcOrd="1" destOrd="0" presId="urn:microsoft.com/office/officeart/2005/8/layout/orgChart1"/>
    <dgm:cxn modelId="{C11EB15D-D24A-4D14-81D1-1B4F5D0B99C0}" type="presParOf" srcId="{A9BB9323-E6F0-442E-80A4-C34E475E9028}" destId="{470A1AAD-E86B-4C0B-8BFC-5697F79B6CFE}" srcOrd="1" destOrd="0" presId="urn:microsoft.com/office/officeart/2005/8/layout/orgChart1"/>
    <dgm:cxn modelId="{DC0ED25A-0522-4EEE-BBCE-F2BD2FD51B38}" type="presParOf" srcId="{470A1AAD-E86B-4C0B-8BFC-5697F79B6CFE}" destId="{5B2ED020-D078-4EF1-9B69-3319175DB247}" srcOrd="0" destOrd="0" presId="urn:microsoft.com/office/officeart/2005/8/layout/orgChart1"/>
    <dgm:cxn modelId="{0FFB0970-071A-403D-93DB-30CB3118327D}" type="presParOf" srcId="{470A1AAD-E86B-4C0B-8BFC-5697F79B6CFE}" destId="{2149361A-325B-493D-8F48-B9DFFB25B942}" srcOrd="1" destOrd="0" presId="urn:microsoft.com/office/officeart/2005/8/layout/orgChart1"/>
    <dgm:cxn modelId="{C4958ECF-F06B-4AEF-A417-6DDF3163A752}" type="presParOf" srcId="{2149361A-325B-493D-8F48-B9DFFB25B942}" destId="{EB2E1491-609A-4642-9A68-0EC4E1B33000}" srcOrd="0" destOrd="0" presId="urn:microsoft.com/office/officeart/2005/8/layout/orgChart1"/>
    <dgm:cxn modelId="{1C643DFA-8B99-4F1A-8B2B-4C1152401A0B}" type="presParOf" srcId="{EB2E1491-609A-4642-9A68-0EC4E1B33000}" destId="{F893B5C8-4BE4-497A-AE33-5930B73E1927}" srcOrd="0" destOrd="0" presId="urn:microsoft.com/office/officeart/2005/8/layout/orgChart1"/>
    <dgm:cxn modelId="{2F393480-8AAD-4B7E-911A-10503574E375}" type="presParOf" srcId="{EB2E1491-609A-4642-9A68-0EC4E1B33000}" destId="{E6704D7D-7BD4-4C26-8B0C-BD188B2010F8}" srcOrd="1" destOrd="0" presId="urn:microsoft.com/office/officeart/2005/8/layout/orgChart1"/>
    <dgm:cxn modelId="{7F3516A5-E1DA-49C2-B4E2-9A86382662C7}" type="presParOf" srcId="{2149361A-325B-493D-8F48-B9DFFB25B942}" destId="{513D5AB9-0808-4029-AAF2-D13D44C34D66}" srcOrd="1" destOrd="0" presId="urn:microsoft.com/office/officeart/2005/8/layout/orgChart1"/>
    <dgm:cxn modelId="{850F0CF1-5ADD-4EA4-8F1D-DE7226120F61}" type="presParOf" srcId="{2149361A-325B-493D-8F48-B9DFFB25B942}" destId="{51E925C0-1B0F-483B-AF3A-09CDE1003EE9}" srcOrd="2" destOrd="0" presId="urn:microsoft.com/office/officeart/2005/8/layout/orgChart1"/>
    <dgm:cxn modelId="{1EF37661-D2FD-4047-8F8F-EAB2FBD86BF1}" type="presParOf" srcId="{470A1AAD-E86B-4C0B-8BFC-5697F79B6CFE}" destId="{3C39C893-3764-4BE7-B513-35EB4E12B19B}" srcOrd="2" destOrd="0" presId="urn:microsoft.com/office/officeart/2005/8/layout/orgChart1"/>
    <dgm:cxn modelId="{8D9ABA9D-45ED-496E-9ECD-D60A4F3C236C}" type="presParOf" srcId="{470A1AAD-E86B-4C0B-8BFC-5697F79B6CFE}" destId="{953CCDAF-18D1-41C6-B551-EA139D066B12}" srcOrd="3" destOrd="0" presId="urn:microsoft.com/office/officeart/2005/8/layout/orgChart1"/>
    <dgm:cxn modelId="{3543708B-8454-4C46-9907-5F3C7A492BAF}" type="presParOf" srcId="{953CCDAF-18D1-41C6-B551-EA139D066B12}" destId="{E1BFDE84-267D-4AF0-BCAC-1AFC2E567B98}" srcOrd="0" destOrd="0" presId="urn:microsoft.com/office/officeart/2005/8/layout/orgChart1"/>
    <dgm:cxn modelId="{6885B977-D5A9-4F5B-91F1-3F2C75390F98}" type="presParOf" srcId="{E1BFDE84-267D-4AF0-BCAC-1AFC2E567B98}" destId="{825E9CD5-F56F-442E-8B63-11F35F22FD86}" srcOrd="0" destOrd="0" presId="urn:microsoft.com/office/officeart/2005/8/layout/orgChart1"/>
    <dgm:cxn modelId="{C13D5DED-EC44-4DA8-A245-5C985AA73AA3}" type="presParOf" srcId="{E1BFDE84-267D-4AF0-BCAC-1AFC2E567B98}" destId="{43FD1EC4-F965-4066-9DBA-AB18D57EED79}" srcOrd="1" destOrd="0" presId="urn:microsoft.com/office/officeart/2005/8/layout/orgChart1"/>
    <dgm:cxn modelId="{C297FA86-B731-4DD7-B4E3-747EB41DA082}" type="presParOf" srcId="{953CCDAF-18D1-41C6-B551-EA139D066B12}" destId="{13273979-4453-4ADB-A6D1-D1D8226F8319}" srcOrd="1" destOrd="0" presId="urn:microsoft.com/office/officeart/2005/8/layout/orgChart1"/>
    <dgm:cxn modelId="{B5E20B15-B1BE-47AD-B470-949C5C9642C0}" type="presParOf" srcId="{953CCDAF-18D1-41C6-B551-EA139D066B12}" destId="{62E3FC89-E46B-4433-9852-45173DE17110}" srcOrd="2" destOrd="0" presId="urn:microsoft.com/office/officeart/2005/8/layout/orgChart1"/>
    <dgm:cxn modelId="{CE10F8FF-A5D8-4557-A65D-FFC5778C43A5}" type="presParOf" srcId="{470A1AAD-E86B-4C0B-8BFC-5697F79B6CFE}" destId="{F89510ED-47D8-44F8-BF44-E07AB8A6A657}" srcOrd="4" destOrd="0" presId="urn:microsoft.com/office/officeart/2005/8/layout/orgChart1"/>
    <dgm:cxn modelId="{15726C87-10F1-4C8E-A28F-75CBFCA6A308}" type="presParOf" srcId="{470A1AAD-E86B-4C0B-8BFC-5697F79B6CFE}" destId="{992ADDF6-320C-415F-88EB-3D342AA99BA5}" srcOrd="5" destOrd="0" presId="urn:microsoft.com/office/officeart/2005/8/layout/orgChart1"/>
    <dgm:cxn modelId="{4C49FD3F-30DC-4FC2-944C-D9147451E258}" type="presParOf" srcId="{992ADDF6-320C-415F-88EB-3D342AA99BA5}" destId="{7A179246-C011-4B79-B12A-03102D52F998}" srcOrd="0" destOrd="0" presId="urn:microsoft.com/office/officeart/2005/8/layout/orgChart1"/>
    <dgm:cxn modelId="{BE605707-64BA-4518-BFF2-FE3A8D4BC01F}" type="presParOf" srcId="{7A179246-C011-4B79-B12A-03102D52F998}" destId="{489A85BF-E2AB-41C6-B535-3C618D950DBD}" srcOrd="0" destOrd="0" presId="urn:microsoft.com/office/officeart/2005/8/layout/orgChart1"/>
    <dgm:cxn modelId="{DE54DD8D-EED8-45A6-AE4F-F60E6441D1F2}" type="presParOf" srcId="{7A179246-C011-4B79-B12A-03102D52F998}" destId="{96BD7114-A346-4BBE-AB93-4AAB8705A7A9}" srcOrd="1" destOrd="0" presId="urn:microsoft.com/office/officeart/2005/8/layout/orgChart1"/>
    <dgm:cxn modelId="{3D922FD0-BE62-4EDB-BB05-E605360B95C1}" type="presParOf" srcId="{992ADDF6-320C-415F-88EB-3D342AA99BA5}" destId="{0710C7A5-409C-46BA-9982-250EE9229117}" srcOrd="1" destOrd="0" presId="urn:microsoft.com/office/officeart/2005/8/layout/orgChart1"/>
    <dgm:cxn modelId="{AEE968DC-59BA-41EB-B5A6-1C09A0FEC303}" type="presParOf" srcId="{992ADDF6-320C-415F-88EB-3D342AA99BA5}" destId="{159F6E1B-A198-45C2-9739-3C096FBEBF2F}" srcOrd="2" destOrd="0" presId="urn:microsoft.com/office/officeart/2005/8/layout/orgChart1"/>
    <dgm:cxn modelId="{049FEADE-5CFE-4698-88EF-C381A7BD4638}" type="presParOf" srcId="{A9BB9323-E6F0-442E-80A4-C34E475E9028}" destId="{267E7187-7D79-4325-B04F-274047083124}" srcOrd="2" destOrd="0" presId="urn:microsoft.com/office/officeart/2005/8/layout/orgChart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56B8F-2D73-41EA-8CF6-74A2F5DD8F68}">
      <dsp:nvSpPr>
        <dsp:cNvPr id="0" name=""/>
        <dsp:cNvSpPr/>
      </dsp:nvSpPr>
      <dsp:spPr>
        <a:xfrm>
          <a:off x="1952155" y="324415"/>
          <a:ext cx="4364626" cy="4364626"/>
        </a:xfrm>
        <a:prstGeom prst="pie">
          <a:avLst>
            <a:gd name="adj1" fmla="val 162000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kern="1200" dirty="0"/>
            <a:t>Completitud</a:t>
          </a:r>
          <a:endParaRPr lang="es-PE" sz="2000" kern="1200" dirty="0"/>
        </a:p>
      </dsp:txBody>
      <dsp:txXfrm>
        <a:off x="4269044" y="1229036"/>
        <a:ext cx="1610755" cy="1195076"/>
      </dsp:txXfrm>
    </dsp:sp>
    <dsp:sp modelId="{6DF4E979-17E9-4A06-82DC-81DAFBCC49F1}">
      <dsp:nvSpPr>
        <dsp:cNvPr id="0" name=""/>
        <dsp:cNvSpPr/>
      </dsp:nvSpPr>
      <dsp:spPr>
        <a:xfrm>
          <a:off x="1952155" y="470942"/>
          <a:ext cx="4364626" cy="4364626"/>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kern="1200" dirty="0"/>
            <a:t>Validez</a:t>
          </a:r>
          <a:endParaRPr lang="es-PE" sz="2000" kern="1200" dirty="0"/>
        </a:p>
      </dsp:txBody>
      <dsp:txXfrm>
        <a:off x="4269044" y="2735871"/>
        <a:ext cx="1610755" cy="1195076"/>
      </dsp:txXfrm>
    </dsp:sp>
    <dsp:sp modelId="{D8F6E7FD-9D3E-4939-910C-3FFF79E68BC7}">
      <dsp:nvSpPr>
        <dsp:cNvPr id="0" name=""/>
        <dsp:cNvSpPr/>
      </dsp:nvSpPr>
      <dsp:spPr>
        <a:xfrm>
          <a:off x="1805628" y="470942"/>
          <a:ext cx="4364626" cy="4364626"/>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kern="1200" dirty="0"/>
            <a:t>Consistencia</a:t>
          </a:r>
          <a:endParaRPr lang="es-PE" sz="2000" kern="1200" dirty="0"/>
        </a:p>
      </dsp:txBody>
      <dsp:txXfrm>
        <a:off x="2242611" y="2735871"/>
        <a:ext cx="1610755" cy="1195076"/>
      </dsp:txXfrm>
    </dsp:sp>
    <dsp:sp modelId="{F41811DE-5969-462F-86D9-67DE99BAFBCB}">
      <dsp:nvSpPr>
        <dsp:cNvPr id="0" name=""/>
        <dsp:cNvSpPr/>
      </dsp:nvSpPr>
      <dsp:spPr>
        <a:xfrm>
          <a:off x="1805628" y="324415"/>
          <a:ext cx="4364626" cy="4364626"/>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MX" sz="2000" kern="1200" dirty="0"/>
            <a:t>Exactitud</a:t>
          </a:r>
          <a:endParaRPr lang="es-PE" sz="2000" kern="1200" dirty="0"/>
        </a:p>
      </dsp:txBody>
      <dsp:txXfrm>
        <a:off x="2242611" y="1229036"/>
        <a:ext cx="1610755" cy="1195076"/>
      </dsp:txXfrm>
    </dsp:sp>
    <dsp:sp modelId="{CDC4FD1C-18E9-49EB-A0EA-BE699BC4D44A}">
      <dsp:nvSpPr>
        <dsp:cNvPr id="0" name=""/>
        <dsp:cNvSpPr/>
      </dsp:nvSpPr>
      <dsp:spPr>
        <a:xfrm>
          <a:off x="1681964" y="54224"/>
          <a:ext cx="4905008" cy="4905008"/>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25E96C6-C2E2-4679-A72D-1DF3C0D01DEB}">
      <dsp:nvSpPr>
        <dsp:cNvPr id="0" name=""/>
        <dsp:cNvSpPr/>
      </dsp:nvSpPr>
      <dsp:spPr>
        <a:xfrm>
          <a:off x="1681964" y="200750"/>
          <a:ext cx="4905008" cy="4905008"/>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359A74-4438-4920-9C4C-FF935356EE99}">
      <dsp:nvSpPr>
        <dsp:cNvPr id="0" name=""/>
        <dsp:cNvSpPr/>
      </dsp:nvSpPr>
      <dsp:spPr>
        <a:xfrm>
          <a:off x="1535437" y="200750"/>
          <a:ext cx="4905008" cy="4905008"/>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06C4C7-0C18-4684-89DD-F71C78571CE3}">
      <dsp:nvSpPr>
        <dsp:cNvPr id="0" name=""/>
        <dsp:cNvSpPr/>
      </dsp:nvSpPr>
      <dsp:spPr>
        <a:xfrm>
          <a:off x="1535437" y="54224"/>
          <a:ext cx="4905008" cy="4905008"/>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41120-0049-41B2-92D6-2386613542AF}">
      <dsp:nvSpPr>
        <dsp:cNvPr id="0" name=""/>
        <dsp:cNvSpPr/>
      </dsp:nvSpPr>
      <dsp:spPr>
        <a:xfrm>
          <a:off x="0" y="602819"/>
          <a:ext cx="5377770"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3FD9C-E314-4323-9B7D-DDF7E6162B2C}">
      <dsp:nvSpPr>
        <dsp:cNvPr id="0" name=""/>
        <dsp:cNvSpPr/>
      </dsp:nvSpPr>
      <dsp:spPr>
        <a:xfrm>
          <a:off x="268888" y="41939"/>
          <a:ext cx="4980504" cy="1121760"/>
        </a:xfrm>
        <a:prstGeom prst="round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87" tIns="0" rIns="142287" bIns="0" numCol="1" spcCol="1270" anchor="ctr" anchorCtr="0">
          <a:noAutofit/>
        </a:bodyPr>
        <a:lstStyle/>
        <a:p>
          <a:pPr marL="0" lvl="0" indent="0" algn="just" defTabSz="800100">
            <a:lnSpc>
              <a:spcPct val="90000"/>
            </a:lnSpc>
            <a:spcBef>
              <a:spcPct val="0"/>
            </a:spcBef>
            <a:spcAft>
              <a:spcPct val="35000"/>
            </a:spcAft>
            <a:buNone/>
          </a:pPr>
          <a:r>
            <a:rPr lang="es-MX" sz="1800" kern="1200" dirty="0"/>
            <a:t>Define los metadatos de cada dataset a ingerir.</a:t>
          </a:r>
          <a:endParaRPr lang="es-PE" sz="1800" kern="1200" dirty="0"/>
        </a:p>
      </dsp:txBody>
      <dsp:txXfrm>
        <a:off x="323648" y="96699"/>
        <a:ext cx="4870984" cy="1012240"/>
      </dsp:txXfrm>
    </dsp:sp>
    <dsp:sp modelId="{A7876987-67A3-44D3-9E45-705ACD582AA5}">
      <dsp:nvSpPr>
        <dsp:cNvPr id="0" name=""/>
        <dsp:cNvSpPr/>
      </dsp:nvSpPr>
      <dsp:spPr>
        <a:xfrm>
          <a:off x="0" y="2326500"/>
          <a:ext cx="5377770"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DA83C-056B-4BB1-9BF9-29537A694BF3}">
      <dsp:nvSpPr>
        <dsp:cNvPr id="0" name=""/>
        <dsp:cNvSpPr/>
      </dsp:nvSpPr>
      <dsp:spPr>
        <a:xfrm>
          <a:off x="268888" y="1765619"/>
          <a:ext cx="4980504" cy="1121760"/>
        </a:xfrm>
        <a:prstGeom prst="round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87" tIns="0" rIns="142287" bIns="0" numCol="1" spcCol="1270" anchor="ctr" anchorCtr="0">
          <a:noAutofit/>
        </a:bodyPr>
        <a:lstStyle/>
        <a:p>
          <a:pPr marL="0" lvl="0" indent="0" algn="just" defTabSz="800100">
            <a:lnSpc>
              <a:spcPct val="90000"/>
            </a:lnSpc>
            <a:spcBef>
              <a:spcPct val="0"/>
            </a:spcBef>
            <a:spcAft>
              <a:spcPct val="35000"/>
            </a:spcAft>
            <a:buNone/>
          </a:pPr>
          <a:r>
            <a:rPr lang="es-PE" sz="1800" kern="1200" dirty="0"/>
            <a:t>Input para construir mapeos de ingesta y validaciones. </a:t>
          </a:r>
        </a:p>
      </dsp:txBody>
      <dsp:txXfrm>
        <a:off x="323648" y="1820379"/>
        <a:ext cx="4870984" cy="1012240"/>
      </dsp:txXfrm>
    </dsp:sp>
    <dsp:sp modelId="{DDA9D4A1-C5A1-44D2-B5D7-1654129DE836}">
      <dsp:nvSpPr>
        <dsp:cNvPr id="0" name=""/>
        <dsp:cNvSpPr/>
      </dsp:nvSpPr>
      <dsp:spPr>
        <a:xfrm>
          <a:off x="0" y="4050180"/>
          <a:ext cx="5377770"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6C630B-5A70-4AEE-9DAC-BC67ABBF66B0}">
      <dsp:nvSpPr>
        <dsp:cNvPr id="0" name=""/>
        <dsp:cNvSpPr/>
      </dsp:nvSpPr>
      <dsp:spPr>
        <a:xfrm>
          <a:off x="268888" y="3489300"/>
          <a:ext cx="4980504" cy="1121760"/>
        </a:xfrm>
        <a:prstGeom prst="round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87" tIns="0" rIns="142287" bIns="0" numCol="1" spcCol="1270" anchor="ctr" anchorCtr="0">
          <a:noAutofit/>
        </a:bodyPr>
        <a:lstStyle/>
        <a:p>
          <a:pPr marL="0" lvl="0" indent="0" algn="just" defTabSz="800100">
            <a:lnSpc>
              <a:spcPct val="90000"/>
            </a:lnSpc>
            <a:spcBef>
              <a:spcPct val="0"/>
            </a:spcBef>
            <a:spcAft>
              <a:spcPct val="35000"/>
            </a:spcAft>
            <a:buNone/>
          </a:pPr>
          <a:r>
            <a:rPr lang="es-PE" sz="1800" kern="1200" dirty="0"/>
            <a:t>Debe estar validado por el PO y almacenado en el repositorio corporativo.</a:t>
          </a:r>
        </a:p>
      </dsp:txBody>
      <dsp:txXfrm>
        <a:off x="323648" y="3544060"/>
        <a:ext cx="4870984"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41120-0049-41B2-92D6-2386613542AF}">
      <dsp:nvSpPr>
        <dsp:cNvPr id="0" name=""/>
        <dsp:cNvSpPr/>
      </dsp:nvSpPr>
      <dsp:spPr>
        <a:xfrm>
          <a:off x="0" y="670788"/>
          <a:ext cx="5377770" cy="110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3FD9C-E314-4323-9B7D-DDF7E6162B2C}">
      <dsp:nvSpPr>
        <dsp:cNvPr id="0" name=""/>
        <dsp:cNvSpPr/>
      </dsp:nvSpPr>
      <dsp:spPr>
        <a:xfrm>
          <a:off x="268888" y="21347"/>
          <a:ext cx="4980504" cy="1298880"/>
        </a:xfrm>
        <a:prstGeom prst="roundRect">
          <a:avLst/>
        </a:prstGeom>
        <a:solidFill>
          <a:srgbClr val="FF532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87" tIns="0" rIns="142287" bIns="0" numCol="1" spcCol="1270" anchor="ctr" anchorCtr="0">
          <a:noAutofit/>
        </a:bodyPr>
        <a:lstStyle/>
        <a:p>
          <a:pPr marL="0" lvl="0" indent="0" algn="just" defTabSz="800100">
            <a:lnSpc>
              <a:spcPct val="90000"/>
            </a:lnSpc>
            <a:spcBef>
              <a:spcPct val="0"/>
            </a:spcBef>
            <a:spcAft>
              <a:spcPct val="35000"/>
            </a:spcAft>
            <a:buNone/>
          </a:pPr>
          <a:r>
            <a:rPr lang="es-PE" sz="1800" kern="1200" dirty="0"/>
            <a:t>Cada proyecto debe definir y documentar las reglas de calidad.</a:t>
          </a:r>
        </a:p>
      </dsp:txBody>
      <dsp:txXfrm>
        <a:off x="332294" y="84753"/>
        <a:ext cx="4853692" cy="1172068"/>
      </dsp:txXfrm>
    </dsp:sp>
    <dsp:sp modelId="{DDA9D4A1-C5A1-44D2-B5D7-1654129DE836}">
      <dsp:nvSpPr>
        <dsp:cNvPr id="0" name=""/>
        <dsp:cNvSpPr/>
      </dsp:nvSpPr>
      <dsp:spPr>
        <a:xfrm>
          <a:off x="0" y="2666628"/>
          <a:ext cx="5377770" cy="110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6C630B-5A70-4AEE-9DAC-BC67ABBF66B0}">
      <dsp:nvSpPr>
        <dsp:cNvPr id="0" name=""/>
        <dsp:cNvSpPr/>
      </dsp:nvSpPr>
      <dsp:spPr>
        <a:xfrm>
          <a:off x="268888" y="2017188"/>
          <a:ext cx="4980504" cy="1298880"/>
        </a:xfrm>
        <a:prstGeom prst="roundRect">
          <a:avLst/>
        </a:prstGeom>
        <a:solidFill>
          <a:srgbClr val="FF532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87" tIns="0" rIns="142287" bIns="0" numCol="1" spcCol="1270" anchor="ctr" anchorCtr="0">
          <a:noAutofit/>
        </a:bodyPr>
        <a:lstStyle/>
        <a:p>
          <a:pPr marL="0" lvl="0" indent="0" algn="just" defTabSz="800100">
            <a:lnSpc>
              <a:spcPct val="90000"/>
            </a:lnSpc>
            <a:spcBef>
              <a:spcPct val="0"/>
            </a:spcBef>
            <a:spcAft>
              <a:spcPct val="35000"/>
            </a:spcAft>
            <a:buNone/>
          </a:pPr>
          <a:r>
            <a:rPr lang="es-PE" sz="1800" kern="1200" dirty="0"/>
            <a:t>Todas las reglas deben almacenarse en una tabla estructurada y versionada.</a:t>
          </a:r>
        </a:p>
      </dsp:txBody>
      <dsp:txXfrm>
        <a:off x="332294" y="2080594"/>
        <a:ext cx="4853692" cy="1172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41120-0049-41B2-92D6-2386613542AF}">
      <dsp:nvSpPr>
        <dsp:cNvPr id="0" name=""/>
        <dsp:cNvSpPr/>
      </dsp:nvSpPr>
      <dsp:spPr>
        <a:xfrm>
          <a:off x="0" y="455441"/>
          <a:ext cx="3424091"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3FD9C-E314-4323-9B7D-DDF7E6162B2C}">
      <dsp:nvSpPr>
        <dsp:cNvPr id="0" name=""/>
        <dsp:cNvSpPr/>
      </dsp:nvSpPr>
      <dsp:spPr>
        <a:xfrm>
          <a:off x="171204" y="56921"/>
          <a:ext cx="3171146" cy="797040"/>
        </a:xfrm>
        <a:prstGeom prst="roundRect">
          <a:avLst/>
        </a:prstGeom>
        <a:solidFill>
          <a:srgbClr val="00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96" tIns="0" rIns="90596" bIns="0" numCol="1" spcCol="1270" anchor="ctr" anchorCtr="0">
          <a:noAutofit/>
        </a:bodyPr>
        <a:lstStyle/>
        <a:p>
          <a:pPr marL="0" lvl="0" indent="0" algn="just" defTabSz="800100">
            <a:lnSpc>
              <a:spcPct val="90000"/>
            </a:lnSpc>
            <a:spcBef>
              <a:spcPct val="0"/>
            </a:spcBef>
            <a:spcAft>
              <a:spcPct val="35000"/>
            </a:spcAft>
            <a:buNone/>
          </a:pPr>
          <a:r>
            <a:rPr lang="es-MX" sz="1800" kern="1200" dirty="0"/>
            <a:t>Nivel 1: Técnico</a:t>
          </a:r>
          <a:endParaRPr lang="es-PE" sz="1800" kern="1200" dirty="0"/>
        </a:p>
      </dsp:txBody>
      <dsp:txXfrm>
        <a:off x="210112" y="95829"/>
        <a:ext cx="3093330" cy="719224"/>
      </dsp:txXfrm>
    </dsp:sp>
    <dsp:sp modelId="{A7876987-67A3-44D3-9E45-705ACD582AA5}">
      <dsp:nvSpPr>
        <dsp:cNvPr id="0" name=""/>
        <dsp:cNvSpPr/>
      </dsp:nvSpPr>
      <dsp:spPr>
        <a:xfrm>
          <a:off x="0" y="1680161"/>
          <a:ext cx="3424091"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DA83C-056B-4BB1-9BF9-29537A694BF3}">
      <dsp:nvSpPr>
        <dsp:cNvPr id="0" name=""/>
        <dsp:cNvSpPr/>
      </dsp:nvSpPr>
      <dsp:spPr>
        <a:xfrm>
          <a:off x="171204" y="1281641"/>
          <a:ext cx="3171146" cy="797040"/>
        </a:xfrm>
        <a:prstGeom prst="roundRect">
          <a:avLst/>
        </a:prstGeom>
        <a:solidFill>
          <a:srgbClr val="00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96" tIns="0" rIns="90596" bIns="0" numCol="1" spcCol="1270" anchor="ctr" anchorCtr="0">
          <a:noAutofit/>
        </a:bodyPr>
        <a:lstStyle/>
        <a:p>
          <a:pPr marL="0" lvl="0" indent="0" algn="just" defTabSz="800100">
            <a:lnSpc>
              <a:spcPct val="90000"/>
            </a:lnSpc>
            <a:spcBef>
              <a:spcPct val="0"/>
            </a:spcBef>
            <a:spcAft>
              <a:spcPct val="35000"/>
            </a:spcAft>
            <a:buNone/>
          </a:pPr>
          <a:r>
            <a:rPr lang="es-PE" sz="1800" kern="1200" dirty="0"/>
            <a:t>Nivel 2: Negocio (Fuentes)</a:t>
          </a:r>
        </a:p>
      </dsp:txBody>
      <dsp:txXfrm>
        <a:off x="210112" y="1320549"/>
        <a:ext cx="3093330" cy="719224"/>
      </dsp:txXfrm>
    </dsp:sp>
    <dsp:sp modelId="{DDA9D4A1-C5A1-44D2-B5D7-1654129DE836}">
      <dsp:nvSpPr>
        <dsp:cNvPr id="0" name=""/>
        <dsp:cNvSpPr/>
      </dsp:nvSpPr>
      <dsp:spPr>
        <a:xfrm>
          <a:off x="0" y="2904881"/>
          <a:ext cx="3424091"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6C630B-5A70-4AEE-9DAC-BC67ABBF66B0}">
      <dsp:nvSpPr>
        <dsp:cNvPr id="0" name=""/>
        <dsp:cNvSpPr/>
      </dsp:nvSpPr>
      <dsp:spPr>
        <a:xfrm>
          <a:off x="171204" y="2506361"/>
          <a:ext cx="3171146" cy="797040"/>
        </a:xfrm>
        <a:prstGeom prst="roundRect">
          <a:avLst/>
        </a:prstGeom>
        <a:solidFill>
          <a:srgbClr val="0033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96" tIns="0" rIns="90596" bIns="0" numCol="1" spcCol="1270" anchor="ctr" anchorCtr="0">
          <a:noAutofit/>
        </a:bodyPr>
        <a:lstStyle/>
        <a:p>
          <a:pPr marL="0" lvl="0" indent="0" algn="just" defTabSz="800100">
            <a:lnSpc>
              <a:spcPct val="90000"/>
            </a:lnSpc>
            <a:spcBef>
              <a:spcPct val="0"/>
            </a:spcBef>
            <a:spcAft>
              <a:spcPct val="35000"/>
            </a:spcAft>
            <a:buNone/>
          </a:pPr>
          <a:r>
            <a:rPr lang="es-PE" sz="1800" kern="1200" dirty="0"/>
            <a:t>Nivel 3: Reglas de Calidad</a:t>
          </a:r>
        </a:p>
      </dsp:txBody>
      <dsp:txXfrm>
        <a:off x="210112" y="2545269"/>
        <a:ext cx="3093330"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91F0E-EEA9-4D4B-B406-7091E9058C41}">
      <dsp:nvSpPr>
        <dsp:cNvPr id="0" name=""/>
        <dsp:cNvSpPr/>
      </dsp:nvSpPr>
      <dsp:spPr>
        <a:xfrm>
          <a:off x="5568380" y="1332520"/>
          <a:ext cx="4614102" cy="400397"/>
        </a:xfrm>
        <a:custGeom>
          <a:avLst/>
          <a:gdLst/>
          <a:ahLst/>
          <a:cxnLst/>
          <a:rect l="0" t="0" r="0" b="0"/>
          <a:pathLst>
            <a:path>
              <a:moveTo>
                <a:pt x="0" y="0"/>
              </a:moveTo>
              <a:lnTo>
                <a:pt x="0" y="200198"/>
              </a:lnTo>
              <a:lnTo>
                <a:pt x="4614102" y="200198"/>
              </a:lnTo>
              <a:lnTo>
                <a:pt x="4614102" y="400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046BBF-9E1B-462D-9B36-80D688F8A8D2}">
      <dsp:nvSpPr>
        <dsp:cNvPr id="0" name=""/>
        <dsp:cNvSpPr/>
      </dsp:nvSpPr>
      <dsp:spPr>
        <a:xfrm>
          <a:off x="5568380" y="1332520"/>
          <a:ext cx="2307051" cy="400397"/>
        </a:xfrm>
        <a:custGeom>
          <a:avLst/>
          <a:gdLst/>
          <a:ahLst/>
          <a:cxnLst/>
          <a:rect l="0" t="0" r="0" b="0"/>
          <a:pathLst>
            <a:path>
              <a:moveTo>
                <a:pt x="0" y="0"/>
              </a:moveTo>
              <a:lnTo>
                <a:pt x="0" y="200198"/>
              </a:lnTo>
              <a:lnTo>
                <a:pt x="2307051" y="200198"/>
              </a:lnTo>
              <a:lnTo>
                <a:pt x="2307051" y="400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4367BA-4EB5-4A8C-B75E-2FFBCE1CFAC9}">
      <dsp:nvSpPr>
        <dsp:cNvPr id="0" name=""/>
        <dsp:cNvSpPr/>
      </dsp:nvSpPr>
      <dsp:spPr>
        <a:xfrm>
          <a:off x="5522660" y="1332520"/>
          <a:ext cx="91440" cy="400397"/>
        </a:xfrm>
        <a:custGeom>
          <a:avLst/>
          <a:gdLst/>
          <a:ahLst/>
          <a:cxnLst/>
          <a:rect l="0" t="0" r="0" b="0"/>
          <a:pathLst>
            <a:path>
              <a:moveTo>
                <a:pt x="45720" y="0"/>
              </a:moveTo>
              <a:lnTo>
                <a:pt x="45720" y="400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6A244-7441-4699-BA40-6FF473AC95F1}">
      <dsp:nvSpPr>
        <dsp:cNvPr id="0" name=""/>
        <dsp:cNvSpPr/>
      </dsp:nvSpPr>
      <dsp:spPr>
        <a:xfrm>
          <a:off x="3261329" y="1332520"/>
          <a:ext cx="2307051" cy="400397"/>
        </a:xfrm>
        <a:custGeom>
          <a:avLst/>
          <a:gdLst/>
          <a:ahLst/>
          <a:cxnLst/>
          <a:rect l="0" t="0" r="0" b="0"/>
          <a:pathLst>
            <a:path>
              <a:moveTo>
                <a:pt x="2307051" y="0"/>
              </a:moveTo>
              <a:lnTo>
                <a:pt x="2307051" y="200198"/>
              </a:lnTo>
              <a:lnTo>
                <a:pt x="0" y="200198"/>
              </a:lnTo>
              <a:lnTo>
                <a:pt x="0" y="400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2ED020-D078-4EF1-9B69-3319175DB247}">
      <dsp:nvSpPr>
        <dsp:cNvPr id="0" name=""/>
        <dsp:cNvSpPr/>
      </dsp:nvSpPr>
      <dsp:spPr>
        <a:xfrm>
          <a:off x="954278" y="1332520"/>
          <a:ext cx="4614102" cy="400397"/>
        </a:xfrm>
        <a:custGeom>
          <a:avLst/>
          <a:gdLst/>
          <a:ahLst/>
          <a:cxnLst/>
          <a:rect l="0" t="0" r="0" b="0"/>
          <a:pathLst>
            <a:path>
              <a:moveTo>
                <a:pt x="4614102" y="0"/>
              </a:moveTo>
              <a:lnTo>
                <a:pt x="4614102" y="200198"/>
              </a:lnTo>
              <a:lnTo>
                <a:pt x="0" y="200198"/>
              </a:lnTo>
              <a:lnTo>
                <a:pt x="0" y="400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3ED5B3-12DA-4A3F-8BD7-BB0ED78F8DDD}">
      <dsp:nvSpPr>
        <dsp:cNvPr id="0" name=""/>
        <dsp:cNvSpPr/>
      </dsp:nvSpPr>
      <dsp:spPr>
        <a:xfrm>
          <a:off x="4615054" y="379193"/>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Pre-Producción</a:t>
          </a:r>
        </a:p>
      </dsp:txBody>
      <dsp:txXfrm>
        <a:off x="4615054" y="379193"/>
        <a:ext cx="1906653" cy="953326"/>
      </dsp:txXfrm>
    </dsp:sp>
    <dsp:sp modelId="{F893B5C8-4BE4-497A-AE33-5930B73E1927}">
      <dsp:nvSpPr>
        <dsp:cNvPr id="0" name=""/>
        <dsp:cNvSpPr/>
      </dsp:nvSpPr>
      <dsp:spPr>
        <a:xfrm>
          <a:off x="951" y="1732918"/>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Formato de relevamiento y mapeo para ingesta</a:t>
          </a:r>
        </a:p>
      </dsp:txBody>
      <dsp:txXfrm>
        <a:off x="951" y="1732918"/>
        <a:ext cx="1906653" cy="953326"/>
      </dsp:txXfrm>
    </dsp:sp>
    <dsp:sp modelId="{83099111-BD0B-477D-BDE1-988F5649BCB5}">
      <dsp:nvSpPr>
        <dsp:cNvPr id="0" name=""/>
        <dsp:cNvSpPr/>
      </dsp:nvSpPr>
      <dsp:spPr>
        <a:xfrm>
          <a:off x="2308002" y="1732918"/>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Registros de los </a:t>
          </a:r>
          <a:r>
            <a:rPr lang="es-MX" sz="1400" kern="1200" dirty="0" err="1"/>
            <a:t>path</a:t>
          </a:r>
          <a:r>
            <a:rPr lang="es-MX" sz="1400" kern="1200" dirty="0"/>
            <a:t> data </a:t>
          </a:r>
          <a:r>
            <a:rPr lang="es-MX" sz="1400" kern="1200" dirty="0" err="1"/>
            <a:t>inventory</a:t>
          </a:r>
          <a:r>
            <a:rPr lang="es-MX" sz="1400" kern="1200" dirty="0"/>
            <a:t> y análisis de equivalencias de datos</a:t>
          </a:r>
          <a:endParaRPr lang="es-PE" sz="1400" kern="1200" dirty="0"/>
        </a:p>
      </dsp:txBody>
      <dsp:txXfrm>
        <a:off x="2308002" y="1732918"/>
        <a:ext cx="1906653" cy="953326"/>
      </dsp:txXfrm>
    </dsp:sp>
    <dsp:sp modelId="{B3357C74-ADFC-4DAE-9B34-DD9154FB0E62}">
      <dsp:nvSpPr>
        <dsp:cNvPr id="0" name=""/>
        <dsp:cNvSpPr/>
      </dsp:nvSpPr>
      <dsp:spPr>
        <a:xfrm>
          <a:off x="4615054" y="1732918"/>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Diccionario de datos</a:t>
          </a:r>
        </a:p>
      </dsp:txBody>
      <dsp:txXfrm>
        <a:off x="4615054" y="1732918"/>
        <a:ext cx="1906653" cy="953326"/>
      </dsp:txXfrm>
    </dsp:sp>
    <dsp:sp modelId="{C2CBDC68-244A-469B-9172-49EA35CF49E3}">
      <dsp:nvSpPr>
        <dsp:cNvPr id="0" name=""/>
        <dsp:cNvSpPr/>
      </dsp:nvSpPr>
      <dsp:spPr>
        <a:xfrm>
          <a:off x="6922105" y="1732918"/>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Definición de reglas de calidad</a:t>
          </a:r>
        </a:p>
      </dsp:txBody>
      <dsp:txXfrm>
        <a:off x="6922105" y="1732918"/>
        <a:ext cx="1906653" cy="953326"/>
      </dsp:txXfrm>
    </dsp:sp>
    <dsp:sp modelId="{C46CDA02-76D0-4269-AA5D-60DBD9C508E8}">
      <dsp:nvSpPr>
        <dsp:cNvPr id="0" name=""/>
        <dsp:cNvSpPr/>
      </dsp:nvSpPr>
      <dsp:spPr>
        <a:xfrm>
          <a:off x="9229156" y="1732918"/>
          <a:ext cx="1906653" cy="953326"/>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400" kern="1200" dirty="0"/>
            <a:t>Elaboración de matriz de accesos Unity Catalog Databricks</a:t>
          </a:r>
        </a:p>
      </dsp:txBody>
      <dsp:txXfrm>
        <a:off x="9229156" y="1732918"/>
        <a:ext cx="1906653" cy="9533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9510ED-47D8-44F8-BF44-E07AB8A6A657}">
      <dsp:nvSpPr>
        <dsp:cNvPr id="0" name=""/>
        <dsp:cNvSpPr/>
      </dsp:nvSpPr>
      <dsp:spPr>
        <a:xfrm>
          <a:off x="5568380" y="1075837"/>
          <a:ext cx="2599030" cy="451071"/>
        </a:xfrm>
        <a:custGeom>
          <a:avLst/>
          <a:gdLst/>
          <a:ahLst/>
          <a:cxnLst/>
          <a:rect l="0" t="0" r="0" b="0"/>
          <a:pathLst>
            <a:path>
              <a:moveTo>
                <a:pt x="0" y="0"/>
              </a:moveTo>
              <a:lnTo>
                <a:pt x="0" y="225535"/>
              </a:lnTo>
              <a:lnTo>
                <a:pt x="2599030" y="225535"/>
              </a:lnTo>
              <a:lnTo>
                <a:pt x="2599030" y="4510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39C893-3764-4BE7-B513-35EB4E12B19B}">
      <dsp:nvSpPr>
        <dsp:cNvPr id="0" name=""/>
        <dsp:cNvSpPr/>
      </dsp:nvSpPr>
      <dsp:spPr>
        <a:xfrm>
          <a:off x="5522660" y="1075837"/>
          <a:ext cx="91440" cy="451071"/>
        </a:xfrm>
        <a:custGeom>
          <a:avLst/>
          <a:gdLst/>
          <a:ahLst/>
          <a:cxnLst/>
          <a:rect l="0" t="0" r="0" b="0"/>
          <a:pathLst>
            <a:path>
              <a:moveTo>
                <a:pt x="45720" y="0"/>
              </a:moveTo>
              <a:lnTo>
                <a:pt x="45720" y="4510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2ED020-D078-4EF1-9B69-3319175DB247}">
      <dsp:nvSpPr>
        <dsp:cNvPr id="0" name=""/>
        <dsp:cNvSpPr/>
      </dsp:nvSpPr>
      <dsp:spPr>
        <a:xfrm>
          <a:off x="2969350" y="1075837"/>
          <a:ext cx="2599030" cy="451071"/>
        </a:xfrm>
        <a:custGeom>
          <a:avLst/>
          <a:gdLst/>
          <a:ahLst/>
          <a:cxnLst/>
          <a:rect l="0" t="0" r="0" b="0"/>
          <a:pathLst>
            <a:path>
              <a:moveTo>
                <a:pt x="2599030" y="0"/>
              </a:moveTo>
              <a:lnTo>
                <a:pt x="2599030" y="225535"/>
              </a:lnTo>
              <a:lnTo>
                <a:pt x="0" y="225535"/>
              </a:lnTo>
              <a:lnTo>
                <a:pt x="0" y="4510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3ED5B3-12DA-4A3F-8BD7-BB0ED78F8DDD}">
      <dsp:nvSpPr>
        <dsp:cNvPr id="0" name=""/>
        <dsp:cNvSpPr/>
      </dsp:nvSpPr>
      <dsp:spPr>
        <a:xfrm>
          <a:off x="4494401" y="1857"/>
          <a:ext cx="2147959" cy="1073979"/>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PE" sz="1500" kern="1200" dirty="0"/>
            <a:t>Implementación</a:t>
          </a:r>
        </a:p>
      </dsp:txBody>
      <dsp:txXfrm>
        <a:off x="4494401" y="1857"/>
        <a:ext cx="2147959" cy="1073979"/>
      </dsp:txXfrm>
    </dsp:sp>
    <dsp:sp modelId="{F893B5C8-4BE4-497A-AE33-5930B73E1927}">
      <dsp:nvSpPr>
        <dsp:cNvPr id="0" name=""/>
        <dsp:cNvSpPr/>
      </dsp:nvSpPr>
      <dsp:spPr>
        <a:xfrm>
          <a:off x="1895370" y="1526908"/>
          <a:ext cx="2147959" cy="1073979"/>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PE" sz="1500" kern="1200" dirty="0"/>
            <a:t>Plantilla Ms. Purview</a:t>
          </a:r>
        </a:p>
      </dsp:txBody>
      <dsp:txXfrm>
        <a:off x="1895370" y="1526908"/>
        <a:ext cx="2147959" cy="1073979"/>
      </dsp:txXfrm>
    </dsp:sp>
    <dsp:sp modelId="{825E9CD5-F56F-442E-8B63-11F35F22FD86}">
      <dsp:nvSpPr>
        <dsp:cNvPr id="0" name=""/>
        <dsp:cNvSpPr/>
      </dsp:nvSpPr>
      <dsp:spPr>
        <a:xfrm>
          <a:off x="4494401" y="1526908"/>
          <a:ext cx="2147959" cy="1073979"/>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PE" sz="1500" kern="1200" dirty="0"/>
            <a:t>Registro y validación de metadatos</a:t>
          </a:r>
        </a:p>
      </dsp:txBody>
      <dsp:txXfrm>
        <a:off x="4494401" y="1526908"/>
        <a:ext cx="2147959" cy="1073979"/>
      </dsp:txXfrm>
    </dsp:sp>
    <dsp:sp modelId="{489A85BF-E2AB-41C6-B535-3C618D950DBD}">
      <dsp:nvSpPr>
        <dsp:cNvPr id="0" name=""/>
        <dsp:cNvSpPr/>
      </dsp:nvSpPr>
      <dsp:spPr>
        <a:xfrm>
          <a:off x="7093432" y="1526908"/>
          <a:ext cx="2147959" cy="1073979"/>
        </a:xfrm>
        <a:prstGeom prst="rect">
          <a:avLst/>
        </a:prstGeom>
        <a:solidFill>
          <a:srgbClr val="00999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PE" sz="1500" kern="1200" dirty="0"/>
            <a:t>Capacitación y transferencias</a:t>
          </a:r>
        </a:p>
      </dsp:txBody>
      <dsp:txXfrm>
        <a:off x="7093432" y="1526908"/>
        <a:ext cx="2147959" cy="1073979"/>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A29D5-0A35-4FC5-B2B9-ABFFB37CB2B9}" type="datetimeFigureOut">
              <a:rPr lang="es-PE" smtClean="0"/>
              <a:t>17/09/2025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5F44E-15BA-4501-AEC2-8CDDBC57A573}" type="slidenum">
              <a:rPr lang="es-PE" smtClean="0"/>
              <a:t>‹Nº›</a:t>
            </a:fld>
            <a:endParaRPr lang="es-PE"/>
          </a:p>
        </p:txBody>
      </p:sp>
    </p:spTree>
    <p:extLst>
      <p:ext uri="{BB962C8B-B14F-4D97-AF65-F5344CB8AC3E}">
        <p14:creationId xmlns:p14="http://schemas.microsoft.com/office/powerpoint/2010/main" val="150870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79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C1452-075F-78D9-1362-8AE330DF67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76FD612-BF65-2C40-F8BE-B32429467D3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7C85646-9B66-25AF-B210-0E9EC0B6B62F}"/>
              </a:ext>
            </a:extLst>
          </p:cNvPr>
          <p:cNvSpPr>
            <a:spLocks noGrp="1"/>
          </p:cNvSpPr>
          <p:nvPr>
            <p:ph type="body" idx="1"/>
          </p:nvPr>
        </p:nvSpPr>
        <p:spPr/>
        <p:txBody>
          <a:bodyPr/>
          <a:lstStyle/>
          <a:p>
            <a:r>
              <a:rPr lang="es-PE" dirty="0"/>
              <a:t>Agregar animaciones </a:t>
            </a:r>
          </a:p>
        </p:txBody>
      </p:sp>
      <p:sp>
        <p:nvSpPr>
          <p:cNvPr id="4" name="Marcador de número de diapositiva 3">
            <a:extLst>
              <a:ext uri="{FF2B5EF4-FFF2-40B4-BE49-F238E27FC236}">
                <a16:creationId xmlns:a16="http://schemas.microsoft.com/office/drawing/2014/main" id="{629A92BC-D4C0-B566-75F8-06191687B4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767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89E85-6923-096B-8ABF-7F658F73AB7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83A816-76C0-BB79-0925-D8B73A0E7F6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9966911-241B-F1AC-8875-4D4F21431C84}"/>
              </a:ext>
            </a:extLst>
          </p:cNvPr>
          <p:cNvSpPr>
            <a:spLocks noGrp="1"/>
          </p:cNvSpPr>
          <p:nvPr>
            <p:ph type="body" idx="1"/>
          </p:nvPr>
        </p:nvSpPr>
        <p:spPr/>
        <p:txBody>
          <a:bodyPr/>
          <a:lstStyle/>
          <a:p>
            <a:r>
              <a:rPr lang="es-PE" dirty="0"/>
              <a:t>Agregar contenido</a:t>
            </a:r>
          </a:p>
        </p:txBody>
      </p:sp>
      <p:sp>
        <p:nvSpPr>
          <p:cNvPr id="4" name="Marcador de número de diapositiva 3">
            <a:extLst>
              <a:ext uri="{FF2B5EF4-FFF2-40B4-BE49-F238E27FC236}">
                <a16:creationId xmlns:a16="http://schemas.microsoft.com/office/drawing/2014/main" id="{25777A04-A2FA-E229-DD6A-A86C881DD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65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35F09-6740-CA57-C34A-78DCD8E7F7B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2D545F9-1D6F-1A37-46D5-39C62BAA0AC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48CCD24-D79B-8114-ECCE-7EF22E882E9A}"/>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B45C98B3-E49D-DA96-E853-1D6988E72E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156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D423F3DE-6D2D-428D-A57A-231BD937152B}" type="slidenum">
              <a:rPr lang="es-PE" smtClean="0"/>
              <a:t>14</a:t>
            </a:fld>
            <a:endParaRPr lang="es-PE"/>
          </a:p>
        </p:txBody>
      </p:sp>
    </p:spTree>
    <p:extLst>
      <p:ext uri="{BB962C8B-B14F-4D97-AF65-F5344CB8AC3E}">
        <p14:creationId xmlns:p14="http://schemas.microsoft.com/office/powerpoint/2010/main" val="205166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8033C-6734-5E30-9184-4D3FCD268E2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6134B18-00FA-B5DC-59A0-A1BA0AA21A3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CFB2B9C-60BE-E60C-AA47-4638F6446363}"/>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919AAD93-EC77-F4A7-3DC7-320E44EBCCE7}"/>
              </a:ext>
            </a:extLst>
          </p:cNvPr>
          <p:cNvSpPr>
            <a:spLocks noGrp="1"/>
          </p:cNvSpPr>
          <p:nvPr>
            <p:ph type="sldNum" sz="quarter" idx="5"/>
          </p:nvPr>
        </p:nvSpPr>
        <p:spPr/>
        <p:txBody>
          <a:bodyPr/>
          <a:lstStyle/>
          <a:p>
            <a:fld id="{D423F3DE-6D2D-428D-A57A-231BD937152B}" type="slidenum">
              <a:rPr lang="es-PE" smtClean="0"/>
              <a:t>16</a:t>
            </a:fld>
            <a:endParaRPr lang="es-PE"/>
          </a:p>
        </p:txBody>
      </p:sp>
    </p:spTree>
    <p:extLst>
      <p:ext uri="{BB962C8B-B14F-4D97-AF65-F5344CB8AC3E}">
        <p14:creationId xmlns:p14="http://schemas.microsoft.com/office/powerpoint/2010/main" val="185428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F4531-FBE8-7CCB-7D9A-D7BE1D07A23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D5F5E7C-009A-85C6-0FA5-7DB3CE3F792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0962D2E-420C-77BE-FF14-E1B074673658}"/>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7B1AF750-6D31-9E9A-3A4F-FB1245156296}"/>
              </a:ext>
            </a:extLst>
          </p:cNvPr>
          <p:cNvSpPr>
            <a:spLocks noGrp="1"/>
          </p:cNvSpPr>
          <p:nvPr>
            <p:ph type="sldNum" sz="quarter" idx="5"/>
          </p:nvPr>
        </p:nvSpPr>
        <p:spPr/>
        <p:txBody>
          <a:bodyPr/>
          <a:lstStyle/>
          <a:p>
            <a:fld id="{D423F3DE-6D2D-428D-A57A-231BD937152B}" type="slidenum">
              <a:rPr lang="es-PE" smtClean="0"/>
              <a:t>17</a:t>
            </a:fld>
            <a:endParaRPr lang="es-PE"/>
          </a:p>
        </p:txBody>
      </p:sp>
    </p:spTree>
    <p:extLst>
      <p:ext uri="{BB962C8B-B14F-4D97-AF65-F5344CB8AC3E}">
        <p14:creationId xmlns:p14="http://schemas.microsoft.com/office/powerpoint/2010/main" val="271869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F8100-6D1A-E959-5E0C-7B3A2A03FF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67CBACC-5840-2639-D9E5-F247230EC13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565E144-2725-8B42-E16E-693FFE566A6B}"/>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6BFBCA50-725E-57D2-BB81-8F0FBDE6E6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403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9DE36-53C4-BA69-41AC-7EF30D02B4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401643-345D-1AC7-20EB-232AA4214E4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CC62491-2C92-9192-0159-22EB8AA71F1A}"/>
              </a:ext>
            </a:extLst>
          </p:cNvPr>
          <p:cNvSpPr>
            <a:spLocks noGrp="1"/>
          </p:cNvSpPr>
          <p:nvPr>
            <p:ph type="body" idx="1"/>
          </p:nvPr>
        </p:nvSpPr>
        <p:spPr/>
        <p:txBody>
          <a:bodyPr/>
          <a:lstStyle/>
          <a:p>
            <a:r>
              <a:rPr lang="es-PE" dirty="0"/>
              <a:t>Agregar animaciones </a:t>
            </a:r>
          </a:p>
        </p:txBody>
      </p:sp>
      <p:sp>
        <p:nvSpPr>
          <p:cNvPr id="4" name="Marcador de número de diapositiva 3">
            <a:extLst>
              <a:ext uri="{FF2B5EF4-FFF2-40B4-BE49-F238E27FC236}">
                <a16:creationId xmlns:a16="http://schemas.microsoft.com/office/drawing/2014/main" id="{A7C71577-F873-5A07-10FF-12C1FE2AC2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53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55878-8D21-AB14-5AF9-7CFA0DDDB08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5DC963-C231-AA72-81C0-B4CD2CEEC85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DD4170-F4F1-C4AA-189D-90446E6380CE}"/>
              </a:ext>
            </a:extLst>
          </p:cNvPr>
          <p:cNvSpPr>
            <a:spLocks noGrp="1"/>
          </p:cNvSpPr>
          <p:nvPr>
            <p:ph type="body" idx="1"/>
          </p:nvPr>
        </p:nvSpPr>
        <p:spPr/>
        <p:txBody>
          <a:bodyPr/>
          <a:lstStyle/>
          <a:p>
            <a:r>
              <a:rPr lang="es-MX" dirty="0"/>
              <a:t>Formato de relevamiento: El método de migración lo llena el Ing. de Datos. La información de la migración también se completa por el Ing. de Datos. </a:t>
            </a:r>
          </a:p>
          <a:p>
            <a:r>
              <a:rPr lang="es-MX" dirty="0"/>
              <a:t>La seguridad del dato y la información de gobierno de datos. Para el Optimus TIN no hay datos personales altamente sensibles (DPA), por ende, tampoco requiere cifrado. El dato crítico para el negocio (DCN) requiere un seguimiento especial. </a:t>
            </a:r>
          </a:p>
          <a:p>
            <a:r>
              <a:rPr lang="es-MX" dirty="0"/>
              <a:t>Entidad regulatoria: no aplica, salvo que sea un proceso que tenga que ver con un tema regulatorio. Esto pasa en banca, aseguradora, fintechs.</a:t>
            </a:r>
          </a:p>
          <a:p>
            <a:r>
              <a:rPr lang="es-MX" dirty="0"/>
              <a:t>Nivel de seguridad del dato: todos son datos internos.</a:t>
            </a:r>
            <a:r>
              <a:rPr lang="es-PE" dirty="0"/>
              <a:t> El dato crítico es una cuarta clasificación que es netamente del gobierno del dato.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Registros de los </a:t>
            </a:r>
            <a:r>
              <a:rPr lang="es-MX" sz="1200" dirty="0" err="1"/>
              <a:t>path</a:t>
            </a:r>
            <a:r>
              <a:rPr lang="es-MX" sz="1200" dirty="0"/>
              <a:t> data </a:t>
            </a:r>
            <a:r>
              <a:rPr lang="es-MX" sz="1200" dirty="0" err="1"/>
              <a:t>inventory</a:t>
            </a:r>
            <a:r>
              <a:rPr lang="es-MX" sz="1200" dirty="0"/>
              <a:t> y análisis de equivalencias de datos: luego de que la información se encuentre en prelanding, cuáles son los nombres y las rutas que van a tener los esquemas, los catálogos, las capas donde va a encontrarse esta información (donde va a trasladarse). Se deben declarar estas rutas (se llena junto al Arq. de Datos). Capa bronce es prelanding. Quality (se aplican reglas de calidad) y </a:t>
            </a:r>
            <a:r>
              <a:rPr lang="es-MX" sz="1200" dirty="0" err="1"/>
              <a:t>Curated</a:t>
            </a:r>
            <a:r>
              <a:rPr lang="es-MX" sz="1200" dirty="0"/>
              <a:t> (se aplican las reglas del negocio) son parte de la capa plata. </a:t>
            </a:r>
            <a:r>
              <a:rPr lang="es-MX" sz="1200" dirty="0" err="1"/>
              <a:t>Enrichment</a:t>
            </a:r>
            <a:r>
              <a:rPr lang="es-MX" sz="1200" dirty="0"/>
              <a:t> es capa oro.</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Diccionario de datos: Los datos se declaran cuando estén dentro del </a:t>
            </a:r>
            <a:r>
              <a:rPr lang="es-MX" sz="1200" dirty="0" err="1"/>
              <a:t>datalake</a:t>
            </a:r>
            <a:r>
              <a:rPr lang="es-MX" sz="1200" dirty="0"/>
              <a:t>, por eso se tiene </a:t>
            </a:r>
            <a:r>
              <a:rPr lang="es-MX" sz="1200" dirty="0" err="1"/>
              <a:t>dev_bronze_landing</a:t>
            </a:r>
            <a:r>
              <a:rPr lang="es-MX" sz="1200" dirty="0"/>
              <a:t>, </a:t>
            </a:r>
            <a:r>
              <a:rPr lang="es-MX" sz="1200" dirty="0" err="1"/>
              <a:t>del_gold_enrichment</a:t>
            </a:r>
            <a:r>
              <a:rPr lang="es-MX" sz="1200" dirty="0"/>
              <a:t>, </a:t>
            </a:r>
            <a:r>
              <a:rPr lang="es-MX" sz="1200" dirty="0" err="1"/>
              <a:t>dev_silver_curated</a:t>
            </a:r>
            <a:r>
              <a:rPr lang="es-MX" sz="1200" dirty="0"/>
              <a:t> y </a:t>
            </a:r>
            <a:r>
              <a:rPr lang="es-MX" sz="1200" dirty="0" err="1"/>
              <a:t>dev_silver_quality</a:t>
            </a:r>
            <a:r>
              <a:rPr lang="es-MX" sz="1200" dirty="0"/>
              <a:t>. Ya no hay prelanding, porque todo lo que estaba en prelanding porque todo lo que estaba en prelanding está en los orígenes de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t>Reglas de calidad: ¿A qué campos se van a aplicar? Se define en conjunto con Ing. de Datos. Las llaves primarias sí o sí pasan por reglas de calidad. El negocio de repente tiene un dato crítico que considere hacerse seguimiento, porque quiere estar completo o que no sea nulo. Informar a Daniela que ya se tienen las reglas de calidad. Ellos lo subirán en una plataforma para aplicarlo en el Databricks.</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dirty="0"/>
              <a:t>Matriz de accesos: Se analiza con el PO del proyecto (Daniela).</a:t>
            </a:r>
          </a:p>
          <a:p>
            <a:pPr marL="0" marR="0" lvl="0" indent="0" algn="l" defTabSz="914400" rtl="0" eaLnBrk="1" fontAlgn="auto" latinLnBrk="0" hangingPunct="1">
              <a:lnSpc>
                <a:spcPct val="100000"/>
              </a:lnSpc>
              <a:spcBef>
                <a:spcPts val="0"/>
              </a:spcBef>
              <a:spcAft>
                <a:spcPts val="0"/>
              </a:spcAft>
              <a:buClrTx/>
              <a:buSzTx/>
              <a:buFontTx/>
              <a:buNone/>
              <a:tabLst/>
              <a:defRPr/>
            </a:pPr>
            <a:r>
              <a:rPr lang="es-PE" sz="1200" dirty="0"/>
              <a:t>Una vez que se termina con esta actualización, se manda a Kevin (</a:t>
            </a:r>
            <a:r>
              <a:rPr lang="es-PE" sz="1200" dirty="0" err="1"/>
              <a:t>Adm</a:t>
            </a:r>
            <a:r>
              <a:rPr lang="es-PE" sz="1200" dirty="0"/>
              <a:t>. de Databricks) y él va actualizar los permisos en Unity Catalog.</a:t>
            </a:r>
          </a:p>
        </p:txBody>
      </p:sp>
      <p:sp>
        <p:nvSpPr>
          <p:cNvPr id="4" name="Marcador de número de diapositiva 3">
            <a:extLst>
              <a:ext uri="{FF2B5EF4-FFF2-40B4-BE49-F238E27FC236}">
                <a16:creationId xmlns:a16="http://schemas.microsoft.com/office/drawing/2014/main" id="{45FFA8EE-BED5-D0CF-3D0B-115E1E4C63A6}"/>
              </a:ext>
            </a:extLst>
          </p:cNvPr>
          <p:cNvSpPr>
            <a:spLocks noGrp="1"/>
          </p:cNvSpPr>
          <p:nvPr>
            <p:ph type="sldNum" sz="quarter" idx="5"/>
          </p:nvPr>
        </p:nvSpPr>
        <p:spPr/>
        <p:txBody>
          <a:bodyPr/>
          <a:lstStyle/>
          <a:p>
            <a:fld id="{D423F3DE-6D2D-428D-A57A-231BD937152B}" type="slidenum">
              <a:rPr lang="es-PE" smtClean="0"/>
              <a:t>20</a:t>
            </a:fld>
            <a:endParaRPr lang="es-PE"/>
          </a:p>
        </p:txBody>
      </p:sp>
    </p:spTree>
    <p:extLst>
      <p:ext uri="{BB962C8B-B14F-4D97-AF65-F5344CB8AC3E}">
        <p14:creationId xmlns:p14="http://schemas.microsoft.com/office/powerpoint/2010/main" val="19938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EBEEB-E062-6F73-F205-968D6B6269C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B4B158-908A-DA96-0E2D-47F2E7DD7D3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DB156A-11C1-2E35-EA93-3776520265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PE" sz="1200" dirty="0"/>
          </a:p>
        </p:txBody>
      </p:sp>
      <p:sp>
        <p:nvSpPr>
          <p:cNvPr id="4" name="Marcador de número de diapositiva 3">
            <a:extLst>
              <a:ext uri="{FF2B5EF4-FFF2-40B4-BE49-F238E27FC236}">
                <a16:creationId xmlns:a16="http://schemas.microsoft.com/office/drawing/2014/main" id="{D51A2A45-983C-D237-B692-5DB5CDAF95EC}"/>
              </a:ext>
            </a:extLst>
          </p:cNvPr>
          <p:cNvSpPr>
            <a:spLocks noGrp="1"/>
          </p:cNvSpPr>
          <p:nvPr>
            <p:ph type="sldNum" sz="quarter" idx="5"/>
          </p:nvPr>
        </p:nvSpPr>
        <p:spPr/>
        <p:txBody>
          <a:bodyPr/>
          <a:lstStyle/>
          <a:p>
            <a:fld id="{D423F3DE-6D2D-428D-A57A-231BD937152B}" type="slidenum">
              <a:rPr lang="es-PE" smtClean="0"/>
              <a:t>21</a:t>
            </a:fld>
            <a:endParaRPr lang="es-PE"/>
          </a:p>
        </p:txBody>
      </p:sp>
    </p:spTree>
    <p:extLst>
      <p:ext uri="{BB962C8B-B14F-4D97-AF65-F5344CB8AC3E}">
        <p14:creationId xmlns:p14="http://schemas.microsoft.com/office/powerpoint/2010/main" val="259003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9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4DD15-2F46-137D-5A6A-BEA9A8413CE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1F969E-3FD1-4C30-120B-4F975414067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1EAC11-A315-3E3A-00B2-9FE5577F7BBD}"/>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7DA736A5-B9F5-2E15-0CE4-5A9126B30F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237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16C38-65EA-45F5-0942-60A1654FCE6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1AD76E1-0491-1B3E-59B0-93A027DC976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35DB7F-2970-8E87-EFD4-9409B8DD4EBB}"/>
              </a:ext>
            </a:extLst>
          </p:cNvPr>
          <p:cNvSpPr>
            <a:spLocks noGrp="1"/>
          </p:cNvSpPr>
          <p:nvPr>
            <p:ph type="body" idx="1"/>
          </p:nvPr>
        </p:nvSpPr>
        <p:spPr/>
        <p:txBody>
          <a:bodyPr/>
          <a:lstStyle/>
          <a:p>
            <a:pPr algn="l"/>
            <a:r>
              <a:rPr lang="es-PE" sz="1200" dirty="0">
                <a:latin typeface="Trebuchet MS" panose="020B0603020202020204" pitchFamily="34" charset="0"/>
              </a:rPr>
              <a:t>Min 01:08:08 Link para entrar al esquema de un </a:t>
            </a:r>
            <a:r>
              <a:rPr lang="es-PE" sz="1200" dirty="0" err="1">
                <a:latin typeface="Trebuchet MS" panose="020B0603020202020204" pitchFamily="34" charset="0"/>
              </a:rPr>
              <a:t>powerBI</a:t>
            </a:r>
            <a:endParaRPr lang="es-PE" sz="1200" dirty="0">
              <a:latin typeface="Trebuchet MS" panose="020B0603020202020204" pitchFamily="34" charset="0"/>
            </a:endParaRPr>
          </a:p>
        </p:txBody>
      </p:sp>
      <p:sp>
        <p:nvSpPr>
          <p:cNvPr id="4" name="Marcador de número de diapositiva 3">
            <a:extLst>
              <a:ext uri="{FF2B5EF4-FFF2-40B4-BE49-F238E27FC236}">
                <a16:creationId xmlns:a16="http://schemas.microsoft.com/office/drawing/2014/main" id="{301AD016-E262-65BC-F78A-AA4C6844AF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63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01EC8-14B5-AC78-D5D6-B1CA26B492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BD9FA6-810F-69BD-498A-048579E909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D56D62F-6CF3-13AF-60FD-ED45302C9848}"/>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1660677E-4732-0BB4-76DD-CFFC6927C1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26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E617-3AAC-85A3-69A2-C19CCF10136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A4DB370-654A-43D6-E83A-5E0FFB4BFD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3076D09-5EAA-2FA1-724A-0BA419F526CB}"/>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B626FDDE-D1ED-97A7-AF8A-90EE23CBD6B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54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6B904-A7CD-10F9-8E48-A9D2A5A37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1CBD0D-2DC0-40C8-E2BC-7CE71F7F46B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A080BED-EE85-F7AE-711C-3300E6910B06}"/>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9A94D091-5AE2-2F82-C898-EAE8A62CE3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80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D6443-2B63-6042-E760-557DF628AD2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7CCC3C-CD91-B1F0-F3AD-CF7ECE30ED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3A5CC6-05AB-D95F-CCA6-3DB3914FAF07}"/>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7FC60C0D-9BBD-ACD0-4CC8-D06E10C332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616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393C-98AF-9469-625F-BD32C31E40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935516F-37F0-4E24-69A0-EB538E138DE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11DA472-EF9C-6157-8DA1-507D876A4DA2}"/>
              </a:ext>
            </a:extLst>
          </p:cNvPr>
          <p:cNvSpPr>
            <a:spLocks noGrp="1"/>
          </p:cNvSpPr>
          <p:nvPr>
            <p:ph type="body" idx="1"/>
          </p:nvPr>
        </p:nvSpPr>
        <p:spPr/>
        <p:txBody>
          <a:bodyPr/>
          <a:lstStyle/>
          <a:p>
            <a:pPr algn="just">
              <a:lnSpc>
                <a:spcPts val="1313"/>
              </a:lnSpc>
              <a:spcBef>
                <a:spcPts val="675"/>
              </a:spcBef>
            </a:pPr>
            <a:r>
              <a:rPr lang="es-PE" sz="1200" noProof="0" dirty="0">
                <a:latin typeface="Trebuchet MS" panose="020B0603020202020204" pitchFamily="34" charset="0"/>
                <a:ea typeface="Lato Light" panose="020F0502020204030203" pitchFamily="34" charset="0"/>
                <a:cs typeface="Lato Light" panose="020F0502020204030203" pitchFamily="34" charset="0"/>
              </a:rPr>
              <a:t>Solicitud de Arquitectura: Documento con los requerimientos funcionales y no funcionales del usuario. </a:t>
            </a:r>
            <a:r>
              <a:rPr lang="es-PE" sz="1200" noProof="0" dirty="0" err="1">
                <a:latin typeface="Trebuchet MS" panose="020B0603020202020204" pitchFamily="34" charset="0"/>
                <a:ea typeface="Lato Light" panose="020F0502020204030203" pitchFamily="34" charset="0"/>
                <a:cs typeface="Lato Light" panose="020F0502020204030203" pitchFamily="34" charset="0"/>
              </a:rPr>
              <a:t>Asd</a:t>
            </a:r>
            <a:endParaRPr lang="es-PE" sz="1200" noProof="0" dirty="0">
              <a:latin typeface="Trebuchet MS" panose="020B0603020202020204" pitchFamily="34" charset="0"/>
              <a:ea typeface="Lato Light" panose="020F0502020204030203" pitchFamily="34" charset="0"/>
              <a:cs typeface="Lato Light" panose="020F0502020204030203" pitchFamily="34" charset="0"/>
            </a:endParaRPr>
          </a:p>
          <a:p>
            <a:pPr algn="just">
              <a:lnSpc>
                <a:spcPts val="1313"/>
              </a:lnSpc>
              <a:spcBef>
                <a:spcPts val="675"/>
              </a:spcBef>
            </a:pPr>
            <a:r>
              <a:rPr lang="es-PE" sz="1200" noProof="0" dirty="0">
                <a:latin typeface="Trebuchet MS" panose="020B0603020202020204" pitchFamily="34" charset="0"/>
                <a:ea typeface="Lato Light" panose="020F0502020204030203" pitchFamily="34" charset="0"/>
                <a:cs typeface="Lato Light" panose="020F0502020204030203" pitchFamily="34" charset="0"/>
              </a:rPr>
              <a:t>Artefacto de Arquitectura: Documento de diseño con diagramas e información necesaria para desarrolladores y equipo </a:t>
            </a:r>
            <a:r>
              <a:rPr lang="es-PE" sz="1200" noProof="0" dirty="0" err="1">
                <a:latin typeface="Trebuchet MS" panose="020B0603020202020204" pitchFamily="34" charset="0"/>
                <a:ea typeface="Lato Light" panose="020F0502020204030203" pitchFamily="34" charset="0"/>
                <a:cs typeface="Lato Light" panose="020F0502020204030203" pitchFamily="34" charset="0"/>
              </a:rPr>
              <a:t>técnico.dasd</a:t>
            </a:r>
            <a:r>
              <a:rPr lang="es-PE" sz="1200" noProof="0" dirty="0">
                <a:latin typeface="Trebuchet MS" panose="020B0603020202020204" pitchFamily="34" charset="0"/>
                <a:ea typeface="Lato Light" panose="020F0502020204030203" pitchFamily="34" charset="0"/>
                <a:cs typeface="Lato Light" panose="020F0502020204030203" pitchFamily="34" charset="0"/>
              </a:rPr>
              <a:t> </a:t>
            </a:r>
          </a:p>
          <a:p>
            <a:pPr algn="just">
              <a:lnSpc>
                <a:spcPts val="1313"/>
              </a:lnSpc>
              <a:spcBef>
                <a:spcPts val="675"/>
              </a:spcBef>
            </a:pPr>
            <a:r>
              <a:rPr lang="es-PE" sz="1200" noProof="0" dirty="0">
                <a:latin typeface="Trebuchet MS" panose="020B0603020202020204" pitchFamily="34" charset="0"/>
                <a:ea typeface="Lato Light" panose="020F0502020204030203" pitchFamily="34" charset="0"/>
                <a:cs typeface="Lato Light" panose="020F0502020204030203" pitchFamily="34" charset="0"/>
              </a:rPr>
              <a:t>Arquitectura de Excepción: Documento de diseño de cambios o mejoras menores con diagramas e información necesaria para desarrolladores y equipo técnico. </a:t>
            </a:r>
            <a:r>
              <a:rPr lang="es-PE" sz="1200" noProof="0" dirty="0" err="1">
                <a:latin typeface="Trebuchet MS" panose="020B0603020202020204" pitchFamily="34" charset="0"/>
                <a:ea typeface="Lato Light" panose="020F0502020204030203" pitchFamily="34" charset="0"/>
                <a:cs typeface="Lato Light" panose="020F0502020204030203" pitchFamily="34" charset="0"/>
              </a:rPr>
              <a:t>Asd</a:t>
            </a:r>
            <a:endParaRPr lang="es-PE" sz="1200" noProof="0" dirty="0">
              <a:latin typeface="Trebuchet MS" panose="020B0603020202020204" pitchFamily="34" charset="0"/>
              <a:ea typeface="Lato Light" panose="020F0502020204030203" pitchFamily="34" charset="0"/>
              <a:cs typeface="Lato Light" panose="020F0502020204030203" pitchFamily="34" charset="0"/>
            </a:endParaRPr>
          </a:p>
          <a:p>
            <a:pPr algn="just">
              <a:lnSpc>
                <a:spcPts val="1313"/>
              </a:lnSpc>
              <a:spcBef>
                <a:spcPts val="675"/>
              </a:spcBef>
            </a:pPr>
            <a:endParaRPr lang="es-PE" sz="120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4" name="Marcador de número de diapositiva 3">
            <a:extLst>
              <a:ext uri="{FF2B5EF4-FFF2-40B4-BE49-F238E27FC236}">
                <a16:creationId xmlns:a16="http://schemas.microsoft.com/office/drawing/2014/main" id="{45822692-F9D7-6AEA-E230-7B615D3A00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664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FD14D-81D0-29CA-E2BC-2563BBB79D6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C011BE4-BBC7-9662-5FAF-21A1E5CD932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22CCCF6-1989-863F-FAF8-BF5C474D3241}"/>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8494CBBD-1217-E55D-68EF-9BE112A536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09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DDA15-7391-8BF1-02AA-DE7EB87A995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96BFE22-E372-E3FA-73A7-C87A6AB7B42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703037-DB93-DA52-8C3E-F6559A123DF0}"/>
              </a:ext>
            </a:extLst>
          </p:cNvPr>
          <p:cNvSpPr>
            <a:spLocks noGrp="1"/>
          </p:cNvSpPr>
          <p:nvPr>
            <p:ph type="body" idx="1"/>
          </p:nvPr>
        </p:nvSpPr>
        <p:spPr/>
        <p:txBody>
          <a:bodyPr/>
          <a:lstStyle/>
          <a:p>
            <a:r>
              <a:rPr lang="es-PE" dirty="0" err="1"/>
              <a:t>Feedback</a:t>
            </a:r>
            <a:r>
              <a:rPr lang="es-PE" dirty="0"/>
              <a:t>: considerar los formatos de </a:t>
            </a:r>
            <a:r>
              <a:rPr lang="es-PE" dirty="0" err="1"/>
              <a:t>landing</a:t>
            </a:r>
            <a:r>
              <a:rPr lang="es-PE" dirty="0"/>
              <a:t> como delta </a:t>
            </a:r>
            <a:r>
              <a:rPr lang="es-PE" dirty="0" err="1"/>
              <a:t>lake</a:t>
            </a:r>
            <a:r>
              <a:rPr lang="es-PE" dirty="0"/>
              <a:t> y no como </a:t>
            </a:r>
            <a:r>
              <a:rPr lang="es-PE" dirty="0" err="1"/>
              <a:t>parquet</a:t>
            </a:r>
          </a:p>
        </p:txBody>
      </p:sp>
      <p:sp>
        <p:nvSpPr>
          <p:cNvPr id="4" name="Marcador de número de diapositiva 3">
            <a:extLst>
              <a:ext uri="{FF2B5EF4-FFF2-40B4-BE49-F238E27FC236}">
                <a16:creationId xmlns:a16="http://schemas.microsoft.com/office/drawing/2014/main" id="{F28275B4-FB33-917B-3580-280D6A36DD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4AAE59-4C7F-4CCF-8643-14ECAA3DD8AD}" type="slidenum">
              <a:rPr kumimoji="0" lang="es-P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P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328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67CD5-B690-54D6-55F7-7A36CD7B62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313CF31-9CB2-297B-008E-62335723E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3AA5F47-FB25-22DB-BA6B-850DE3B0AAEC}"/>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B0BC69F4-780D-8646-86C9-779EFA1950A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631E705-5396-6F38-3195-E85E2AC67704}"/>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330505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C287D-6542-9B8F-57C2-DAE38431DF1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3E20A3E-997D-4B37-580E-D61DF23178A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69CF4DD-08F5-02FC-8A0E-22EE47391BA5}"/>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22AB3BF3-82DA-2070-95FE-BEDA8412ADA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3B8C91-1DB2-5301-75E0-AA68FB8484D3}"/>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22664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CF3292-9086-6AB2-3FF4-49532214A29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01395FE-2F7E-93A0-DF7F-7F9BA02EB0D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5FDBB56-7A39-8B84-2FAE-E6442971428E}"/>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1338DE78-80AB-776F-228B-52F270E3D92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1E6D8E1-21D5-69B2-0681-40BD9F0F00B2}"/>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354221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McK 2. Slide Title"/>
          <p:cNvSpPr>
            <a:spLocks noGrp="1" noChangeArrowheads="1"/>
          </p:cNvSpPr>
          <p:nvPr>
            <p:ph type="title"/>
          </p:nvPr>
        </p:nvSpPr>
        <p:spPr bwMode="auto">
          <a:xfrm>
            <a:off x="162014" y="234866"/>
            <a:ext cx="11725484" cy="52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s-CO"/>
              <a:t>Click to edit Master title style</a:t>
            </a:r>
          </a:p>
        </p:txBody>
      </p:sp>
      <p:sp>
        <p:nvSpPr>
          <p:cNvPr id="6" name="Marcador de número de diapositiva 2">
            <a:extLst>
              <a:ext uri="{FF2B5EF4-FFF2-40B4-BE49-F238E27FC236}">
                <a16:creationId xmlns:a16="http://schemas.microsoft.com/office/drawing/2014/main" id="{B6DF8155-114C-4326-974F-142E1D4AB6E4}"/>
              </a:ext>
            </a:extLst>
          </p:cNvPr>
          <p:cNvSpPr>
            <a:spLocks noGrp="1"/>
          </p:cNvSpPr>
          <p:nvPr>
            <p:ph type="sldNum" sz="quarter" idx="10"/>
          </p:nvPr>
        </p:nvSpPr>
        <p:spPr>
          <a:xfrm>
            <a:off x="9378696" y="6501342"/>
            <a:ext cx="2743200" cy="366183"/>
          </a:xfrm>
          <a:prstGeom prst="rect">
            <a:avLst/>
          </a:prstGeom>
        </p:spPr>
        <p:txBody>
          <a:bodyPr/>
          <a:lstStyle>
            <a:lvl1pPr>
              <a:defRPr b="0"/>
            </a:lvl1pPr>
          </a:lstStyle>
          <a:p>
            <a:fld id="{45DED8D3-28D5-4566-860B-D1C2A9778790}" type="slidenum">
              <a:rPr lang="es-PE" smtClean="0"/>
              <a:pPr/>
              <a:t>‹Nº›</a:t>
            </a:fld>
            <a:endParaRPr lang="es-PE"/>
          </a:p>
        </p:txBody>
      </p:sp>
      <p:cxnSp>
        <p:nvCxnSpPr>
          <p:cNvPr id="7" name="Conector recto 6">
            <a:extLst>
              <a:ext uri="{FF2B5EF4-FFF2-40B4-BE49-F238E27FC236}">
                <a16:creationId xmlns:a16="http://schemas.microsoft.com/office/drawing/2014/main" id="{20AAFA4E-3B5E-4C41-990A-50D9F972C57D}"/>
              </a:ext>
            </a:extLst>
          </p:cNvPr>
          <p:cNvCxnSpPr/>
          <p:nvPr userDrawn="1"/>
        </p:nvCxnSpPr>
        <p:spPr>
          <a:xfrm>
            <a:off x="11646285" y="6597352"/>
            <a:ext cx="0" cy="1920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7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86698-5435-9710-2558-E5C2876F62F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70D0444-C978-8862-DE4A-8C840537888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A6DDB24-C76C-19BA-BF95-4A7E35E8FD66}"/>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5A15DD03-ED0F-8061-1AA1-F91EB46AF58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490FDEB-EFDE-D1F7-E8D8-51D933F5F9DB}"/>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166702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94729-8A3A-368B-C8BC-9A4F0464558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C0D18BA-B174-FFB9-2A21-1920E760D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6E1E3B2-8262-9DA5-79A9-C72FD089B2E4}"/>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86EB361F-F3DD-FC7C-5568-C678AB42DA2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5630693-6D3C-4E84-97E5-4532953967AA}"/>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352957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A888F-0BEC-D0CB-8118-68C9E923638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BFB1E34-BAB5-6205-BEA6-BA3A720F0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CC284ED-C46B-6E49-3475-9CA20C68A9B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36F52E8-12C3-46C5-D1CB-29006A5D9FD8}"/>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6" name="Marcador de pie de página 5">
            <a:extLst>
              <a:ext uri="{FF2B5EF4-FFF2-40B4-BE49-F238E27FC236}">
                <a16:creationId xmlns:a16="http://schemas.microsoft.com/office/drawing/2014/main" id="{2C6AD844-4997-46B2-F340-A4CBB1A5103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7C1CB5B-A469-8678-F477-7430749868A8}"/>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16359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9F461B-2C15-AB98-5ABF-BD7F7D72B10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11A0F65-8404-4866-7F46-0ACE9F1A7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873809-BA5D-3EC3-6D53-BBB26AA8C1D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B8EC68FC-CCF2-2E44-0F5C-7D6A8EE33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F19C9E-7F75-FE38-6C62-C27DC0107BA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0F81735-4F59-C29B-1A68-DD46D770B186}"/>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8" name="Marcador de pie de página 7">
            <a:extLst>
              <a:ext uri="{FF2B5EF4-FFF2-40B4-BE49-F238E27FC236}">
                <a16:creationId xmlns:a16="http://schemas.microsoft.com/office/drawing/2014/main" id="{0E6E3E73-5657-A96F-A063-1995E547EFB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CF98334-80A3-5B53-315E-6A67F730532B}"/>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123080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78793-A4F9-A253-3DB0-BBE1C98879A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C5FDE36-E6AC-4E46-2E22-A82DDBBDD376}"/>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4" name="Marcador de pie de página 3">
            <a:extLst>
              <a:ext uri="{FF2B5EF4-FFF2-40B4-BE49-F238E27FC236}">
                <a16:creationId xmlns:a16="http://schemas.microsoft.com/office/drawing/2014/main" id="{7990B454-0F18-0F85-9D92-508A7777BD3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F9C8289-1819-BA6E-E6D8-C472054E808D}"/>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360218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36CA72-6507-7165-6034-5491B6E4A978}"/>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3" name="Marcador de pie de página 2">
            <a:extLst>
              <a:ext uri="{FF2B5EF4-FFF2-40B4-BE49-F238E27FC236}">
                <a16:creationId xmlns:a16="http://schemas.microsoft.com/office/drawing/2014/main" id="{EF5C3246-F02B-F966-0BDF-06E2D31F552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5BEA6FF-CEE8-E07C-B098-4171E8BDE9B3}"/>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330754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CDF4E-0B33-E49B-4DCB-7F056588DC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EC9A025-0B10-B03E-1860-FF5C3B322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37E314E3-FC0A-E94C-D7E3-31DD60FD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0664B5-B668-D8D4-9DFF-98335DDFEFDE}"/>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6" name="Marcador de pie de página 5">
            <a:extLst>
              <a:ext uri="{FF2B5EF4-FFF2-40B4-BE49-F238E27FC236}">
                <a16:creationId xmlns:a16="http://schemas.microsoft.com/office/drawing/2014/main" id="{EAE2DAD2-E11B-A691-E4F4-AF517FE9567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92E72AC-02FC-F946-8762-C8F64E73ECC7}"/>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55395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EED65-0B93-CE82-4CFC-67D02B2B13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7E7CC82-7ACE-A187-AE57-4586AB4A9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CED119B-FB12-77CE-DA13-4DB081A25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DAF7BB2-725B-A7E3-D825-972A171B0E03}"/>
              </a:ext>
            </a:extLst>
          </p:cNvPr>
          <p:cNvSpPr>
            <a:spLocks noGrp="1"/>
          </p:cNvSpPr>
          <p:nvPr>
            <p:ph type="dt" sz="half" idx="10"/>
          </p:nvPr>
        </p:nvSpPr>
        <p:spPr/>
        <p:txBody>
          <a:bodyPr/>
          <a:lstStyle/>
          <a:p>
            <a:fld id="{B6144E57-838B-45CF-8AC9-9CC4293E450F}" type="datetimeFigureOut">
              <a:rPr lang="es-PE" smtClean="0"/>
              <a:t>17/09/2025</a:t>
            </a:fld>
            <a:endParaRPr lang="es-PE"/>
          </a:p>
        </p:txBody>
      </p:sp>
      <p:sp>
        <p:nvSpPr>
          <p:cNvPr id="6" name="Marcador de pie de página 5">
            <a:extLst>
              <a:ext uri="{FF2B5EF4-FFF2-40B4-BE49-F238E27FC236}">
                <a16:creationId xmlns:a16="http://schemas.microsoft.com/office/drawing/2014/main" id="{287A8128-99D8-DF8E-938F-47E17AFC8BB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BFA626D-71C6-240A-E659-7C17807BC4E0}"/>
              </a:ext>
            </a:extLst>
          </p:cNvPr>
          <p:cNvSpPr>
            <a:spLocks noGrp="1"/>
          </p:cNvSpPr>
          <p:nvPr>
            <p:ph type="sldNum" sz="quarter" idx="12"/>
          </p:nvPr>
        </p:nvSpPr>
        <p:spPr/>
        <p:txBody>
          <a:bodyPr/>
          <a:lstStyle/>
          <a:p>
            <a:fld id="{97A5CCFA-0EC6-46B4-AA2D-F35516E6938C}" type="slidenum">
              <a:rPr lang="es-PE" smtClean="0"/>
              <a:t>‹Nº›</a:t>
            </a:fld>
            <a:endParaRPr lang="es-PE"/>
          </a:p>
        </p:txBody>
      </p:sp>
    </p:spTree>
    <p:extLst>
      <p:ext uri="{BB962C8B-B14F-4D97-AF65-F5344CB8AC3E}">
        <p14:creationId xmlns:p14="http://schemas.microsoft.com/office/powerpoint/2010/main" val="259572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38E8DD-62E9-82A6-0EAA-9327FACCE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6F3C008-5C35-CF9B-EE00-ADF171551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08FB91A-AE09-CC4E-3919-0560483D5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44E57-838B-45CF-8AC9-9CC4293E450F}" type="datetimeFigureOut">
              <a:rPr lang="es-PE" smtClean="0"/>
              <a:t>17/09/2025</a:t>
            </a:fld>
            <a:endParaRPr lang="es-PE"/>
          </a:p>
        </p:txBody>
      </p:sp>
      <p:sp>
        <p:nvSpPr>
          <p:cNvPr id="5" name="Marcador de pie de página 4">
            <a:extLst>
              <a:ext uri="{FF2B5EF4-FFF2-40B4-BE49-F238E27FC236}">
                <a16:creationId xmlns:a16="http://schemas.microsoft.com/office/drawing/2014/main" id="{F4595B6D-3EA7-6D80-08D6-521A0979BE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BC5CBD6-7CBA-635C-5CEF-B30811CBE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5CCFA-0EC6-46B4-AA2D-F35516E6938C}" type="slidenum">
              <a:rPr lang="es-PE" smtClean="0"/>
              <a:t>‹Nº›</a:t>
            </a:fld>
            <a:endParaRPr lang="es-PE"/>
          </a:p>
        </p:txBody>
      </p:sp>
    </p:spTree>
    <p:extLst>
      <p:ext uri="{BB962C8B-B14F-4D97-AF65-F5344CB8AC3E}">
        <p14:creationId xmlns:p14="http://schemas.microsoft.com/office/powerpoint/2010/main" val="30965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6.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1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oleObject" Target="../embeddings/oleObject1.bin"/><Relationship Id="rId11" Type="http://schemas.openxmlformats.org/officeDocument/2006/relationships/image" Target="../media/image14.png"/><Relationship Id="rId5" Type="http://schemas.openxmlformats.org/officeDocument/2006/relationships/image" Target="../media/image1.png"/><Relationship Id="rId10" Type="http://schemas.openxmlformats.org/officeDocument/2006/relationships/image" Target="../media/image13.png"/><Relationship Id="rId4" Type="http://schemas.openxmlformats.org/officeDocument/2006/relationships/notesSlide" Target="../notesSlides/notesSlide10.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11.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notesSlide" Target="../notesSlides/notesSlide12.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2.xml"/><Relationship Id="rId14" Type="http://schemas.microsoft.com/office/2007/relationships/diagramDrawing" Target="../diagrams/drawing3.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21.png"/><Relationship Id="rId4" Type="http://schemas.openxmlformats.org/officeDocument/2006/relationships/image" Target="../media/image3.png"/><Relationship Id="rId9" Type="http://schemas.microsoft.com/office/2007/relationships/diagramDrawing" Target="../diagrams/drawing4.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notesSlide" Target="../notesSlides/notesSlide16.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oleObject" Target="../embeddings/oleObject1.bin"/><Relationship Id="rId11" Type="http://schemas.openxmlformats.org/officeDocument/2006/relationships/image" Target="../media/image24.png"/><Relationship Id="rId5" Type="http://schemas.openxmlformats.org/officeDocument/2006/relationships/image" Target="../media/image1.png"/><Relationship Id="rId10" Type="http://schemas.openxmlformats.org/officeDocument/2006/relationships/image" Target="../media/image23.png"/><Relationship Id="rId4" Type="http://schemas.openxmlformats.org/officeDocument/2006/relationships/notesSlide" Target="../notesSlides/notesSlide17.xml"/><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3.png"/><Relationship Id="rId9" Type="http://schemas.microsoft.com/office/2007/relationships/diagramDrawing" Target="../diagrams/drawing5.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3.png"/><Relationship Id="rId9" Type="http://schemas.microsoft.com/office/2007/relationships/diagramDrawing" Target="../diagrams/drawing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notesSlide" Target="../notesSlides/notesSlide6.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oleObject" Target="../embeddings/oleObject1.bin"/><Relationship Id="rId5" Type="http://schemas.openxmlformats.org/officeDocument/2006/relationships/image" Target="../media/image1.png"/><Relationship Id="rId4" Type="http://schemas.openxmlformats.org/officeDocument/2006/relationships/notesSlide" Target="../notesSlides/notesSlide7.xml"/><Relationship Id="rId9" Type="http://schemas.openxmlformats.org/officeDocument/2006/relationships/hyperlink" Target="file:///C:\Users\kchavez\OneDrive%20-%20BDO%20Per&#250;\98.%202024%20-%20MINSUR%20%5bDemocratizaci&#243;n%20y%20Cat&#225;logo%5d\1.%20Inicio\KO\One%20Page%20-%20Acta%20de%20Constituci&#243;n%20-%20BI%20Costos.pptx"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1.bin"/><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notesSlide" Target="../notesSlides/notesSlide8.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2.xml"/><Relationship Id="rId7" Type="http://schemas.openxmlformats.org/officeDocument/2006/relationships/image" Target="../media/image9.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1.png"/><Relationship Id="rId10" Type="http://schemas.openxmlformats.org/officeDocument/2006/relationships/image" Target="../media/image2.emf"/><Relationship Id="rId4" Type="http://schemas.openxmlformats.org/officeDocument/2006/relationships/notesSlide" Target="../notesSlides/notesSlide9.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142697A6-E462-2912-B0B9-7AD93495E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662185DF-7C43-4818-980E-8591633A155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662185DF-7C43-4818-980E-8591633A155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98042880-BDA9-43DD-8C8D-77AE28A8BFA8}"/>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294B8260-9609-A349-BF29-344640D7CC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6892CD4E-2C87-0B78-CFEC-BAC2F8583A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65CAB2D6-AE29-9C87-9904-BAA63FD6A5B2}"/>
              </a:ext>
            </a:extLst>
          </p:cNvPr>
          <p:cNvSpPr>
            <a:spLocks noGrp="1"/>
          </p:cNvSpPr>
          <p:nvPr>
            <p:ph type="title"/>
          </p:nvPr>
        </p:nvSpPr>
        <p:spPr>
          <a:xfrm>
            <a:off x="1166026" y="2876614"/>
            <a:ext cx="7424334" cy="1327928"/>
          </a:xfrm>
        </p:spPr>
        <p:txBody>
          <a:bodyPr/>
          <a:lstStyle/>
          <a:p>
            <a:pPr>
              <a:lnSpc>
                <a:spcPts val="3500"/>
              </a:lnSpc>
              <a:spcBef>
                <a:spcPts val="0"/>
              </a:spcBef>
            </a:pPr>
            <a:br>
              <a:rPr lang="es-PE" sz="2800" dirty="0">
                <a:latin typeface="Source Sans Pro" panose="020B0503030403020204" pitchFamily="34" charset="0"/>
                <a:ea typeface="Source Sans Pro" panose="020B0503030403020204" pitchFamily="34" charset="0"/>
              </a:rPr>
            </a:br>
            <a:r>
              <a:rPr lang="es-MX" sz="2800" b="1" dirty="0">
                <a:solidFill>
                  <a:srgbClr val="3FA7A7"/>
                </a:solidFill>
                <a:latin typeface="Source Sans Pro"/>
                <a:ea typeface="Source Sans Pro"/>
                <a:cs typeface="Open Sans"/>
              </a:rPr>
              <a:t>LINEAMIENTOS PARA NUEVA ARQUITECTURA ANALÍTICA</a:t>
            </a:r>
            <a:endParaRPr lang="es-PE" sz="2000" dirty="0">
              <a:solidFill>
                <a:srgbClr val="3F3F3F"/>
              </a:solidFill>
              <a:latin typeface="Source Sans Pro"/>
              <a:ea typeface="Source Sans Pro"/>
            </a:endParaRPr>
          </a:p>
        </p:txBody>
      </p:sp>
      <p:cxnSp>
        <p:nvCxnSpPr>
          <p:cNvPr id="44" name="Straight Connector 43">
            <a:extLst>
              <a:ext uri="{FF2B5EF4-FFF2-40B4-BE49-F238E27FC236}">
                <a16:creationId xmlns:a16="http://schemas.microsoft.com/office/drawing/2014/main" id="{6F5C57EA-A0AC-C5BB-8AEF-48C9087B6234}"/>
              </a:ext>
            </a:extLst>
          </p:cNvPr>
          <p:cNvCxnSpPr>
            <a:cxnSpLocks/>
          </p:cNvCxnSpPr>
          <p:nvPr/>
        </p:nvCxnSpPr>
        <p:spPr>
          <a:xfrm>
            <a:off x="1183587" y="3173205"/>
            <a:ext cx="4785867" cy="0"/>
          </a:xfrm>
          <a:prstGeom prst="line">
            <a:avLst/>
          </a:prstGeom>
          <a:noFill/>
          <a:ln w="19050" cap="flat" cmpd="sng" algn="ctr">
            <a:solidFill>
              <a:schemeClr val="tx1">
                <a:lumMod val="50000"/>
                <a:lumOff val="50000"/>
              </a:schemeClr>
            </a:solidFill>
            <a:prstDash val="solid"/>
            <a:miter lim="800000"/>
            <a:headEnd type="oval"/>
            <a:tailEnd type="oval"/>
          </a:ln>
          <a:effectLst/>
        </p:spPr>
      </p:cxnSp>
      <p:pic>
        <p:nvPicPr>
          <p:cNvPr id="49" name="Picture 2" descr="Resultado de imagen para minsur">
            <a:extLst>
              <a:ext uri="{FF2B5EF4-FFF2-40B4-BE49-F238E27FC236}">
                <a16:creationId xmlns:a16="http://schemas.microsoft.com/office/drawing/2014/main" id="{C2040EE9-9FA2-8F66-B607-DA35E65A87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047" y="1144115"/>
            <a:ext cx="1615333" cy="4119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cios – Ensys">
            <a:extLst>
              <a:ext uri="{FF2B5EF4-FFF2-40B4-BE49-F238E27FC236}">
                <a16:creationId xmlns:a16="http://schemas.microsoft.com/office/drawing/2014/main" id="{A0332707-28A8-C3C0-15B9-31F31953CF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552" y="1137692"/>
            <a:ext cx="2203160" cy="4247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aura Compañía Minera">
            <a:extLst>
              <a:ext uri="{FF2B5EF4-FFF2-40B4-BE49-F238E27FC236}">
                <a16:creationId xmlns:a16="http://schemas.microsoft.com/office/drawing/2014/main" id="{B330A519-006A-F11C-8E87-8A41401036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884" y="1144115"/>
            <a:ext cx="395744" cy="4119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añía Minera Raura | LinkedIn">
            <a:extLst>
              <a:ext uri="{FF2B5EF4-FFF2-40B4-BE49-F238E27FC236}">
                <a16:creationId xmlns:a16="http://schemas.microsoft.com/office/drawing/2014/main" id="{229608C6-93CA-C9ED-D033-3C4CF6D7CC5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938" t="40358" r="-774" b="38386"/>
          <a:stretch>
            <a:fillRect/>
          </a:stretch>
        </p:blipFill>
        <p:spPr bwMode="auto">
          <a:xfrm>
            <a:off x="5449861" y="1283331"/>
            <a:ext cx="1292277" cy="4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6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8C238-366A-756B-0187-6601176CE6D7}"/>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581DE01A-642B-54DF-7ADB-A732B328BA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A5CAA797-7200-66C0-5878-5C618E6DF0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A5CAA797-7200-66C0-5878-5C618E6DF0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83CB86F6-73F7-6C30-3673-00EF4C9411D1}"/>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B7703336-84FE-1DA0-FAAA-47F032449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4360D14F-CABA-9C8C-11CF-CEEDEB8070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D9223590-AB08-E05E-9952-94D16FDF8EAC}"/>
              </a:ext>
            </a:extLst>
          </p:cNvPr>
          <p:cNvSpPr>
            <a:spLocks noGrp="1"/>
          </p:cNvSpPr>
          <p:nvPr>
            <p:ph type="title"/>
          </p:nvPr>
        </p:nvSpPr>
        <p:spPr>
          <a:xfrm>
            <a:off x="1207131" y="784046"/>
            <a:ext cx="6024244" cy="435586"/>
          </a:xfrm>
        </p:spPr>
        <p:txBody>
          <a:bodyPr anchor="ctr"/>
          <a:lstStyle/>
          <a:p>
            <a:pPr algn="ctr">
              <a:lnSpc>
                <a:spcPct val="100000"/>
              </a:lnSpc>
              <a:spcBef>
                <a:spcPts val="0"/>
              </a:spcBef>
            </a:pPr>
            <a:r>
              <a:rPr lang="es-PE" sz="3200" b="1" noProof="0" dirty="0">
                <a:solidFill>
                  <a:srgbClr val="3FA7A7"/>
                </a:solidFill>
                <a:latin typeface="Source Sans Pro" panose="020B0503030403020204" pitchFamily="34" charset="0"/>
                <a:ea typeface="Source Sans Pro" panose="020B0503030403020204" pitchFamily="34" charset="0"/>
                <a:cs typeface="Open Sans"/>
              </a:rPr>
              <a:t>Lineamientos Metada </a:t>
            </a:r>
            <a:r>
              <a:rPr lang="es-PE" sz="3200" b="1" noProof="0" dirty="0" err="1">
                <a:solidFill>
                  <a:srgbClr val="3FA7A7"/>
                </a:solidFill>
                <a:latin typeface="Source Sans Pro" panose="020B0503030403020204" pitchFamily="34" charset="0"/>
                <a:ea typeface="Source Sans Pro" panose="020B0503030403020204" pitchFamily="34" charset="0"/>
                <a:cs typeface="Open Sans"/>
              </a:rPr>
              <a:t>Driven</a:t>
            </a:r>
            <a:endParaRPr lang="es-PE" sz="3200" b="1" noProof="0" dirty="0">
              <a:solidFill>
                <a:srgbClr val="3FA7A7"/>
              </a:solidFill>
              <a:latin typeface="Source Sans Pro" panose="020B0503030403020204" pitchFamily="34" charset="0"/>
              <a:ea typeface="Source Sans Pro" panose="020B0503030403020204" pitchFamily="34" charset="0"/>
              <a:cs typeface="Open Sans"/>
            </a:endParaRPr>
          </a:p>
        </p:txBody>
      </p:sp>
      <p:sp>
        <p:nvSpPr>
          <p:cNvPr id="8" name="Rectángulo 7">
            <a:extLst>
              <a:ext uri="{FF2B5EF4-FFF2-40B4-BE49-F238E27FC236}">
                <a16:creationId xmlns:a16="http://schemas.microsoft.com/office/drawing/2014/main" id="{6436DBB1-61E8-6A41-A36F-170D1B3368E5}"/>
              </a:ext>
            </a:extLst>
          </p:cNvPr>
          <p:cNvSpPr/>
          <p:nvPr/>
        </p:nvSpPr>
        <p:spPr>
          <a:xfrm>
            <a:off x="1676688" y="1724997"/>
            <a:ext cx="3856453" cy="523221"/>
          </a:xfrm>
          <a:prstGeom prst="rect">
            <a:avLst/>
          </a:prstGeom>
          <a:solidFill>
            <a:srgbClr val="3FA7A7"/>
          </a:solidFill>
          <a:ln>
            <a:solidFill>
              <a:srgbClr val="3FA7A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noProof="0" dirty="0"/>
              <a:t>METADATA DRIVEN</a:t>
            </a:r>
          </a:p>
        </p:txBody>
      </p:sp>
      <p:sp>
        <p:nvSpPr>
          <p:cNvPr id="20" name="CuadroTexto 10">
            <a:extLst>
              <a:ext uri="{FF2B5EF4-FFF2-40B4-BE49-F238E27FC236}">
                <a16:creationId xmlns:a16="http://schemas.microsoft.com/office/drawing/2014/main" id="{B3104EDB-8CF6-9A18-03D8-7DBE915F3524}"/>
              </a:ext>
            </a:extLst>
          </p:cNvPr>
          <p:cNvSpPr txBox="1"/>
          <p:nvPr/>
        </p:nvSpPr>
        <p:spPr>
          <a:xfrm>
            <a:off x="1781129" y="2507143"/>
            <a:ext cx="4192218" cy="523220"/>
          </a:xfrm>
          <a:prstGeom prst="rect">
            <a:avLst/>
          </a:prstGeom>
          <a:noFill/>
          <a:ln>
            <a:noFill/>
          </a:ln>
        </p:spPr>
        <p:txBody>
          <a:bodyPr wrap="square" rtlCol="0">
            <a:spAutoFit/>
          </a:bodyPr>
          <a:lstStyle/>
          <a:p>
            <a:pPr>
              <a:buClr>
                <a:srgbClr val="ED1A3B"/>
              </a:buClr>
            </a:pPr>
            <a:r>
              <a:rPr lang="es-ES" sz="1400" dirty="0"/>
              <a:t>Toda </a:t>
            </a:r>
            <a:r>
              <a:rPr lang="es-ES" sz="1400" dirty="0" err="1"/>
              <a:t>metadata</a:t>
            </a:r>
            <a:r>
              <a:rPr lang="es-ES" sz="1400" dirty="0"/>
              <a:t> se debe registrar en las plantillas oficiales ubicadas en el </a:t>
            </a:r>
            <a:r>
              <a:rPr lang="es-ES" sz="1400" b="1" dirty="0">
                <a:solidFill>
                  <a:srgbClr val="FF0000"/>
                </a:solidFill>
              </a:rPr>
              <a:t>site de </a:t>
            </a:r>
            <a:r>
              <a:rPr lang="es-ES" sz="1400" b="1" dirty="0" err="1">
                <a:solidFill>
                  <a:srgbClr val="FF0000"/>
                </a:solidFill>
              </a:rPr>
              <a:t>Metadata</a:t>
            </a:r>
            <a:r>
              <a:rPr lang="es-ES" sz="1400" b="1" dirty="0">
                <a:solidFill>
                  <a:srgbClr val="FF0000"/>
                </a:solidFill>
              </a:rPr>
              <a:t> </a:t>
            </a:r>
            <a:r>
              <a:rPr lang="es-ES" sz="1400" b="1" dirty="0" err="1">
                <a:solidFill>
                  <a:srgbClr val="FF0000"/>
                </a:solidFill>
              </a:rPr>
              <a:t>Driven</a:t>
            </a:r>
            <a:r>
              <a:rPr lang="es-PE" sz="1400" noProof="0" dirty="0"/>
              <a:t>.</a:t>
            </a:r>
          </a:p>
        </p:txBody>
      </p:sp>
      <p:sp>
        <p:nvSpPr>
          <p:cNvPr id="23" name="CuadroTexto 10">
            <a:extLst>
              <a:ext uri="{FF2B5EF4-FFF2-40B4-BE49-F238E27FC236}">
                <a16:creationId xmlns:a16="http://schemas.microsoft.com/office/drawing/2014/main" id="{77C21CD5-72CD-6142-42EC-390CE1EDEECB}"/>
              </a:ext>
            </a:extLst>
          </p:cNvPr>
          <p:cNvSpPr txBox="1"/>
          <p:nvPr/>
        </p:nvSpPr>
        <p:spPr>
          <a:xfrm>
            <a:off x="1781128" y="3188194"/>
            <a:ext cx="4192218" cy="523220"/>
          </a:xfrm>
          <a:prstGeom prst="rect">
            <a:avLst/>
          </a:prstGeom>
          <a:noFill/>
          <a:ln>
            <a:noFill/>
          </a:ln>
        </p:spPr>
        <p:txBody>
          <a:bodyPr wrap="square" rtlCol="0">
            <a:spAutoFit/>
          </a:bodyPr>
          <a:lstStyle/>
          <a:p>
            <a:pPr>
              <a:buClr>
                <a:srgbClr val="ED1A3B"/>
              </a:buClr>
            </a:pPr>
            <a:r>
              <a:rPr lang="es-ES" sz="1400" dirty="0"/>
              <a:t>Todas las plantillas deben seguir la </a:t>
            </a:r>
            <a:r>
              <a:rPr lang="es-ES" sz="1400" b="1" dirty="0">
                <a:solidFill>
                  <a:srgbClr val="FF0000"/>
                </a:solidFill>
              </a:rPr>
              <a:t>misma estructura de campos </a:t>
            </a:r>
            <a:r>
              <a:rPr lang="es-ES" sz="1400" dirty="0"/>
              <a:t>definida en el procedimiento.</a:t>
            </a:r>
            <a:endParaRPr lang="es-PE" sz="1400" noProof="0" dirty="0"/>
          </a:p>
        </p:txBody>
      </p:sp>
      <p:sp>
        <p:nvSpPr>
          <p:cNvPr id="29" name="CuadroTexto 10">
            <a:extLst>
              <a:ext uri="{FF2B5EF4-FFF2-40B4-BE49-F238E27FC236}">
                <a16:creationId xmlns:a16="http://schemas.microsoft.com/office/drawing/2014/main" id="{3E419307-789A-A6FE-F485-3F75ABA921B9}"/>
              </a:ext>
            </a:extLst>
          </p:cNvPr>
          <p:cNvSpPr txBox="1"/>
          <p:nvPr/>
        </p:nvSpPr>
        <p:spPr>
          <a:xfrm>
            <a:off x="1781129" y="4047003"/>
            <a:ext cx="4192218" cy="523220"/>
          </a:xfrm>
          <a:prstGeom prst="rect">
            <a:avLst/>
          </a:prstGeom>
          <a:noFill/>
          <a:ln>
            <a:noFill/>
          </a:ln>
        </p:spPr>
        <p:txBody>
          <a:bodyPr wrap="square" rtlCol="0">
            <a:spAutoFit/>
          </a:bodyPr>
          <a:lstStyle/>
          <a:p>
            <a:pPr>
              <a:buClr>
                <a:srgbClr val="ED1A3B"/>
              </a:buClr>
            </a:pPr>
            <a:r>
              <a:rPr lang="es-ES" sz="1400" dirty="0"/>
              <a:t>Se deberán </a:t>
            </a:r>
            <a:r>
              <a:rPr lang="es-ES" sz="1400" b="1" dirty="0">
                <a:solidFill>
                  <a:srgbClr val="FF0000"/>
                </a:solidFill>
              </a:rPr>
              <a:t>crear plantillas </a:t>
            </a:r>
            <a:r>
              <a:rPr lang="es-ES" sz="1400" dirty="0"/>
              <a:t>específicas cuando se detecten </a:t>
            </a:r>
            <a:r>
              <a:rPr lang="es-ES" sz="1400" b="1" dirty="0">
                <a:solidFill>
                  <a:srgbClr val="FF0000"/>
                </a:solidFill>
              </a:rPr>
              <a:t>nuevas fuentes</a:t>
            </a:r>
            <a:r>
              <a:rPr lang="es-ES" sz="1400" dirty="0"/>
              <a:t>. </a:t>
            </a:r>
            <a:endParaRPr lang="es-PE" sz="1400" noProof="0" dirty="0"/>
          </a:p>
        </p:txBody>
      </p:sp>
      <p:sp>
        <p:nvSpPr>
          <p:cNvPr id="31" name="CuadroTexto 10">
            <a:extLst>
              <a:ext uri="{FF2B5EF4-FFF2-40B4-BE49-F238E27FC236}">
                <a16:creationId xmlns:a16="http://schemas.microsoft.com/office/drawing/2014/main" id="{1B0DB887-060A-67A5-27E4-F08B3A99D2B4}"/>
              </a:ext>
            </a:extLst>
          </p:cNvPr>
          <p:cNvSpPr txBox="1"/>
          <p:nvPr/>
        </p:nvSpPr>
        <p:spPr>
          <a:xfrm>
            <a:off x="1789116" y="4810514"/>
            <a:ext cx="4192218" cy="738664"/>
          </a:xfrm>
          <a:prstGeom prst="rect">
            <a:avLst/>
          </a:prstGeom>
          <a:noFill/>
          <a:ln>
            <a:noFill/>
          </a:ln>
        </p:spPr>
        <p:txBody>
          <a:bodyPr wrap="square" rtlCol="0">
            <a:spAutoFit/>
          </a:bodyPr>
          <a:lstStyle/>
          <a:p>
            <a:pPr>
              <a:buClr>
                <a:srgbClr val="ED1A3B"/>
              </a:buClr>
            </a:pPr>
            <a:r>
              <a:rPr lang="es-ES" sz="1400" dirty="0"/>
              <a:t>La única herramienta corporativa y oficial para procesar las plantillas de </a:t>
            </a:r>
            <a:r>
              <a:rPr lang="es-ES" sz="1400" dirty="0" err="1"/>
              <a:t>metadata</a:t>
            </a:r>
            <a:r>
              <a:rPr lang="es-ES" sz="1400" dirty="0"/>
              <a:t> </a:t>
            </a:r>
            <a:r>
              <a:rPr lang="es-ES" sz="1400" dirty="0" err="1"/>
              <a:t>driven</a:t>
            </a:r>
            <a:r>
              <a:rPr lang="es-ES" sz="1400" dirty="0"/>
              <a:t> es el </a:t>
            </a:r>
            <a:r>
              <a:rPr lang="es-ES" sz="1400" b="1" dirty="0">
                <a:solidFill>
                  <a:srgbClr val="FF0000"/>
                </a:solidFill>
              </a:rPr>
              <a:t>Azure Data Factory de Analítica</a:t>
            </a:r>
            <a:endParaRPr lang="es-PE" sz="1400" b="1" noProof="0" dirty="0">
              <a:solidFill>
                <a:srgbClr val="FF0000"/>
              </a:solidFill>
            </a:endParaRPr>
          </a:p>
        </p:txBody>
      </p:sp>
      <p:sp>
        <p:nvSpPr>
          <p:cNvPr id="32" name="CuadroTexto 10">
            <a:extLst>
              <a:ext uri="{FF2B5EF4-FFF2-40B4-BE49-F238E27FC236}">
                <a16:creationId xmlns:a16="http://schemas.microsoft.com/office/drawing/2014/main" id="{5FB2EBAE-9513-78F3-4356-A06045B5CE32}"/>
              </a:ext>
            </a:extLst>
          </p:cNvPr>
          <p:cNvSpPr txBox="1"/>
          <p:nvPr/>
        </p:nvSpPr>
        <p:spPr>
          <a:xfrm>
            <a:off x="1789564" y="5732322"/>
            <a:ext cx="4192218" cy="738664"/>
          </a:xfrm>
          <a:prstGeom prst="rect">
            <a:avLst/>
          </a:prstGeom>
          <a:noFill/>
          <a:ln>
            <a:noFill/>
          </a:ln>
        </p:spPr>
        <p:txBody>
          <a:bodyPr wrap="square" rtlCol="0">
            <a:spAutoFit/>
          </a:bodyPr>
          <a:lstStyle/>
          <a:p>
            <a:pPr>
              <a:buClr>
                <a:srgbClr val="ED1A3B"/>
              </a:buClr>
            </a:pPr>
            <a:r>
              <a:rPr lang="es-ES" sz="1400" dirty="0"/>
              <a:t>El </a:t>
            </a:r>
            <a:r>
              <a:rPr lang="es-ES" sz="1400" b="1" dirty="0">
                <a:solidFill>
                  <a:srgbClr val="FF0000"/>
                </a:solidFill>
              </a:rPr>
              <a:t>pipeline</a:t>
            </a:r>
            <a:r>
              <a:rPr lang="es-ES" sz="1400" dirty="0"/>
              <a:t> que ejecuta el </a:t>
            </a:r>
            <a:r>
              <a:rPr lang="es-ES" sz="1400" b="1" dirty="0">
                <a:solidFill>
                  <a:srgbClr val="FF0000"/>
                </a:solidFill>
              </a:rPr>
              <a:t>notebook</a:t>
            </a:r>
            <a:r>
              <a:rPr lang="es-ES" sz="1400" dirty="0"/>
              <a:t> que procesa las </a:t>
            </a:r>
            <a:r>
              <a:rPr lang="es-ES" sz="1400" b="1" dirty="0">
                <a:solidFill>
                  <a:srgbClr val="FF0000"/>
                </a:solidFill>
              </a:rPr>
              <a:t>plantillas de </a:t>
            </a:r>
            <a:r>
              <a:rPr lang="es-ES" sz="1400" b="1" dirty="0" err="1">
                <a:solidFill>
                  <a:srgbClr val="FF0000"/>
                </a:solidFill>
              </a:rPr>
              <a:t>metadata</a:t>
            </a:r>
            <a:r>
              <a:rPr lang="es-ES" sz="1400" b="1" dirty="0">
                <a:solidFill>
                  <a:srgbClr val="FF0000"/>
                </a:solidFill>
              </a:rPr>
              <a:t> </a:t>
            </a:r>
            <a:r>
              <a:rPr lang="es-ES" sz="1400" b="1" dirty="0" err="1">
                <a:solidFill>
                  <a:srgbClr val="FF0000"/>
                </a:solidFill>
              </a:rPr>
              <a:t>driven</a:t>
            </a:r>
            <a:r>
              <a:rPr lang="es-ES" sz="1400" b="1" dirty="0">
                <a:solidFill>
                  <a:srgbClr val="FF0000"/>
                </a:solidFill>
              </a:rPr>
              <a:t> </a:t>
            </a:r>
            <a:r>
              <a:rPr lang="es-ES" sz="1400" dirty="0"/>
              <a:t>del Azure Data Factory de Analítica se ejecuta </a:t>
            </a:r>
            <a:r>
              <a:rPr lang="es-ES" sz="1400" b="1" dirty="0">
                <a:solidFill>
                  <a:srgbClr val="FF0000"/>
                </a:solidFill>
              </a:rPr>
              <a:t>a demanda</a:t>
            </a:r>
            <a:r>
              <a:rPr lang="es-ES" sz="1400" dirty="0"/>
              <a:t>.</a:t>
            </a:r>
            <a:endParaRPr lang="es-PE" sz="1400" noProof="0" dirty="0"/>
          </a:p>
        </p:txBody>
      </p:sp>
      <p:grpSp>
        <p:nvGrpSpPr>
          <p:cNvPr id="45" name="Grupo 44">
            <a:extLst>
              <a:ext uri="{FF2B5EF4-FFF2-40B4-BE49-F238E27FC236}">
                <a16:creationId xmlns:a16="http://schemas.microsoft.com/office/drawing/2014/main" id="{9171F158-CD3A-1BF1-439E-613CDDE14B4D}"/>
              </a:ext>
            </a:extLst>
          </p:cNvPr>
          <p:cNvGrpSpPr/>
          <p:nvPr/>
        </p:nvGrpSpPr>
        <p:grpSpPr>
          <a:xfrm>
            <a:off x="172070" y="2434480"/>
            <a:ext cx="1609058" cy="4036506"/>
            <a:chOff x="4586179" y="2248712"/>
            <a:chExt cx="1609058" cy="4036506"/>
          </a:xfrm>
        </p:grpSpPr>
        <p:pic>
          <p:nvPicPr>
            <p:cNvPr id="34" name="Imagen 33">
              <a:extLst>
                <a:ext uri="{FF2B5EF4-FFF2-40B4-BE49-F238E27FC236}">
                  <a16:creationId xmlns:a16="http://schemas.microsoft.com/office/drawing/2014/main" id="{03F1B03D-4DFB-F015-3929-09162D21AE7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065639" y="2248712"/>
              <a:ext cx="589459" cy="589459"/>
            </a:xfrm>
            <a:prstGeom prst="rect">
              <a:avLst/>
            </a:prstGeom>
          </p:spPr>
        </p:pic>
        <p:sp>
          <p:nvSpPr>
            <p:cNvPr id="35" name="CuadroTexto 10">
              <a:extLst>
                <a:ext uri="{FF2B5EF4-FFF2-40B4-BE49-F238E27FC236}">
                  <a16:creationId xmlns:a16="http://schemas.microsoft.com/office/drawing/2014/main" id="{B9D42B5F-F14B-A6F6-A3E7-94F57255D268}"/>
                </a:ext>
              </a:extLst>
            </p:cNvPr>
            <p:cNvSpPr txBox="1"/>
            <p:nvPr/>
          </p:nvSpPr>
          <p:spPr>
            <a:xfrm>
              <a:off x="4885359" y="2785731"/>
              <a:ext cx="992626" cy="307777"/>
            </a:xfrm>
            <a:prstGeom prst="rect">
              <a:avLst/>
            </a:prstGeom>
            <a:noFill/>
            <a:ln>
              <a:noFill/>
            </a:ln>
          </p:spPr>
          <p:txBody>
            <a:bodyPr wrap="square" rtlCol="0">
              <a:spAutoFit/>
            </a:bodyPr>
            <a:lstStyle/>
            <a:p>
              <a:pPr algn="ctr">
                <a:buClr>
                  <a:srgbClr val="ED1A3B"/>
                </a:buClr>
              </a:pPr>
              <a:r>
                <a:rPr lang="es-PE" sz="1400" b="1" noProof="0" dirty="0"/>
                <a:t>Objetivo</a:t>
              </a:r>
            </a:p>
          </p:txBody>
        </p:sp>
        <p:pic>
          <p:nvPicPr>
            <p:cNvPr id="36" name="Imagen 35">
              <a:extLst>
                <a:ext uri="{FF2B5EF4-FFF2-40B4-BE49-F238E27FC236}">
                  <a16:creationId xmlns:a16="http://schemas.microsoft.com/office/drawing/2014/main" id="{07E3441B-9F2E-FA8A-1382-76905A599CE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124790" y="3097299"/>
              <a:ext cx="523220" cy="523220"/>
            </a:xfrm>
            <a:prstGeom prst="rect">
              <a:avLst/>
            </a:prstGeom>
          </p:spPr>
        </p:pic>
        <p:sp>
          <p:nvSpPr>
            <p:cNvPr id="37" name="CuadroTexto 10">
              <a:extLst>
                <a:ext uri="{FF2B5EF4-FFF2-40B4-BE49-F238E27FC236}">
                  <a16:creationId xmlns:a16="http://schemas.microsoft.com/office/drawing/2014/main" id="{9F4F744F-7FFF-E9A2-B495-70A61017B609}"/>
                </a:ext>
              </a:extLst>
            </p:cNvPr>
            <p:cNvSpPr txBox="1"/>
            <p:nvPr/>
          </p:nvSpPr>
          <p:spPr>
            <a:xfrm>
              <a:off x="4755045" y="3569034"/>
              <a:ext cx="1233376" cy="307777"/>
            </a:xfrm>
            <a:prstGeom prst="rect">
              <a:avLst/>
            </a:prstGeom>
            <a:noFill/>
            <a:ln>
              <a:noFill/>
            </a:ln>
          </p:spPr>
          <p:txBody>
            <a:bodyPr wrap="square" rtlCol="0">
              <a:spAutoFit/>
            </a:bodyPr>
            <a:lstStyle/>
            <a:p>
              <a:pPr algn="ctr">
                <a:buClr>
                  <a:srgbClr val="ED1A3B"/>
                </a:buClr>
              </a:pPr>
              <a:r>
                <a:rPr lang="es-PE" sz="1400" b="1" noProof="0" dirty="0"/>
                <a:t>Importancia</a:t>
              </a:r>
            </a:p>
          </p:txBody>
        </p:sp>
        <p:pic>
          <p:nvPicPr>
            <p:cNvPr id="39" name="Imagen 38">
              <a:extLst>
                <a:ext uri="{FF2B5EF4-FFF2-40B4-BE49-F238E27FC236}">
                  <a16:creationId xmlns:a16="http://schemas.microsoft.com/office/drawing/2014/main" id="{A5F9E380-5F3E-74D2-1BE9-9399A5DF4AC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065639" y="3829639"/>
              <a:ext cx="589459" cy="589459"/>
            </a:xfrm>
            <a:prstGeom prst="rect">
              <a:avLst/>
            </a:prstGeom>
          </p:spPr>
        </p:pic>
        <p:sp>
          <p:nvSpPr>
            <p:cNvPr id="40" name="CuadroTexto 10">
              <a:extLst>
                <a:ext uri="{FF2B5EF4-FFF2-40B4-BE49-F238E27FC236}">
                  <a16:creationId xmlns:a16="http://schemas.microsoft.com/office/drawing/2014/main" id="{A869CCBF-0B27-1B67-D98A-F2DCC6841A90}"/>
                </a:ext>
              </a:extLst>
            </p:cNvPr>
            <p:cNvSpPr txBox="1"/>
            <p:nvPr/>
          </p:nvSpPr>
          <p:spPr>
            <a:xfrm>
              <a:off x="4621619" y="4339261"/>
              <a:ext cx="1573618" cy="307777"/>
            </a:xfrm>
            <a:prstGeom prst="rect">
              <a:avLst/>
            </a:prstGeom>
            <a:noFill/>
            <a:ln>
              <a:noFill/>
            </a:ln>
          </p:spPr>
          <p:txBody>
            <a:bodyPr wrap="square" rtlCol="0">
              <a:spAutoFit/>
            </a:bodyPr>
            <a:lstStyle/>
            <a:p>
              <a:pPr algn="ctr">
                <a:buClr>
                  <a:srgbClr val="ED1A3B"/>
                </a:buClr>
              </a:pPr>
              <a:r>
                <a:rPr lang="es-PE" sz="1400" b="1" noProof="0" dirty="0"/>
                <a:t>Responsabilidad</a:t>
              </a:r>
            </a:p>
          </p:txBody>
        </p:sp>
        <p:pic>
          <p:nvPicPr>
            <p:cNvPr id="41" name="Imagen 40">
              <a:extLst>
                <a:ext uri="{FF2B5EF4-FFF2-40B4-BE49-F238E27FC236}">
                  <a16:creationId xmlns:a16="http://schemas.microsoft.com/office/drawing/2014/main" id="{D8608B14-94BD-40E1-B576-A3B5AB46FE3E}"/>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065639" y="4625381"/>
              <a:ext cx="589459" cy="589459"/>
            </a:xfrm>
            <a:prstGeom prst="rect">
              <a:avLst/>
            </a:prstGeom>
          </p:spPr>
        </p:pic>
        <p:sp>
          <p:nvSpPr>
            <p:cNvPr id="42" name="CuadroTexto 10">
              <a:extLst>
                <a:ext uri="{FF2B5EF4-FFF2-40B4-BE49-F238E27FC236}">
                  <a16:creationId xmlns:a16="http://schemas.microsoft.com/office/drawing/2014/main" id="{899037F4-6295-A252-CCDB-D6D0F68396D6}"/>
                </a:ext>
              </a:extLst>
            </p:cNvPr>
            <p:cNvSpPr txBox="1"/>
            <p:nvPr/>
          </p:nvSpPr>
          <p:spPr>
            <a:xfrm>
              <a:off x="4607443" y="5163355"/>
              <a:ext cx="1573618" cy="307777"/>
            </a:xfrm>
            <a:prstGeom prst="rect">
              <a:avLst/>
            </a:prstGeom>
            <a:noFill/>
            <a:ln>
              <a:noFill/>
            </a:ln>
          </p:spPr>
          <p:txBody>
            <a:bodyPr wrap="square" rtlCol="0">
              <a:spAutoFit/>
            </a:bodyPr>
            <a:lstStyle/>
            <a:p>
              <a:pPr algn="ctr">
                <a:buClr>
                  <a:srgbClr val="ED1A3B"/>
                </a:buClr>
              </a:pPr>
              <a:r>
                <a:rPr lang="es-PE" sz="1400" b="1" noProof="0" dirty="0"/>
                <a:t>Seguridad</a:t>
              </a:r>
            </a:p>
          </p:txBody>
        </p:sp>
        <p:pic>
          <p:nvPicPr>
            <p:cNvPr id="43" name="Imagen 42">
              <a:extLst>
                <a:ext uri="{FF2B5EF4-FFF2-40B4-BE49-F238E27FC236}">
                  <a16:creationId xmlns:a16="http://schemas.microsoft.com/office/drawing/2014/main" id="{2B32DB5E-9218-9976-1614-468EE8F179BB}"/>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5097937" y="5457589"/>
              <a:ext cx="557161" cy="557161"/>
            </a:xfrm>
            <a:prstGeom prst="rect">
              <a:avLst/>
            </a:prstGeom>
          </p:spPr>
        </p:pic>
        <p:sp>
          <p:nvSpPr>
            <p:cNvPr id="44" name="CuadroTexto 10">
              <a:extLst>
                <a:ext uri="{FF2B5EF4-FFF2-40B4-BE49-F238E27FC236}">
                  <a16:creationId xmlns:a16="http://schemas.microsoft.com/office/drawing/2014/main" id="{D4FB2E89-FA60-95EF-4542-1878768EADB9}"/>
                </a:ext>
              </a:extLst>
            </p:cNvPr>
            <p:cNvSpPr txBox="1"/>
            <p:nvPr/>
          </p:nvSpPr>
          <p:spPr>
            <a:xfrm>
              <a:off x="4586179" y="5977441"/>
              <a:ext cx="1573618" cy="307777"/>
            </a:xfrm>
            <a:prstGeom prst="rect">
              <a:avLst/>
            </a:prstGeom>
            <a:noFill/>
            <a:ln>
              <a:noFill/>
            </a:ln>
          </p:spPr>
          <p:txBody>
            <a:bodyPr wrap="square" rtlCol="0">
              <a:spAutoFit/>
            </a:bodyPr>
            <a:lstStyle/>
            <a:p>
              <a:pPr algn="ctr">
                <a:buClr>
                  <a:srgbClr val="ED1A3B"/>
                </a:buClr>
              </a:pPr>
              <a:r>
                <a:rPr lang="es-PE" sz="1400" b="1" noProof="0" dirty="0"/>
                <a:t>Confiabilidad</a:t>
              </a:r>
            </a:p>
          </p:txBody>
        </p:sp>
      </p:grpSp>
      <p:sp>
        <p:nvSpPr>
          <p:cNvPr id="9" name="Rectángulo: esquinas redondeadas 8">
            <a:extLst>
              <a:ext uri="{FF2B5EF4-FFF2-40B4-BE49-F238E27FC236}">
                <a16:creationId xmlns:a16="http://schemas.microsoft.com/office/drawing/2014/main" id="{9AB72DF9-6EC4-D74E-9042-E0E48E78422E}"/>
              </a:ext>
            </a:extLst>
          </p:cNvPr>
          <p:cNvSpPr/>
          <p:nvPr/>
        </p:nvSpPr>
        <p:spPr>
          <a:xfrm>
            <a:off x="5973347" y="1724997"/>
            <a:ext cx="5761453" cy="106017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s-PE" b="1" noProof="0" dirty="0"/>
          </a:p>
        </p:txBody>
      </p:sp>
      <p:sp>
        <p:nvSpPr>
          <p:cNvPr id="11" name="CuadroTexto 10">
            <a:extLst>
              <a:ext uri="{FF2B5EF4-FFF2-40B4-BE49-F238E27FC236}">
                <a16:creationId xmlns:a16="http://schemas.microsoft.com/office/drawing/2014/main" id="{F5300CA0-D305-CEC6-92F6-5BE4E299C953}"/>
              </a:ext>
            </a:extLst>
          </p:cNvPr>
          <p:cNvSpPr txBox="1"/>
          <p:nvPr/>
        </p:nvSpPr>
        <p:spPr>
          <a:xfrm>
            <a:off x="6034673" y="1844221"/>
            <a:ext cx="5638800" cy="923330"/>
          </a:xfrm>
          <a:prstGeom prst="rect">
            <a:avLst/>
          </a:prstGeom>
          <a:noFill/>
        </p:spPr>
        <p:txBody>
          <a:bodyPr wrap="square" rtlCol="0">
            <a:spAutoFit/>
          </a:bodyPr>
          <a:lstStyle/>
          <a:p>
            <a:r>
              <a:rPr lang="es-ES" dirty="0"/>
              <a:t>Es un proceso clave para la correcta ingesta al </a:t>
            </a:r>
            <a:r>
              <a:rPr lang="es-ES" dirty="0" err="1"/>
              <a:t>Datalake</a:t>
            </a:r>
            <a:r>
              <a:rPr lang="es-ES" dirty="0"/>
              <a:t>, ya que, permite establecer los parámetros para establecer conexiones con las fuentes de datos de la solución.</a:t>
            </a:r>
            <a:endParaRPr lang="es-PE" dirty="0"/>
          </a:p>
        </p:txBody>
      </p:sp>
      <p:sp>
        <p:nvSpPr>
          <p:cNvPr id="13" name="CuadroTexto 10">
            <a:extLst>
              <a:ext uri="{FF2B5EF4-FFF2-40B4-BE49-F238E27FC236}">
                <a16:creationId xmlns:a16="http://schemas.microsoft.com/office/drawing/2014/main" id="{06DD0B09-6F02-A95E-F8E8-0237C12D6824}"/>
              </a:ext>
            </a:extLst>
          </p:cNvPr>
          <p:cNvSpPr txBox="1"/>
          <p:nvPr/>
        </p:nvSpPr>
        <p:spPr>
          <a:xfrm>
            <a:off x="6043020" y="3537954"/>
            <a:ext cx="4546671" cy="738664"/>
          </a:xfrm>
          <a:prstGeom prst="rect">
            <a:avLst/>
          </a:prstGeom>
          <a:noFill/>
          <a:ln>
            <a:noFill/>
          </a:ln>
        </p:spPr>
        <p:txBody>
          <a:bodyPr wrap="square" rtlCol="0">
            <a:spAutoFit/>
          </a:bodyPr>
          <a:lstStyle/>
          <a:p>
            <a:pPr>
              <a:buClr>
                <a:srgbClr val="ED1A3B"/>
              </a:buClr>
            </a:pPr>
            <a:r>
              <a:rPr lang="es-ES" sz="1400" dirty="0"/>
              <a:t>El procedimiento </a:t>
            </a:r>
            <a:r>
              <a:rPr lang="es-ES" sz="1400" b="1" dirty="0">
                <a:solidFill>
                  <a:srgbClr val="FF0000"/>
                </a:solidFill>
              </a:rPr>
              <a:t>DG-PRO-PCMD-MINS-001-Procedimiento para Configurar </a:t>
            </a:r>
            <a:r>
              <a:rPr lang="es-ES" sz="1400" b="1" dirty="0" err="1">
                <a:solidFill>
                  <a:srgbClr val="FF0000"/>
                </a:solidFill>
              </a:rPr>
              <a:t>Metadata</a:t>
            </a:r>
            <a:r>
              <a:rPr lang="es-ES" sz="1400" b="1" dirty="0">
                <a:solidFill>
                  <a:srgbClr val="FF0000"/>
                </a:solidFill>
              </a:rPr>
              <a:t> </a:t>
            </a:r>
            <a:r>
              <a:rPr lang="es-ES" sz="1400" b="1" dirty="0" err="1">
                <a:solidFill>
                  <a:srgbClr val="FF0000"/>
                </a:solidFill>
              </a:rPr>
              <a:t>Driven</a:t>
            </a:r>
            <a:r>
              <a:rPr lang="es-ES" sz="1400" b="1" dirty="0">
                <a:solidFill>
                  <a:srgbClr val="FF0000"/>
                </a:solidFill>
              </a:rPr>
              <a:t> v1.0 </a:t>
            </a:r>
            <a:r>
              <a:rPr lang="es-ES" sz="1400" dirty="0"/>
              <a:t>deberá ser </a:t>
            </a:r>
            <a:r>
              <a:rPr lang="es-ES" sz="1400" b="1" dirty="0">
                <a:solidFill>
                  <a:srgbClr val="FF0000"/>
                </a:solidFill>
              </a:rPr>
              <a:t>actualizado</a:t>
            </a:r>
            <a:r>
              <a:rPr lang="es-ES" sz="1400" dirty="0"/>
              <a:t> en caso se detecten nuevas fuentes</a:t>
            </a:r>
            <a:endParaRPr lang="es-PE" sz="1400" noProof="0" dirty="0"/>
          </a:p>
        </p:txBody>
      </p:sp>
      <p:sp>
        <p:nvSpPr>
          <p:cNvPr id="16" name="CuadroTexto 10">
            <a:extLst>
              <a:ext uri="{FF2B5EF4-FFF2-40B4-BE49-F238E27FC236}">
                <a16:creationId xmlns:a16="http://schemas.microsoft.com/office/drawing/2014/main" id="{8B370E2A-8DFE-E555-A713-4D19B75293D4}"/>
              </a:ext>
            </a:extLst>
          </p:cNvPr>
          <p:cNvSpPr txBox="1"/>
          <p:nvPr/>
        </p:nvSpPr>
        <p:spPr>
          <a:xfrm>
            <a:off x="6020517" y="4409927"/>
            <a:ext cx="4546671" cy="738664"/>
          </a:xfrm>
          <a:prstGeom prst="rect">
            <a:avLst/>
          </a:prstGeom>
          <a:noFill/>
          <a:ln>
            <a:noFill/>
          </a:ln>
        </p:spPr>
        <p:txBody>
          <a:bodyPr wrap="square" rtlCol="0">
            <a:spAutoFit/>
          </a:bodyPr>
          <a:lstStyle/>
          <a:p>
            <a:pPr>
              <a:buClr>
                <a:srgbClr val="ED1A3B"/>
              </a:buClr>
            </a:pPr>
            <a:r>
              <a:rPr lang="es-ES" sz="1400" b="1" dirty="0">
                <a:solidFill>
                  <a:srgbClr val="FF0000"/>
                </a:solidFill>
              </a:rPr>
              <a:t>Arquitectura de Soluciones </a:t>
            </a:r>
            <a:r>
              <a:rPr lang="es-ES" sz="1400" dirty="0"/>
              <a:t>será el </a:t>
            </a:r>
            <a:r>
              <a:rPr lang="es-ES" sz="1400" b="1" dirty="0">
                <a:solidFill>
                  <a:srgbClr val="FF0000"/>
                </a:solidFill>
              </a:rPr>
              <a:t>responsable</a:t>
            </a:r>
            <a:r>
              <a:rPr lang="es-ES" sz="1400" dirty="0"/>
              <a:t> de aprobar el procesamiento de las nuevas plantillas de </a:t>
            </a:r>
            <a:r>
              <a:rPr lang="es-ES" sz="1400" dirty="0" err="1"/>
              <a:t>metadata</a:t>
            </a:r>
            <a:r>
              <a:rPr lang="es-ES" sz="1400" dirty="0"/>
              <a:t> </a:t>
            </a:r>
            <a:r>
              <a:rPr lang="es-ES" sz="1400" dirty="0" err="1"/>
              <a:t>driven</a:t>
            </a:r>
            <a:r>
              <a:rPr lang="es-ES" sz="1400" dirty="0"/>
              <a:t> de las </a:t>
            </a:r>
            <a:r>
              <a:rPr lang="es-ES" sz="1400" b="1" dirty="0">
                <a:solidFill>
                  <a:srgbClr val="FF0000"/>
                </a:solidFill>
              </a:rPr>
              <a:t>nuevas fuentes.</a:t>
            </a:r>
            <a:endParaRPr lang="es-PE" sz="1400" b="1" noProof="0" dirty="0">
              <a:solidFill>
                <a:srgbClr val="FF0000"/>
              </a:solidFill>
            </a:endParaRPr>
          </a:p>
        </p:txBody>
      </p:sp>
      <p:sp>
        <p:nvSpPr>
          <p:cNvPr id="18" name="CuadroTexto 17">
            <a:extLst>
              <a:ext uri="{FF2B5EF4-FFF2-40B4-BE49-F238E27FC236}">
                <a16:creationId xmlns:a16="http://schemas.microsoft.com/office/drawing/2014/main" id="{BCC0CA41-31A1-31C5-597B-1471A4655F9A}"/>
              </a:ext>
            </a:extLst>
          </p:cNvPr>
          <p:cNvSpPr txBox="1"/>
          <p:nvPr/>
        </p:nvSpPr>
        <p:spPr>
          <a:xfrm>
            <a:off x="5973346" y="6527758"/>
            <a:ext cx="6060386" cy="261610"/>
          </a:xfrm>
          <a:prstGeom prst="rect">
            <a:avLst/>
          </a:prstGeom>
          <a:noFill/>
        </p:spPr>
        <p:txBody>
          <a:bodyPr wrap="square" rtlCol="0">
            <a:spAutoFit/>
          </a:bodyPr>
          <a:lstStyle/>
          <a:p>
            <a:r>
              <a:rPr lang="es-ES" sz="1100" b="1" dirty="0"/>
              <a:t>Doc. De Referencia: </a:t>
            </a:r>
            <a:r>
              <a:rPr lang="pt-BR" sz="1100" b="1" dirty="0"/>
              <a:t>DG-PRO-PCMD-MINS-001-Procedimiento para Configurar </a:t>
            </a:r>
            <a:r>
              <a:rPr lang="pt-BR" sz="1100" b="1" dirty="0" err="1"/>
              <a:t>Metadata</a:t>
            </a:r>
            <a:r>
              <a:rPr lang="pt-BR" sz="1100" b="1" dirty="0"/>
              <a:t> </a:t>
            </a:r>
            <a:r>
              <a:rPr lang="pt-BR" sz="1100" b="1" dirty="0" err="1"/>
              <a:t>Driven</a:t>
            </a:r>
            <a:r>
              <a:rPr lang="pt-BR" sz="1100" b="1" dirty="0"/>
              <a:t> v1.0 </a:t>
            </a:r>
            <a:endParaRPr lang="es-PE" sz="1100" b="1" dirty="0"/>
          </a:p>
        </p:txBody>
      </p:sp>
    </p:spTree>
    <p:extLst>
      <p:ext uri="{BB962C8B-B14F-4D97-AF65-F5344CB8AC3E}">
        <p14:creationId xmlns:p14="http://schemas.microsoft.com/office/powerpoint/2010/main" val="54802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9" grpId="0"/>
      <p:bldP spid="31" grpId="0"/>
      <p:bldP spid="32"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6184B-C262-D78B-4AB6-D7155A18106A}"/>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A0654B97-5BDF-BC6F-E116-917EA6128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94C67427-1633-3724-B052-8F6DB53DCA9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94C67427-1633-3724-B052-8F6DB53DCA9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6B2CC51A-F54C-E70E-DCF1-6FD47F2EFC61}"/>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7797D4A5-AF83-45FC-2FF6-A291BF38E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F60C5DE9-20F2-693D-BC35-556C975020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E2B556CD-D6EB-060E-4658-DF2B057B29A3}"/>
              </a:ext>
            </a:extLst>
          </p:cNvPr>
          <p:cNvSpPr>
            <a:spLocks noGrp="1"/>
          </p:cNvSpPr>
          <p:nvPr>
            <p:ph type="title"/>
          </p:nvPr>
        </p:nvSpPr>
        <p:spPr>
          <a:xfrm>
            <a:off x="1260712" y="698285"/>
            <a:ext cx="8104008" cy="492443"/>
          </a:xfrm>
        </p:spPr>
        <p:txBody>
          <a:bodyPr anchor="ctr"/>
          <a:lstStyle/>
          <a:p>
            <a:pPr>
              <a:lnSpc>
                <a:spcPct val="100000"/>
              </a:lnSpc>
              <a:spcBef>
                <a:spcPts val="0"/>
              </a:spcBef>
            </a:pPr>
            <a:r>
              <a:rPr lang="es-PE" sz="3200" b="1" noProof="0" dirty="0">
                <a:solidFill>
                  <a:srgbClr val="3FA7A7"/>
                </a:solidFill>
                <a:latin typeface="Source Sans Pro" panose="020B0503030403020204" pitchFamily="34" charset="0"/>
                <a:ea typeface="Source Sans Pro" panose="020B0503030403020204" pitchFamily="34" charset="0"/>
                <a:cs typeface="Open Sans"/>
              </a:rPr>
              <a:t>Lineamientos Unity </a:t>
            </a:r>
            <a:r>
              <a:rPr lang="es-PE" sz="3200" b="1" noProof="0" dirty="0" err="1">
                <a:solidFill>
                  <a:srgbClr val="3FA7A7"/>
                </a:solidFill>
                <a:latin typeface="Source Sans Pro" panose="020B0503030403020204" pitchFamily="34" charset="0"/>
                <a:ea typeface="Source Sans Pro" panose="020B0503030403020204" pitchFamily="34" charset="0"/>
                <a:cs typeface="Open Sans"/>
              </a:rPr>
              <a:t>Catalog</a:t>
            </a:r>
            <a:endParaRPr lang="es-PE" sz="3200" b="1" noProof="0" dirty="0">
              <a:solidFill>
                <a:srgbClr val="3FA7A7"/>
              </a:solidFill>
              <a:latin typeface="Source Sans Pro" panose="020B0503030403020204" pitchFamily="34" charset="0"/>
              <a:ea typeface="Source Sans Pro" panose="020B0503030403020204" pitchFamily="34" charset="0"/>
              <a:cs typeface="Open Sans"/>
            </a:endParaRPr>
          </a:p>
        </p:txBody>
      </p:sp>
      <p:sp>
        <p:nvSpPr>
          <p:cNvPr id="8" name="Shape 20611">
            <a:extLst>
              <a:ext uri="{FF2B5EF4-FFF2-40B4-BE49-F238E27FC236}">
                <a16:creationId xmlns:a16="http://schemas.microsoft.com/office/drawing/2014/main" id="{26C04124-3192-E162-615F-9CD82C2943F6}"/>
              </a:ext>
            </a:extLst>
          </p:cNvPr>
          <p:cNvSpPr/>
          <p:nvPr/>
        </p:nvSpPr>
        <p:spPr>
          <a:xfrm>
            <a:off x="5973738" y="2443540"/>
            <a:ext cx="0" cy="394175"/>
          </a:xfrm>
          <a:prstGeom prst="line">
            <a:avLst/>
          </a:pr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400" noProof="0" dirty="0">
              <a:latin typeface="Trebuchet MS" panose="020B0603020202020204" pitchFamily="34" charset="0"/>
            </a:endParaRPr>
          </a:p>
        </p:txBody>
      </p:sp>
      <p:sp>
        <p:nvSpPr>
          <p:cNvPr id="10" name="Shape 20619">
            <a:extLst>
              <a:ext uri="{FF2B5EF4-FFF2-40B4-BE49-F238E27FC236}">
                <a16:creationId xmlns:a16="http://schemas.microsoft.com/office/drawing/2014/main" id="{BED78502-456F-5967-EFE7-0C280690ED96}"/>
              </a:ext>
            </a:extLst>
          </p:cNvPr>
          <p:cNvSpPr/>
          <p:nvPr/>
        </p:nvSpPr>
        <p:spPr>
          <a:xfrm flipH="1">
            <a:off x="3321366" y="2001236"/>
            <a:ext cx="387925" cy="8364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400" noProof="0" dirty="0">
              <a:latin typeface="Trebuchet MS" panose="020B0603020202020204" pitchFamily="34" charset="0"/>
            </a:endParaRPr>
          </a:p>
        </p:txBody>
      </p:sp>
      <p:sp>
        <p:nvSpPr>
          <p:cNvPr id="12" name="Shape 20624">
            <a:extLst>
              <a:ext uri="{FF2B5EF4-FFF2-40B4-BE49-F238E27FC236}">
                <a16:creationId xmlns:a16="http://schemas.microsoft.com/office/drawing/2014/main" id="{5E2B08D6-AE34-40EC-75C1-DB41B0BE3EDF}"/>
              </a:ext>
            </a:extLst>
          </p:cNvPr>
          <p:cNvSpPr/>
          <p:nvPr/>
        </p:nvSpPr>
        <p:spPr>
          <a:xfrm rot="10800000">
            <a:off x="3790163" y="4827323"/>
            <a:ext cx="1039035" cy="245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400" noProof="0" dirty="0">
              <a:latin typeface="Trebuchet MS" panose="020B0603020202020204" pitchFamily="34" charset="0"/>
            </a:endParaRPr>
          </a:p>
        </p:txBody>
      </p:sp>
      <p:sp>
        <p:nvSpPr>
          <p:cNvPr id="14" name="Shape 20629">
            <a:extLst>
              <a:ext uri="{FF2B5EF4-FFF2-40B4-BE49-F238E27FC236}">
                <a16:creationId xmlns:a16="http://schemas.microsoft.com/office/drawing/2014/main" id="{A1A4BA7E-C98C-B230-B3A2-CA6DC04ABB76}"/>
              </a:ext>
            </a:extLst>
          </p:cNvPr>
          <p:cNvSpPr/>
          <p:nvPr/>
        </p:nvSpPr>
        <p:spPr>
          <a:xfrm rot="10800000" flipH="1">
            <a:off x="7115642" y="4827323"/>
            <a:ext cx="1039035" cy="2454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400" noProof="0" dirty="0">
              <a:latin typeface="Trebuchet MS" panose="020B0603020202020204" pitchFamily="34" charset="0"/>
            </a:endParaRPr>
          </a:p>
        </p:txBody>
      </p:sp>
      <p:sp>
        <p:nvSpPr>
          <p:cNvPr id="15" name="Shape 20633">
            <a:extLst>
              <a:ext uri="{FF2B5EF4-FFF2-40B4-BE49-F238E27FC236}">
                <a16:creationId xmlns:a16="http://schemas.microsoft.com/office/drawing/2014/main" id="{455BBEAF-8D05-9776-C8CC-79F6406415F4}"/>
              </a:ext>
            </a:extLst>
          </p:cNvPr>
          <p:cNvSpPr/>
          <p:nvPr/>
        </p:nvSpPr>
        <p:spPr>
          <a:xfrm rot="10800000" flipH="1">
            <a:off x="2739798" y="2821003"/>
            <a:ext cx="1932487" cy="14700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endParaRPr lang="es-PE" sz="2400" noProof="0" dirty="0">
              <a:latin typeface="Trebuchet MS" panose="020B0603020202020204" pitchFamily="34" charset="0"/>
            </a:endParaRPr>
          </a:p>
        </p:txBody>
      </p:sp>
      <p:sp>
        <p:nvSpPr>
          <p:cNvPr id="16" name="Shape 20636">
            <a:extLst>
              <a:ext uri="{FF2B5EF4-FFF2-40B4-BE49-F238E27FC236}">
                <a16:creationId xmlns:a16="http://schemas.microsoft.com/office/drawing/2014/main" id="{08733DE5-2442-26F8-EE09-4EEB78C1A60A}"/>
              </a:ext>
            </a:extLst>
          </p:cNvPr>
          <p:cNvSpPr/>
          <p:nvPr/>
        </p:nvSpPr>
        <p:spPr>
          <a:xfrm>
            <a:off x="3873648" y="3371475"/>
            <a:ext cx="1932484" cy="1470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noFill/>
            <a:miter lim="400000"/>
          </a:ln>
          <a:effectLst/>
        </p:spPr>
        <p:txBody>
          <a:bodyPr wrap="square" lIns="0" tIns="0" rIns="0" bIns="0" numCol="1" anchor="t">
            <a:noAutofit/>
          </a:bodyPr>
          <a:lstStyle/>
          <a:p>
            <a:endParaRPr lang="es-PE" sz="2400" noProof="0" dirty="0">
              <a:latin typeface="Trebuchet MS" panose="020B0603020202020204" pitchFamily="34" charset="0"/>
            </a:endParaRPr>
          </a:p>
        </p:txBody>
      </p:sp>
      <p:sp>
        <p:nvSpPr>
          <p:cNvPr id="17" name="Shape 20639">
            <a:extLst>
              <a:ext uri="{FF2B5EF4-FFF2-40B4-BE49-F238E27FC236}">
                <a16:creationId xmlns:a16="http://schemas.microsoft.com/office/drawing/2014/main" id="{5A61941C-04B1-262B-DE1F-902941673F2A}"/>
              </a:ext>
            </a:extLst>
          </p:cNvPr>
          <p:cNvSpPr/>
          <p:nvPr/>
        </p:nvSpPr>
        <p:spPr>
          <a:xfrm rot="10800000" flipH="1">
            <a:off x="5007498" y="2821003"/>
            <a:ext cx="1932484" cy="14700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cap="flat">
            <a:noFill/>
            <a:miter lim="400000"/>
          </a:ln>
          <a:effectLst/>
        </p:spPr>
        <p:txBody>
          <a:bodyPr wrap="square" lIns="0" tIns="0" rIns="0" bIns="0" numCol="1" anchor="t">
            <a:noAutofit/>
          </a:bodyPr>
          <a:lstStyle/>
          <a:p>
            <a:endParaRPr lang="es-PE" sz="2400" noProof="0" dirty="0">
              <a:latin typeface="Trebuchet MS" panose="020B0603020202020204" pitchFamily="34" charset="0"/>
            </a:endParaRPr>
          </a:p>
        </p:txBody>
      </p:sp>
      <p:sp>
        <p:nvSpPr>
          <p:cNvPr id="19" name="Shape 20645">
            <a:extLst>
              <a:ext uri="{FF2B5EF4-FFF2-40B4-BE49-F238E27FC236}">
                <a16:creationId xmlns:a16="http://schemas.microsoft.com/office/drawing/2014/main" id="{26715CDE-6F84-12B1-6A61-300A46B0F24C}"/>
              </a:ext>
            </a:extLst>
          </p:cNvPr>
          <p:cNvSpPr/>
          <p:nvPr/>
        </p:nvSpPr>
        <p:spPr>
          <a:xfrm>
            <a:off x="6141347" y="3371475"/>
            <a:ext cx="1932484" cy="1470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0" tIns="0" rIns="0" bIns="0" numCol="1" anchor="t">
            <a:noAutofit/>
          </a:bodyPr>
          <a:lstStyle/>
          <a:p>
            <a:endParaRPr lang="es-PE" sz="2400" noProof="0" dirty="0">
              <a:latin typeface="Trebuchet MS" panose="020B0603020202020204" pitchFamily="34" charset="0"/>
            </a:endParaRPr>
          </a:p>
        </p:txBody>
      </p:sp>
      <p:sp>
        <p:nvSpPr>
          <p:cNvPr id="20" name="Freeform 82">
            <a:extLst>
              <a:ext uri="{FF2B5EF4-FFF2-40B4-BE49-F238E27FC236}">
                <a16:creationId xmlns:a16="http://schemas.microsoft.com/office/drawing/2014/main" id="{40BDFDF7-CB1C-817F-9E5C-1C9CFB5D2C99}"/>
              </a:ext>
            </a:extLst>
          </p:cNvPr>
          <p:cNvSpPr>
            <a:spLocks noChangeArrowheads="1"/>
          </p:cNvSpPr>
          <p:nvPr/>
        </p:nvSpPr>
        <p:spPr bwMode="auto">
          <a:xfrm>
            <a:off x="5733370" y="3038744"/>
            <a:ext cx="504534" cy="431322"/>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s-PE" sz="900" noProof="0" dirty="0">
              <a:latin typeface="Trebuchet MS" panose="020B0603020202020204" pitchFamily="34" charset="0"/>
            </a:endParaRPr>
          </a:p>
        </p:txBody>
      </p:sp>
      <p:sp>
        <p:nvSpPr>
          <p:cNvPr id="21" name="Freeform 41">
            <a:extLst>
              <a:ext uri="{FF2B5EF4-FFF2-40B4-BE49-F238E27FC236}">
                <a16:creationId xmlns:a16="http://schemas.microsoft.com/office/drawing/2014/main" id="{1959C1F6-5A77-80D5-7934-54A09F20718B}"/>
              </a:ext>
            </a:extLst>
          </p:cNvPr>
          <p:cNvSpPr>
            <a:spLocks noChangeArrowheads="1"/>
          </p:cNvSpPr>
          <p:nvPr/>
        </p:nvSpPr>
        <p:spPr bwMode="auto">
          <a:xfrm>
            <a:off x="3469345" y="3043516"/>
            <a:ext cx="473389" cy="46056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s-PE" sz="900" noProof="0" dirty="0">
              <a:latin typeface="Trebuchet MS" panose="020B0603020202020204" pitchFamily="34" charset="0"/>
            </a:endParaRPr>
          </a:p>
        </p:txBody>
      </p:sp>
      <p:sp>
        <p:nvSpPr>
          <p:cNvPr id="22" name="Freeform 89">
            <a:extLst>
              <a:ext uri="{FF2B5EF4-FFF2-40B4-BE49-F238E27FC236}">
                <a16:creationId xmlns:a16="http://schemas.microsoft.com/office/drawing/2014/main" id="{08CDA2FB-402C-30C8-5CE9-39A0FFEA786F}"/>
              </a:ext>
            </a:extLst>
          </p:cNvPr>
          <p:cNvSpPr>
            <a:spLocks noChangeArrowheads="1"/>
          </p:cNvSpPr>
          <p:nvPr/>
        </p:nvSpPr>
        <p:spPr bwMode="auto">
          <a:xfrm>
            <a:off x="6862929" y="4206947"/>
            <a:ext cx="505425" cy="345220"/>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s-PE" sz="900" noProof="0" dirty="0">
              <a:latin typeface="Trebuchet MS" panose="020B0603020202020204" pitchFamily="34" charset="0"/>
            </a:endParaRPr>
          </a:p>
        </p:txBody>
      </p:sp>
      <p:sp>
        <p:nvSpPr>
          <p:cNvPr id="23" name="Freeform 85">
            <a:extLst>
              <a:ext uri="{FF2B5EF4-FFF2-40B4-BE49-F238E27FC236}">
                <a16:creationId xmlns:a16="http://schemas.microsoft.com/office/drawing/2014/main" id="{31B0846B-D278-9938-66A1-3115406A51AE}"/>
              </a:ext>
            </a:extLst>
          </p:cNvPr>
          <p:cNvSpPr>
            <a:spLocks noChangeArrowheads="1"/>
          </p:cNvSpPr>
          <p:nvPr/>
        </p:nvSpPr>
        <p:spPr bwMode="auto">
          <a:xfrm>
            <a:off x="4587624" y="4149276"/>
            <a:ext cx="504534" cy="460565"/>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s-PE" sz="900" noProof="0" dirty="0">
              <a:latin typeface="Trebuchet MS" panose="020B0603020202020204" pitchFamily="34" charset="0"/>
            </a:endParaRPr>
          </a:p>
        </p:txBody>
      </p:sp>
      <p:sp>
        <p:nvSpPr>
          <p:cNvPr id="24" name="Freeform 94">
            <a:extLst>
              <a:ext uri="{FF2B5EF4-FFF2-40B4-BE49-F238E27FC236}">
                <a16:creationId xmlns:a16="http://schemas.microsoft.com/office/drawing/2014/main" id="{C3450BF6-61A8-5487-5FB6-80004A7E5E78}"/>
              </a:ext>
            </a:extLst>
          </p:cNvPr>
          <p:cNvSpPr>
            <a:spLocks noChangeArrowheads="1"/>
          </p:cNvSpPr>
          <p:nvPr/>
        </p:nvSpPr>
        <p:spPr bwMode="auto">
          <a:xfrm>
            <a:off x="7987370" y="3062688"/>
            <a:ext cx="504534" cy="431322"/>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a:noFill/>
          </a:ln>
          <a:effectLst/>
        </p:spPr>
        <p:txBody>
          <a:bodyPr anchor="ctr"/>
          <a:lstStyle/>
          <a:p>
            <a:endParaRPr lang="es-PE" sz="900" noProof="0" dirty="0">
              <a:latin typeface="Trebuchet MS" panose="020B0603020202020204" pitchFamily="34" charset="0"/>
            </a:endParaRPr>
          </a:p>
        </p:txBody>
      </p:sp>
      <p:sp>
        <p:nvSpPr>
          <p:cNvPr id="25" name="TextBox 55">
            <a:extLst>
              <a:ext uri="{FF2B5EF4-FFF2-40B4-BE49-F238E27FC236}">
                <a16:creationId xmlns:a16="http://schemas.microsoft.com/office/drawing/2014/main" id="{5F623791-BF18-AE9D-F234-6F7CE1A52844}"/>
              </a:ext>
            </a:extLst>
          </p:cNvPr>
          <p:cNvSpPr txBox="1"/>
          <p:nvPr/>
        </p:nvSpPr>
        <p:spPr>
          <a:xfrm>
            <a:off x="8491904" y="5290216"/>
            <a:ext cx="2174347" cy="748475"/>
          </a:xfrm>
          <a:prstGeom prst="rect">
            <a:avLst/>
          </a:prstGeom>
          <a:noFill/>
        </p:spPr>
        <p:txBody>
          <a:bodyPr wrap="square" rtlCol="0" anchor="t">
            <a:spAutoFit/>
          </a:bodyPr>
          <a:lstStyle/>
          <a:p>
            <a:pPr algn="ctr">
              <a:lnSpc>
                <a:spcPts val="1313"/>
              </a:lnSpc>
            </a:pPr>
            <a:r>
              <a:rPr lang="es-PE" sz="1050" noProof="0" dirty="0">
                <a:latin typeface="Trebuchet MS" panose="020B0603020202020204" pitchFamily="34" charset="0"/>
                <a:ea typeface="Lato Light" panose="020F0502020204030203" pitchFamily="34" charset="0"/>
                <a:cs typeface="Lato Light" panose="020F0502020204030203" pitchFamily="34" charset="0"/>
              </a:rPr>
              <a:t>Definición de un procedimiento para crear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Service</a:t>
            </a:r>
            <a:r>
              <a:rPr lang="es-PE" sz="1050" noProof="0" dirty="0">
                <a:latin typeface="Trebuchet MS" panose="020B0603020202020204" pitchFamily="34" charset="0"/>
                <a:ea typeface="Lato Light" panose="020F0502020204030203" pitchFamily="34" charset="0"/>
                <a:cs typeface="Lato Light" panose="020F0502020204030203" pitchFamily="34" charset="0"/>
              </a:rPr>
              <a:t> Principal y modificar propietarios de tablas en Unity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Catalog</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26" name="TextBox 56">
            <a:extLst>
              <a:ext uri="{FF2B5EF4-FFF2-40B4-BE49-F238E27FC236}">
                <a16:creationId xmlns:a16="http://schemas.microsoft.com/office/drawing/2014/main" id="{0233641E-23AA-AE71-C9E2-1D07C8D0BFFD}"/>
              </a:ext>
            </a:extLst>
          </p:cNvPr>
          <p:cNvSpPr txBox="1"/>
          <p:nvPr/>
        </p:nvSpPr>
        <p:spPr>
          <a:xfrm>
            <a:off x="8154677" y="4862085"/>
            <a:ext cx="3172535" cy="338554"/>
          </a:xfrm>
          <a:prstGeom prst="rect">
            <a:avLst/>
          </a:prstGeom>
          <a:noFill/>
        </p:spPr>
        <p:txBody>
          <a:bodyPr wrap="none" rtlCol="0" anchor="b">
            <a:spAutoFit/>
          </a:bodyPr>
          <a:lstStyle/>
          <a:p>
            <a:r>
              <a:rPr lang="es-PE" sz="1600" b="1" noProof="0" dirty="0">
                <a:solidFill>
                  <a:schemeClr val="tx2"/>
                </a:solidFill>
                <a:latin typeface="Trebuchet MS" panose="020B0603020202020204" pitchFamily="34" charset="0"/>
                <a:cs typeface="Poppins" pitchFamily="2" charset="77"/>
              </a:rPr>
              <a:t>TRANSFERENCIA DE PROPIEDAD</a:t>
            </a:r>
          </a:p>
        </p:txBody>
      </p:sp>
      <p:sp>
        <p:nvSpPr>
          <p:cNvPr id="28" name="TextBox 60">
            <a:extLst>
              <a:ext uri="{FF2B5EF4-FFF2-40B4-BE49-F238E27FC236}">
                <a16:creationId xmlns:a16="http://schemas.microsoft.com/office/drawing/2014/main" id="{3FDCBDEA-88CD-E007-FBDA-80F31786983D}"/>
              </a:ext>
            </a:extLst>
          </p:cNvPr>
          <p:cNvSpPr txBox="1"/>
          <p:nvPr/>
        </p:nvSpPr>
        <p:spPr>
          <a:xfrm>
            <a:off x="4949418" y="1456424"/>
            <a:ext cx="2048639" cy="338554"/>
          </a:xfrm>
          <a:prstGeom prst="rect">
            <a:avLst/>
          </a:prstGeom>
          <a:noFill/>
        </p:spPr>
        <p:txBody>
          <a:bodyPr wrap="none" rtlCol="0" anchor="b">
            <a:spAutoFit/>
          </a:bodyPr>
          <a:lstStyle/>
          <a:p>
            <a:pPr algn="r"/>
            <a:r>
              <a:rPr lang="es-ES" sz="1600" b="1" dirty="0">
                <a:solidFill>
                  <a:schemeClr val="tx2"/>
                </a:solidFill>
                <a:latin typeface="Trebuchet MS" panose="020B0603020202020204" pitchFamily="34" charset="0"/>
                <a:cs typeface="Poppins" pitchFamily="2" charset="77"/>
              </a:rPr>
              <a:t>S</a:t>
            </a:r>
            <a:r>
              <a:rPr lang="es-PE" sz="1600" b="1" dirty="0">
                <a:solidFill>
                  <a:schemeClr val="tx2"/>
                </a:solidFill>
                <a:latin typeface="Trebuchet MS" panose="020B0603020202020204" pitchFamily="34" charset="0"/>
                <a:cs typeface="Poppins" pitchFamily="2" charset="77"/>
              </a:rPr>
              <a:t>OLICITAR ACCESOS</a:t>
            </a:r>
            <a:endParaRPr lang="es-PE" sz="1600" b="1" noProof="0" dirty="0">
              <a:solidFill>
                <a:schemeClr val="tx2"/>
              </a:solidFill>
              <a:latin typeface="Trebuchet MS" panose="020B0603020202020204" pitchFamily="34" charset="0"/>
              <a:cs typeface="Poppins" pitchFamily="2" charset="77"/>
            </a:endParaRPr>
          </a:p>
        </p:txBody>
      </p:sp>
      <p:sp>
        <p:nvSpPr>
          <p:cNvPr id="31" name="TextBox 66">
            <a:extLst>
              <a:ext uri="{FF2B5EF4-FFF2-40B4-BE49-F238E27FC236}">
                <a16:creationId xmlns:a16="http://schemas.microsoft.com/office/drawing/2014/main" id="{EE46E15F-166E-8814-79B3-EC95A6D66884}"/>
              </a:ext>
            </a:extLst>
          </p:cNvPr>
          <p:cNvSpPr txBox="1"/>
          <p:nvPr/>
        </p:nvSpPr>
        <p:spPr>
          <a:xfrm>
            <a:off x="1709449" y="5290216"/>
            <a:ext cx="2600231" cy="1081899"/>
          </a:xfrm>
          <a:prstGeom prst="rect">
            <a:avLst/>
          </a:prstGeom>
          <a:noFill/>
        </p:spPr>
        <p:txBody>
          <a:bodyPr wrap="square" rtlCol="0" anchor="t">
            <a:spAutoFit/>
          </a:bodyPr>
          <a:lstStyle/>
          <a:p>
            <a:pPr marL="171450" indent="-171450">
              <a:lnSpc>
                <a:spcPts val="1313"/>
              </a:lnSpc>
              <a:buFont typeface="Arial" panose="020B0604020202020204" pitchFamily="34" charset="0"/>
              <a:buChar char="•"/>
            </a:pPr>
            <a:r>
              <a:rPr lang="es-PE" sz="1050" noProof="0" dirty="0">
                <a:latin typeface="Trebuchet MS" panose="020B0603020202020204" pitchFamily="34" charset="0"/>
                <a:ea typeface="Lato Light" panose="020F0502020204030203" pitchFamily="34" charset="0"/>
                <a:cs typeface="Lato Light" panose="020F0502020204030203" pitchFamily="34" charset="0"/>
              </a:rPr>
              <a:t>Administrador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Databricks</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nSpc>
                <a:spcPts val="1313"/>
              </a:lnSpc>
              <a:buFont typeface="Arial" panose="020B0604020202020204" pitchFamily="34" charset="0"/>
              <a:buChar char="•"/>
            </a:pPr>
            <a:r>
              <a:rPr lang="es-PE" sz="1050" dirty="0">
                <a:latin typeface="Trebuchet MS" panose="020B0603020202020204" pitchFamily="34" charset="0"/>
                <a:ea typeface="Lato Light" panose="020F0502020204030203" pitchFamily="34" charset="0"/>
                <a:cs typeface="Lato Light" panose="020F0502020204030203" pitchFamily="34" charset="0"/>
              </a:rPr>
              <a:t>Administrador </a:t>
            </a:r>
            <a:r>
              <a:rPr lang="es-PE" sz="1050" dirty="0" err="1">
                <a:latin typeface="Trebuchet MS" panose="020B0603020202020204" pitchFamily="34" charset="0"/>
                <a:ea typeface="Lato Light" panose="020F0502020204030203" pitchFamily="34" charset="0"/>
                <a:cs typeface="Lato Light" panose="020F0502020204030203" pitchFamily="34" charset="0"/>
              </a:rPr>
              <a:t>Workspace</a:t>
            </a:r>
            <a:endParaRPr lang="es-PE" sz="105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nSpc>
                <a:spcPts val="1313"/>
              </a:lnSpc>
              <a:buFont typeface="Arial" panose="020B0604020202020204" pitchFamily="34" charset="0"/>
              <a:buChar char="•"/>
            </a:pPr>
            <a:r>
              <a:rPr lang="es-PE" sz="1050" noProof="0" dirty="0">
                <a:latin typeface="Trebuchet MS" panose="020B0603020202020204" pitchFamily="34" charset="0"/>
                <a:ea typeface="Lato Light" panose="020F0502020204030203" pitchFamily="34" charset="0"/>
                <a:cs typeface="Lato Light" panose="020F0502020204030203" pitchFamily="34" charset="0"/>
              </a:rPr>
              <a:t>Administrador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Metastore</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nSpc>
                <a:spcPts val="1313"/>
              </a:lnSpc>
              <a:buFont typeface="Arial" panose="020B0604020202020204" pitchFamily="34" charset="0"/>
              <a:buChar char="•"/>
            </a:pPr>
            <a:r>
              <a:rPr lang="es-PE" sz="1050" dirty="0">
                <a:latin typeface="Trebuchet MS" panose="020B0603020202020204" pitchFamily="34" charset="0"/>
                <a:ea typeface="Lato Light" panose="020F0502020204030203" pitchFamily="34" charset="0"/>
                <a:cs typeface="Lato Light" panose="020F0502020204030203" pitchFamily="34" charset="0"/>
              </a:rPr>
              <a:t>Data </a:t>
            </a:r>
            <a:r>
              <a:rPr lang="es-PE" sz="1050" dirty="0" err="1">
                <a:latin typeface="Trebuchet MS" panose="020B0603020202020204" pitchFamily="34" charset="0"/>
                <a:ea typeface="Lato Light" panose="020F0502020204030203" pitchFamily="34" charset="0"/>
                <a:cs typeface="Lato Light" panose="020F0502020204030203" pitchFamily="34" charset="0"/>
              </a:rPr>
              <a:t>Engineer</a:t>
            </a:r>
            <a:endParaRPr lang="es-PE" sz="105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nSpc>
                <a:spcPts val="1313"/>
              </a:lnSpc>
              <a:buFont typeface="Arial" panose="020B0604020202020204" pitchFamily="34" charset="0"/>
              <a:buChar char="•"/>
            </a:pPr>
            <a:r>
              <a:rPr lang="es-PE" sz="1050" noProof="0" dirty="0">
                <a:latin typeface="Trebuchet MS" panose="020B0603020202020204" pitchFamily="34" charset="0"/>
                <a:ea typeface="Lato Light" panose="020F0502020204030203" pitchFamily="34" charset="0"/>
                <a:cs typeface="Lato Light" panose="020F0502020204030203" pitchFamily="34" charset="0"/>
              </a:rPr>
              <a:t>Data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Science</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nSpc>
                <a:spcPts val="1313"/>
              </a:lnSpc>
              <a:buFont typeface="Arial" panose="020B0604020202020204" pitchFamily="34" charset="0"/>
              <a:buChar char="•"/>
            </a:pPr>
            <a:r>
              <a:rPr lang="es-PE" sz="1050" dirty="0">
                <a:latin typeface="Trebuchet MS" panose="020B0603020202020204" pitchFamily="34" charset="0"/>
                <a:ea typeface="Lato Light" panose="020F0502020204030203" pitchFamily="34" charset="0"/>
                <a:cs typeface="Lato Light" panose="020F0502020204030203" pitchFamily="34" charset="0"/>
              </a:rPr>
              <a:t>Business Data </a:t>
            </a:r>
            <a:r>
              <a:rPr lang="es-PE" sz="1050" dirty="0" err="1">
                <a:latin typeface="Trebuchet MS" panose="020B0603020202020204" pitchFamily="34" charset="0"/>
                <a:ea typeface="Lato Light" panose="020F0502020204030203" pitchFamily="34" charset="0"/>
                <a:cs typeface="Lato Light" panose="020F0502020204030203" pitchFamily="34" charset="0"/>
              </a:rPr>
              <a:t>User</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32" name="TextBox 67">
            <a:extLst>
              <a:ext uri="{FF2B5EF4-FFF2-40B4-BE49-F238E27FC236}">
                <a16:creationId xmlns:a16="http://schemas.microsoft.com/office/drawing/2014/main" id="{EA77F04F-E33A-5FBD-2A00-6EDA7EFD3BA7}"/>
              </a:ext>
            </a:extLst>
          </p:cNvPr>
          <p:cNvSpPr txBox="1"/>
          <p:nvPr/>
        </p:nvSpPr>
        <p:spPr>
          <a:xfrm>
            <a:off x="1834145" y="4903456"/>
            <a:ext cx="1958165" cy="338554"/>
          </a:xfrm>
          <a:prstGeom prst="rect">
            <a:avLst/>
          </a:prstGeom>
          <a:noFill/>
        </p:spPr>
        <p:txBody>
          <a:bodyPr wrap="none" rtlCol="0" anchor="b">
            <a:spAutoFit/>
          </a:bodyPr>
          <a:lstStyle/>
          <a:p>
            <a:pPr algn="r"/>
            <a:r>
              <a:rPr lang="es-PE" sz="1600" b="1" noProof="0" dirty="0">
                <a:solidFill>
                  <a:schemeClr val="tx2"/>
                </a:solidFill>
                <a:latin typeface="Trebuchet MS" panose="020B0603020202020204" pitchFamily="34" charset="0"/>
                <a:cs typeface="Poppins" pitchFamily="2" charset="77"/>
              </a:rPr>
              <a:t>ROLES Y PERMISOS</a:t>
            </a:r>
          </a:p>
        </p:txBody>
      </p:sp>
      <p:sp>
        <p:nvSpPr>
          <p:cNvPr id="33" name="TextBox 69">
            <a:extLst>
              <a:ext uri="{FF2B5EF4-FFF2-40B4-BE49-F238E27FC236}">
                <a16:creationId xmlns:a16="http://schemas.microsoft.com/office/drawing/2014/main" id="{09EA1E83-EA67-44EE-3B2E-ACBA87288054}"/>
              </a:ext>
            </a:extLst>
          </p:cNvPr>
          <p:cNvSpPr txBox="1"/>
          <p:nvPr/>
        </p:nvSpPr>
        <p:spPr>
          <a:xfrm>
            <a:off x="4886565" y="1802827"/>
            <a:ext cx="2174347" cy="581762"/>
          </a:xfrm>
          <a:prstGeom prst="rect">
            <a:avLst/>
          </a:prstGeom>
          <a:noFill/>
        </p:spPr>
        <p:txBody>
          <a:bodyPr wrap="square" rtlCol="0" anchor="t">
            <a:spAutoFit/>
          </a:bodyPr>
          <a:lstStyle/>
          <a:p>
            <a:pPr algn="r">
              <a:lnSpc>
                <a:spcPts val="1313"/>
              </a:lnSpc>
            </a:pPr>
            <a:r>
              <a:rPr lang="es-PE" sz="1050" noProof="0" dirty="0">
                <a:latin typeface="Trebuchet MS" panose="020B0603020202020204" pitchFamily="34" charset="0"/>
                <a:ea typeface="Lato Light" panose="020F0502020204030203" pitchFamily="34" charset="0"/>
                <a:cs typeface="Lato Light" panose="020F0502020204030203" pitchFamily="34" charset="0"/>
              </a:rPr>
              <a:t>Definición de un procedimiento para atender solicitudes de accesos a Unity </a:t>
            </a:r>
            <a:r>
              <a:rPr lang="es-PE" sz="1050" noProof="0" dirty="0" err="1">
                <a:latin typeface="Trebuchet MS" panose="020B0603020202020204" pitchFamily="34" charset="0"/>
                <a:ea typeface="Lato Light" panose="020F0502020204030203" pitchFamily="34" charset="0"/>
                <a:cs typeface="Lato Light" panose="020F0502020204030203" pitchFamily="34" charset="0"/>
              </a:rPr>
              <a:t>Catalog</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9" name="TextBox 67">
            <a:extLst>
              <a:ext uri="{FF2B5EF4-FFF2-40B4-BE49-F238E27FC236}">
                <a16:creationId xmlns:a16="http://schemas.microsoft.com/office/drawing/2014/main" id="{C29453CF-BCCB-24E7-39D9-3A5047559C4B}"/>
              </a:ext>
            </a:extLst>
          </p:cNvPr>
          <p:cNvSpPr txBox="1"/>
          <p:nvPr/>
        </p:nvSpPr>
        <p:spPr>
          <a:xfrm>
            <a:off x="490438" y="1426705"/>
            <a:ext cx="2728439" cy="338554"/>
          </a:xfrm>
          <a:prstGeom prst="rect">
            <a:avLst/>
          </a:prstGeom>
          <a:noFill/>
        </p:spPr>
        <p:txBody>
          <a:bodyPr wrap="none" rtlCol="0" anchor="b">
            <a:spAutoFit/>
          </a:bodyPr>
          <a:lstStyle/>
          <a:p>
            <a:pPr algn="r"/>
            <a:r>
              <a:rPr lang="es-PE" sz="1600" b="1" noProof="0" dirty="0">
                <a:solidFill>
                  <a:schemeClr val="tx2"/>
                </a:solidFill>
                <a:latin typeface="Trebuchet MS" panose="020B0603020202020204" pitchFamily="34" charset="0"/>
                <a:cs typeface="Poppins" pitchFamily="2" charset="77"/>
              </a:rPr>
              <a:t>CATÁLOGO CENTRALIZADO</a:t>
            </a:r>
          </a:p>
        </p:txBody>
      </p:sp>
      <p:sp>
        <p:nvSpPr>
          <p:cNvPr id="11" name="TextBox 69">
            <a:extLst>
              <a:ext uri="{FF2B5EF4-FFF2-40B4-BE49-F238E27FC236}">
                <a16:creationId xmlns:a16="http://schemas.microsoft.com/office/drawing/2014/main" id="{76025239-30C8-D106-5CE9-6ED4424AA828}"/>
              </a:ext>
            </a:extLst>
          </p:cNvPr>
          <p:cNvSpPr txBox="1"/>
          <p:nvPr/>
        </p:nvSpPr>
        <p:spPr>
          <a:xfrm>
            <a:off x="1036408" y="1838515"/>
            <a:ext cx="2174347" cy="748475"/>
          </a:xfrm>
          <a:prstGeom prst="rect">
            <a:avLst/>
          </a:prstGeom>
          <a:noFill/>
        </p:spPr>
        <p:txBody>
          <a:bodyPr wrap="square" rtlCol="0" anchor="t">
            <a:spAutoFit/>
          </a:bodyPr>
          <a:lstStyle/>
          <a:p>
            <a:pPr algn="r">
              <a:lnSpc>
                <a:spcPts val="1313"/>
              </a:lnSpc>
            </a:pPr>
            <a:r>
              <a:rPr lang="es-ES" sz="1050" noProof="0" dirty="0">
                <a:latin typeface="Trebuchet MS" panose="020B0603020202020204" pitchFamily="34" charset="0"/>
                <a:ea typeface="Lato Light" panose="020F0502020204030203" pitchFamily="34" charset="0"/>
                <a:cs typeface="Lato Light" panose="020F0502020204030203" pitchFamily="34" charset="0"/>
              </a:rPr>
              <a:t>Repositorio único y corporativo de todos los objetos de datos (catálogos, esquemas, tablas, campos)</a:t>
            </a:r>
            <a:endParaRPr lang="es-PE" sz="105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13" name="CuadroTexto 12">
            <a:extLst>
              <a:ext uri="{FF2B5EF4-FFF2-40B4-BE49-F238E27FC236}">
                <a16:creationId xmlns:a16="http://schemas.microsoft.com/office/drawing/2014/main" id="{3D6254F4-54F2-7A8B-C00A-2FBF37B2BBF8}"/>
              </a:ext>
            </a:extLst>
          </p:cNvPr>
          <p:cNvSpPr txBox="1"/>
          <p:nvPr/>
        </p:nvSpPr>
        <p:spPr>
          <a:xfrm>
            <a:off x="6862929" y="6240883"/>
            <a:ext cx="5170803" cy="600164"/>
          </a:xfrm>
          <a:prstGeom prst="rect">
            <a:avLst/>
          </a:prstGeom>
          <a:noFill/>
        </p:spPr>
        <p:txBody>
          <a:bodyPr wrap="square" rtlCol="0">
            <a:spAutoFit/>
          </a:bodyPr>
          <a:lstStyle/>
          <a:p>
            <a:r>
              <a:rPr lang="es-ES" sz="1100" b="1" dirty="0"/>
              <a:t>Doc. De Referencia: </a:t>
            </a:r>
          </a:p>
          <a:p>
            <a:r>
              <a:rPr lang="pt-BR" sz="1100" b="1" dirty="0"/>
              <a:t>DG-PRO-PAUC-</a:t>
            </a:r>
            <a:r>
              <a:rPr lang="pt-BR" sz="1100" b="1" dirty="0" err="1"/>
              <a:t>Procedimiento</a:t>
            </a:r>
            <a:r>
              <a:rPr lang="pt-BR" sz="1100" b="1" dirty="0"/>
              <a:t> para Solicitar </a:t>
            </a:r>
            <a:r>
              <a:rPr lang="pt-BR" sz="1100" b="1" dirty="0" err="1"/>
              <a:t>Accesos</a:t>
            </a:r>
            <a:r>
              <a:rPr lang="pt-BR" sz="1100" b="1" dirty="0"/>
              <a:t> a Unity </a:t>
            </a:r>
            <a:r>
              <a:rPr lang="pt-BR" sz="1100" b="1" dirty="0" err="1"/>
              <a:t>Catalog</a:t>
            </a:r>
            <a:r>
              <a:rPr lang="pt-BR" sz="1100" b="1" dirty="0"/>
              <a:t> v1.0</a:t>
            </a:r>
          </a:p>
          <a:p>
            <a:r>
              <a:rPr lang="es-ES" sz="1100" b="1" dirty="0"/>
              <a:t>DG-PPRO-TPUC-Procedimiento para Transferencia de Propiedad en Unity </a:t>
            </a:r>
            <a:r>
              <a:rPr lang="es-ES" sz="1100" b="1" dirty="0" err="1"/>
              <a:t>Catalog</a:t>
            </a:r>
            <a:r>
              <a:rPr lang="es-ES" sz="1100" b="1" dirty="0"/>
              <a:t> v1.0</a:t>
            </a:r>
            <a:endParaRPr lang="es-PE" sz="1100" b="1" dirty="0"/>
          </a:p>
        </p:txBody>
      </p:sp>
      <p:pic>
        <p:nvPicPr>
          <p:cNvPr id="3074" name="Picture 2" descr="Databricks Unity Catalog. Access this blog for free here… | by Vishal  Barvaliya | Data Engineer Things">
            <a:extLst>
              <a:ext uri="{FF2B5EF4-FFF2-40B4-BE49-F238E27FC236}">
                <a16:creationId xmlns:a16="http://schemas.microsoft.com/office/drawing/2014/main" id="{6EA5C8BA-4920-C57B-49F2-44ADEBE9F1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711" y="1785106"/>
            <a:ext cx="3171743" cy="178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11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Logotipo&#10;&#10;Descripción generada automáticamente">
            <a:extLst>
              <a:ext uri="{FF2B5EF4-FFF2-40B4-BE49-F238E27FC236}">
                <a16:creationId xmlns:a16="http://schemas.microsoft.com/office/drawing/2014/main" id="{44925CED-7376-B07A-69D7-B57915B40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pic>
        <p:nvPicPr>
          <p:cNvPr id="4" name="Imagen 3" descr="Imagen que contiene Logotipo&#10;&#10;Descripción generada automáticamente">
            <a:extLst>
              <a:ext uri="{FF2B5EF4-FFF2-40B4-BE49-F238E27FC236}">
                <a16:creationId xmlns:a16="http://schemas.microsoft.com/office/drawing/2014/main" id="{21806B7C-01A4-EB3C-CFFC-865A82B51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3D74AEA4-446E-9DA0-7DFF-EDC050BE1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ítulo 1">
            <a:extLst>
              <a:ext uri="{FF2B5EF4-FFF2-40B4-BE49-F238E27FC236}">
                <a16:creationId xmlns:a16="http://schemas.microsoft.com/office/drawing/2014/main" id="{F9921EA2-6501-B452-EBFE-B9CD3D033304}"/>
              </a:ext>
            </a:extLst>
          </p:cNvPr>
          <p:cNvSpPr>
            <a:spLocks noGrp="1"/>
          </p:cNvSpPr>
          <p:nvPr>
            <p:ph type="title"/>
          </p:nvPr>
        </p:nvSpPr>
        <p:spPr>
          <a:xfrm>
            <a:off x="1380916" y="879337"/>
            <a:ext cx="8062887" cy="574710"/>
          </a:xfrm>
        </p:spPr>
        <p:txBody>
          <a:bodyPr/>
          <a:lstStyle/>
          <a:p>
            <a:r>
              <a:rPr lang="es-ES" sz="3200" b="1" dirty="0">
                <a:solidFill>
                  <a:srgbClr val="3FA7A7"/>
                </a:solidFill>
                <a:latin typeface="Source Sans Pro" panose="020B0503030403020204" pitchFamily="34" charset="0"/>
                <a:ea typeface="Source Sans Pro" panose="020B0503030403020204" pitchFamily="34" charset="0"/>
                <a:cs typeface="Open Sans"/>
              </a:rPr>
              <a:t>Procedimiento para Accesos a Unity </a:t>
            </a:r>
            <a:r>
              <a:rPr lang="es-ES" sz="3200" b="1" dirty="0" err="1">
                <a:solidFill>
                  <a:srgbClr val="3FA7A7"/>
                </a:solidFill>
                <a:latin typeface="Source Sans Pro" panose="020B0503030403020204" pitchFamily="34" charset="0"/>
                <a:ea typeface="Source Sans Pro" panose="020B0503030403020204" pitchFamily="34" charset="0"/>
                <a:cs typeface="Open Sans"/>
              </a:rPr>
              <a:t>Catalog</a:t>
            </a:r>
            <a:endParaRPr lang="es-PE" sz="3200" b="1" dirty="0">
              <a:solidFill>
                <a:srgbClr val="3FA7A7"/>
              </a:solidFill>
              <a:latin typeface="Source Sans Pro" panose="020B0503030403020204" pitchFamily="34" charset="0"/>
              <a:ea typeface="Source Sans Pro" panose="020B0503030403020204" pitchFamily="34" charset="0"/>
              <a:cs typeface="Open Sans"/>
            </a:endParaRPr>
          </a:p>
        </p:txBody>
      </p:sp>
      <p:pic>
        <p:nvPicPr>
          <p:cNvPr id="4098" name="Picture 2">
            <a:extLst>
              <a:ext uri="{FF2B5EF4-FFF2-40B4-BE49-F238E27FC236}">
                <a16:creationId xmlns:a16="http://schemas.microsoft.com/office/drawing/2014/main" id="{40D9A2E7-0591-02FF-6D3B-E29545118F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675" y="1454048"/>
            <a:ext cx="7110930" cy="483587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F42EE20-818D-C023-EAE5-44A885E2BB87}"/>
              </a:ext>
            </a:extLst>
          </p:cNvPr>
          <p:cNvSpPr txBox="1"/>
          <p:nvPr/>
        </p:nvSpPr>
        <p:spPr>
          <a:xfrm>
            <a:off x="6856527" y="6427113"/>
            <a:ext cx="5170803" cy="430887"/>
          </a:xfrm>
          <a:prstGeom prst="rect">
            <a:avLst/>
          </a:prstGeom>
          <a:noFill/>
        </p:spPr>
        <p:txBody>
          <a:bodyPr wrap="square" rtlCol="0">
            <a:spAutoFit/>
          </a:bodyPr>
          <a:lstStyle/>
          <a:p>
            <a:r>
              <a:rPr lang="es-ES" sz="1100" b="1" dirty="0"/>
              <a:t>Doc. De Referencia: </a:t>
            </a:r>
          </a:p>
          <a:p>
            <a:r>
              <a:rPr lang="pt-BR" sz="1100" b="1" dirty="0"/>
              <a:t>DG-PRO-PAUC-</a:t>
            </a:r>
            <a:r>
              <a:rPr lang="pt-BR" sz="1100" b="1" dirty="0" err="1"/>
              <a:t>Procedimiento</a:t>
            </a:r>
            <a:r>
              <a:rPr lang="pt-BR" sz="1100" b="1" dirty="0"/>
              <a:t> para Solicitar </a:t>
            </a:r>
            <a:r>
              <a:rPr lang="pt-BR" sz="1100" b="1" dirty="0" err="1"/>
              <a:t>Accesos</a:t>
            </a:r>
            <a:r>
              <a:rPr lang="pt-BR" sz="1100" b="1" dirty="0"/>
              <a:t> a Unity </a:t>
            </a:r>
            <a:r>
              <a:rPr lang="pt-BR" sz="1100" b="1" dirty="0" err="1"/>
              <a:t>Catalog</a:t>
            </a:r>
            <a:r>
              <a:rPr lang="pt-BR" sz="1100" b="1" dirty="0"/>
              <a:t> v1.0</a:t>
            </a:r>
          </a:p>
        </p:txBody>
      </p:sp>
      <p:sp>
        <p:nvSpPr>
          <p:cNvPr id="7" name="CuadroTexto 6">
            <a:extLst>
              <a:ext uri="{FF2B5EF4-FFF2-40B4-BE49-F238E27FC236}">
                <a16:creationId xmlns:a16="http://schemas.microsoft.com/office/drawing/2014/main" id="{9D43A611-CB7F-8E72-24FD-1437A6F73BDA}"/>
              </a:ext>
            </a:extLst>
          </p:cNvPr>
          <p:cNvSpPr txBox="1"/>
          <p:nvPr/>
        </p:nvSpPr>
        <p:spPr>
          <a:xfrm>
            <a:off x="336448" y="6335186"/>
            <a:ext cx="45436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Calibri"/>
              <a:buChar char="-"/>
            </a:pPr>
            <a:r>
              <a:rPr lang="es-ES" sz="1200" b="1">
                <a:ea typeface="Calibri"/>
                <a:cs typeface="Calibri"/>
              </a:rPr>
              <a:t>Para los usuarios de negocio, la única herramienta para validación y visualización de los </a:t>
            </a:r>
            <a:r>
              <a:rPr lang="es-ES" sz="1200" b="1" dirty="0">
                <a:ea typeface="Calibri"/>
                <a:cs typeface="Calibri"/>
              </a:rPr>
              <a:t>datos del subdominio, es </a:t>
            </a:r>
            <a:r>
              <a:rPr lang="es-ES" sz="1200" b="1" dirty="0" err="1">
                <a:ea typeface="Calibri"/>
                <a:cs typeface="Calibri"/>
              </a:rPr>
              <a:t>Power</a:t>
            </a:r>
            <a:r>
              <a:rPr lang="es-ES" sz="1200" b="1" dirty="0">
                <a:ea typeface="Calibri"/>
                <a:cs typeface="Calibri"/>
              </a:rPr>
              <a:t> BI</a:t>
            </a:r>
            <a:endParaRPr lang="es-ES" sz="1050" b="1">
              <a:ea typeface="Calibri"/>
              <a:cs typeface="Calibri"/>
            </a:endParaRPr>
          </a:p>
        </p:txBody>
      </p:sp>
    </p:spTree>
    <p:extLst>
      <p:ext uri="{BB962C8B-B14F-4D97-AF65-F5344CB8AC3E}">
        <p14:creationId xmlns:p14="http://schemas.microsoft.com/office/powerpoint/2010/main" val="366309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35FE-C278-9F37-0A87-7ADAF95B6D0C}"/>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3C059402-9C13-067A-7CD3-78BB0CA9A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F4ABC978-CA81-3632-35C5-A8ED8FD904C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4D181DB2-75C3-4D08-F4CD-7F5EA9C7E99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018E8190-DFB9-325C-C40B-1F5425280C14}"/>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0293EEA9-A8B6-5274-F741-270541E10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641CEC78-DF67-AF81-F6F6-04C790B150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7007A042-9D8A-A218-CE1D-3C0A08723F7D}"/>
              </a:ext>
            </a:extLst>
          </p:cNvPr>
          <p:cNvSpPr>
            <a:spLocks noGrp="1"/>
          </p:cNvSpPr>
          <p:nvPr>
            <p:ph type="title"/>
          </p:nvPr>
        </p:nvSpPr>
        <p:spPr>
          <a:xfrm>
            <a:off x="1166026" y="2876614"/>
            <a:ext cx="7424334" cy="1327928"/>
          </a:xfrm>
        </p:spPr>
        <p:txBody>
          <a:bodyPr/>
          <a:lstStyle/>
          <a:p>
            <a:pPr>
              <a:lnSpc>
                <a:spcPts val="3500"/>
              </a:lnSpc>
              <a:spcBef>
                <a:spcPts val="0"/>
              </a:spcBef>
            </a:pPr>
            <a:br>
              <a:rPr lang="es-PE" sz="2800" dirty="0">
                <a:latin typeface="Source Sans Pro" panose="020B0503030403020204" pitchFamily="34" charset="0"/>
                <a:ea typeface="Source Sans Pro" panose="020B0503030403020204" pitchFamily="34" charset="0"/>
              </a:rPr>
            </a:br>
            <a:r>
              <a:rPr lang="es-MX" sz="2800" b="1" dirty="0">
                <a:solidFill>
                  <a:srgbClr val="3FA7A7"/>
                </a:solidFill>
                <a:latin typeface="Source Sans Pro"/>
                <a:ea typeface="Source Sans Pro"/>
                <a:cs typeface="Open Sans"/>
              </a:rPr>
              <a:t>Calidad del Dato</a:t>
            </a:r>
            <a:br>
              <a:rPr lang="es-MX" sz="2800" b="1" dirty="0">
                <a:latin typeface="Source Sans Pro" panose="020B0503030403020204" pitchFamily="34" charset="0"/>
                <a:ea typeface="Source Sans Pro" panose="020B0503030403020204" pitchFamily="34" charset="0"/>
                <a:cs typeface="Open Sans"/>
              </a:rPr>
            </a:br>
            <a:endParaRPr lang="es-MX" sz="2800" b="1" dirty="0">
              <a:solidFill>
                <a:srgbClr val="3FA7A7"/>
              </a:solidFill>
              <a:latin typeface="Source Sans Pro" panose="020B0503030403020204" pitchFamily="34" charset="0"/>
              <a:ea typeface="Source Sans Pro" panose="020B0503030403020204" pitchFamily="34" charset="0"/>
              <a:cs typeface="Open Sans"/>
            </a:endParaRPr>
          </a:p>
        </p:txBody>
      </p:sp>
      <p:cxnSp>
        <p:nvCxnSpPr>
          <p:cNvPr id="44" name="Straight Connector 43">
            <a:extLst>
              <a:ext uri="{FF2B5EF4-FFF2-40B4-BE49-F238E27FC236}">
                <a16:creationId xmlns:a16="http://schemas.microsoft.com/office/drawing/2014/main" id="{D859C379-5119-A51E-DEC3-0B6C816400C1}"/>
              </a:ext>
            </a:extLst>
          </p:cNvPr>
          <p:cNvCxnSpPr>
            <a:cxnSpLocks/>
          </p:cNvCxnSpPr>
          <p:nvPr/>
        </p:nvCxnSpPr>
        <p:spPr>
          <a:xfrm>
            <a:off x="1169210" y="3935205"/>
            <a:ext cx="4785867" cy="0"/>
          </a:xfrm>
          <a:prstGeom prst="line">
            <a:avLst/>
          </a:prstGeom>
          <a:noFill/>
          <a:ln w="19050" cap="flat" cmpd="sng" algn="ctr">
            <a:solidFill>
              <a:schemeClr val="tx1">
                <a:lumMod val="50000"/>
                <a:lumOff val="50000"/>
              </a:schemeClr>
            </a:solidFill>
            <a:prstDash val="solid"/>
            <a:miter lim="800000"/>
            <a:headEnd type="oval"/>
            <a:tailEnd type="oval"/>
          </a:ln>
          <a:effectLst/>
        </p:spPr>
      </p:cxnSp>
      <p:pic>
        <p:nvPicPr>
          <p:cNvPr id="49" name="Picture 2" descr="Resultado de imagen para minsur">
            <a:extLst>
              <a:ext uri="{FF2B5EF4-FFF2-40B4-BE49-F238E27FC236}">
                <a16:creationId xmlns:a16="http://schemas.microsoft.com/office/drawing/2014/main" id="{415EBBE5-082A-0432-7C6A-A1D02B79B4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047" y="1144115"/>
            <a:ext cx="1615333" cy="4119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cios – Ensys">
            <a:extLst>
              <a:ext uri="{FF2B5EF4-FFF2-40B4-BE49-F238E27FC236}">
                <a16:creationId xmlns:a16="http://schemas.microsoft.com/office/drawing/2014/main" id="{2A665F6C-B0A4-469B-E8D6-7566A8153A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552" y="1137692"/>
            <a:ext cx="2203160" cy="424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ura Compañía Minera">
            <a:extLst>
              <a:ext uri="{FF2B5EF4-FFF2-40B4-BE49-F238E27FC236}">
                <a16:creationId xmlns:a16="http://schemas.microsoft.com/office/drawing/2014/main" id="{37B9FDEB-0674-2F62-E722-D26DF72B64C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884" y="1144115"/>
            <a:ext cx="395744" cy="411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añía Minera Raura | LinkedIn">
            <a:extLst>
              <a:ext uri="{FF2B5EF4-FFF2-40B4-BE49-F238E27FC236}">
                <a16:creationId xmlns:a16="http://schemas.microsoft.com/office/drawing/2014/main" id="{D588C654-735E-EE5E-558E-080AC38D6CD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938" t="40358" r="-774" b="38386"/>
          <a:stretch>
            <a:fillRect/>
          </a:stretch>
        </p:blipFill>
        <p:spPr bwMode="auto">
          <a:xfrm>
            <a:off x="5449861" y="1283331"/>
            <a:ext cx="1292277" cy="4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85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8F08-0082-9D75-3E3A-F43FD2F70A80}"/>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732CECEE-4C18-C973-D650-297265519478}"/>
              </a:ext>
            </a:extLst>
          </p:cNvPr>
          <p:cNvSpPr/>
          <p:nvPr/>
        </p:nvSpPr>
        <p:spPr>
          <a:xfrm>
            <a:off x="-1" y="-1"/>
            <a:ext cx="12192001" cy="6858001"/>
          </a:xfrm>
          <a:prstGeom prst="rect">
            <a:avLst/>
          </a:prstGeom>
          <a:noFill/>
        </p:spPr>
        <p:txBody>
          <a:bodyPr wrap="none" rtlCol="0">
            <a:spAutoFit/>
          </a:bodyPr>
          <a:lstStyle/>
          <a:p>
            <a:pPr algn="ctr"/>
            <a:endParaRPr lang="es-PE" sz="4000" b="1">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n 3" descr="Imagen que contiene Logotipo&#10;&#10;Descripción generada automáticamente">
            <a:extLst>
              <a:ext uri="{FF2B5EF4-FFF2-40B4-BE49-F238E27FC236}">
                <a16:creationId xmlns:a16="http://schemas.microsoft.com/office/drawing/2014/main" id="{E9856537-79E5-5C96-CB3F-227A0A71E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32085"/>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240B4C2D-66B7-89D7-1C42-8E38B8FC1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003" y="289448"/>
            <a:ext cx="1905000" cy="698500"/>
          </a:xfrm>
          <a:prstGeom prst="rect">
            <a:avLst/>
          </a:prstGeom>
        </p:spPr>
      </p:pic>
      <p:sp>
        <p:nvSpPr>
          <p:cNvPr id="6" name="CuadroTexto 5">
            <a:extLst>
              <a:ext uri="{FF2B5EF4-FFF2-40B4-BE49-F238E27FC236}">
                <a16:creationId xmlns:a16="http://schemas.microsoft.com/office/drawing/2014/main" id="{91681AA3-4529-3782-E0EF-7F6DA91EA977}"/>
              </a:ext>
            </a:extLst>
          </p:cNvPr>
          <p:cNvSpPr txBox="1"/>
          <p:nvPr/>
        </p:nvSpPr>
        <p:spPr>
          <a:xfrm>
            <a:off x="967422" y="652662"/>
            <a:ext cx="8513379" cy="646331"/>
          </a:xfrm>
          <a:prstGeom prst="rect">
            <a:avLst/>
          </a:prstGeom>
          <a:noFill/>
        </p:spPr>
        <p:txBody>
          <a:bodyPr wrap="square" rtlCol="0">
            <a:spAutoFit/>
          </a:bodyPr>
          <a:lstStyle/>
          <a:p>
            <a:r>
              <a:rPr lang="es-PE" sz="2400" b="1" dirty="0">
                <a:solidFill>
                  <a:srgbClr val="3FA7A7"/>
                </a:solidFill>
                <a:latin typeface="Trebuchet MS"/>
              </a:rPr>
              <a:t>Reglas</a:t>
            </a:r>
            <a:r>
              <a:rPr lang="es-PE" sz="3600" b="1" dirty="0"/>
              <a:t> </a:t>
            </a:r>
            <a:r>
              <a:rPr lang="es-PE" sz="2400" b="1" dirty="0">
                <a:solidFill>
                  <a:srgbClr val="3FA7A7"/>
                </a:solidFill>
                <a:latin typeface="Trebuchet MS"/>
              </a:rPr>
              <a:t>de Calidad</a:t>
            </a:r>
          </a:p>
        </p:txBody>
      </p:sp>
      <p:graphicFrame>
        <p:nvGraphicFramePr>
          <p:cNvPr id="8" name="Diagrama 7">
            <a:extLst>
              <a:ext uri="{FF2B5EF4-FFF2-40B4-BE49-F238E27FC236}">
                <a16:creationId xmlns:a16="http://schemas.microsoft.com/office/drawing/2014/main" id="{1789CE8D-417E-8673-6E7A-4FFDA627BA61}"/>
              </a:ext>
            </a:extLst>
          </p:cNvPr>
          <p:cNvGraphicFramePr/>
          <p:nvPr/>
        </p:nvGraphicFramePr>
        <p:xfrm>
          <a:off x="2051475" y="1272230"/>
          <a:ext cx="8158411" cy="51959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CuadroTexto 8">
            <a:extLst>
              <a:ext uri="{FF2B5EF4-FFF2-40B4-BE49-F238E27FC236}">
                <a16:creationId xmlns:a16="http://schemas.microsoft.com/office/drawing/2014/main" id="{5D371CBA-57A5-62D0-A76F-55B3E2EF4F43}"/>
              </a:ext>
            </a:extLst>
          </p:cNvPr>
          <p:cNvSpPr txBox="1"/>
          <p:nvPr/>
        </p:nvSpPr>
        <p:spPr>
          <a:xfrm>
            <a:off x="4907906" y="930034"/>
            <a:ext cx="2376185" cy="400110"/>
          </a:xfrm>
          <a:prstGeom prst="rect">
            <a:avLst/>
          </a:prstGeom>
          <a:noFill/>
        </p:spPr>
        <p:txBody>
          <a:bodyPr wrap="square" rtlCol="0">
            <a:spAutoFit/>
          </a:bodyPr>
          <a:lstStyle/>
          <a:p>
            <a:pPr algn="ctr"/>
            <a:r>
              <a:rPr lang="es-PE" sz="2000" b="1" dirty="0"/>
              <a:t>Dimensiones</a:t>
            </a:r>
            <a:endParaRPr lang="es-PE" sz="1200" b="1" dirty="0"/>
          </a:p>
        </p:txBody>
      </p:sp>
      <p:sp>
        <p:nvSpPr>
          <p:cNvPr id="13" name="CuadroTexto 12">
            <a:extLst>
              <a:ext uri="{FF2B5EF4-FFF2-40B4-BE49-F238E27FC236}">
                <a16:creationId xmlns:a16="http://schemas.microsoft.com/office/drawing/2014/main" id="{8E87BD03-0FF6-F802-06AE-636198E5CB53}"/>
              </a:ext>
            </a:extLst>
          </p:cNvPr>
          <p:cNvSpPr txBox="1"/>
          <p:nvPr/>
        </p:nvSpPr>
        <p:spPr>
          <a:xfrm>
            <a:off x="8585200" y="1962861"/>
            <a:ext cx="2590800" cy="1077218"/>
          </a:xfrm>
          <a:prstGeom prst="rect">
            <a:avLst/>
          </a:prstGeom>
          <a:noFill/>
        </p:spPr>
        <p:txBody>
          <a:bodyPr wrap="square" rtlCol="0">
            <a:spAutoFit/>
          </a:bodyPr>
          <a:lstStyle/>
          <a:p>
            <a:pPr marL="285750" indent="-285750">
              <a:buFont typeface="Arial" panose="020B0604020202020204" pitchFamily="34" charset="0"/>
              <a:buChar char="•"/>
            </a:pPr>
            <a:r>
              <a:rPr lang="es-MX" sz="1600" dirty="0"/>
              <a:t>Tasa de valores no nulos (1).*</a:t>
            </a:r>
          </a:p>
          <a:p>
            <a:pPr marL="285750" indent="-285750">
              <a:buFont typeface="Arial" panose="020B0604020202020204" pitchFamily="34" charset="0"/>
              <a:buChar char="•"/>
            </a:pPr>
            <a:r>
              <a:rPr lang="es-MX" sz="1600" dirty="0"/>
              <a:t>Registros completos (2).*</a:t>
            </a:r>
            <a:endParaRPr lang="es-PE" sz="1600" dirty="0"/>
          </a:p>
        </p:txBody>
      </p:sp>
      <p:sp>
        <p:nvSpPr>
          <p:cNvPr id="14" name="CuadroTexto 13">
            <a:extLst>
              <a:ext uri="{FF2B5EF4-FFF2-40B4-BE49-F238E27FC236}">
                <a16:creationId xmlns:a16="http://schemas.microsoft.com/office/drawing/2014/main" id="{EA18FCF5-E8C9-B06B-EB60-F48D613C1A94}"/>
              </a:ext>
            </a:extLst>
          </p:cNvPr>
          <p:cNvSpPr txBox="1"/>
          <p:nvPr/>
        </p:nvSpPr>
        <p:spPr>
          <a:xfrm>
            <a:off x="8585200" y="4215537"/>
            <a:ext cx="2590800" cy="1323439"/>
          </a:xfrm>
          <a:prstGeom prst="rect">
            <a:avLst/>
          </a:prstGeom>
          <a:noFill/>
        </p:spPr>
        <p:txBody>
          <a:bodyPr wrap="square" rtlCol="0">
            <a:spAutoFit/>
          </a:bodyPr>
          <a:lstStyle/>
          <a:p>
            <a:pPr marL="285750" indent="-285750">
              <a:buFont typeface="Arial" panose="020B0604020202020204" pitchFamily="34" charset="0"/>
              <a:buChar char="•"/>
            </a:pPr>
            <a:r>
              <a:rPr lang="es-MX" sz="1600" dirty="0"/>
              <a:t>Tipo de dato y formato de fechas (3).</a:t>
            </a:r>
          </a:p>
          <a:p>
            <a:pPr marL="285750" indent="-285750">
              <a:buFont typeface="Arial" panose="020B0604020202020204" pitchFamily="34" charset="0"/>
              <a:buChar char="•"/>
            </a:pPr>
            <a:r>
              <a:rPr lang="es-MX" sz="1600" dirty="0"/>
              <a:t>Rangos numéricos (4).</a:t>
            </a:r>
          </a:p>
          <a:p>
            <a:pPr marL="285750" indent="-285750">
              <a:buFont typeface="Arial" panose="020B0604020202020204" pitchFamily="34" charset="0"/>
              <a:buChar char="•"/>
            </a:pPr>
            <a:r>
              <a:rPr lang="es-MX" sz="1600" dirty="0"/>
              <a:t>Formato de identificadores (5).</a:t>
            </a:r>
            <a:endParaRPr lang="es-PE" sz="1600" dirty="0"/>
          </a:p>
        </p:txBody>
      </p:sp>
      <p:sp>
        <p:nvSpPr>
          <p:cNvPr id="15" name="CuadroTexto 14">
            <a:extLst>
              <a:ext uri="{FF2B5EF4-FFF2-40B4-BE49-F238E27FC236}">
                <a16:creationId xmlns:a16="http://schemas.microsoft.com/office/drawing/2014/main" id="{55F59200-67F9-33F6-35C2-44FF6AE1F14F}"/>
              </a:ext>
            </a:extLst>
          </p:cNvPr>
          <p:cNvSpPr txBox="1"/>
          <p:nvPr/>
        </p:nvSpPr>
        <p:spPr>
          <a:xfrm>
            <a:off x="1016000" y="4215537"/>
            <a:ext cx="2590800" cy="584775"/>
          </a:xfrm>
          <a:prstGeom prst="rect">
            <a:avLst/>
          </a:prstGeom>
          <a:noFill/>
        </p:spPr>
        <p:txBody>
          <a:bodyPr wrap="square" rtlCol="0">
            <a:spAutoFit/>
          </a:bodyPr>
          <a:lstStyle/>
          <a:p>
            <a:pPr marL="285750" indent="-285750">
              <a:buFont typeface="Arial" panose="020B0604020202020204" pitchFamily="34" charset="0"/>
              <a:buChar char="•"/>
            </a:pPr>
            <a:r>
              <a:rPr lang="es-MX" sz="1600" dirty="0"/>
              <a:t>Consistencia de valores (6).</a:t>
            </a:r>
          </a:p>
        </p:txBody>
      </p:sp>
      <p:sp>
        <p:nvSpPr>
          <p:cNvPr id="16" name="CuadroTexto 15">
            <a:extLst>
              <a:ext uri="{FF2B5EF4-FFF2-40B4-BE49-F238E27FC236}">
                <a16:creationId xmlns:a16="http://schemas.microsoft.com/office/drawing/2014/main" id="{F4DEAE0C-86F5-C28C-6339-BC3DDD1C04E9}"/>
              </a:ext>
            </a:extLst>
          </p:cNvPr>
          <p:cNvSpPr txBox="1"/>
          <p:nvPr/>
        </p:nvSpPr>
        <p:spPr>
          <a:xfrm>
            <a:off x="1016000" y="2085971"/>
            <a:ext cx="2590800" cy="338554"/>
          </a:xfrm>
          <a:prstGeom prst="rect">
            <a:avLst/>
          </a:prstGeom>
          <a:noFill/>
        </p:spPr>
        <p:txBody>
          <a:bodyPr wrap="square" rtlCol="0">
            <a:spAutoFit/>
          </a:bodyPr>
          <a:lstStyle/>
          <a:p>
            <a:pPr marL="285750" indent="-285750">
              <a:buFont typeface="Arial" panose="020B0604020202020204" pitchFamily="34" charset="0"/>
              <a:buChar char="•"/>
            </a:pPr>
            <a:r>
              <a:rPr lang="es-MX" sz="1600" dirty="0"/>
              <a:t>Precisión decimal (7).</a:t>
            </a:r>
          </a:p>
        </p:txBody>
      </p:sp>
      <p:sp>
        <p:nvSpPr>
          <p:cNvPr id="17" name="CuadroTexto 16">
            <a:extLst>
              <a:ext uri="{FF2B5EF4-FFF2-40B4-BE49-F238E27FC236}">
                <a16:creationId xmlns:a16="http://schemas.microsoft.com/office/drawing/2014/main" id="{90DE4065-61E0-113D-77B1-E97190FF1BAF}"/>
              </a:ext>
            </a:extLst>
          </p:cNvPr>
          <p:cNvSpPr txBox="1"/>
          <p:nvPr/>
        </p:nvSpPr>
        <p:spPr>
          <a:xfrm>
            <a:off x="238338" y="6296855"/>
            <a:ext cx="9971548" cy="338554"/>
          </a:xfrm>
          <a:prstGeom prst="rect">
            <a:avLst/>
          </a:prstGeom>
          <a:noFill/>
        </p:spPr>
        <p:txBody>
          <a:bodyPr wrap="square" rtlCol="0">
            <a:spAutoFit/>
          </a:bodyPr>
          <a:lstStyle/>
          <a:p>
            <a:r>
              <a:rPr lang="es-MX" sz="1600" dirty="0"/>
              <a:t>* Reglas asociadas a la Política de Seguridad de Datos.</a:t>
            </a:r>
            <a:endParaRPr lang="es-PE" sz="1600" dirty="0"/>
          </a:p>
        </p:txBody>
      </p:sp>
      <p:pic>
        <p:nvPicPr>
          <p:cNvPr id="3" name="Imagen 2" descr="Imagen que contiene Logotipo&#10;&#10;Descripción generada automáticamente">
            <a:extLst>
              <a:ext uri="{FF2B5EF4-FFF2-40B4-BE49-F238E27FC236}">
                <a16:creationId xmlns:a16="http://schemas.microsoft.com/office/drawing/2014/main" id="{5F649973-51BB-8D8E-AA82-3C47E6247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7" name="CuadroTexto 6">
            <a:extLst>
              <a:ext uri="{FF2B5EF4-FFF2-40B4-BE49-F238E27FC236}">
                <a16:creationId xmlns:a16="http://schemas.microsoft.com/office/drawing/2014/main" id="{02A33749-E95A-B9DF-B265-78DE5447CABB}"/>
              </a:ext>
            </a:extLst>
          </p:cNvPr>
          <p:cNvSpPr txBox="1"/>
          <p:nvPr/>
        </p:nvSpPr>
        <p:spPr>
          <a:xfrm>
            <a:off x="6696593" y="6561598"/>
            <a:ext cx="6368013" cy="261610"/>
          </a:xfrm>
          <a:prstGeom prst="rect">
            <a:avLst/>
          </a:prstGeom>
          <a:noFill/>
        </p:spPr>
        <p:txBody>
          <a:bodyPr wrap="square" rtlCol="0">
            <a:spAutoFit/>
          </a:bodyPr>
          <a:lstStyle/>
          <a:p>
            <a:r>
              <a:rPr lang="es-ES" sz="1100" b="1" dirty="0"/>
              <a:t>Doc. De Referencia: </a:t>
            </a:r>
            <a:r>
              <a:rPr lang="pt-BR" sz="1100" b="1" dirty="0"/>
              <a:t>DG-POL-PCCD-MINS-001-Política Corporativo de </a:t>
            </a:r>
            <a:r>
              <a:rPr lang="pt-BR" sz="1100" b="1" dirty="0" err="1"/>
              <a:t>Calidad</a:t>
            </a:r>
            <a:r>
              <a:rPr lang="pt-BR" sz="1100" b="1" dirty="0"/>
              <a:t> de </a:t>
            </a:r>
            <a:r>
              <a:rPr lang="pt-BR" sz="1100" b="1" dirty="0" err="1"/>
              <a:t>Datos</a:t>
            </a:r>
            <a:r>
              <a:rPr lang="pt-BR" sz="1100" b="1" dirty="0"/>
              <a:t> v1.0</a:t>
            </a:r>
            <a:endParaRPr lang="es-PE" sz="1100" b="1" dirty="0"/>
          </a:p>
        </p:txBody>
      </p:sp>
    </p:spTree>
    <p:extLst>
      <p:ext uri="{BB962C8B-B14F-4D97-AF65-F5344CB8AC3E}">
        <p14:creationId xmlns:p14="http://schemas.microsoft.com/office/powerpoint/2010/main" val="91887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904FA-964D-924B-BF6E-897F8FA3ED76}"/>
            </a:ext>
          </a:extLst>
        </p:cNvPr>
        <p:cNvGrpSpPr/>
        <p:nvPr/>
      </p:nvGrpSpPr>
      <p:grpSpPr>
        <a:xfrm>
          <a:off x="0" y="0"/>
          <a:ext cx="0" cy="0"/>
          <a:chOff x="0" y="0"/>
          <a:chExt cx="0" cy="0"/>
        </a:xfrm>
      </p:grpSpPr>
      <p:sp>
        <p:nvSpPr>
          <p:cNvPr id="60" name="Rectángulo: esquinas redondeadas 59">
            <a:extLst>
              <a:ext uri="{FF2B5EF4-FFF2-40B4-BE49-F238E27FC236}">
                <a16:creationId xmlns:a16="http://schemas.microsoft.com/office/drawing/2014/main" id="{721DBA93-FD6A-45BB-B037-E78A5D5F0478}"/>
              </a:ext>
            </a:extLst>
          </p:cNvPr>
          <p:cNvSpPr/>
          <p:nvPr/>
        </p:nvSpPr>
        <p:spPr>
          <a:xfrm>
            <a:off x="6637901" y="2451947"/>
            <a:ext cx="1719781" cy="2372659"/>
          </a:xfrm>
          <a:prstGeom prst="roundRect">
            <a:avLst>
              <a:gd name="adj" fmla="val 12660"/>
            </a:avLst>
          </a:prstGeom>
          <a:noFill/>
          <a:ln w="127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ES" sz="1800">
              <a:solidFill>
                <a:schemeClr val="tx1"/>
              </a:solidFill>
              <a:ea typeface="Calibri"/>
              <a:cs typeface="Calibri"/>
            </a:endParaRPr>
          </a:p>
        </p:txBody>
      </p:sp>
      <p:sp>
        <p:nvSpPr>
          <p:cNvPr id="69" name="Rectángulo: esquinas redondeadas 68">
            <a:extLst>
              <a:ext uri="{FF2B5EF4-FFF2-40B4-BE49-F238E27FC236}">
                <a16:creationId xmlns:a16="http://schemas.microsoft.com/office/drawing/2014/main" id="{198B54DE-DE0C-4E34-B617-5EF66B66D7CC}"/>
              </a:ext>
            </a:extLst>
          </p:cNvPr>
          <p:cNvSpPr/>
          <p:nvPr/>
        </p:nvSpPr>
        <p:spPr>
          <a:xfrm>
            <a:off x="8517277" y="2459664"/>
            <a:ext cx="1719781" cy="2321810"/>
          </a:xfrm>
          <a:prstGeom prst="roundRect">
            <a:avLst>
              <a:gd name="adj" fmla="val 12660"/>
            </a:avLst>
          </a:prstGeom>
          <a:noFill/>
          <a:ln w="38100">
            <a:solidFill>
              <a:srgbClr val="EEDE10"/>
            </a:solidFill>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ES" sz="1800">
              <a:solidFill>
                <a:schemeClr val="tx1"/>
              </a:solidFill>
              <a:ea typeface="Calibri"/>
              <a:cs typeface="Calibri"/>
            </a:endParaRPr>
          </a:p>
        </p:txBody>
      </p:sp>
      <p:sp>
        <p:nvSpPr>
          <p:cNvPr id="54" name="Rectángulo: esquinas redondeadas 53">
            <a:extLst>
              <a:ext uri="{FF2B5EF4-FFF2-40B4-BE49-F238E27FC236}">
                <a16:creationId xmlns:a16="http://schemas.microsoft.com/office/drawing/2014/main" id="{015C0E88-94A6-4C6E-BB57-C2DFBCC82BFA}"/>
              </a:ext>
            </a:extLst>
          </p:cNvPr>
          <p:cNvSpPr/>
          <p:nvPr/>
        </p:nvSpPr>
        <p:spPr>
          <a:xfrm>
            <a:off x="4868884" y="2423192"/>
            <a:ext cx="1677251" cy="2372659"/>
          </a:xfrm>
          <a:prstGeom prst="roundRect">
            <a:avLst>
              <a:gd name="adj" fmla="val 12660"/>
            </a:avLst>
          </a:prstGeom>
          <a:noFill/>
          <a:ln w="127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ES" sz="1800">
              <a:solidFill>
                <a:schemeClr val="tx1"/>
              </a:solidFill>
              <a:ea typeface="Calibri"/>
              <a:cs typeface="Calibri"/>
            </a:endParaRPr>
          </a:p>
        </p:txBody>
      </p:sp>
      <p:sp>
        <p:nvSpPr>
          <p:cNvPr id="46" name="CuadroTexto 1">
            <a:extLst>
              <a:ext uri="{FF2B5EF4-FFF2-40B4-BE49-F238E27FC236}">
                <a16:creationId xmlns:a16="http://schemas.microsoft.com/office/drawing/2014/main" id="{15C483AF-5011-48D1-A0B0-DB52FC6FF4B3}"/>
              </a:ext>
            </a:extLst>
          </p:cNvPr>
          <p:cNvSpPr txBox="1"/>
          <p:nvPr/>
        </p:nvSpPr>
        <p:spPr>
          <a:xfrm>
            <a:off x="1025237" y="545832"/>
            <a:ext cx="8909896" cy="581918"/>
          </a:xfrm>
          <a:prstGeom prst="rect">
            <a:avLst/>
          </a:prstGeom>
        </p:spPr>
        <p:txBody>
          <a:bodyPr vert="horz" lIns="121920" tIns="60960" rIns="121920" bIns="60960" rtlCol="0" anchor="ctr">
            <a:no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spcBef>
                <a:spcPct val="20000"/>
              </a:spcBef>
            </a:pPr>
            <a:r>
              <a:rPr lang="es-MX" sz="2000" b="1" dirty="0">
                <a:solidFill>
                  <a:srgbClr val="3FA7A7"/>
                </a:solidFill>
                <a:latin typeface="Trebuchet MS"/>
              </a:rPr>
              <a:t>Documento de Diccionario de Datos + Reglas de Calidad (cerrado y aprobado por el PO)</a:t>
            </a:r>
          </a:p>
        </p:txBody>
      </p:sp>
      <p:pic>
        <p:nvPicPr>
          <p:cNvPr id="48" name="Imagen 47" descr="Logotipo&#10;&#10;Descripción generada automáticamente">
            <a:extLst>
              <a:ext uri="{FF2B5EF4-FFF2-40B4-BE49-F238E27FC236}">
                <a16:creationId xmlns:a16="http://schemas.microsoft.com/office/drawing/2014/main" id="{B90B7C9C-301C-4847-A705-2FC23CDF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869" y="313099"/>
            <a:ext cx="1905000" cy="698500"/>
          </a:xfrm>
          <a:prstGeom prst="rect">
            <a:avLst/>
          </a:prstGeom>
        </p:spPr>
      </p:pic>
      <p:sp>
        <p:nvSpPr>
          <p:cNvPr id="49" name="Rectángulo: esquinas redondeadas 48">
            <a:extLst>
              <a:ext uri="{FF2B5EF4-FFF2-40B4-BE49-F238E27FC236}">
                <a16:creationId xmlns:a16="http://schemas.microsoft.com/office/drawing/2014/main" id="{CA72016F-C2C8-4DBB-9684-91D6BFB89311}"/>
              </a:ext>
            </a:extLst>
          </p:cNvPr>
          <p:cNvSpPr/>
          <p:nvPr/>
        </p:nvSpPr>
        <p:spPr>
          <a:xfrm>
            <a:off x="1293584" y="1354649"/>
            <a:ext cx="3430686" cy="300093"/>
          </a:xfrm>
          <a:prstGeom prst="roundRect">
            <a:avLst/>
          </a:prstGeom>
          <a:solidFill>
            <a:schemeClr val="bg1"/>
          </a:solidFill>
          <a:ln w="38100">
            <a:solidFill>
              <a:srgbClr val="FFC55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2400" b="1">
                <a:solidFill>
                  <a:schemeClr val="tx1"/>
                </a:solidFill>
              </a:rPr>
              <a:t>BRONZE</a:t>
            </a:r>
            <a:endParaRPr lang="es-PE" sz="2400" b="1">
              <a:solidFill>
                <a:schemeClr val="tx1"/>
              </a:solidFill>
            </a:endParaRPr>
          </a:p>
        </p:txBody>
      </p:sp>
      <p:sp>
        <p:nvSpPr>
          <p:cNvPr id="51" name="Rectángulo: esquinas redondeadas 50">
            <a:extLst>
              <a:ext uri="{FF2B5EF4-FFF2-40B4-BE49-F238E27FC236}">
                <a16:creationId xmlns:a16="http://schemas.microsoft.com/office/drawing/2014/main" id="{5FCA3D85-881E-400B-B39F-D8673475612A}"/>
              </a:ext>
            </a:extLst>
          </p:cNvPr>
          <p:cNvSpPr/>
          <p:nvPr/>
        </p:nvSpPr>
        <p:spPr>
          <a:xfrm>
            <a:off x="8589164" y="1308461"/>
            <a:ext cx="3387554" cy="306027"/>
          </a:xfrm>
          <a:prstGeom prst="roundRect">
            <a:avLst/>
          </a:prstGeom>
          <a:noFill/>
          <a:ln w="38100">
            <a:solidFill>
              <a:srgbClr val="EEDE10"/>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PE" sz="2400" b="1">
                <a:solidFill>
                  <a:schemeClr val="tx1"/>
                </a:solidFill>
              </a:rPr>
              <a:t>GOLD</a:t>
            </a:r>
            <a:endParaRPr lang="es-ES" sz="800"/>
          </a:p>
        </p:txBody>
      </p:sp>
      <p:sp>
        <p:nvSpPr>
          <p:cNvPr id="52" name="Rectángulo: esquinas redondeadas 51">
            <a:extLst>
              <a:ext uri="{FF2B5EF4-FFF2-40B4-BE49-F238E27FC236}">
                <a16:creationId xmlns:a16="http://schemas.microsoft.com/office/drawing/2014/main" id="{570C551C-1598-425D-8203-8D6478B7706C}"/>
              </a:ext>
            </a:extLst>
          </p:cNvPr>
          <p:cNvSpPr/>
          <p:nvPr/>
        </p:nvSpPr>
        <p:spPr>
          <a:xfrm>
            <a:off x="4898241" y="1297618"/>
            <a:ext cx="3430686" cy="306027"/>
          </a:xfrm>
          <a:prstGeom prst="roundRect">
            <a:avLst/>
          </a:prstGeom>
          <a:noFill/>
          <a:ln w="38100">
            <a:solidFill>
              <a:schemeClr val="bg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2400" b="1">
                <a:solidFill>
                  <a:schemeClr val="tx1"/>
                </a:solidFill>
                <a:latin typeface="Calibri"/>
                <a:ea typeface="Calibri"/>
                <a:cs typeface="Calibri"/>
              </a:rPr>
              <a:t>SILVER</a:t>
            </a:r>
            <a:endParaRPr lang="es-ES" sz="2400">
              <a:solidFill>
                <a:schemeClr val="tx1"/>
              </a:solidFill>
              <a:latin typeface="Calibri"/>
              <a:ea typeface="Calibri"/>
              <a:cs typeface="Calibri"/>
            </a:endParaRPr>
          </a:p>
        </p:txBody>
      </p:sp>
      <p:sp>
        <p:nvSpPr>
          <p:cNvPr id="55" name="Rectángulo: esquinas redondeadas 54">
            <a:extLst>
              <a:ext uri="{FF2B5EF4-FFF2-40B4-BE49-F238E27FC236}">
                <a16:creationId xmlns:a16="http://schemas.microsoft.com/office/drawing/2014/main" id="{8F8CE751-B7E2-477C-97AF-2FDA4EEA5747}"/>
              </a:ext>
            </a:extLst>
          </p:cNvPr>
          <p:cNvSpPr/>
          <p:nvPr/>
        </p:nvSpPr>
        <p:spPr>
          <a:xfrm>
            <a:off x="1274543" y="1776457"/>
            <a:ext cx="1646365" cy="588948"/>
          </a:xfrm>
          <a:prstGeom prst="roundRect">
            <a:avLst/>
          </a:prstGeom>
          <a:solidFill>
            <a:schemeClr val="bg1"/>
          </a:solidFill>
          <a:ln w="38100">
            <a:solidFill>
              <a:srgbClr val="FFC55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PRE-LANDING</a:t>
            </a:r>
            <a:endParaRPr lang="es-PE" sz="1333" b="1">
              <a:solidFill>
                <a:schemeClr val="tx1"/>
              </a:solidFill>
            </a:endParaRPr>
          </a:p>
        </p:txBody>
      </p:sp>
      <p:sp>
        <p:nvSpPr>
          <p:cNvPr id="59" name="Rectángulo: esquinas redondeadas 58">
            <a:extLst>
              <a:ext uri="{FF2B5EF4-FFF2-40B4-BE49-F238E27FC236}">
                <a16:creationId xmlns:a16="http://schemas.microsoft.com/office/drawing/2014/main" id="{AB3559AC-CED3-4FEE-9890-A9C8BAEDC8BE}"/>
              </a:ext>
            </a:extLst>
          </p:cNvPr>
          <p:cNvSpPr/>
          <p:nvPr/>
        </p:nvSpPr>
        <p:spPr>
          <a:xfrm>
            <a:off x="3058852" y="1777503"/>
            <a:ext cx="1646365" cy="588948"/>
          </a:xfrm>
          <a:prstGeom prst="roundRect">
            <a:avLst/>
          </a:prstGeom>
          <a:solidFill>
            <a:schemeClr val="bg1"/>
          </a:solidFill>
          <a:ln w="38100">
            <a:solidFill>
              <a:srgbClr val="FFC55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LANDING</a:t>
            </a:r>
            <a:endParaRPr lang="es-PE" sz="1333" b="1">
              <a:solidFill>
                <a:schemeClr val="tx1"/>
              </a:solidFill>
            </a:endParaRPr>
          </a:p>
        </p:txBody>
      </p:sp>
      <p:sp>
        <p:nvSpPr>
          <p:cNvPr id="61" name="Rectángulo: esquinas redondeadas 60">
            <a:extLst>
              <a:ext uri="{FF2B5EF4-FFF2-40B4-BE49-F238E27FC236}">
                <a16:creationId xmlns:a16="http://schemas.microsoft.com/office/drawing/2014/main" id="{1309FDA8-110A-493D-9812-0FB990B2AE43}"/>
              </a:ext>
            </a:extLst>
          </p:cNvPr>
          <p:cNvSpPr/>
          <p:nvPr/>
        </p:nvSpPr>
        <p:spPr>
          <a:xfrm>
            <a:off x="8520733" y="1733508"/>
            <a:ext cx="1646365" cy="588948"/>
          </a:xfrm>
          <a:prstGeom prst="roundRect">
            <a:avLst/>
          </a:prstGeom>
          <a:noFill/>
          <a:ln w="38100">
            <a:solidFill>
              <a:srgbClr val="EEDE10"/>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ENRICHMENT</a:t>
            </a:r>
            <a:endParaRPr lang="es-ES" sz="800">
              <a:solidFill>
                <a:schemeClr val="tx1"/>
              </a:solidFill>
            </a:endParaRPr>
          </a:p>
        </p:txBody>
      </p:sp>
      <p:sp>
        <p:nvSpPr>
          <p:cNvPr id="62" name="Rectángulo: esquinas redondeadas 61">
            <a:extLst>
              <a:ext uri="{FF2B5EF4-FFF2-40B4-BE49-F238E27FC236}">
                <a16:creationId xmlns:a16="http://schemas.microsoft.com/office/drawing/2014/main" id="{342CFA6C-3D90-42AC-BCA7-D00E59B128F4}"/>
              </a:ext>
            </a:extLst>
          </p:cNvPr>
          <p:cNvSpPr/>
          <p:nvPr/>
        </p:nvSpPr>
        <p:spPr>
          <a:xfrm>
            <a:off x="4868883" y="1733508"/>
            <a:ext cx="1646365" cy="588948"/>
          </a:xfrm>
          <a:prstGeom prst="roundRect">
            <a:avLst/>
          </a:prstGeom>
          <a:noFill/>
          <a:ln w="38100">
            <a:solidFill>
              <a:schemeClr val="bg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QUALITY</a:t>
            </a:r>
            <a:endParaRPr lang="es-ES" sz="800">
              <a:solidFill>
                <a:schemeClr val="tx1"/>
              </a:solidFill>
            </a:endParaRPr>
          </a:p>
        </p:txBody>
      </p:sp>
      <p:sp>
        <p:nvSpPr>
          <p:cNvPr id="64" name="Rectángulo: esquinas redondeadas 63">
            <a:extLst>
              <a:ext uri="{FF2B5EF4-FFF2-40B4-BE49-F238E27FC236}">
                <a16:creationId xmlns:a16="http://schemas.microsoft.com/office/drawing/2014/main" id="{CCD5F5E0-5F3B-492D-81EE-054BD5FD9087}"/>
              </a:ext>
            </a:extLst>
          </p:cNvPr>
          <p:cNvSpPr/>
          <p:nvPr/>
        </p:nvSpPr>
        <p:spPr>
          <a:xfrm>
            <a:off x="10328824" y="2443609"/>
            <a:ext cx="1719781" cy="2323487"/>
          </a:xfrm>
          <a:prstGeom prst="roundRect">
            <a:avLst>
              <a:gd name="adj" fmla="val 12660"/>
            </a:avLst>
          </a:prstGeom>
          <a:noFill/>
          <a:ln w="38100">
            <a:solidFill>
              <a:srgbClr val="EEDE10"/>
            </a:solidFill>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ES" sz="1800">
              <a:solidFill>
                <a:schemeClr val="tx1"/>
              </a:solidFill>
              <a:ea typeface="Calibri"/>
              <a:cs typeface="Calibri"/>
            </a:endParaRPr>
          </a:p>
        </p:txBody>
      </p:sp>
      <p:sp>
        <p:nvSpPr>
          <p:cNvPr id="63" name="Rectángulo: esquinas redondeadas 62">
            <a:extLst>
              <a:ext uri="{FF2B5EF4-FFF2-40B4-BE49-F238E27FC236}">
                <a16:creationId xmlns:a16="http://schemas.microsoft.com/office/drawing/2014/main" id="{6F3A04E6-9B88-4BC0-BE14-64BC2FE1E679}"/>
              </a:ext>
            </a:extLst>
          </p:cNvPr>
          <p:cNvSpPr/>
          <p:nvPr/>
        </p:nvSpPr>
        <p:spPr>
          <a:xfrm>
            <a:off x="10404167" y="1733507"/>
            <a:ext cx="1646365" cy="588948"/>
          </a:xfrm>
          <a:prstGeom prst="roundRect">
            <a:avLst/>
          </a:prstGeom>
          <a:noFill/>
          <a:ln w="38100">
            <a:solidFill>
              <a:srgbClr val="EEDE10"/>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FUNCTIONAL</a:t>
            </a:r>
            <a:endParaRPr lang="es-ES" sz="800"/>
          </a:p>
        </p:txBody>
      </p:sp>
      <p:sp>
        <p:nvSpPr>
          <p:cNvPr id="65" name="Rectángulo: esquinas redondeadas 64">
            <a:extLst>
              <a:ext uri="{FF2B5EF4-FFF2-40B4-BE49-F238E27FC236}">
                <a16:creationId xmlns:a16="http://schemas.microsoft.com/office/drawing/2014/main" id="{C78E6A2C-7205-4FCA-A3F5-8ACDA4311847}"/>
              </a:ext>
            </a:extLst>
          </p:cNvPr>
          <p:cNvSpPr/>
          <p:nvPr/>
        </p:nvSpPr>
        <p:spPr>
          <a:xfrm>
            <a:off x="6680431" y="1733508"/>
            <a:ext cx="1646365" cy="588948"/>
          </a:xfrm>
          <a:prstGeom prst="roundRect">
            <a:avLst/>
          </a:prstGeom>
          <a:noFill/>
          <a:ln w="38100">
            <a:solidFill>
              <a:schemeClr val="bg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1333" b="1">
                <a:solidFill>
                  <a:schemeClr val="tx1"/>
                </a:solidFill>
              </a:rPr>
              <a:t>CURATED</a:t>
            </a:r>
            <a:endParaRPr lang="es-ES" sz="800">
              <a:solidFill>
                <a:schemeClr val="tx1"/>
              </a:solidFill>
            </a:endParaRPr>
          </a:p>
        </p:txBody>
      </p:sp>
      <p:sp>
        <p:nvSpPr>
          <p:cNvPr id="67" name="Rectángulo: esquinas redondeadas 66">
            <a:extLst>
              <a:ext uri="{FF2B5EF4-FFF2-40B4-BE49-F238E27FC236}">
                <a16:creationId xmlns:a16="http://schemas.microsoft.com/office/drawing/2014/main" id="{E635CF7A-1AA6-4998-B240-4D7244CEB901}"/>
              </a:ext>
            </a:extLst>
          </p:cNvPr>
          <p:cNvSpPr/>
          <p:nvPr/>
        </p:nvSpPr>
        <p:spPr>
          <a:xfrm>
            <a:off x="24144" y="4622438"/>
            <a:ext cx="3564676" cy="1518152"/>
          </a:xfrm>
          <a:prstGeom prst="roundRect">
            <a:avLst>
              <a:gd name="adj" fmla="val 5803"/>
            </a:avLst>
          </a:prstGeom>
          <a:ln/>
        </p:spPr>
        <p:style>
          <a:lnRef idx="2">
            <a:schemeClr val="accent1"/>
          </a:lnRef>
          <a:fillRef idx="1">
            <a:schemeClr val="lt1"/>
          </a:fillRef>
          <a:effectRef idx="0">
            <a:schemeClr val="accent1"/>
          </a:effectRef>
          <a:fontRef idx="minor">
            <a:schemeClr val="dk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s-ES" sz="933" b="1">
                <a:solidFill>
                  <a:schemeClr val="tx1"/>
                </a:solidFill>
                <a:latin typeface="Source Sans Pro"/>
                <a:ea typeface="+mn-lt"/>
                <a:cs typeface="+mn-lt"/>
              </a:rPr>
              <a:t>Reglas de calidad</a:t>
            </a:r>
          </a:p>
          <a:p>
            <a:endParaRPr lang="es-ES" sz="933" b="1">
              <a:solidFill>
                <a:schemeClr val="tx1"/>
              </a:solidFill>
              <a:latin typeface="Source Sans Pro"/>
              <a:ea typeface="+mn-lt"/>
              <a:cs typeface="+mn-lt"/>
            </a:endParaRPr>
          </a:p>
          <a:p>
            <a:r>
              <a:rPr lang="es-MX" sz="933"/>
              <a:t>1 No nulos (llaves)</a:t>
            </a:r>
          </a:p>
          <a:p>
            <a:r>
              <a:rPr lang="es-MX" sz="933"/>
              <a:t>2 Campos obligatorios estén completos</a:t>
            </a:r>
          </a:p>
          <a:p>
            <a:r>
              <a:rPr lang="es-MX" sz="933"/>
              <a:t>3 Tipo de dato precisando en fecha</a:t>
            </a:r>
          </a:p>
          <a:p>
            <a:r>
              <a:rPr lang="es-MX" sz="933"/>
              <a:t>4 rango numérico</a:t>
            </a:r>
          </a:p>
          <a:p>
            <a:r>
              <a:rPr lang="es-MX" sz="900"/>
              <a:t>5 Expresión regulares</a:t>
            </a:r>
          </a:p>
          <a:p>
            <a:r>
              <a:rPr lang="es-MX" sz="933"/>
              <a:t>6 Consistencia de valores (lista)</a:t>
            </a:r>
          </a:p>
          <a:p>
            <a:r>
              <a:rPr lang="es-MX" sz="900"/>
              <a:t>7 Precisión decimal </a:t>
            </a:r>
          </a:p>
        </p:txBody>
      </p:sp>
      <p:pic>
        <p:nvPicPr>
          <p:cNvPr id="68" name="Imagen 67" descr="Logotipo&#10;&#10;Descripción generada automáticamente">
            <a:extLst>
              <a:ext uri="{FF2B5EF4-FFF2-40B4-BE49-F238E27FC236}">
                <a16:creationId xmlns:a16="http://schemas.microsoft.com/office/drawing/2014/main" id="{48E8EC05-B61E-40E7-80BE-E6D4D15A4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6869" y="313099"/>
            <a:ext cx="1905000" cy="698500"/>
          </a:xfrm>
          <a:prstGeom prst="rect">
            <a:avLst/>
          </a:prstGeom>
        </p:spPr>
      </p:pic>
      <p:sp>
        <p:nvSpPr>
          <p:cNvPr id="70" name="Rectángulo: esquinas redondeadas 69">
            <a:extLst>
              <a:ext uri="{FF2B5EF4-FFF2-40B4-BE49-F238E27FC236}">
                <a16:creationId xmlns:a16="http://schemas.microsoft.com/office/drawing/2014/main" id="{7CE35523-1229-4624-BB67-08A7490A41D9}"/>
              </a:ext>
            </a:extLst>
          </p:cNvPr>
          <p:cNvSpPr/>
          <p:nvPr/>
        </p:nvSpPr>
        <p:spPr>
          <a:xfrm>
            <a:off x="140249" y="6551671"/>
            <a:ext cx="5279023" cy="251286"/>
          </a:xfrm>
          <a:prstGeom prst="roundRect">
            <a:avLst/>
          </a:prstGeom>
          <a:ln/>
        </p:spPr>
        <p:style>
          <a:lnRef idx="2">
            <a:schemeClr val="accent1"/>
          </a:lnRef>
          <a:fillRef idx="1">
            <a:schemeClr val="lt1"/>
          </a:fillRef>
          <a:effectRef idx="0">
            <a:schemeClr val="accent1"/>
          </a:effectRef>
          <a:fontRef idx="minor">
            <a:schemeClr val="dk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s-MX" sz="1300"/>
              <a:t>            Llenar las 3 tablas: data_quality_log, remediación_datos, rejected</a:t>
            </a:r>
          </a:p>
        </p:txBody>
      </p:sp>
      <p:sp>
        <p:nvSpPr>
          <p:cNvPr id="73" name="Rectángulo: esquinas redondeadas 27">
            <a:extLst>
              <a:ext uri="{FF2B5EF4-FFF2-40B4-BE49-F238E27FC236}">
                <a16:creationId xmlns:a16="http://schemas.microsoft.com/office/drawing/2014/main" id="{D9A489A5-244D-4089-BE72-A90445EF7C14}"/>
              </a:ext>
            </a:extLst>
          </p:cNvPr>
          <p:cNvSpPr/>
          <p:nvPr/>
        </p:nvSpPr>
        <p:spPr>
          <a:xfrm>
            <a:off x="1294516" y="2482816"/>
            <a:ext cx="1063371" cy="1156673"/>
          </a:xfrm>
          <a:prstGeom prst="roundRect">
            <a:avLst>
              <a:gd name="adj" fmla="val 12660"/>
            </a:avLst>
          </a:prstGeom>
          <a:solidFill>
            <a:schemeClr val="bg1"/>
          </a:solidFill>
          <a:ln w="38100">
            <a:solidFill>
              <a:srgbClr val="FFC5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PE" sz="1800">
              <a:solidFill>
                <a:schemeClr val="tx1"/>
              </a:solidFill>
            </a:endParaRPr>
          </a:p>
        </p:txBody>
      </p:sp>
      <p:sp>
        <p:nvSpPr>
          <p:cNvPr id="74" name="Rectángulo: esquinas redondeadas 27">
            <a:extLst>
              <a:ext uri="{FF2B5EF4-FFF2-40B4-BE49-F238E27FC236}">
                <a16:creationId xmlns:a16="http://schemas.microsoft.com/office/drawing/2014/main" id="{DA59B3E1-CA58-4CCC-BDEE-B9ADAEEA9E8A}"/>
              </a:ext>
            </a:extLst>
          </p:cNvPr>
          <p:cNvSpPr/>
          <p:nvPr/>
        </p:nvSpPr>
        <p:spPr>
          <a:xfrm>
            <a:off x="2477362" y="2482816"/>
            <a:ext cx="1063371" cy="1156673"/>
          </a:xfrm>
          <a:prstGeom prst="roundRect">
            <a:avLst>
              <a:gd name="adj" fmla="val 12660"/>
            </a:avLst>
          </a:prstGeom>
          <a:solidFill>
            <a:schemeClr val="bg1"/>
          </a:solidFill>
          <a:ln w="38100">
            <a:solidFill>
              <a:srgbClr val="FFC5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PE" sz="1800">
              <a:solidFill>
                <a:schemeClr val="tx1"/>
              </a:solidFill>
            </a:endParaRPr>
          </a:p>
        </p:txBody>
      </p:sp>
      <p:sp>
        <p:nvSpPr>
          <p:cNvPr id="75" name="Rectángulo: esquinas redondeadas 27">
            <a:extLst>
              <a:ext uri="{FF2B5EF4-FFF2-40B4-BE49-F238E27FC236}">
                <a16:creationId xmlns:a16="http://schemas.microsoft.com/office/drawing/2014/main" id="{ED6C6951-25B8-46F1-A8F6-57D9281C65EF}"/>
              </a:ext>
            </a:extLst>
          </p:cNvPr>
          <p:cNvSpPr/>
          <p:nvPr/>
        </p:nvSpPr>
        <p:spPr>
          <a:xfrm>
            <a:off x="3644352" y="2482814"/>
            <a:ext cx="1063371" cy="1156674"/>
          </a:xfrm>
          <a:prstGeom prst="roundRect">
            <a:avLst>
              <a:gd name="adj" fmla="val 12660"/>
            </a:avLst>
          </a:prstGeom>
          <a:solidFill>
            <a:schemeClr val="bg1"/>
          </a:solidFill>
          <a:ln w="38100">
            <a:solidFill>
              <a:srgbClr val="FFC5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PE" sz="1800">
              <a:solidFill>
                <a:schemeClr val="tx1"/>
              </a:solidFill>
            </a:endParaRPr>
          </a:p>
        </p:txBody>
      </p:sp>
      <p:cxnSp>
        <p:nvCxnSpPr>
          <p:cNvPr id="76" name="Conector angular 7">
            <a:extLst>
              <a:ext uri="{FF2B5EF4-FFF2-40B4-BE49-F238E27FC236}">
                <a16:creationId xmlns:a16="http://schemas.microsoft.com/office/drawing/2014/main" id="{8BDA0368-31B0-4160-AE89-386EB9596B72}"/>
              </a:ext>
            </a:extLst>
          </p:cNvPr>
          <p:cNvCxnSpPr>
            <a:cxnSpLocks/>
          </p:cNvCxnSpPr>
          <p:nvPr/>
        </p:nvCxnSpPr>
        <p:spPr>
          <a:xfrm>
            <a:off x="758700" y="1039083"/>
            <a:ext cx="477376" cy="465612"/>
          </a:xfrm>
          <a:prstGeom prst="bentConnector3">
            <a:avLst>
              <a:gd name="adj1" fmla="val -45166"/>
            </a:avLst>
          </a:prstGeom>
          <a:ln w="28575">
            <a:solidFill>
              <a:srgbClr val="FFC556"/>
            </a:solidFill>
            <a:tailEnd type="triangle"/>
          </a:ln>
        </p:spPr>
        <p:style>
          <a:lnRef idx="1">
            <a:schemeClr val="accent1"/>
          </a:lnRef>
          <a:fillRef idx="0">
            <a:schemeClr val="accent1"/>
          </a:fillRef>
          <a:effectRef idx="0">
            <a:schemeClr val="accent1"/>
          </a:effectRef>
          <a:fontRef idx="minor">
            <a:schemeClr val="tx1"/>
          </a:fontRef>
        </p:style>
      </p:cxnSp>
      <p:sp>
        <p:nvSpPr>
          <p:cNvPr id="78" name="Rectángulo 77">
            <a:extLst>
              <a:ext uri="{FF2B5EF4-FFF2-40B4-BE49-F238E27FC236}">
                <a16:creationId xmlns:a16="http://schemas.microsoft.com/office/drawing/2014/main" id="{4EA095B5-2D37-419F-B9C8-20612F7864BC}"/>
              </a:ext>
            </a:extLst>
          </p:cNvPr>
          <p:cNvSpPr/>
          <p:nvPr/>
        </p:nvSpPr>
        <p:spPr>
          <a:xfrm>
            <a:off x="1402086" y="2774252"/>
            <a:ext cx="736503" cy="521137"/>
          </a:xfrm>
          <a:prstGeom prst="rect">
            <a:avLst/>
          </a:prstGeom>
          <a:solidFill>
            <a:schemeClr val="bg1"/>
          </a:solidFill>
          <a:ln>
            <a:solidFill>
              <a:srgbClr val="FFC556"/>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Share</a:t>
            </a:r>
          </a:p>
          <a:p>
            <a:pPr algn="ctr"/>
            <a:r>
              <a:rPr lang="es-MX" sz="800"/>
              <a:t>Pi</a:t>
            </a:r>
          </a:p>
          <a:p>
            <a:pPr algn="ctr"/>
            <a:r>
              <a:rPr lang="es-MX" sz="800" err="1"/>
              <a:t>sap</a:t>
            </a:r>
            <a:endParaRPr lang="es-PE" sz="800"/>
          </a:p>
        </p:txBody>
      </p:sp>
      <p:sp>
        <p:nvSpPr>
          <p:cNvPr id="79" name="Rectángulo 78">
            <a:extLst>
              <a:ext uri="{FF2B5EF4-FFF2-40B4-BE49-F238E27FC236}">
                <a16:creationId xmlns:a16="http://schemas.microsoft.com/office/drawing/2014/main" id="{73B56A50-1C9B-4CB7-81F3-C695B5098770}"/>
              </a:ext>
            </a:extLst>
          </p:cNvPr>
          <p:cNvSpPr/>
          <p:nvPr/>
        </p:nvSpPr>
        <p:spPr>
          <a:xfrm>
            <a:off x="2633018" y="2707270"/>
            <a:ext cx="726670" cy="655101"/>
          </a:xfrm>
          <a:prstGeom prst="rect">
            <a:avLst/>
          </a:prstGeom>
          <a:solidFill>
            <a:schemeClr val="bg1"/>
          </a:solidFill>
          <a:ln>
            <a:solidFill>
              <a:srgbClr val="FFC556"/>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solidFill>
                  <a:schemeClr val="tx1"/>
                </a:solidFill>
              </a:rPr>
              <a:t>No aplican reglas</a:t>
            </a:r>
            <a:endParaRPr lang="es-PE" sz="800">
              <a:solidFill>
                <a:schemeClr val="tx1"/>
              </a:solidFill>
            </a:endParaRPr>
          </a:p>
        </p:txBody>
      </p:sp>
      <p:sp>
        <p:nvSpPr>
          <p:cNvPr id="80" name="Rectángulo 79">
            <a:extLst>
              <a:ext uri="{FF2B5EF4-FFF2-40B4-BE49-F238E27FC236}">
                <a16:creationId xmlns:a16="http://schemas.microsoft.com/office/drawing/2014/main" id="{2EE67C54-5639-4BD8-B7BA-D5CF4813B13D}"/>
              </a:ext>
            </a:extLst>
          </p:cNvPr>
          <p:cNvSpPr/>
          <p:nvPr/>
        </p:nvSpPr>
        <p:spPr>
          <a:xfrm>
            <a:off x="3814835" y="2709341"/>
            <a:ext cx="726670" cy="655101"/>
          </a:xfrm>
          <a:prstGeom prst="rect">
            <a:avLst/>
          </a:prstGeom>
          <a:solidFill>
            <a:schemeClr val="bg1"/>
          </a:solidFill>
          <a:ln>
            <a:solidFill>
              <a:srgbClr val="FFC556"/>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Tablas (</a:t>
            </a:r>
            <a:r>
              <a:rPr lang="es-MX" sz="800" err="1"/>
              <a:t>sh,pi,sap</a:t>
            </a:r>
            <a:r>
              <a:rPr lang="es-MX" sz="800"/>
              <a:t>)</a:t>
            </a:r>
            <a:endParaRPr lang="es-PE" sz="800"/>
          </a:p>
        </p:txBody>
      </p:sp>
      <p:cxnSp>
        <p:nvCxnSpPr>
          <p:cNvPr id="81" name="Conector recto de flecha 80">
            <a:extLst>
              <a:ext uri="{FF2B5EF4-FFF2-40B4-BE49-F238E27FC236}">
                <a16:creationId xmlns:a16="http://schemas.microsoft.com/office/drawing/2014/main" id="{172F70C7-43C5-41B3-9A6D-2F3D0E698F07}"/>
              </a:ext>
            </a:extLst>
          </p:cNvPr>
          <p:cNvCxnSpPr>
            <a:cxnSpLocks/>
          </p:cNvCxnSpPr>
          <p:nvPr/>
        </p:nvCxnSpPr>
        <p:spPr>
          <a:xfrm>
            <a:off x="2138590" y="3034821"/>
            <a:ext cx="4944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482DA62E-D826-4CC3-90A4-E2DFA0306127}"/>
              </a:ext>
            </a:extLst>
          </p:cNvPr>
          <p:cNvCxnSpPr>
            <a:cxnSpLocks/>
          </p:cNvCxnSpPr>
          <p:nvPr/>
        </p:nvCxnSpPr>
        <p:spPr>
          <a:xfrm>
            <a:off x="3359687" y="3034821"/>
            <a:ext cx="455147" cy="2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ángulo 82">
            <a:extLst>
              <a:ext uri="{FF2B5EF4-FFF2-40B4-BE49-F238E27FC236}">
                <a16:creationId xmlns:a16="http://schemas.microsoft.com/office/drawing/2014/main" id="{0DAE1467-6D6D-4882-A062-B8C50E413ACC}"/>
              </a:ext>
            </a:extLst>
          </p:cNvPr>
          <p:cNvSpPr/>
          <p:nvPr/>
        </p:nvSpPr>
        <p:spPr>
          <a:xfrm>
            <a:off x="5234765" y="2706483"/>
            <a:ext cx="816965" cy="655101"/>
          </a:xfrm>
          <a:prstGeom prst="rect">
            <a:avLst/>
          </a:prstGeom>
          <a:solidFill>
            <a:schemeClr val="bg1">
              <a:lumMod val="85000"/>
            </a:schemeClr>
          </a:solid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Tablas (</a:t>
            </a:r>
            <a:r>
              <a:rPr lang="es-MX" sz="800" err="1"/>
              <a:t>sh,pi,sap</a:t>
            </a:r>
            <a:r>
              <a:rPr lang="es-MX" sz="800"/>
              <a:t>)</a:t>
            </a:r>
            <a:endParaRPr lang="es-PE" sz="800"/>
          </a:p>
        </p:txBody>
      </p:sp>
      <p:sp>
        <p:nvSpPr>
          <p:cNvPr id="84" name="Rectángulo 83">
            <a:extLst>
              <a:ext uri="{FF2B5EF4-FFF2-40B4-BE49-F238E27FC236}">
                <a16:creationId xmlns:a16="http://schemas.microsoft.com/office/drawing/2014/main" id="{9905D5B6-D581-499A-8A35-50239CC84B5B}"/>
              </a:ext>
            </a:extLst>
          </p:cNvPr>
          <p:cNvSpPr/>
          <p:nvPr/>
        </p:nvSpPr>
        <p:spPr>
          <a:xfrm>
            <a:off x="7080753" y="2735325"/>
            <a:ext cx="816965" cy="655101"/>
          </a:xfrm>
          <a:prstGeom prst="rect">
            <a:avLst/>
          </a:prstGeom>
          <a:solidFill>
            <a:schemeClr val="bg1">
              <a:lumMod val="85000"/>
            </a:schemeClr>
          </a:solid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Tablas (</a:t>
            </a:r>
            <a:r>
              <a:rPr lang="es-MX" sz="800" err="1"/>
              <a:t>sh,pi,sap</a:t>
            </a:r>
            <a:r>
              <a:rPr lang="es-MX" sz="800"/>
              <a:t>)</a:t>
            </a:r>
            <a:endParaRPr lang="es-PE" sz="800"/>
          </a:p>
        </p:txBody>
      </p:sp>
      <p:sp>
        <p:nvSpPr>
          <p:cNvPr id="86" name="Rectángulo 85">
            <a:extLst>
              <a:ext uri="{FF2B5EF4-FFF2-40B4-BE49-F238E27FC236}">
                <a16:creationId xmlns:a16="http://schemas.microsoft.com/office/drawing/2014/main" id="{1C08C367-890D-48CC-902D-7D5CD3E534F4}"/>
              </a:ext>
            </a:extLst>
          </p:cNvPr>
          <p:cNvSpPr/>
          <p:nvPr/>
        </p:nvSpPr>
        <p:spPr>
          <a:xfrm>
            <a:off x="5242138" y="3719714"/>
            <a:ext cx="871052" cy="76875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1000">
                <a:solidFill>
                  <a:srgbClr val="FFFFFF"/>
                </a:solidFill>
              </a:rPr>
              <a:t>Aplica reglas 1,2,3,4,5,6,7</a:t>
            </a:r>
            <a:endParaRPr lang="es-PE" sz="1000">
              <a:solidFill>
                <a:srgbClr val="FFFFFF"/>
              </a:solidFill>
            </a:endParaRPr>
          </a:p>
        </p:txBody>
      </p:sp>
      <p:pic>
        <p:nvPicPr>
          <p:cNvPr id="87" name="Imagen 86">
            <a:extLst>
              <a:ext uri="{FF2B5EF4-FFF2-40B4-BE49-F238E27FC236}">
                <a16:creationId xmlns:a16="http://schemas.microsoft.com/office/drawing/2014/main" id="{DFEC868C-A2A7-4AD3-B65B-D3E5E9CB18D2}"/>
              </a:ext>
            </a:extLst>
          </p:cNvPr>
          <p:cNvPicPr>
            <a:picLocks noChangeAspect="1"/>
          </p:cNvPicPr>
          <p:nvPr/>
        </p:nvPicPr>
        <p:blipFill>
          <a:blip r:embed="rId3"/>
          <a:stretch>
            <a:fillRect/>
          </a:stretch>
        </p:blipFill>
        <p:spPr>
          <a:xfrm>
            <a:off x="5015239" y="3522955"/>
            <a:ext cx="333277" cy="349534"/>
          </a:xfrm>
          <a:prstGeom prst="rect">
            <a:avLst/>
          </a:prstGeom>
        </p:spPr>
      </p:pic>
      <p:cxnSp>
        <p:nvCxnSpPr>
          <p:cNvPr id="88" name="Conector recto de flecha 87">
            <a:extLst>
              <a:ext uri="{FF2B5EF4-FFF2-40B4-BE49-F238E27FC236}">
                <a16:creationId xmlns:a16="http://schemas.microsoft.com/office/drawing/2014/main" id="{38BF456E-9F75-4D60-B21F-47B55B481504}"/>
              </a:ext>
            </a:extLst>
          </p:cNvPr>
          <p:cNvCxnSpPr>
            <a:cxnSpLocks/>
          </p:cNvCxnSpPr>
          <p:nvPr/>
        </p:nvCxnSpPr>
        <p:spPr>
          <a:xfrm flipH="1">
            <a:off x="5641720" y="3361584"/>
            <a:ext cx="1527" cy="358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angular 21">
            <a:extLst>
              <a:ext uri="{FF2B5EF4-FFF2-40B4-BE49-F238E27FC236}">
                <a16:creationId xmlns:a16="http://schemas.microsoft.com/office/drawing/2014/main" id="{927B067F-EAF9-4526-8050-B75D3CD9759C}"/>
              </a:ext>
            </a:extLst>
          </p:cNvPr>
          <p:cNvCxnSpPr>
            <a:cxnSpLocks/>
          </p:cNvCxnSpPr>
          <p:nvPr/>
        </p:nvCxnSpPr>
        <p:spPr>
          <a:xfrm rot="5400000" flipH="1" flipV="1">
            <a:off x="5648441" y="3013023"/>
            <a:ext cx="1439968" cy="1453409"/>
          </a:xfrm>
          <a:prstGeom prst="bentConnector4">
            <a:avLst>
              <a:gd name="adj1" fmla="val -15875"/>
              <a:gd name="adj2" fmla="val 63746"/>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90" name="Rectángulo 89">
            <a:extLst>
              <a:ext uri="{FF2B5EF4-FFF2-40B4-BE49-F238E27FC236}">
                <a16:creationId xmlns:a16="http://schemas.microsoft.com/office/drawing/2014/main" id="{A5589344-7F42-436D-967F-CB36A626300D}"/>
              </a:ext>
            </a:extLst>
          </p:cNvPr>
          <p:cNvSpPr/>
          <p:nvPr/>
        </p:nvSpPr>
        <p:spPr>
          <a:xfrm>
            <a:off x="8968683" y="2895951"/>
            <a:ext cx="816965" cy="655101"/>
          </a:xfrm>
          <a:prstGeom prst="rect">
            <a:avLst/>
          </a:prstGeom>
          <a:solidFill>
            <a:srgbClr val="FFC000"/>
          </a:solidFill>
          <a:ln>
            <a:solidFill>
              <a:srgbClr val="FFC556"/>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Tablas (</a:t>
            </a:r>
            <a:r>
              <a:rPr lang="es-MX" sz="800" err="1"/>
              <a:t>sh,pi,sap</a:t>
            </a:r>
            <a:r>
              <a:rPr lang="es-MX" sz="800"/>
              <a:t>)</a:t>
            </a:r>
            <a:endParaRPr lang="es-PE" sz="800"/>
          </a:p>
        </p:txBody>
      </p:sp>
      <p:sp>
        <p:nvSpPr>
          <p:cNvPr id="91" name="Rectángulo 90">
            <a:extLst>
              <a:ext uri="{FF2B5EF4-FFF2-40B4-BE49-F238E27FC236}">
                <a16:creationId xmlns:a16="http://schemas.microsoft.com/office/drawing/2014/main" id="{D5828E59-EE77-4EE1-A3AA-55AF27F391DB}"/>
              </a:ext>
            </a:extLst>
          </p:cNvPr>
          <p:cNvSpPr/>
          <p:nvPr/>
        </p:nvSpPr>
        <p:spPr>
          <a:xfrm>
            <a:off x="10818866" y="2895951"/>
            <a:ext cx="816965" cy="655101"/>
          </a:xfrm>
          <a:prstGeom prst="rect">
            <a:avLst/>
          </a:prstGeom>
          <a:solidFill>
            <a:srgbClr val="FFC000"/>
          </a:solidFill>
          <a:ln>
            <a:solidFill>
              <a:srgbClr val="FFFF00"/>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t>Tablas (</a:t>
            </a:r>
            <a:r>
              <a:rPr lang="es-MX" sz="800" err="1"/>
              <a:t>sh,pi,sap</a:t>
            </a:r>
            <a:r>
              <a:rPr lang="es-MX" sz="800"/>
              <a:t>)</a:t>
            </a:r>
            <a:endParaRPr lang="es-PE" sz="800"/>
          </a:p>
        </p:txBody>
      </p:sp>
      <p:sp>
        <p:nvSpPr>
          <p:cNvPr id="103" name="Rectángulo 102">
            <a:extLst>
              <a:ext uri="{FF2B5EF4-FFF2-40B4-BE49-F238E27FC236}">
                <a16:creationId xmlns:a16="http://schemas.microsoft.com/office/drawing/2014/main" id="{87BE2DFF-0991-410D-9D7F-410BE981F03F}"/>
              </a:ext>
            </a:extLst>
          </p:cNvPr>
          <p:cNvSpPr/>
          <p:nvPr/>
        </p:nvSpPr>
        <p:spPr>
          <a:xfrm>
            <a:off x="5904165" y="5359334"/>
            <a:ext cx="1047191" cy="474292"/>
          </a:xfrm>
          <a:prstGeom prst="rect">
            <a:avLst/>
          </a:prstGeom>
          <a:solidFill>
            <a:schemeClr val="bg1">
              <a:lumMod val="85000"/>
            </a:schemeClr>
          </a:solidFill>
          <a:ln>
            <a:solidFill>
              <a:schemeClr val="bg1">
                <a:lumMod val="65000"/>
              </a:schemeClr>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ES" sz="800"/>
              <a:t>Proceso de Remediación</a:t>
            </a:r>
          </a:p>
        </p:txBody>
      </p:sp>
      <p:cxnSp>
        <p:nvCxnSpPr>
          <p:cNvPr id="104" name="Conector angular 109">
            <a:extLst>
              <a:ext uri="{FF2B5EF4-FFF2-40B4-BE49-F238E27FC236}">
                <a16:creationId xmlns:a16="http://schemas.microsoft.com/office/drawing/2014/main" id="{D6C840B0-046E-4C0B-B3E2-13CB4B1C71EB}"/>
              </a:ext>
            </a:extLst>
          </p:cNvPr>
          <p:cNvCxnSpPr>
            <a:cxnSpLocks/>
          </p:cNvCxnSpPr>
          <p:nvPr/>
        </p:nvCxnSpPr>
        <p:spPr>
          <a:xfrm rot="5400000">
            <a:off x="5177448" y="4513114"/>
            <a:ext cx="488921" cy="3821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ector angular 111">
            <a:extLst>
              <a:ext uri="{FF2B5EF4-FFF2-40B4-BE49-F238E27FC236}">
                <a16:creationId xmlns:a16="http://schemas.microsoft.com/office/drawing/2014/main" id="{28CD71F7-58E5-41E6-A786-5A7C627CAEE6}"/>
              </a:ext>
            </a:extLst>
          </p:cNvPr>
          <p:cNvCxnSpPr>
            <a:cxnSpLocks/>
          </p:cNvCxnSpPr>
          <p:nvPr/>
        </p:nvCxnSpPr>
        <p:spPr>
          <a:xfrm rot="16200000" flipH="1">
            <a:off x="5523484" y="5143910"/>
            <a:ext cx="332465" cy="4145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0" name="Imagen 109">
            <a:extLst>
              <a:ext uri="{FF2B5EF4-FFF2-40B4-BE49-F238E27FC236}">
                <a16:creationId xmlns:a16="http://schemas.microsoft.com/office/drawing/2014/main" id="{16E602B5-6C93-43CB-AD72-C193E2B369C2}"/>
              </a:ext>
            </a:extLst>
          </p:cNvPr>
          <p:cNvPicPr>
            <a:picLocks noChangeAspect="1"/>
          </p:cNvPicPr>
          <p:nvPr/>
        </p:nvPicPr>
        <p:blipFill>
          <a:blip r:embed="rId3"/>
          <a:stretch>
            <a:fillRect/>
          </a:stretch>
        </p:blipFill>
        <p:spPr>
          <a:xfrm>
            <a:off x="13484" y="6516912"/>
            <a:ext cx="309409" cy="324502"/>
          </a:xfrm>
          <a:prstGeom prst="rect">
            <a:avLst/>
          </a:prstGeom>
        </p:spPr>
      </p:pic>
      <p:sp>
        <p:nvSpPr>
          <p:cNvPr id="111" name="Rectángulo: esquinas redondeadas 112">
            <a:extLst>
              <a:ext uri="{FF2B5EF4-FFF2-40B4-BE49-F238E27FC236}">
                <a16:creationId xmlns:a16="http://schemas.microsoft.com/office/drawing/2014/main" id="{2E3B5883-92F4-4CA3-9A24-12E2D77D2684}"/>
              </a:ext>
            </a:extLst>
          </p:cNvPr>
          <p:cNvSpPr/>
          <p:nvPr/>
        </p:nvSpPr>
        <p:spPr>
          <a:xfrm>
            <a:off x="35346" y="3794128"/>
            <a:ext cx="2308372" cy="791152"/>
          </a:xfrm>
          <a:prstGeom prst="roundRect">
            <a:avLst>
              <a:gd name="adj" fmla="val 5803"/>
            </a:avLst>
          </a:prstGeom>
          <a:ln/>
        </p:spPr>
        <p:style>
          <a:lnRef idx="2">
            <a:schemeClr val="accent1"/>
          </a:lnRef>
          <a:fillRef idx="1">
            <a:schemeClr val="lt1"/>
          </a:fillRef>
          <a:effectRef idx="0">
            <a:schemeClr val="accent1"/>
          </a:effectRef>
          <a:fontRef idx="minor">
            <a:schemeClr val="dk1"/>
          </a:fontRef>
        </p:style>
        <p:txBody>
          <a:bodyPr lIns="60960" tIns="30480" rIns="60960" bIns="3048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s-MX" sz="933" b="1"/>
              <a:t>CROSS</a:t>
            </a:r>
          </a:p>
          <a:p>
            <a:r>
              <a:rPr lang="es-MX" sz="900"/>
              <a:t>Gobernada x </a:t>
            </a:r>
            <a:r>
              <a:rPr lang="es-MX" sz="900" err="1"/>
              <a:t>Arq</a:t>
            </a:r>
            <a:r>
              <a:rPr lang="es-MX" sz="900"/>
              <a:t> Dato</a:t>
            </a:r>
          </a:p>
          <a:p>
            <a:r>
              <a:rPr lang="es-MX" sz="933"/>
              <a:t>Revisión: Analista de Calidad y Seguridad</a:t>
            </a:r>
          </a:p>
          <a:p>
            <a:r>
              <a:rPr lang="es-MX" sz="933"/>
              <a:t>Dato</a:t>
            </a:r>
          </a:p>
        </p:txBody>
      </p:sp>
      <p:sp>
        <p:nvSpPr>
          <p:cNvPr id="113" name="CuadroTexto 112">
            <a:extLst>
              <a:ext uri="{FF2B5EF4-FFF2-40B4-BE49-F238E27FC236}">
                <a16:creationId xmlns:a16="http://schemas.microsoft.com/office/drawing/2014/main" id="{58CEBBA5-6AC7-4CB7-9EF1-641FD6C15065}"/>
              </a:ext>
            </a:extLst>
          </p:cNvPr>
          <p:cNvSpPr txBox="1"/>
          <p:nvPr/>
        </p:nvSpPr>
        <p:spPr>
          <a:xfrm>
            <a:off x="4530323" y="5272990"/>
            <a:ext cx="1195071" cy="215444"/>
          </a:xfrm>
          <a:prstGeom prst="rect">
            <a:avLst/>
          </a:prstGeom>
          <a:noFill/>
        </p:spPr>
        <p:txBody>
          <a:bodyPr wrap="square" rtlCol="0">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s-MX" sz="800" b="1"/>
              <a:t>Estado:  ACTIVO</a:t>
            </a:r>
            <a:endParaRPr lang="es-PE" sz="800" b="1"/>
          </a:p>
        </p:txBody>
      </p:sp>
      <p:pic>
        <p:nvPicPr>
          <p:cNvPr id="114" name="Imagen 113" descr="Imagen que contiene Logotipo&#10;&#10;Descripción generada automáticamente">
            <a:extLst>
              <a:ext uri="{FF2B5EF4-FFF2-40B4-BE49-F238E27FC236}">
                <a16:creationId xmlns:a16="http://schemas.microsoft.com/office/drawing/2014/main" id="{19822BF5-F3C5-4511-A1DD-0864B04BD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7110930" cy="690779"/>
          </a:xfrm>
          <a:prstGeom prst="rect">
            <a:avLst/>
          </a:prstGeom>
        </p:spPr>
      </p:pic>
      <p:cxnSp>
        <p:nvCxnSpPr>
          <p:cNvPr id="6" name="Conector recto de flecha 5">
            <a:extLst>
              <a:ext uri="{FF2B5EF4-FFF2-40B4-BE49-F238E27FC236}">
                <a16:creationId xmlns:a16="http://schemas.microsoft.com/office/drawing/2014/main" id="{1DB372E0-E525-5473-9CEA-CFD8A6A415EB}"/>
              </a:ext>
            </a:extLst>
          </p:cNvPr>
          <p:cNvCxnSpPr/>
          <p:nvPr/>
        </p:nvCxnSpPr>
        <p:spPr>
          <a:xfrm flipV="1">
            <a:off x="4548381" y="2999320"/>
            <a:ext cx="694477" cy="10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 name="Conector recto de flecha 1">
            <a:extLst>
              <a:ext uri="{FF2B5EF4-FFF2-40B4-BE49-F238E27FC236}">
                <a16:creationId xmlns:a16="http://schemas.microsoft.com/office/drawing/2014/main" id="{C5470440-C745-8F72-7CF4-47FA2B604FC3}"/>
              </a:ext>
            </a:extLst>
          </p:cNvPr>
          <p:cNvCxnSpPr/>
          <p:nvPr/>
        </p:nvCxnSpPr>
        <p:spPr>
          <a:xfrm>
            <a:off x="9788645" y="3286483"/>
            <a:ext cx="1014502" cy="2188"/>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0" name="Rectángulo: esquinas redondeadas 9">
            <a:extLst>
              <a:ext uri="{FF2B5EF4-FFF2-40B4-BE49-F238E27FC236}">
                <a16:creationId xmlns:a16="http://schemas.microsoft.com/office/drawing/2014/main" id="{6DD590C5-87AE-D7A7-D64B-6F18B7A66018}"/>
              </a:ext>
            </a:extLst>
          </p:cNvPr>
          <p:cNvSpPr/>
          <p:nvPr/>
        </p:nvSpPr>
        <p:spPr>
          <a:xfrm>
            <a:off x="140249" y="1777502"/>
            <a:ext cx="1028139" cy="588948"/>
          </a:xfrm>
          <a:prstGeom prst="roundRect">
            <a:avLst/>
          </a:prstGeom>
          <a:solidFill>
            <a:schemeClr val="bg1"/>
          </a:solidFill>
          <a:ln w="38100">
            <a:solidFill>
              <a:srgbClr val="FFC556"/>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PE" b="1"/>
              <a:t>METADATADRIVEN</a:t>
            </a:r>
          </a:p>
        </p:txBody>
      </p:sp>
      <p:sp>
        <p:nvSpPr>
          <p:cNvPr id="11" name="Rectángulo 10">
            <a:extLst>
              <a:ext uri="{FF2B5EF4-FFF2-40B4-BE49-F238E27FC236}">
                <a16:creationId xmlns:a16="http://schemas.microsoft.com/office/drawing/2014/main" id="{16D4BDA5-7E13-753D-81BA-FA6ED4D09C4E}"/>
              </a:ext>
            </a:extLst>
          </p:cNvPr>
          <p:cNvSpPr/>
          <p:nvPr/>
        </p:nvSpPr>
        <p:spPr>
          <a:xfrm>
            <a:off x="210062" y="3532807"/>
            <a:ext cx="238450" cy="17928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endParaRPr lang="es-MX" sz="800">
              <a:solidFill>
                <a:srgbClr val="FFFFFF"/>
              </a:solidFill>
            </a:endParaRPr>
          </a:p>
        </p:txBody>
      </p:sp>
      <p:cxnSp>
        <p:nvCxnSpPr>
          <p:cNvPr id="13" name="Conector recto de flecha 12">
            <a:extLst>
              <a:ext uri="{FF2B5EF4-FFF2-40B4-BE49-F238E27FC236}">
                <a16:creationId xmlns:a16="http://schemas.microsoft.com/office/drawing/2014/main" id="{931B5B8F-FC4C-7E31-FB30-2E47DDFF13ED}"/>
              </a:ext>
            </a:extLst>
          </p:cNvPr>
          <p:cNvCxnSpPr>
            <a:cxnSpLocks/>
          </p:cNvCxnSpPr>
          <p:nvPr/>
        </p:nvCxnSpPr>
        <p:spPr>
          <a:xfrm>
            <a:off x="7890833" y="3228973"/>
            <a:ext cx="1014502" cy="2188"/>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pic>
        <p:nvPicPr>
          <p:cNvPr id="72" name="Imagen 71">
            <a:extLst>
              <a:ext uri="{FF2B5EF4-FFF2-40B4-BE49-F238E27FC236}">
                <a16:creationId xmlns:a16="http://schemas.microsoft.com/office/drawing/2014/main" id="{C39F9A1B-2285-4363-9BD6-F76AB55A8634}"/>
              </a:ext>
            </a:extLst>
          </p:cNvPr>
          <p:cNvPicPr>
            <a:picLocks noChangeAspect="1"/>
          </p:cNvPicPr>
          <p:nvPr/>
        </p:nvPicPr>
        <p:blipFill>
          <a:blip r:embed="rId5"/>
          <a:stretch>
            <a:fillRect/>
          </a:stretch>
        </p:blipFill>
        <p:spPr>
          <a:xfrm>
            <a:off x="327379" y="684632"/>
            <a:ext cx="456593" cy="478865"/>
          </a:xfrm>
          <a:prstGeom prst="rect">
            <a:avLst/>
          </a:prstGeom>
        </p:spPr>
      </p:pic>
      <p:cxnSp>
        <p:nvCxnSpPr>
          <p:cNvPr id="4" name="Conector recto de flecha 3">
            <a:extLst>
              <a:ext uri="{FF2B5EF4-FFF2-40B4-BE49-F238E27FC236}">
                <a16:creationId xmlns:a16="http://schemas.microsoft.com/office/drawing/2014/main" id="{7AB88655-3AF6-A432-1714-E257266A05B8}"/>
              </a:ext>
            </a:extLst>
          </p:cNvPr>
          <p:cNvCxnSpPr/>
          <p:nvPr/>
        </p:nvCxnSpPr>
        <p:spPr>
          <a:xfrm>
            <a:off x="7549026" y="3408575"/>
            <a:ext cx="12779" cy="674594"/>
          </a:xfrm>
          <a:prstGeom prst="straightConnector1">
            <a:avLst/>
          </a:prstGeom>
          <a:ln w="57150"/>
        </p:spPr>
        <p:style>
          <a:lnRef idx="1">
            <a:schemeClr val="accent4"/>
          </a:lnRef>
          <a:fillRef idx="0">
            <a:schemeClr val="accent4"/>
          </a:fillRef>
          <a:effectRef idx="0">
            <a:schemeClr val="accent4"/>
          </a:effectRef>
          <a:fontRef idx="minor">
            <a:schemeClr val="tx1"/>
          </a:fontRef>
        </p:style>
      </p:cxnSp>
      <p:cxnSp>
        <p:nvCxnSpPr>
          <p:cNvPr id="7" name="Conector recto de flecha 6">
            <a:extLst>
              <a:ext uri="{FF2B5EF4-FFF2-40B4-BE49-F238E27FC236}">
                <a16:creationId xmlns:a16="http://schemas.microsoft.com/office/drawing/2014/main" id="{A8CB64AD-5D29-889B-919B-EC0927FFAB87}"/>
              </a:ext>
            </a:extLst>
          </p:cNvPr>
          <p:cNvCxnSpPr/>
          <p:nvPr/>
        </p:nvCxnSpPr>
        <p:spPr>
          <a:xfrm>
            <a:off x="7559524" y="4070846"/>
            <a:ext cx="3676952" cy="36285"/>
          </a:xfrm>
          <a:prstGeom prst="straightConnector1">
            <a:avLst/>
          </a:prstGeom>
          <a:ln w="57150"/>
        </p:spPr>
        <p:style>
          <a:lnRef idx="1">
            <a:schemeClr val="accent4"/>
          </a:lnRef>
          <a:fillRef idx="0">
            <a:schemeClr val="accent4"/>
          </a:fillRef>
          <a:effectRef idx="0">
            <a:schemeClr val="accent4"/>
          </a:effectRef>
          <a:fontRef idx="minor">
            <a:schemeClr val="tx1"/>
          </a:fontRef>
        </p:style>
      </p:cxnSp>
      <p:cxnSp>
        <p:nvCxnSpPr>
          <p:cNvPr id="12" name="Conector recto de flecha 11">
            <a:extLst>
              <a:ext uri="{FF2B5EF4-FFF2-40B4-BE49-F238E27FC236}">
                <a16:creationId xmlns:a16="http://schemas.microsoft.com/office/drawing/2014/main" id="{B835ECC5-FF55-3F08-EFFF-9E324F604BCE}"/>
              </a:ext>
            </a:extLst>
          </p:cNvPr>
          <p:cNvCxnSpPr/>
          <p:nvPr/>
        </p:nvCxnSpPr>
        <p:spPr>
          <a:xfrm flipV="1">
            <a:off x="11227913" y="3536583"/>
            <a:ext cx="16566" cy="584678"/>
          </a:xfrm>
          <a:prstGeom prst="straightConnector1">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5" name="Rectángulo: esquinas redondeadas 14">
            <a:extLst>
              <a:ext uri="{FF2B5EF4-FFF2-40B4-BE49-F238E27FC236}">
                <a16:creationId xmlns:a16="http://schemas.microsoft.com/office/drawing/2014/main" id="{6E81996D-A422-A2C2-23D6-387AC11AC51A}"/>
              </a:ext>
            </a:extLst>
          </p:cNvPr>
          <p:cNvSpPr/>
          <p:nvPr/>
        </p:nvSpPr>
        <p:spPr>
          <a:xfrm>
            <a:off x="3672428" y="5776163"/>
            <a:ext cx="8397346" cy="329713"/>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s-PE" b="1"/>
              <a:t>Auditoria</a:t>
            </a:r>
          </a:p>
        </p:txBody>
      </p:sp>
      <p:sp>
        <p:nvSpPr>
          <p:cNvPr id="17" name="Rectángulo: esquinas redondeadas 16">
            <a:extLst>
              <a:ext uri="{FF2B5EF4-FFF2-40B4-BE49-F238E27FC236}">
                <a16:creationId xmlns:a16="http://schemas.microsoft.com/office/drawing/2014/main" id="{8254F81F-85FB-64F1-45D3-9993337550DF}"/>
              </a:ext>
            </a:extLst>
          </p:cNvPr>
          <p:cNvSpPr/>
          <p:nvPr/>
        </p:nvSpPr>
        <p:spPr>
          <a:xfrm>
            <a:off x="3679057" y="6166621"/>
            <a:ext cx="8390717" cy="260408"/>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000">
                <a:solidFill>
                  <a:srgbClr val="575757"/>
                </a:solidFill>
              </a:rPr>
              <a:t>Monitoreo de Calidad y Accesos de Seguridad</a:t>
            </a:r>
          </a:p>
        </p:txBody>
      </p:sp>
      <p:sp>
        <p:nvSpPr>
          <p:cNvPr id="102" name="Rectángulo 101">
            <a:extLst>
              <a:ext uri="{FF2B5EF4-FFF2-40B4-BE49-F238E27FC236}">
                <a16:creationId xmlns:a16="http://schemas.microsoft.com/office/drawing/2014/main" id="{B592AF4E-BC82-4FDF-B877-0D53AE1BA954}"/>
              </a:ext>
            </a:extLst>
          </p:cNvPr>
          <p:cNvSpPr/>
          <p:nvPr/>
        </p:nvSpPr>
        <p:spPr>
          <a:xfrm>
            <a:off x="4707024" y="4948633"/>
            <a:ext cx="1182220" cy="33493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r>
              <a:rPr lang="es-MX" sz="800">
                <a:solidFill>
                  <a:srgbClr val="FF0000"/>
                </a:solidFill>
              </a:rPr>
              <a:t>REGISTROS CON ERROR </a:t>
            </a:r>
          </a:p>
        </p:txBody>
      </p:sp>
      <p:sp>
        <p:nvSpPr>
          <p:cNvPr id="3" name="CuadroTexto 2">
            <a:extLst>
              <a:ext uri="{FF2B5EF4-FFF2-40B4-BE49-F238E27FC236}">
                <a16:creationId xmlns:a16="http://schemas.microsoft.com/office/drawing/2014/main" id="{C6FE988F-77B1-3C9D-DA41-3B3B37DC27D3}"/>
              </a:ext>
            </a:extLst>
          </p:cNvPr>
          <p:cNvSpPr txBox="1"/>
          <p:nvPr/>
        </p:nvSpPr>
        <p:spPr>
          <a:xfrm>
            <a:off x="6368425" y="6575995"/>
            <a:ext cx="6344919" cy="261610"/>
          </a:xfrm>
          <a:prstGeom prst="rect">
            <a:avLst/>
          </a:prstGeom>
          <a:noFill/>
        </p:spPr>
        <p:txBody>
          <a:bodyPr wrap="square" rtlCol="0">
            <a:spAutoFit/>
          </a:bodyPr>
          <a:lstStyle/>
          <a:p>
            <a:r>
              <a:rPr lang="es-ES" sz="1100" b="1" dirty="0"/>
              <a:t>Doc. De Referencia: DG-PRO-PCCD-MINS-001-Procedimiento Corporativo de Calidad de Datos v1.0</a:t>
            </a:r>
            <a:endParaRPr lang="es-PE" sz="1100" b="1" dirty="0"/>
          </a:p>
        </p:txBody>
      </p:sp>
    </p:spTree>
    <p:extLst>
      <p:ext uri="{BB962C8B-B14F-4D97-AF65-F5344CB8AC3E}">
        <p14:creationId xmlns:p14="http://schemas.microsoft.com/office/powerpoint/2010/main" val="15137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50A5-0ED2-2082-8F19-D3E5658F6828}"/>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4698AD50-B2DC-0F10-49AD-994E279E5BAC}"/>
              </a:ext>
            </a:extLst>
          </p:cNvPr>
          <p:cNvSpPr/>
          <p:nvPr/>
        </p:nvSpPr>
        <p:spPr>
          <a:xfrm>
            <a:off x="-1" y="-1"/>
            <a:ext cx="12192001" cy="6858001"/>
          </a:xfrm>
          <a:prstGeom prst="rect">
            <a:avLst/>
          </a:prstGeom>
          <a:noFill/>
        </p:spPr>
        <p:txBody>
          <a:bodyPr wrap="none" rtlCol="0">
            <a:spAutoFit/>
          </a:bodyPr>
          <a:lstStyle/>
          <a:p>
            <a:pPr algn="ctr"/>
            <a:endParaRPr lang="es-PE" sz="4000" b="1">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n 3" descr="Imagen que contiene Logotipo&#10;&#10;Descripción generada automáticamente">
            <a:extLst>
              <a:ext uri="{FF2B5EF4-FFF2-40B4-BE49-F238E27FC236}">
                <a16:creationId xmlns:a16="http://schemas.microsoft.com/office/drawing/2014/main" id="{A2387EB9-A60C-9808-DB47-538C4A189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32085"/>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10AECD05-7BE2-367A-8B41-D73741C55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003" y="289448"/>
            <a:ext cx="1905000" cy="698500"/>
          </a:xfrm>
          <a:prstGeom prst="rect">
            <a:avLst/>
          </a:prstGeom>
        </p:spPr>
      </p:pic>
      <p:sp>
        <p:nvSpPr>
          <p:cNvPr id="6" name="CuadroTexto 5">
            <a:extLst>
              <a:ext uri="{FF2B5EF4-FFF2-40B4-BE49-F238E27FC236}">
                <a16:creationId xmlns:a16="http://schemas.microsoft.com/office/drawing/2014/main" id="{982D5B5A-E40E-440A-A62C-E9569341B40C}"/>
              </a:ext>
            </a:extLst>
          </p:cNvPr>
          <p:cNvSpPr txBox="1"/>
          <p:nvPr/>
        </p:nvSpPr>
        <p:spPr>
          <a:xfrm>
            <a:off x="990655" y="860119"/>
            <a:ext cx="5377770" cy="461665"/>
          </a:xfrm>
          <a:prstGeom prst="rect">
            <a:avLst/>
          </a:prstGeom>
          <a:noFill/>
        </p:spPr>
        <p:txBody>
          <a:bodyPr wrap="square" rtlCol="0">
            <a:spAutoFit/>
          </a:bodyPr>
          <a:lstStyle/>
          <a:p>
            <a:r>
              <a:rPr lang="es-PE" sz="2400" b="1" dirty="0">
                <a:solidFill>
                  <a:srgbClr val="3FA7A7"/>
                </a:solidFill>
                <a:latin typeface="Trebuchet MS"/>
              </a:rPr>
              <a:t>Diccionario de Datos:</a:t>
            </a:r>
          </a:p>
        </p:txBody>
      </p:sp>
      <p:graphicFrame>
        <p:nvGraphicFramePr>
          <p:cNvPr id="3" name="Diagrama 2">
            <a:extLst>
              <a:ext uri="{FF2B5EF4-FFF2-40B4-BE49-F238E27FC236}">
                <a16:creationId xmlns:a16="http://schemas.microsoft.com/office/drawing/2014/main" id="{F97460E6-D1B3-2D1E-B3BA-718A55800F3F}"/>
              </a:ext>
            </a:extLst>
          </p:cNvPr>
          <p:cNvGraphicFramePr/>
          <p:nvPr>
            <p:extLst>
              <p:ext uri="{D42A27DB-BD31-4B8C-83A1-F6EECF244321}">
                <p14:modId xmlns:p14="http://schemas.microsoft.com/office/powerpoint/2010/main" val="2129805399"/>
              </p:ext>
            </p:extLst>
          </p:nvPr>
        </p:nvGraphicFramePr>
        <p:xfrm>
          <a:off x="548896" y="1518833"/>
          <a:ext cx="5377771" cy="50497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CuadroTexto 6">
            <a:extLst>
              <a:ext uri="{FF2B5EF4-FFF2-40B4-BE49-F238E27FC236}">
                <a16:creationId xmlns:a16="http://schemas.microsoft.com/office/drawing/2014/main" id="{3E4FE38F-4586-0691-3E29-F45BC1C73349}"/>
              </a:ext>
            </a:extLst>
          </p:cNvPr>
          <p:cNvSpPr txBox="1"/>
          <p:nvPr/>
        </p:nvSpPr>
        <p:spPr>
          <a:xfrm>
            <a:off x="6475564" y="1916621"/>
            <a:ext cx="5377770" cy="461665"/>
          </a:xfrm>
          <a:prstGeom prst="rect">
            <a:avLst/>
          </a:prstGeom>
          <a:noFill/>
        </p:spPr>
        <p:txBody>
          <a:bodyPr wrap="square" rtlCol="0">
            <a:spAutoFit/>
          </a:bodyPr>
          <a:lstStyle/>
          <a:p>
            <a:r>
              <a:rPr lang="es-PE" sz="2400" b="1" dirty="0">
                <a:solidFill>
                  <a:srgbClr val="3FA7A7"/>
                </a:solidFill>
                <a:latin typeface="Trebuchet MS"/>
              </a:rPr>
              <a:t>Reglas de Calidad por Proyecto:</a:t>
            </a:r>
          </a:p>
        </p:txBody>
      </p:sp>
      <p:graphicFrame>
        <p:nvGraphicFramePr>
          <p:cNvPr id="10" name="Diagrama 9">
            <a:extLst>
              <a:ext uri="{FF2B5EF4-FFF2-40B4-BE49-F238E27FC236}">
                <a16:creationId xmlns:a16="http://schemas.microsoft.com/office/drawing/2014/main" id="{175468DC-800C-732E-5665-966E66A02E33}"/>
              </a:ext>
            </a:extLst>
          </p:cNvPr>
          <p:cNvGraphicFramePr/>
          <p:nvPr>
            <p:extLst>
              <p:ext uri="{D42A27DB-BD31-4B8C-83A1-F6EECF244321}">
                <p14:modId xmlns:p14="http://schemas.microsoft.com/office/powerpoint/2010/main" val="316923726"/>
              </p:ext>
            </p:extLst>
          </p:nvPr>
        </p:nvGraphicFramePr>
        <p:xfrm>
          <a:off x="6370448" y="2644065"/>
          <a:ext cx="5377771" cy="379677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Imagen 7" descr="Imagen que contiene Logotipo&#10;&#10;Descripción generada automáticamente">
            <a:extLst>
              <a:ext uri="{FF2B5EF4-FFF2-40B4-BE49-F238E27FC236}">
                <a16:creationId xmlns:a16="http://schemas.microsoft.com/office/drawing/2014/main" id="{494AD1C6-4DB2-3F18-4868-C75FB2EEF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9" name="CuadroTexto 8">
            <a:extLst>
              <a:ext uri="{FF2B5EF4-FFF2-40B4-BE49-F238E27FC236}">
                <a16:creationId xmlns:a16="http://schemas.microsoft.com/office/drawing/2014/main" id="{D8173054-C005-1688-BB7E-B20C4E42A6A9}"/>
              </a:ext>
            </a:extLst>
          </p:cNvPr>
          <p:cNvSpPr txBox="1"/>
          <p:nvPr/>
        </p:nvSpPr>
        <p:spPr>
          <a:xfrm>
            <a:off x="6368425" y="6575995"/>
            <a:ext cx="6344919" cy="261610"/>
          </a:xfrm>
          <a:prstGeom prst="rect">
            <a:avLst/>
          </a:prstGeom>
          <a:noFill/>
        </p:spPr>
        <p:txBody>
          <a:bodyPr wrap="square" rtlCol="0">
            <a:spAutoFit/>
          </a:bodyPr>
          <a:lstStyle/>
          <a:p>
            <a:r>
              <a:rPr lang="es-ES" sz="1100" b="1" dirty="0"/>
              <a:t>Doc. De Referencia: DG-PRO-PCCD-MINS-001-Procedimiento Corporativo de Calidad de Datos v1.0</a:t>
            </a:r>
            <a:endParaRPr lang="es-PE" sz="1100" b="1" dirty="0"/>
          </a:p>
        </p:txBody>
      </p:sp>
    </p:spTree>
    <p:extLst>
      <p:ext uri="{BB962C8B-B14F-4D97-AF65-F5344CB8AC3E}">
        <p14:creationId xmlns:p14="http://schemas.microsoft.com/office/powerpoint/2010/main" val="40894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4530-66E4-C4E9-4769-17F992CA58FD}"/>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3EFAFEE9-9EE1-B252-8DC6-54B48F277E3C}"/>
              </a:ext>
            </a:extLst>
          </p:cNvPr>
          <p:cNvSpPr/>
          <p:nvPr/>
        </p:nvSpPr>
        <p:spPr>
          <a:xfrm>
            <a:off x="-1" y="-1"/>
            <a:ext cx="12192001" cy="6858001"/>
          </a:xfrm>
          <a:prstGeom prst="rect">
            <a:avLst/>
          </a:prstGeom>
          <a:noFill/>
        </p:spPr>
        <p:txBody>
          <a:bodyPr wrap="none" rtlCol="0">
            <a:spAutoFit/>
          </a:bodyPr>
          <a:lstStyle/>
          <a:p>
            <a:pPr algn="ctr"/>
            <a:endParaRPr lang="es-PE" sz="4000" b="1">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n 3" descr="Imagen que contiene Logotipo&#10;&#10;Descripción generada automáticamente">
            <a:extLst>
              <a:ext uri="{FF2B5EF4-FFF2-40B4-BE49-F238E27FC236}">
                <a16:creationId xmlns:a16="http://schemas.microsoft.com/office/drawing/2014/main" id="{7CE2B66F-B722-961F-A36D-5088F5CF9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32085"/>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FE74056A-4072-AA08-CE5B-C091FFD44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003" y="289448"/>
            <a:ext cx="1905000" cy="698500"/>
          </a:xfrm>
          <a:prstGeom prst="rect">
            <a:avLst/>
          </a:prstGeom>
        </p:spPr>
      </p:pic>
      <p:sp>
        <p:nvSpPr>
          <p:cNvPr id="6" name="CuadroTexto 5">
            <a:extLst>
              <a:ext uri="{FF2B5EF4-FFF2-40B4-BE49-F238E27FC236}">
                <a16:creationId xmlns:a16="http://schemas.microsoft.com/office/drawing/2014/main" id="{4EAB4AD4-1873-5291-A0A5-A962B99FBA43}"/>
              </a:ext>
            </a:extLst>
          </p:cNvPr>
          <p:cNvSpPr txBox="1"/>
          <p:nvPr/>
        </p:nvSpPr>
        <p:spPr>
          <a:xfrm>
            <a:off x="718229" y="695560"/>
            <a:ext cx="5377770" cy="584775"/>
          </a:xfrm>
          <a:prstGeom prst="rect">
            <a:avLst/>
          </a:prstGeom>
          <a:noFill/>
        </p:spPr>
        <p:txBody>
          <a:bodyPr wrap="square" rtlCol="0">
            <a:spAutoFit/>
          </a:bodyPr>
          <a:lstStyle/>
          <a:p>
            <a:r>
              <a:rPr lang="es-PE" sz="2400" b="1" dirty="0">
                <a:solidFill>
                  <a:srgbClr val="3FA7A7"/>
                </a:solidFill>
                <a:latin typeface="Trebuchet MS"/>
              </a:rPr>
              <a:t>Remediación</a:t>
            </a:r>
            <a:r>
              <a:rPr lang="es-PE" sz="3200" b="1" dirty="0"/>
              <a:t> </a:t>
            </a:r>
            <a:r>
              <a:rPr lang="es-PE" sz="2400" b="1" dirty="0">
                <a:solidFill>
                  <a:srgbClr val="3FA7A7"/>
                </a:solidFill>
                <a:latin typeface="Trebuchet MS"/>
              </a:rPr>
              <a:t>de Datos</a:t>
            </a:r>
          </a:p>
        </p:txBody>
      </p:sp>
      <p:graphicFrame>
        <p:nvGraphicFramePr>
          <p:cNvPr id="3" name="Diagrama 2">
            <a:extLst>
              <a:ext uri="{FF2B5EF4-FFF2-40B4-BE49-F238E27FC236}">
                <a16:creationId xmlns:a16="http://schemas.microsoft.com/office/drawing/2014/main" id="{A02F5E0E-0109-FE4A-A96F-0569835FA1D7}"/>
              </a:ext>
            </a:extLst>
          </p:cNvPr>
          <p:cNvGraphicFramePr/>
          <p:nvPr>
            <p:extLst>
              <p:ext uri="{D42A27DB-BD31-4B8C-83A1-F6EECF244321}">
                <p14:modId xmlns:p14="http://schemas.microsoft.com/office/powerpoint/2010/main" val="1724852190"/>
              </p:ext>
            </p:extLst>
          </p:nvPr>
        </p:nvGraphicFramePr>
        <p:xfrm>
          <a:off x="398401" y="1649325"/>
          <a:ext cx="3424091" cy="36422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Imagen 7" descr="Imagen que contiene Logotipo&#10;&#10;Descripción generada automáticamente">
            <a:extLst>
              <a:ext uri="{FF2B5EF4-FFF2-40B4-BE49-F238E27FC236}">
                <a16:creationId xmlns:a16="http://schemas.microsoft.com/office/drawing/2014/main" id="{0680D492-08B3-12BC-AFE4-C0800DEE9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9" name="CuadroTexto 8">
            <a:extLst>
              <a:ext uri="{FF2B5EF4-FFF2-40B4-BE49-F238E27FC236}">
                <a16:creationId xmlns:a16="http://schemas.microsoft.com/office/drawing/2014/main" id="{9F4F7EB5-D9C8-52C2-5752-530B299BE034}"/>
              </a:ext>
            </a:extLst>
          </p:cNvPr>
          <p:cNvSpPr txBox="1"/>
          <p:nvPr/>
        </p:nvSpPr>
        <p:spPr>
          <a:xfrm>
            <a:off x="5926668" y="6612432"/>
            <a:ext cx="6344919" cy="261610"/>
          </a:xfrm>
          <a:prstGeom prst="rect">
            <a:avLst/>
          </a:prstGeom>
          <a:noFill/>
        </p:spPr>
        <p:txBody>
          <a:bodyPr wrap="square" rtlCol="0">
            <a:spAutoFit/>
          </a:bodyPr>
          <a:lstStyle/>
          <a:p>
            <a:r>
              <a:rPr lang="es-ES" sz="1100" b="1" dirty="0"/>
              <a:t>Doc. De Referencia: DG-PRO-PCRD-MINS-001-Procedimiento Corporativo de Remediación de Datos v1.0</a:t>
            </a:r>
            <a:endParaRPr lang="es-PE" sz="1100" b="1" dirty="0"/>
          </a:p>
        </p:txBody>
      </p:sp>
      <p:pic>
        <p:nvPicPr>
          <p:cNvPr id="2050" name="Picture 2">
            <a:extLst>
              <a:ext uri="{FF2B5EF4-FFF2-40B4-BE49-F238E27FC236}">
                <a16:creationId xmlns:a16="http://schemas.microsoft.com/office/drawing/2014/main" id="{E4185670-EC84-DACB-181B-2E6A7388EB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8533" y="1312419"/>
            <a:ext cx="8331344" cy="491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7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2E24A-4D74-D266-24D5-AC1D5B56B7AD}"/>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62DFBEFF-179D-1085-1594-17ABBFCF60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0469B356-182F-D18C-1C5C-491E0FDF4F9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F4ABC978-CA81-3632-35C5-A8ED8FD904C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A43DEBCC-B310-FBCE-012E-638A0A0DE379}"/>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526CA5D5-A8F9-FFF2-05E9-57BD10B43E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E8F11B56-B407-72B5-148C-2E2B1F73BF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B0F84602-7238-C2A3-6931-C2687BA05002}"/>
              </a:ext>
            </a:extLst>
          </p:cNvPr>
          <p:cNvSpPr>
            <a:spLocks noGrp="1"/>
          </p:cNvSpPr>
          <p:nvPr>
            <p:ph type="title"/>
          </p:nvPr>
        </p:nvSpPr>
        <p:spPr>
          <a:xfrm>
            <a:off x="1166026" y="2876614"/>
            <a:ext cx="7424334" cy="1327928"/>
          </a:xfrm>
        </p:spPr>
        <p:txBody>
          <a:bodyPr/>
          <a:lstStyle/>
          <a:p>
            <a:pPr>
              <a:lnSpc>
                <a:spcPts val="3500"/>
              </a:lnSpc>
              <a:spcBef>
                <a:spcPts val="0"/>
              </a:spcBef>
            </a:pPr>
            <a:br>
              <a:rPr lang="es-PE" sz="2800" dirty="0">
                <a:latin typeface="Source Sans Pro" panose="020B0503030403020204" pitchFamily="34" charset="0"/>
                <a:ea typeface="Source Sans Pro" panose="020B0503030403020204" pitchFamily="34" charset="0"/>
              </a:rPr>
            </a:br>
            <a:r>
              <a:rPr lang="es-MX" sz="2800" b="1" dirty="0">
                <a:solidFill>
                  <a:srgbClr val="3FA7A7"/>
                </a:solidFill>
                <a:latin typeface="Source Sans Pro"/>
                <a:ea typeface="Source Sans Pro"/>
                <a:cs typeface="Open Sans"/>
              </a:rPr>
              <a:t>Seguridad del Dato</a:t>
            </a:r>
            <a:br>
              <a:rPr lang="es-MX" sz="2800" b="1" dirty="0">
                <a:latin typeface="Source Sans Pro" panose="020B0503030403020204" pitchFamily="34" charset="0"/>
                <a:ea typeface="Source Sans Pro" panose="020B0503030403020204" pitchFamily="34" charset="0"/>
                <a:cs typeface="Open Sans"/>
              </a:rPr>
            </a:br>
            <a:endParaRPr lang="es-MX" sz="2800" b="1" dirty="0">
              <a:solidFill>
                <a:srgbClr val="3FA7A7"/>
              </a:solidFill>
              <a:latin typeface="Source Sans Pro" panose="020B0503030403020204" pitchFamily="34" charset="0"/>
              <a:ea typeface="Source Sans Pro" panose="020B0503030403020204" pitchFamily="34" charset="0"/>
              <a:cs typeface="Open Sans"/>
            </a:endParaRPr>
          </a:p>
        </p:txBody>
      </p:sp>
      <p:cxnSp>
        <p:nvCxnSpPr>
          <p:cNvPr id="44" name="Straight Connector 43">
            <a:extLst>
              <a:ext uri="{FF2B5EF4-FFF2-40B4-BE49-F238E27FC236}">
                <a16:creationId xmlns:a16="http://schemas.microsoft.com/office/drawing/2014/main" id="{AB87D1C1-747D-9F59-68BF-B6671BD2C655}"/>
              </a:ext>
            </a:extLst>
          </p:cNvPr>
          <p:cNvCxnSpPr>
            <a:cxnSpLocks/>
          </p:cNvCxnSpPr>
          <p:nvPr/>
        </p:nvCxnSpPr>
        <p:spPr>
          <a:xfrm>
            <a:off x="1169210" y="3935205"/>
            <a:ext cx="4785867" cy="0"/>
          </a:xfrm>
          <a:prstGeom prst="line">
            <a:avLst/>
          </a:prstGeom>
          <a:noFill/>
          <a:ln w="19050" cap="flat" cmpd="sng" algn="ctr">
            <a:solidFill>
              <a:schemeClr val="tx1">
                <a:lumMod val="50000"/>
                <a:lumOff val="50000"/>
              </a:schemeClr>
            </a:solidFill>
            <a:prstDash val="solid"/>
            <a:miter lim="800000"/>
            <a:headEnd type="oval"/>
            <a:tailEnd type="oval"/>
          </a:ln>
          <a:effectLst/>
        </p:spPr>
      </p:cxnSp>
      <p:pic>
        <p:nvPicPr>
          <p:cNvPr id="49" name="Picture 2" descr="Resultado de imagen para minsur">
            <a:extLst>
              <a:ext uri="{FF2B5EF4-FFF2-40B4-BE49-F238E27FC236}">
                <a16:creationId xmlns:a16="http://schemas.microsoft.com/office/drawing/2014/main" id="{06EA70DC-D18E-C4F8-6052-AAB8DBA351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047" y="1144115"/>
            <a:ext cx="1615333" cy="4119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cios – Ensys">
            <a:extLst>
              <a:ext uri="{FF2B5EF4-FFF2-40B4-BE49-F238E27FC236}">
                <a16:creationId xmlns:a16="http://schemas.microsoft.com/office/drawing/2014/main" id="{9F13D572-2EA2-C80B-7D24-F40B6E5D92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552" y="1137692"/>
            <a:ext cx="2203160" cy="424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ura Compañía Minera">
            <a:extLst>
              <a:ext uri="{FF2B5EF4-FFF2-40B4-BE49-F238E27FC236}">
                <a16:creationId xmlns:a16="http://schemas.microsoft.com/office/drawing/2014/main" id="{118B7390-4208-9AB4-BBA2-555E238264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884" y="1144115"/>
            <a:ext cx="395744" cy="411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añía Minera Raura | LinkedIn">
            <a:extLst>
              <a:ext uri="{FF2B5EF4-FFF2-40B4-BE49-F238E27FC236}">
                <a16:creationId xmlns:a16="http://schemas.microsoft.com/office/drawing/2014/main" id="{8643C8C0-D26F-3E23-3E27-5A909D92216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938" t="40358" r="-774" b="38386"/>
          <a:stretch>
            <a:fillRect/>
          </a:stretch>
        </p:blipFill>
        <p:spPr bwMode="auto">
          <a:xfrm>
            <a:off x="5449861" y="1283331"/>
            <a:ext cx="1292277" cy="4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FE3CA-5CA5-AAB2-9D90-561D052B515E}"/>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0C827434-7ADF-FD6B-077B-BB66925027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30731352-1A66-0E35-8F6A-289821F1B23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30731352-1A66-0E35-8F6A-289821F1B23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4F4BCE83-7254-3DA3-E168-19D45B9C7024}"/>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B81A5DF0-7091-FA5F-DA5C-BC81625AA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A26F8CBC-164D-EE5B-B177-518680CEE2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1C304230-43B8-AE57-A687-6D3AE3CC2DFB}"/>
              </a:ext>
            </a:extLst>
          </p:cNvPr>
          <p:cNvSpPr>
            <a:spLocks noGrp="1"/>
          </p:cNvSpPr>
          <p:nvPr>
            <p:ph type="title"/>
          </p:nvPr>
        </p:nvSpPr>
        <p:spPr>
          <a:xfrm>
            <a:off x="816733" y="675148"/>
            <a:ext cx="5279267" cy="492443"/>
          </a:xfrm>
        </p:spPr>
        <p:txBody>
          <a:bodyPr anchor="ctr"/>
          <a:lstStyle/>
          <a:p>
            <a:pPr algn="ctr">
              <a:lnSpc>
                <a:spcPct val="100000"/>
              </a:lnSpc>
              <a:spcBef>
                <a:spcPts val="0"/>
              </a:spcBef>
            </a:pPr>
            <a:r>
              <a:rPr lang="es-PE" sz="3200" b="1" dirty="0">
                <a:solidFill>
                  <a:srgbClr val="3FA7A7"/>
                </a:solidFill>
                <a:latin typeface="Source Sans Pro" panose="020B0503030403020204" pitchFamily="34" charset="0"/>
                <a:ea typeface="Source Sans Pro" panose="020B0503030403020204" pitchFamily="34" charset="0"/>
                <a:cs typeface="Open Sans"/>
              </a:rPr>
              <a:t>Clasificación de Seguridad</a:t>
            </a:r>
            <a:endParaRPr lang="es-PE" sz="3200" b="1" noProof="0" dirty="0">
              <a:solidFill>
                <a:srgbClr val="3FA7A7"/>
              </a:solidFill>
              <a:latin typeface="Source Sans Pro" panose="020B0503030403020204" pitchFamily="34" charset="0"/>
              <a:ea typeface="Source Sans Pro" panose="020B0503030403020204" pitchFamily="34" charset="0"/>
              <a:cs typeface="Open Sans"/>
            </a:endParaRPr>
          </a:p>
        </p:txBody>
      </p:sp>
      <p:pic>
        <p:nvPicPr>
          <p:cNvPr id="11" name="Imagen 10">
            <a:extLst>
              <a:ext uri="{FF2B5EF4-FFF2-40B4-BE49-F238E27FC236}">
                <a16:creationId xmlns:a16="http://schemas.microsoft.com/office/drawing/2014/main" id="{766B617C-F872-4C3D-D69E-DCC28F7943A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527290" y="1530652"/>
            <a:ext cx="1497417" cy="1497417"/>
          </a:xfrm>
          <a:prstGeom prst="rect">
            <a:avLst/>
          </a:prstGeom>
        </p:spPr>
      </p:pic>
      <p:sp>
        <p:nvSpPr>
          <p:cNvPr id="19" name="Text 2">
            <a:extLst>
              <a:ext uri="{FF2B5EF4-FFF2-40B4-BE49-F238E27FC236}">
                <a16:creationId xmlns:a16="http://schemas.microsoft.com/office/drawing/2014/main" id="{F0FA2B78-5D10-5FD3-3E6D-2EA4E91FD1C5}"/>
              </a:ext>
            </a:extLst>
          </p:cNvPr>
          <p:cNvSpPr/>
          <p:nvPr/>
        </p:nvSpPr>
        <p:spPr>
          <a:xfrm>
            <a:off x="1027951" y="3138157"/>
            <a:ext cx="2496093" cy="430575"/>
          </a:xfrm>
          <a:prstGeom prst="rect">
            <a:avLst/>
          </a:prstGeom>
          <a:noFill/>
          <a:ln/>
        </p:spPr>
        <p:txBody>
          <a:bodyPr wrap="square" lIns="0" tIns="0" rIns="0" bIns="0" rtlCol="0" anchor="t"/>
          <a:lstStyle/>
          <a:p>
            <a:pPr marL="0" indent="0" algn="ctr">
              <a:lnSpc>
                <a:spcPts val="2850"/>
              </a:lnSpc>
              <a:buNone/>
            </a:pPr>
            <a:r>
              <a:rPr lang="es-PE" sz="2200" b="1" dirty="0">
                <a:latin typeface="Trebuchet MS" panose="020B0603020202020204" pitchFamily="34" charset="0"/>
              </a:rPr>
              <a:t>Dato Confidencial</a:t>
            </a:r>
            <a:endParaRPr lang="es-PE" sz="2200" b="1" noProof="0" dirty="0">
              <a:latin typeface="Trebuchet MS" panose="020B0603020202020204" pitchFamily="34" charset="0"/>
            </a:endParaRPr>
          </a:p>
        </p:txBody>
      </p:sp>
      <p:pic>
        <p:nvPicPr>
          <p:cNvPr id="33" name="Imagen 32">
            <a:extLst>
              <a:ext uri="{FF2B5EF4-FFF2-40B4-BE49-F238E27FC236}">
                <a16:creationId xmlns:a16="http://schemas.microsoft.com/office/drawing/2014/main" id="{AB19D65C-5B37-5EA0-2E5D-0A11B7F330D8}"/>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159702" y="1530652"/>
            <a:ext cx="1497417" cy="1497417"/>
          </a:xfrm>
          <a:prstGeom prst="rect">
            <a:avLst/>
          </a:prstGeom>
        </p:spPr>
      </p:pic>
      <p:pic>
        <p:nvPicPr>
          <p:cNvPr id="34" name="Imagen 33">
            <a:extLst>
              <a:ext uri="{FF2B5EF4-FFF2-40B4-BE49-F238E27FC236}">
                <a16:creationId xmlns:a16="http://schemas.microsoft.com/office/drawing/2014/main" id="{DDF00649-1BF0-B8E7-9669-90D2FFA9C3D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9165457" y="1598343"/>
            <a:ext cx="1328685" cy="1328685"/>
          </a:xfrm>
          <a:prstGeom prst="rect">
            <a:avLst/>
          </a:prstGeom>
        </p:spPr>
      </p:pic>
      <p:sp>
        <p:nvSpPr>
          <p:cNvPr id="35" name="Text 2">
            <a:extLst>
              <a:ext uri="{FF2B5EF4-FFF2-40B4-BE49-F238E27FC236}">
                <a16:creationId xmlns:a16="http://schemas.microsoft.com/office/drawing/2014/main" id="{8E302292-9BE0-0942-1011-8AB4DF917FEC}"/>
              </a:ext>
            </a:extLst>
          </p:cNvPr>
          <p:cNvSpPr/>
          <p:nvPr/>
        </p:nvSpPr>
        <p:spPr>
          <a:xfrm>
            <a:off x="4786361" y="3138157"/>
            <a:ext cx="2244101" cy="430575"/>
          </a:xfrm>
          <a:prstGeom prst="rect">
            <a:avLst/>
          </a:prstGeom>
          <a:noFill/>
          <a:ln/>
        </p:spPr>
        <p:txBody>
          <a:bodyPr wrap="square" lIns="0" tIns="0" rIns="0" bIns="0" rtlCol="0" anchor="t"/>
          <a:lstStyle/>
          <a:p>
            <a:pPr marL="0" indent="0" algn="ctr">
              <a:lnSpc>
                <a:spcPts val="2850"/>
              </a:lnSpc>
              <a:buNone/>
            </a:pPr>
            <a:r>
              <a:rPr lang="es-PE" sz="2200" b="1" dirty="0">
                <a:latin typeface="Trebuchet MS" panose="020B0603020202020204" pitchFamily="34" charset="0"/>
              </a:rPr>
              <a:t>Dato Interno</a:t>
            </a:r>
            <a:endParaRPr lang="es-PE" sz="2200" b="1" noProof="0" dirty="0">
              <a:latin typeface="Trebuchet MS" panose="020B0603020202020204" pitchFamily="34" charset="0"/>
            </a:endParaRPr>
          </a:p>
        </p:txBody>
      </p:sp>
      <p:sp>
        <p:nvSpPr>
          <p:cNvPr id="36" name="Text 2">
            <a:extLst>
              <a:ext uri="{FF2B5EF4-FFF2-40B4-BE49-F238E27FC236}">
                <a16:creationId xmlns:a16="http://schemas.microsoft.com/office/drawing/2014/main" id="{D389118B-DBB9-A7F4-C06D-CAEF6FB4425B}"/>
              </a:ext>
            </a:extLst>
          </p:cNvPr>
          <p:cNvSpPr/>
          <p:nvPr/>
        </p:nvSpPr>
        <p:spPr>
          <a:xfrm>
            <a:off x="8543739" y="3138157"/>
            <a:ext cx="2244101" cy="430575"/>
          </a:xfrm>
          <a:prstGeom prst="rect">
            <a:avLst/>
          </a:prstGeom>
          <a:noFill/>
          <a:ln/>
        </p:spPr>
        <p:txBody>
          <a:bodyPr wrap="square" lIns="0" tIns="0" rIns="0" bIns="0" rtlCol="0" anchor="t"/>
          <a:lstStyle/>
          <a:p>
            <a:pPr marL="0" indent="0" algn="ctr">
              <a:lnSpc>
                <a:spcPts val="2850"/>
              </a:lnSpc>
              <a:buNone/>
            </a:pPr>
            <a:r>
              <a:rPr lang="es-PE" sz="2200" b="1" dirty="0">
                <a:latin typeface="Trebuchet MS" panose="020B0603020202020204" pitchFamily="34" charset="0"/>
              </a:rPr>
              <a:t>Dato Público</a:t>
            </a:r>
            <a:endParaRPr lang="es-PE" sz="2200" b="1" noProof="0" dirty="0">
              <a:latin typeface="Trebuchet MS" panose="020B0603020202020204" pitchFamily="34" charset="0"/>
            </a:endParaRPr>
          </a:p>
        </p:txBody>
      </p:sp>
      <p:sp>
        <p:nvSpPr>
          <p:cNvPr id="37" name="Text 2">
            <a:extLst>
              <a:ext uri="{FF2B5EF4-FFF2-40B4-BE49-F238E27FC236}">
                <a16:creationId xmlns:a16="http://schemas.microsoft.com/office/drawing/2014/main" id="{4CB131E7-1AA2-797B-CF15-F8DF2AF4D0F1}"/>
              </a:ext>
            </a:extLst>
          </p:cNvPr>
          <p:cNvSpPr/>
          <p:nvPr/>
        </p:nvSpPr>
        <p:spPr>
          <a:xfrm>
            <a:off x="623046" y="3724369"/>
            <a:ext cx="3224860" cy="1814929"/>
          </a:xfrm>
          <a:prstGeom prst="rect">
            <a:avLst/>
          </a:prstGeom>
          <a:noFill/>
          <a:ln/>
        </p:spPr>
        <p:txBody>
          <a:bodyPr wrap="square" lIns="0" tIns="0" rIns="0" bIns="0" rtlCol="0" anchor="t"/>
          <a:lstStyle/>
          <a:p>
            <a:pPr marL="0" indent="0" algn="just">
              <a:buNone/>
            </a:pPr>
            <a:r>
              <a:rPr lang="es-PE" sz="1600" dirty="0">
                <a:latin typeface="Trebuchet MS" panose="020B0603020202020204" pitchFamily="34" charset="0"/>
              </a:rPr>
              <a:t>Datos de alta sensibilidad que debe ser </a:t>
            </a:r>
            <a:r>
              <a:rPr lang="es-PE" sz="1600" b="1" dirty="0">
                <a:solidFill>
                  <a:srgbClr val="FF0000"/>
                </a:solidFill>
                <a:latin typeface="Trebuchet MS" panose="020B0603020202020204" pitchFamily="34" charset="0"/>
              </a:rPr>
              <a:t>protegida</a:t>
            </a:r>
            <a:r>
              <a:rPr lang="es-PE" sz="1600" dirty="0">
                <a:latin typeface="Trebuchet MS" panose="020B0603020202020204" pitchFamily="34" charset="0"/>
              </a:rPr>
              <a:t> por su relevancia </a:t>
            </a:r>
            <a:r>
              <a:rPr lang="es-PE" sz="1600" b="1" dirty="0">
                <a:solidFill>
                  <a:srgbClr val="FF0000"/>
                </a:solidFill>
                <a:latin typeface="Trebuchet MS" panose="020B0603020202020204" pitchFamily="34" charset="0"/>
              </a:rPr>
              <a:t>legal, financiera o estratégica</a:t>
            </a:r>
          </a:p>
          <a:p>
            <a:pPr marL="0" indent="0" algn="just">
              <a:buNone/>
            </a:pPr>
            <a:endParaRPr lang="es-PE" sz="1600" noProof="0" dirty="0">
              <a:latin typeface="Trebuchet MS" panose="020B0603020202020204" pitchFamily="34" charset="0"/>
            </a:endParaRPr>
          </a:p>
          <a:p>
            <a:pPr marL="0" indent="0" algn="just">
              <a:buNone/>
            </a:pPr>
            <a:r>
              <a:rPr lang="es-PE" sz="1600" dirty="0" err="1">
                <a:latin typeface="Trebuchet MS" panose="020B0603020202020204" pitchFamily="34" charset="0"/>
              </a:rPr>
              <a:t>Ejm</a:t>
            </a:r>
            <a:r>
              <a:rPr lang="es-PE" sz="1600" dirty="0">
                <a:latin typeface="Trebuchet MS" panose="020B0603020202020204" pitchFamily="34" charset="0"/>
              </a:rPr>
              <a:t>: Alianzas estratégicas, Resultados financieros.</a:t>
            </a:r>
          </a:p>
        </p:txBody>
      </p:sp>
      <p:sp>
        <p:nvSpPr>
          <p:cNvPr id="5" name="Text 2">
            <a:extLst>
              <a:ext uri="{FF2B5EF4-FFF2-40B4-BE49-F238E27FC236}">
                <a16:creationId xmlns:a16="http://schemas.microsoft.com/office/drawing/2014/main" id="{1FAB1366-D832-66F9-0562-44968D485E68}"/>
              </a:ext>
            </a:extLst>
          </p:cNvPr>
          <p:cNvSpPr/>
          <p:nvPr/>
        </p:nvSpPr>
        <p:spPr>
          <a:xfrm>
            <a:off x="4500127" y="3730255"/>
            <a:ext cx="3224860" cy="1809043"/>
          </a:xfrm>
          <a:prstGeom prst="rect">
            <a:avLst/>
          </a:prstGeom>
          <a:noFill/>
          <a:ln/>
        </p:spPr>
        <p:txBody>
          <a:bodyPr wrap="square" lIns="0" tIns="0" rIns="0" bIns="0" rtlCol="0" anchor="t"/>
          <a:lstStyle/>
          <a:p>
            <a:pPr marL="0" indent="0" algn="just">
              <a:buNone/>
            </a:pPr>
            <a:r>
              <a:rPr lang="es-PE" sz="1600" dirty="0">
                <a:latin typeface="Trebuchet MS" panose="020B0603020202020204" pitchFamily="34" charset="0"/>
              </a:rPr>
              <a:t>Dato que debe mantenerse en el </a:t>
            </a:r>
            <a:r>
              <a:rPr lang="es-PE" sz="1600" b="1" dirty="0">
                <a:solidFill>
                  <a:srgbClr val="FF0000"/>
                </a:solidFill>
                <a:latin typeface="Trebuchet MS" panose="020B0603020202020204" pitchFamily="34" charset="0"/>
              </a:rPr>
              <a:t>ámbito interno </a:t>
            </a:r>
            <a:r>
              <a:rPr lang="es-PE" sz="1600" dirty="0">
                <a:latin typeface="Trebuchet MS" panose="020B0603020202020204" pitchFamily="34" charset="0"/>
              </a:rPr>
              <a:t>de la empresa. Puede ser </a:t>
            </a:r>
            <a:r>
              <a:rPr lang="es-PE" sz="1600" b="1" dirty="0">
                <a:solidFill>
                  <a:srgbClr val="FF0000"/>
                </a:solidFill>
                <a:latin typeface="Trebuchet MS" panose="020B0603020202020204" pitchFamily="34" charset="0"/>
              </a:rPr>
              <a:t>compartido</a:t>
            </a:r>
            <a:r>
              <a:rPr lang="es-PE" sz="1600" dirty="0">
                <a:latin typeface="Trebuchet MS" panose="020B0603020202020204" pitchFamily="34" charset="0"/>
              </a:rPr>
              <a:t> entre las </a:t>
            </a:r>
            <a:r>
              <a:rPr lang="es-PE" sz="1600" b="1" dirty="0">
                <a:solidFill>
                  <a:srgbClr val="FF0000"/>
                </a:solidFill>
                <a:latin typeface="Trebuchet MS" panose="020B0603020202020204" pitchFamily="34" charset="0"/>
              </a:rPr>
              <a:t>áreas</a:t>
            </a:r>
            <a:r>
              <a:rPr lang="es-PE" sz="1600" dirty="0">
                <a:latin typeface="Trebuchet MS" panose="020B0603020202020204" pitchFamily="34" charset="0"/>
              </a:rPr>
              <a:t> de la empresa.</a:t>
            </a:r>
          </a:p>
          <a:p>
            <a:pPr marL="0" indent="0" algn="just">
              <a:buNone/>
            </a:pPr>
            <a:endParaRPr lang="es-PE" sz="1600" noProof="0" dirty="0">
              <a:latin typeface="Trebuchet MS" panose="020B0603020202020204" pitchFamily="34" charset="0"/>
            </a:endParaRPr>
          </a:p>
          <a:p>
            <a:pPr marL="0" indent="0" algn="just">
              <a:buNone/>
            </a:pPr>
            <a:r>
              <a:rPr lang="es-PE" sz="1600" dirty="0" err="1">
                <a:latin typeface="Trebuchet MS" panose="020B0603020202020204" pitchFamily="34" charset="0"/>
              </a:rPr>
              <a:t>Ejm</a:t>
            </a:r>
            <a:r>
              <a:rPr lang="es-PE" sz="1600" dirty="0">
                <a:latin typeface="Trebuchet MS" panose="020B0603020202020204" pitchFamily="34" charset="0"/>
              </a:rPr>
              <a:t>: Reglamento interno, Organigramas.</a:t>
            </a:r>
            <a:endParaRPr lang="es-PE" sz="1600" noProof="0" dirty="0">
              <a:latin typeface="Trebuchet MS" panose="020B0603020202020204" pitchFamily="34" charset="0"/>
            </a:endParaRPr>
          </a:p>
        </p:txBody>
      </p:sp>
      <p:sp>
        <p:nvSpPr>
          <p:cNvPr id="8" name="Text 2">
            <a:extLst>
              <a:ext uri="{FF2B5EF4-FFF2-40B4-BE49-F238E27FC236}">
                <a16:creationId xmlns:a16="http://schemas.microsoft.com/office/drawing/2014/main" id="{7BD366FF-D730-A9C1-BDBC-668DD50D8975}"/>
              </a:ext>
            </a:extLst>
          </p:cNvPr>
          <p:cNvSpPr/>
          <p:nvPr/>
        </p:nvSpPr>
        <p:spPr>
          <a:xfrm>
            <a:off x="8240518" y="3724369"/>
            <a:ext cx="3224860" cy="1535288"/>
          </a:xfrm>
          <a:prstGeom prst="rect">
            <a:avLst/>
          </a:prstGeom>
          <a:noFill/>
          <a:ln/>
        </p:spPr>
        <p:txBody>
          <a:bodyPr wrap="square" lIns="0" tIns="0" rIns="0" bIns="0" rtlCol="0" anchor="t"/>
          <a:lstStyle/>
          <a:p>
            <a:pPr marL="0" indent="0" algn="just">
              <a:buNone/>
            </a:pPr>
            <a:r>
              <a:rPr lang="es-PE" sz="1600" dirty="0">
                <a:latin typeface="Trebuchet MS" panose="020B0603020202020204" pitchFamily="34" charset="0"/>
              </a:rPr>
              <a:t>Dato tratado, preparado y aprobado para ser </a:t>
            </a:r>
            <a:r>
              <a:rPr lang="es-PE" sz="1600" b="1" dirty="0">
                <a:solidFill>
                  <a:srgbClr val="FF0000"/>
                </a:solidFill>
                <a:latin typeface="Trebuchet MS" panose="020B0603020202020204" pitchFamily="34" charset="0"/>
              </a:rPr>
              <a:t>expuesto</a:t>
            </a:r>
            <a:r>
              <a:rPr lang="es-PE" sz="1600" dirty="0">
                <a:latin typeface="Trebuchet MS" panose="020B0603020202020204" pitchFamily="34" charset="0"/>
              </a:rPr>
              <a:t> al uso del </a:t>
            </a:r>
            <a:r>
              <a:rPr lang="es-PE" sz="1600" b="1" dirty="0">
                <a:solidFill>
                  <a:srgbClr val="FF0000"/>
                </a:solidFill>
                <a:latin typeface="Trebuchet MS" panose="020B0603020202020204" pitchFamily="34" charset="0"/>
              </a:rPr>
              <a:t>público.</a:t>
            </a:r>
          </a:p>
          <a:p>
            <a:pPr marL="0" indent="0" algn="just">
              <a:buNone/>
            </a:pPr>
            <a:endParaRPr lang="es-PE" sz="1600" noProof="0" dirty="0">
              <a:latin typeface="Trebuchet MS" panose="020B0603020202020204" pitchFamily="34" charset="0"/>
            </a:endParaRPr>
          </a:p>
          <a:p>
            <a:pPr marL="0" indent="0" algn="just">
              <a:buNone/>
            </a:pPr>
            <a:endParaRPr lang="es-PE" sz="1600" noProof="0" dirty="0">
              <a:latin typeface="Trebuchet MS" panose="020B0603020202020204" pitchFamily="34" charset="0"/>
            </a:endParaRPr>
          </a:p>
          <a:p>
            <a:pPr marL="0" indent="0" algn="just">
              <a:buNone/>
            </a:pPr>
            <a:r>
              <a:rPr lang="es-PE" sz="1600" dirty="0" err="1">
                <a:latin typeface="Trebuchet MS" panose="020B0603020202020204" pitchFamily="34" charset="0"/>
              </a:rPr>
              <a:t>Ejm</a:t>
            </a:r>
            <a:r>
              <a:rPr lang="es-PE" sz="1600" dirty="0">
                <a:latin typeface="Trebuchet MS" panose="020B0603020202020204" pitchFamily="34" charset="0"/>
              </a:rPr>
              <a:t>: Reporte de Sostenibilidad.</a:t>
            </a:r>
            <a:endParaRPr lang="es-PE" sz="1600" noProof="0" dirty="0">
              <a:latin typeface="Trebuchet MS" panose="020B0603020202020204" pitchFamily="34" charset="0"/>
            </a:endParaRPr>
          </a:p>
        </p:txBody>
      </p:sp>
      <p:sp>
        <p:nvSpPr>
          <p:cNvPr id="9" name="CuadroTexto 8">
            <a:extLst>
              <a:ext uri="{FF2B5EF4-FFF2-40B4-BE49-F238E27FC236}">
                <a16:creationId xmlns:a16="http://schemas.microsoft.com/office/drawing/2014/main" id="{6C79A20D-E4F7-4E5E-A0CF-8C27A19C5E54}"/>
              </a:ext>
            </a:extLst>
          </p:cNvPr>
          <p:cNvSpPr txBox="1"/>
          <p:nvPr/>
        </p:nvSpPr>
        <p:spPr>
          <a:xfrm>
            <a:off x="6481782" y="6596390"/>
            <a:ext cx="6368013" cy="261610"/>
          </a:xfrm>
          <a:prstGeom prst="rect">
            <a:avLst/>
          </a:prstGeom>
          <a:noFill/>
        </p:spPr>
        <p:txBody>
          <a:bodyPr wrap="square" rtlCol="0">
            <a:spAutoFit/>
          </a:bodyPr>
          <a:lstStyle/>
          <a:p>
            <a:r>
              <a:rPr lang="es-ES" sz="1100" b="1" dirty="0"/>
              <a:t>Doc. De Referencia: </a:t>
            </a:r>
            <a:r>
              <a:rPr lang="pt-BR" sz="1100" b="1" dirty="0"/>
              <a:t>DG-POL-PCSD-MINS-001-Política Corporativo de </a:t>
            </a:r>
            <a:r>
              <a:rPr lang="pt-BR" sz="1100" b="1" dirty="0" err="1"/>
              <a:t>Seguridad</a:t>
            </a:r>
            <a:r>
              <a:rPr lang="pt-BR" sz="1100" b="1" dirty="0"/>
              <a:t> de </a:t>
            </a:r>
            <a:r>
              <a:rPr lang="pt-BR" sz="1100" b="1" dirty="0" err="1"/>
              <a:t>Datos</a:t>
            </a:r>
            <a:r>
              <a:rPr lang="pt-BR" sz="1100" b="1" dirty="0"/>
              <a:t> v1.0</a:t>
            </a:r>
            <a:endParaRPr lang="es-PE" sz="1100" b="1" dirty="0"/>
          </a:p>
        </p:txBody>
      </p:sp>
    </p:spTree>
    <p:extLst>
      <p:ext uri="{BB962C8B-B14F-4D97-AF65-F5344CB8AC3E}">
        <p14:creationId xmlns:p14="http://schemas.microsoft.com/office/powerpoint/2010/main" val="116027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662185DF-7C43-4818-980E-8591633A155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3" name="Objeto 2" hidden="1">
                        <a:extLst>
                          <a:ext uri="{FF2B5EF4-FFF2-40B4-BE49-F238E27FC236}">
                            <a16:creationId xmlns:a16="http://schemas.microsoft.com/office/drawing/2014/main" id="{662185DF-7C43-4818-980E-8591633A155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98042880-BDA9-43DD-8C8D-77AE28A8BFA8}"/>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294B8260-9609-A349-BF29-344640D7CC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6892CD4E-2C87-0B78-CFEC-BAC2F8583A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13" name="CuadroTexto 12">
            <a:extLst>
              <a:ext uri="{FF2B5EF4-FFF2-40B4-BE49-F238E27FC236}">
                <a16:creationId xmlns:a16="http://schemas.microsoft.com/office/drawing/2014/main" id="{6FBB84F0-9683-05A2-875C-3EAB48E6D41F}"/>
              </a:ext>
            </a:extLst>
          </p:cNvPr>
          <p:cNvSpPr txBox="1"/>
          <p:nvPr/>
        </p:nvSpPr>
        <p:spPr>
          <a:xfrm>
            <a:off x="1231709" y="992057"/>
            <a:ext cx="10503091" cy="473058"/>
          </a:xfrm>
          <a:prstGeom prst="rect">
            <a:avLst/>
          </a:prstGeom>
        </p:spPr>
        <p:txBody>
          <a:bodyPr vert="horz" lIns="121920" tIns="60960" rIns="121920" bIns="60960" rtlCol="0" anchor="ctr">
            <a:noAutofit/>
          </a:bodyPr>
          <a:lstStyle/>
          <a:p>
            <a:pPr>
              <a:spcBef>
                <a:spcPct val="20000"/>
              </a:spcBef>
            </a:pPr>
            <a:r>
              <a:rPr lang="es-PE" sz="2800" b="1" noProof="0" dirty="0">
                <a:solidFill>
                  <a:srgbClr val="3FA7A7"/>
                </a:solidFill>
                <a:latin typeface="Source Sans Pro" panose="020B0503030403020204" pitchFamily="34" charset="0"/>
                <a:ea typeface="Source Sans Pro" panose="020B0503030403020204" pitchFamily="34" charset="0"/>
                <a:cs typeface="Open Sans"/>
              </a:rPr>
              <a:t>CONTENIDO</a:t>
            </a:r>
            <a:endParaRPr lang="es-PE" sz="2800" b="1" noProof="0" dirty="0">
              <a:solidFill>
                <a:srgbClr val="3FA7A7"/>
              </a:solidFill>
              <a:latin typeface="Source Sans Pro" panose="020B0503030403020204" pitchFamily="34" charset="0"/>
              <a:ea typeface="Source Sans Pro" panose="020B0503030403020204" pitchFamily="34" charset="0"/>
              <a:cs typeface="Open Sans" panose="020B0606030504020204" pitchFamily="34" charset="0"/>
            </a:endParaRPr>
          </a:p>
        </p:txBody>
      </p:sp>
      <p:sp>
        <p:nvSpPr>
          <p:cNvPr id="5" name="Rectángulo 4">
            <a:extLst>
              <a:ext uri="{FF2B5EF4-FFF2-40B4-BE49-F238E27FC236}">
                <a16:creationId xmlns:a16="http://schemas.microsoft.com/office/drawing/2014/main" id="{15E6A98B-72CE-07E4-F8CF-AD2E6371A9A7}"/>
              </a:ext>
            </a:extLst>
          </p:cNvPr>
          <p:cNvSpPr/>
          <p:nvPr/>
        </p:nvSpPr>
        <p:spPr>
          <a:xfrm>
            <a:off x="1405404" y="1927086"/>
            <a:ext cx="6761897" cy="4660378"/>
          </a:xfrm>
          <a:prstGeom prst="rect">
            <a:avLst/>
          </a:prstGeom>
        </p:spPr>
        <p:txBody>
          <a:bodyPr wrap="square" lIns="91440" tIns="45720" rIns="91440" bIns="45720" numCol="1" anchor="t">
            <a:spAutoFit/>
          </a:bodyPr>
          <a:lstStyle/>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Introducción</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Beneficios</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Documentos Desarrollados</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Gobierno del Dato</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Arquitectura y </a:t>
            </a:r>
            <a:r>
              <a:rPr lang="es-PE" sz="2000" b="1" dirty="0" err="1">
                <a:solidFill>
                  <a:srgbClr val="7F7F7F"/>
                </a:solidFill>
                <a:latin typeface="Source Sans Pro" panose="020B0503030403020204" pitchFamily="34" charset="0"/>
                <a:ea typeface="Source Sans Pro" panose="020B0503030403020204" pitchFamily="34" charset="0"/>
                <a:cs typeface="Arial" pitchFamily="34" charset="0"/>
              </a:rPr>
              <a:t>Metadata</a:t>
            </a: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 Analítica (Unity </a:t>
            </a:r>
            <a:r>
              <a:rPr lang="es-PE" sz="2000" b="1" dirty="0" err="1">
                <a:solidFill>
                  <a:srgbClr val="7F7F7F"/>
                </a:solidFill>
                <a:latin typeface="Source Sans Pro" panose="020B0503030403020204" pitchFamily="34" charset="0"/>
                <a:ea typeface="Source Sans Pro" panose="020B0503030403020204" pitchFamily="34" charset="0"/>
                <a:cs typeface="Arial" pitchFamily="34" charset="0"/>
              </a:rPr>
              <a:t>Catalog</a:t>
            </a: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Calidad del Dato</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Seguridad del Dato</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 </a:t>
            </a:r>
            <a:r>
              <a:rPr lang="es-PE" sz="2000" b="1" dirty="0" err="1">
                <a:solidFill>
                  <a:srgbClr val="7F7F7F"/>
                </a:solidFill>
                <a:latin typeface="Source Sans Pro" panose="020B0503030403020204" pitchFamily="34" charset="0"/>
                <a:ea typeface="Source Sans Pro" panose="020B0503030403020204" pitchFamily="34" charset="0"/>
                <a:cs typeface="Arial" pitchFamily="34" charset="0"/>
              </a:rPr>
              <a:t>Checklist</a:t>
            </a: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 de Gobierno del Dato</a:t>
            </a:r>
          </a:p>
          <a:p>
            <a:pPr marL="399415" indent="-399415" defTabSz="1219170" fontAlgn="base">
              <a:lnSpc>
                <a:spcPct val="150000"/>
              </a:lnSpc>
              <a:spcBef>
                <a:spcPct val="0"/>
              </a:spcBef>
              <a:spcAft>
                <a:spcPct val="0"/>
              </a:spcAft>
              <a:buClr>
                <a:srgbClr val="3DAFAF"/>
              </a:buClr>
              <a:buFont typeface="+mj-lt"/>
              <a:buAutoNum type="romanLcPeriod"/>
            </a:pPr>
            <a:r>
              <a:rPr lang="es-PE" sz="2000" b="1" dirty="0" err="1">
                <a:solidFill>
                  <a:srgbClr val="7F7F7F"/>
                </a:solidFill>
                <a:latin typeface="Source Sans Pro" panose="020B0503030403020204" pitchFamily="34" charset="0"/>
                <a:ea typeface="Source Sans Pro" panose="020B0503030403020204" pitchFamily="34" charset="0"/>
                <a:cs typeface="Arial" pitchFamily="34" charset="0"/>
              </a:rPr>
              <a:t>Checklist</a:t>
            </a:r>
            <a:r>
              <a:rPr lang="es-PE" sz="2000" b="1" dirty="0">
                <a:solidFill>
                  <a:srgbClr val="7F7F7F"/>
                </a:solidFill>
                <a:latin typeface="Source Sans Pro" panose="020B0503030403020204" pitchFamily="34" charset="0"/>
                <a:ea typeface="Source Sans Pro" panose="020B0503030403020204" pitchFamily="34" charset="0"/>
                <a:cs typeface="Arial" pitchFamily="34" charset="0"/>
              </a:rPr>
              <a:t> de Gobierno TI</a:t>
            </a:r>
          </a:p>
          <a:p>
            <a:pPr defTabSz="1219170" fontAlgn="base">
              <a:lnSpc>
                <a:spcPct val="150000"/>
              </a:lnSpc>
              <a:spcBef>
                <a:spcPct val="0"/>
              </a:spcBef>
              <a:spcAft>
                <a:spcPct val="0"/>
              </a:spcAft>
              <a:buClr>
                <a:srgbClr val="3DAFAF"/>
              </a:buClr>
            </a:pPr>
            <a:endParaRPr lang="es-PE" sz="2000" b="1" dirty="0">
              <a:solidFill>
                <a:srgbClr val="7F7F7F"/>
              </a:solidFill>
              <a:latin typeface="Source Sans Pro" panose="020B0503030403020204" pitchFamily="34" charset="0"/>
              <a:ea typeface="Source Sans Pro" panose="020B0503030403020204" pitchFamily="34" charset="0"/>
              <a:cs typeface="Arial" pitchFamily="34" charset="0"/>
            </a:endParaRPr>
          </a:p>
        </p:txBody>
      </p:sp>
      <p:pic>
        <p:nvPicPr>
          <p:cNvPr id="2" name="Imagen 1" descr="Imagen que contiene Logotipo&#10;&#10;Descripción generada automáticamente">
            <a:extLst>
              <a:ext uri="{FF2B5EF4-FFF2-40B4-BE49-F238E27FC236}">
                <a16:creationId xmlns:a16="http://schemas.microsoft.com/office/drawing/2014/main" id="{29C7DA2B-C248-9234-647C-BAEF102AD7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Tree>
    <p:extLst>
      <p:ext uri="{BB962C8B-B14F-4D97-AF65-F5344CB8AC3E}">
        <p14:creationId xmlns:p14="http://schemas.microsoft.com/office/powerpoint/2010/main" val="38002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84BAE-7977-8058-9247-EDB398345448}"/>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47CD85A7-271F-9994-A5D6-45713EC8D935}"/>
              </a:ext>
            </a:extLst>
          </p:cNvPr>
          <p:cNvSpPr/>
          <p:nvPr/>
        </p:nvSpPr>
        <p:spPr>
          <a:xfrm>
            <a:off x="-1" y="-1"/>
            <a:ext cx="12192001" cy="6858001"/>
          </a:xfrm>
          <a:prstGeom prst="rect">
            <a:avLst/>
          </a:prstGeom>
          <a:noFill/>
        </p:spPr>
        <p:txBody>
          <a:bodyPr wrap="none" rtlCol="0">
            <a:spAutoFit/>
          </a:bodyPr>
          <a:lstStyle/>
          <a:p>
            <a:pPr algn="ctr"/>
            <a:endParaRPr lang="es-PE" sz="4000" b="1">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n 3" descr="Imagen que contiene Logotipo&#10;&#10;Descripción generada automáticamente">
            <a:extLst>
              <a:ext uri="{FF2B5EF4-FFF2-40B4-BE49-F238E27FC236}">
                <a16:creationId xmlns:a16="http://schemas.microsoft.com/office/drawing/2014/main" id="{125F456C-48F4-4BB9-F6EE-1777EA273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32085"/>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DE8A19F2-A6BB-8651-F7A3-AA07C4309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003" y="289448"/>
            <a:ext cx="1905000" cy="698500"/>
          </a:xfrm>
          <a:prstGeom prst="rect">
            <a:avLst/>
          </a:prstGeom>
        </p:spPr>
      </p:pic>
      <p:sp>
        <p:nvSpPr>
          <p:cNvPr id="3" name="CuadroTexto 2">
            <a:extLst>
              <a:ext uri="{FF2B5EF4-FFF2-40B4-BE49-F238E27FC236}">
                <a16:creationId xmlns:a16="http://schemas.microsoft.com/office/drawing/2014/main" id="{34F8B3EC-7718-B0E9-001C-348522AF6244}"/>
              </a:ext>
            </a:extLst>
          </p:cNvPr>
          <p:cNvSpPr txBox="1"/>
          <p:nvPr/>
        </p:nvSpPr>
        <p:spPr>
          <a:xfrm>
            <a:off x="836088" y="943054"/>
            <a:ext cx="8513379" cy="584775"/>
          </a:xfrm>
          <a:prstGeom prst="rect">
            <a:avLst/>
          </a:prstGeom>
          <a:noFill/>
        </p:spPr>
        <p:txBody>
          <a:bodyPr wrap="square" rtlCol="0">
            <a:spAutoFit/>
          </a:bodyPr>
          <a:lstStyle/>
          <a:p>
            <a:r>
              <a:rPr lang="es-ES" sz="3200" b="1" dirty="0" err="1">
                <a:solidFill>
                  <a:srgbClr val="3FA7A7"/>
                </a:solidFill>
                <a:latin typeface="Source Sans Pro" panose="020B0503030403020204" pitchFamily="34" charset="0"/>
                <a:ea typeface="Source Sans Pro" panose="020B0503030403020204" pitchFamily="34" charset="0"/>
                <a:cs typeface="Open Sans"/>
              </a:rPr>
              <a:t>Checklist</a:t>
            </a:r>
            <a:r>
              <a:rPr lang="es-ES" sz="3200" b="1" dirty="0">
                <a:solidFill>
                  <a:srgbClr val="3FA7A7"/>
                </a:solidFill>
                <a:latin typeface="Source Sans Pro" panose="020B0503030403020204" pitchFamily="34" charset="0"/>
                <a:ea typeface="Source Sans Pro" panose="020B0503030403020204" pitchFamily="34" charset="0"/>
                <a:cs typeface="Open Sans"/>
              </a:rPr>
              <a:t> de Gobierno del Dato</a:t>
            </a:r>
            <a:endParaRPr lang="es-PE" sz="3200" b="1" dirty="0">
              <a:solidFill>
                <a:srgbClr val="3FA7A7"/>
              </a:solidFill>
              <a:latin typeface="Source Sans Pro" panose="020B0503030403020204" pitchFamily="34" charset="0"/>
              <a:ea typeface="Source Sans Pro" panose="020B0503030403020204" pitchFamily="34" charset="0"/>
              <a:cs typeface="Open Sans"/>
            </a:endParaRPr>
          </a:p>
        </p:txBody>
      </p:sp>
      <p:graphicFrame>
        <p:nvGraphicFramePr>
          <p:cNvPr id="6" name="Diagrama 5">
            <a:extLst>
              <a:ext uri="{FF2B5EF4-FFF2-40B4-BE49-F238E27FC236}">
                <a16:creationId xmlns:a16="http://schemas.microsoft.com/office/drawing/2014/main" id="{D399AE70-CFD3-656B-F80C-689C89EC8A71}"/>
              </a:ext>
            </a:extLst>
          </p:cNvPr>
          <p:cNvGraphicFramePr/>
          <p:nvPr>
            <p:extLst>
              <p:ext uri="{D42A27DB-BD31-4B8C-83A1-F6EECF244321}">
                <p14:modId xmlns:p14="http://schemas.microsoft.com/office/powerpoint/2010/main" val="3338998081"/>
              </p:ext>
            </p:extLst>
          </p:nvPr>
        </p:nvGraphicFramePr>
        <p:xfrm>
          <a:off x="567558" y="1689441"/>
          <a:ext cx="11136762" cy="30654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CuadroTexto 6">
            <a:extLst>
              <a:ext uri="{FF2B5EF4-FFF2-40B4-BE49-F238E27FC236}">
                <a16:creationId xmlns:a16="http://schemas.microsoft.com/office/drawing/2014/main" id="{C2BA1E3F-47C1-7901-EB62-FB7E8D580EC4}"/>
              </a:ext>
            </a:extLst>
          </p:cNvPr>
          <p:cNvSpPr txBox="1"/>
          <p:nvPr/>
        </p:nvSpPr>
        <p:spPr>
          <a:xfrm>
            <a:off x="567558" y="4684730"/>
            <a:ext cx="1951707" cy="1477328"/>
          </a:xfrm>
          <a:prstGeom prst="rect">
            <a:avLst/>
          </a:prstGeom>
          <a:noFill/>
        </p:spPr>
        <p:txBody>
          <a:bodyPr wrap="square" rtlCol="0">
            <a:spAutoFit/>
          </a:bodyPr>
          <a:lstStyle/>
          <a:p>
            <a:pPr algn="ctr"/>
            <a:r>
              <a:rPr lang="es-PE" sz="1500" dirty="0"/>
              <a:t>Declara de forma inicial los orígenes de los datos y especifica hacia dónde se dirigirán (prelanding)</a:t>
            </a:r>
          </a:p>
        </p:txBody>
      </p:sp>
      <p:sp>
        <p:nvSpPr>
          <p:cNvPr id="8" name="CuadroTexto 7">
            <a:extLst>
              <a:ext uri="{FF2B5EF4-FFF2-40B4-BE49-F238E27FC236}">
                <a16:creationId xmlns:a16="http://schemas.microsoft.com/office/drawing/2014/main" id="{59062DF3-D3FC-BCCA-928C-1D004F4297FD}"/>
              </a:ext>
            </a:extLst>
          </p:cNvPr>
          <p:cNvSpPr txBox="1"/>
          <p:nvPr/>
        </p:nvSpPr>
        <p:spPr>
          <a:xfrm>
            <a:off x="2872539" y="4684730"/>
            <a:ext cx="1951708" cy="1477328"/>
          </a:xfrm>
          <a:prstGeom prst="rect">
            <a:avLst/>
          </a:prstGeom>
          <a:noFill/>
        </p:spPr>
        <p:txBody>
          <a:bodyPr wrap="square" rtlCol="0">
            <a:spAutoFit/>
          </a:bodyPr>
          <a:lstStyle/>
          <a:p>
            <a:pPr algn="ctr"/>
            <a:r>
              <a:rPr lang="es-PE" sz="1500" dirty="0"/>
              <a:t>Sirve como declaratoria para que los Ing./Arq. de Datos realicen los ADF, Workflows y Jobs.</a:t>
            </a:r>
          </a:p>
        </p:txBody>
      </p:sp>
      <p:sp>
        <p:nvSpPr>
          <p:cNvPr id="9" name="CuadroTexto 8">
            <a:extLst>
              <a:ext uri="{FF2B5EF4-FFF2-40B4-BE49-F238E27FC236}">
                <a16:creationId xmlns:a16="http://schemas.microsoft.com/office/drawing/2014/main" id="{EF3B9571-5C7C-FD7A-90FC-E1A99F6A4661}"/>
              </a:ext>
            </a:extLst>
          </p:cNvPr>
          <p:cNvSpPr txBox="1"/>
          <p:nvPr/>
        </p:nvSpPr>
        <p:spPr>
          <a:xfrm>
            <a:off x="5118516" y="4684730"/>
            <a:ext cx="1951709" cy="784830"/>
          </a:xfrm>
          <a:prstGeom prst="rect">
            <a:avLst/>
          </a:prstGeom>
          <a:noFill/>
        </p:spPr>
        <p:txBody>
          <a:bodyPr wrap="square" rtlCol="0">
            <a:spAutoFit/>
          </a:bodyPr>
          <a:lstStyle/>
          <a:p>
            <a:pPr algn="ctr"/>
            <a:r>
              <a:rPr lang="es-PE" sz="1500" dirty="0"/>
              <a:t>Declaratoria de definición de las tablas</a:t>
            </a:r>
          </a:p>
        </p:txBody>
      </p:sp>
      <p:sp>
        <p:nvSpPr>
          <p:cNvPr id="10" name="CuadroTexto 9">
            <a:extLst>
              <a:ext uri="{FF2B5EF4-FFF2-40B4-BE49-F238E27FC236}">
                <a16:creationId xmlns:a16="http://schemas.microsoft.com/office/drawing/2014/main" id="{F3C5B6A7-7FEC-6B5F-29BF-B85DA24030F7}"/>
              </a:ext>
            </a:extLst>
          </p:cNvPr>
          <p:cNvSpPr txBox="1"/>
          <p:nvPr/>
        </p:nvSpPr>
        <p:spPr>
          <a:xfrm>
            <a:off x="7397759" y="4684730"/>
            <a:ext cx="1951708" cy="1246495"/>
          </a:xfrm>
          <a:prstGeom prst="rect">
            <a:avLst/>
          </a:prstGeom>
          <a:noFill/>
        </p:spPr>
        <p:txBody>
          <a:bodyPr wrap="square" rtlCol="0">
            <a:spAutoFit/>
          </a:bodyPr>
          <a:lstStyle/>
          <a:p>
            <a:pPr algn="ctr"/>
            <a:r>
              <a:rPr lang="es-PE" sz="1500" dirty="0"/>
              <a:t>Se toman los lineamientos de calidad para aplicarlos en el proyecto</a:t>
            </a:r>
          </a:p>
        </p:txBody>
      </p:sp>
      <p:sp>
        <p:nvSpPr>
          <p:cNvPr id="11" name="CuadroTexto 10">
            <a:extLst>
              <a:ext uri="{FF2B5EF4-FFF2-40B4-BE49-F238E27FC236}">
                <a16:creationId xmlns:a16="http://schemas.microsoft.com/office/drawing/2014/main" id="{1B6E7762-332D-D607-0BD7-FFBF395E0A9C}"/>
              </a:ext>
            </a:extLst>
          </p:cNvPr>
          <p:cNvSpPr txBox="1"/>
          <p:nvPr/>
        </p:nvSpPr>
        <p:spPr>
          <a:xfrm>
            <a:off x="9732420" y="4660727"/>
            <a:ext cx="1971900" cy="1015663"/>
          </a:xfrm>
          <a:prstGeom prst="rect">
            <a:avLst/>
          </a:prstGeom>
          <a:noFill/>
        </p:spPr>
        <p:txBody>
          <a:bodyPr wrap="square" rtlCol="0">
            <a:spAutoFit/>
          </a:bodyPr>
          <a:lstStyle/>
          <a:p>
            <a:pPr algn="ctr"/>
            <a:r>
              <a:rPr lang="es-PE" sz="1500" dirty="0"/>
              <a:t>Definir de acuerdo a los roles quiénes van a tener accesos al Unity Catalog</a:t>
            </a:r>
          </a:p>
        </p:txBody>
      </p:sp>
      <p:pic>
        <p:nvPicPr>
          <p:cNvPr id="12" name="Imagen 11" descr="Imagen que contiene Logotipo&#10;&#10;Descripción generada automáticamente">
            <a:extLst>
              <a:ext uri="{FF2B5EF4-FFF2-40B4-BE49-F238E27FC236}">
                <a16:creationId xmlns:a16="http://schemas.microsoft.com/office/drawing/2014/main" id="{43692999-D635-25BB-3E56-FED5D785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Tree>
    <p:extLst>
      <p:ext uri="{BB962C8B-B14F-4D97-AF65-F5344CB8AC3E}">
        <p14:creationId xmlns:p14="http://schemas.microsoft.com/office/powerpoint/2010/main" val="395085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57346-2796-07CB-212F-7A84807628CD}"/>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07C2BDD7-F210-72D0-E548-BB21FEF0ECDD}"/>
              </a:ext>
            </a:extLst>
          </p:cNvPr>
          <p:cNvSpPr/>
          <p:nvPr/>
        </p:nvSpPr>
        <p:spPr>
          <a:xfrm>
            <a:off x="-1" y="-1"/>
            <a:ext cx="12192001" cy="6858001"/>
          </a:xfrm>
          <a:prstGeom prst="rect">
            <a:avLst/>
          </a:prstGeom>
          <a:noFill/>
        </p:spPr>
        <p:txBody>
          <a:bodyPr wrap="none" rtlCol="0">
            <a:spAutoFit/>
          </a:bodyPr>
          <a:lstStyle/>
          <a:p>
            <a:pPr algn="ctr"/>
            <a:endParaRPr lang="es-PE" sz="4000" b="1">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n 3" descr="Imagen que contiene Logotipo&#10;&#10;Descripción generada automáticamente">
            <a:extLst>
              <a:ext uri="{FF2B5EF4-FFF2-40B4-BE49-F238E27FC236}">
                <a16:creationId xmlns:a16="http://schemas.microsoft.com/office/drawing/2014/main" id="{F778FED3-B399-9386-6B62-74D3AF710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32085"/>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D5DABDB7-0720-2B62-4DE3-ED009FFA4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003" y="289448"/>
            <a:ext cx="1905000" cy="698500"/>
          </a:xfrm>
          <a:prstGeom prst="rect">
            <a:avLst/>
          </a:prstGeom>
        </p:spPr>
      </p:pic>
      <p:graphicFrame>
        <p:nvGraphicFramePr>
          <p:cNvPr id="6" name="Diagrama 5">
            <a:extLst>
              <a:ext uri="{FF2B5EF4-FFF2-40B4-BE49-F238E27FC236}">
                <a16:creationId xmlns:a16="http://schemas.microsoft.com/office/drawing/2014/main" id="{591C74E6-9765-7282-9FBD-7834229FEFC6}"/>
              </a:ext>
            </a:extLst>
          </p:cNvPr>
          <p:cNvGraphicFramePr/>
          <p:nvPr>
            <p:extLst>
              <p:ext uri="{D42A27DB-BD31-4B8C-83A1-F6EECF244321}">
                <p14:modId xmlns:p14="http://schemas.microsoft.com/office/powerpoint/2010/main" val="1715381358"/>
              </p:ext>
            </p:extLst>
          </p:nvPr>
        </p:nvGraphicFramePr>
        <p:xfrm>
          <a:off x="567558" y="1931932"/>
          <a:ext cx="11136762" cy="2602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CuadroTexto 10">
            <a:extLst>
              <a:ext uri="{FF2B5EF4-FFF2-40B4-BE49-F238E27FC236}">
                <a16:creationId xmlns:a16="http://schemas.microsoft.com/office/drawing/2014/main" id="{64951629-7F35-54CE-5B36-11E57FB3F072}"/>
              </a:ext>
            </a:extLst>
          </p:cNvPr>
          <p:cNvSpPr txBox="1"/>
          <p:nvPr/>
        </p:nvSpPr>
        <p:spPr>
          <a:xfrm>
            <a:off x="5118516" y="4684730"/>
            <a:ext cx="2122039" cy="1477328"/>
          </a:xfrm>
          <a:prstGeom prst="rect">
            <a:avLst/>
          </a:prstGeom>
          <a:noFill/>
        </p:spPr>
        <p:txBody>
          <a:bodyPr wrap="square" rtlCol="0">
            <a:spAutoFit/>
          </a:bodyPr>
          <a:lstStyle/>
          <a:p>
            <a:pPr algn="ctr"/>
            <a:r>
              <a:rPr lang="es-PE" sz="1500" dirty="0"/>
              <a:t>Crear dominio de gobierno, producto de datos, cómo escanear los recursos, etc. (Purview)</a:t>
            </a:r>
          </a:p>
        </p:txBody>
      </p:sp>
      <p:sp>
        <p:nvSpPr>
          <p:cNvPr id="12" name="CuadroTexto 11">
            <a:extLst>
              <a:ext uri="{FF2B5EF4-FFF2-40B4-BE49-F238E27FC236}">
                <a16:creationId xmlns:a16="http://schemas.microsoft.com/office/drawing/2014/main" id="{06F15F0B-6586-B076-1956-318413B56F7E}"/>
              </a:ext>
            </a:extLst>
          </p:cNvPr>
          <p:cNvSpPr txBox="1"/>
          <p:nvPr/>
        </p:nvSpPr>
        <p:spPr>
          <a:xfrm>
            <a:off x="1002273" y="943602"/>
            <a:ext cx="8513379" cy="584775"/>
          </a:xfrm>
          <a:prstGeom prst="rect">
            <a:avLst/>
          </a:prstGeom>
          <a:noFill/>
        </p:spPr>
        <p:txBody>
          <a:bodyPr wrap="square" rtlCol="0">
            <a:spAutoFit/>
          </a:bodyPr>
          <a:lstStyle/>
          <a:p>
            <a:r>
              <a:rPr lang="es-ES" sz="3200" b="1" dirty="0" err="1">
                <a:solidFill>
                  <a:srgbClr val="3FA7A7"/>
                </a:solidFill>
                <a:latin typeface="Source Sans Pro" panose="020B0503030403020204" pitchFamily="34" charset="0"/>
                <a:ea typeface="Source Sans Pro" panose="020B0503030403020204" pitchFamily="34" charset="0"/>
                <a:cs typeface="Open Sans"/>
              </a:rPr>
              <a:t>Checklist</a:t>
            </a:r>
            <a:r>
              <a:rPr lang="es-ES" sz="3200" b="1" dirty="0">
                <a:solidFill>
                  <a:srgbClr val="3FA7A7"/>
                </a:solidFill>
                <a:latin typeface="Source Sans Pro" panose="020B0503030403020204" pitchFamily="34" charset="0"/>
                <a:ea typeface="Source Sans Pro" panose="020B0503030403020204" pitchFamily="34" charset="0"/>
                <a:cs typeface="Open Sans"/>
              </a:rPr>
              <a:t> de Gobierno del Dato</a:t>
            </a:r>
            <a:endParaRPr lang="es-PE" sz="3200" b="1" dirty="0">
              <a:solidFill>
                <a:srgbClr val="3FA7A7"/>
              </a:solidFill>
              <a:latin typeface="Source Sans Pro" panose="020B0503030403020204" pitchFamily="34" charset="0"/>
              <a:ea typeface="Source Sans Pro" panose="020B0503030403020204" pitchFamily="34" charset="0"/>
              <a:cs typeface="Open Sans"/>
            </a:endParaRPr>
          </a:p>
        </p:txBody>
      </p:sp>
      <p:pic>
        <p:nvPicPr>
          <p:cNvPr id="3" name="Imagen 2" descr="Imagen que contiene Logotipo&#10;&#10;Descripción generada automáticamente">
            <a:extLst>
              <a:ext uri="{FF2B5EF4-FFF2-40B4-BE49-F238E27FC236}">
                <a16:creationId xmlns:a16="http://schemas.microsoft.com/office/drawing/2014/main" id="{FC0A3C8B-893A-4F15-CA81-99CF63384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Tree>
    <p:extLst>
      <p:ext uri="{BB962C8B-B14F-4D97-AF65-F5344CB8AC3E}">
        <p14:creationId xmlns:p14="http://schemas.microsoft.com/office/powerpoint/2010/main" val="64345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63568-6C2F-561A-B388-328614F41AD3}"/>
            </a:ext>
          </a:extLst>
        </p:cNvPr>
        <p:cNvGrpSpPr/>
        <p:nvPr/>
      </p:nvGrpSpPr>
      <p:grpSpPr>
        <a:xfrm>
          <a:off x="0" y="0"/>
          <a:ext cx="0" cy="0"/>
          <a:chOff x="0" y="0"/>
          <a:chExt cx="0" cy="0"/>
        </a:xfrm>
      </p:grpSpPr>
      <p:sp>
        <p:nvSpPr>
          <p:cNvPr id="51" name="Freeform 58">
            <a:extLst>
              <a:ext uri="{FF2B5EF4-FFF2-40B4-BE49-F238E27FC236}">
                <a16:creationId xmlns:a16="http://schemas.microsoft.com/office/drawing/2014/main" id="{545C0E4B-0147-7F1C-D36F-8DF56867E3E3}"/>
              </a:ext>
            </a:extLst>
          </p:cNvPr>
          <p:cNvSpPr/>
          <p:nvPr/>
        </p:nvSpPr>
        <p:spPr>
          <a:xfrm>
            <a:off x="142524" y="2831092"/>
            <a:ext cx="11107096" cy="3907602"/>
          </a:xfrm>
          <a:custGeom>
            <a:avLst/>
            <a:gdLst>
              <a:gd name="connsiteX0" fmla="*/ 1944119 w 17121314"/>
              <a:gd name="connsiteY0" fmla="*/ 6557272 h 6923032"/>
              <a:gd name="connsiteX1" fmla="*/ 14928599 w 17121314"/>
              <a:gd name="connsiteY1" fmla="*/ 6557272 h 6923032"/>
              <a:gd name="connsiteX2" fmla="*/ 14928599 w 17121314"/>
              <a:gd name="connsiteY2" fmla="*/ 6923032 h 6923032"/>
              <a:gd name="connsiteX3" fmla="*/ 1944119 w 17121314"/>
              <a:gd name="connsiteY3" fmla="*/ 6923032 h 6923032"/>
              <a:gd name="connsiteX4" fmla="*/ 794000 w 17121314"/>
              <a:gd name="connsiteY4" fmla="*/ 0 h 6923032"/>
              <a:gd name="connsiteX5" fmla="*/ 15332959 w 17121314"/>
              <a:gd name="connsiteY5" fmla="*/ 0 h 6923032"/>
              <a:gd name="connsiteX6" fmla="*/ 15332959 w 17121314"/>
              <a:gd name="connsiteY6" fmla="*/ 330 h 6923032"/>
              <a:gd name="connsiteX7" fmla="*/ 15442083 w 17121314"/>
              <a:gd name="connsiteY7" fmla="*/ 3634 h 6923032"/>
              <a:gd name="connsiteX8" fmla="*/ 16879835 w 17121314"/>
              <a:gd name="connsiteY8" fmla="*/ 896431 h 6923032"/>
              <a:gd name="connsiteX9" fmla="*/ 16883045 w 17121314"/>
              <a:gd name="connsiteY9" fmla="*/ 2692091 h 6923032"/>
              <a:gd name="connsiteX10" fmla="*/ 15448511 w 17121314"/>
              <a:gd name="connsiteY10" fmla="*/ 3590042 h 6923032"/>
              <a:gd name="connsiteX11" fmla="*/ 15361463 w 17121314"/>
              <a:gd name="connsiteY11" fmla="*/ 3592991 h 6923032"/>
              <a:gd name="connsiteX12" fmla="*/ 15361463 w 17121314"/>
              <a:gd name="connsiteY12" fmla="*/ 3594097 h 6923032"/>
              <a:gd name="connsiteX13" fmla="*/ 15328811 w 17121314"/>
              <a:gd name="connsiteY13" fmla="*/ 3594097 h 6923032"/>
              <a:gd name="connsiteX14" fmla="*/ 15328797 w 17121314"/>
              <a:gd name="connsiteY14" fmla="*/ 3594098 h 6923032"/>
              <a:gd name="connsiteX15" fmla="*/ 15328797 w 17121314"/>
              <a:gd name="connsiteY15" fmla="*/ 3594097 h 6923032"/>
              <a:gd name="connsiteX16" fmla="*/ 1861285 w 17121314"/>
              <a:gd name="connsiteY16" fmla="*/ 3594097 h 6923032"/>
              <a:gd name="connsiteX17" fmla="*/ 1673544 w 17121314"/>
              <a:gd name="connsiteY17" fmla="*/ 3603608 h 6923032"/>
              <a:gd name="connsiteX18" fmla="*/ 571649 w 17121314"/>
              <a:gd name="connsiteY18" fmla="*/ 4320878 h 6923032"/>
              <a:gd name="connsiteX19" fmla="*/ 559719 w 17121314"/>
              <a:gd name="connsiteY19" fmla="*/ 5809956 h 6923032"/>
              <a:gd name="connsiteX20" fmla="*/ 1847347 w 17121314"/>
              <a:gd name="connsiteY20" fmla="*/ 6557960 h 6923032"/>
              <a:gd name="connsiteX21" fmla="*/ 1847349 w 17121314"/>
              <a:gd name="connsiteY21" fmla="*/ 6923032 h 6923032"/>
              <a:gd name="connsiteX22" fmla="*/ 242587 w 17121314"/>
              <a:gd name="connsiteY22" fmla="*/ 5990801 h 6923032"/>
              <a:gd name="connsiteX23" fmla="*/ 257454 w 17121314"/>
              <a:gd name="connsiteY23" fmla="*/ 4134975 h 6923032"/>
              <a:gd name="connsiteX24" fmla="*/ 1753139 w 17121314"/>
              <a:gd name="connsiteY24" fmla="*/ 3230728 h 6923032"/>
              <a:gd name="connsiteX25" fmla="*/ 1828344 w 17121314"/>
              <a:gd name="connsiteY25" fmla="*/ 3229420 h 6923032"/>
              <a:gd name="connsiteX26" fmla="*/ 1828344 w 17121314"/>
              <a:gd name="connsiteY26" fmla="*/ 3228337 h 6923032"/>
              <a:gd name="connsiteX27" fmla="*/ 15328617 w 17121314"/>
              <a:gd name="connsiteY27" fmla="*/ 3228337 h 6923032"/>
              <a:gd name="connsiteX28" fmla="*/ 15328615 w 17121314"/>
              <a:gd name="connsiteY28" fmla="*/ 3225120 h 6923032"/>
              <a:gd name="connsiteX29" fmla="*/ 16563251 w 17121314"/>
              <a:gd name="connsiteY29" fmla="*/ 2508037 h 6923032"/>
              <a:gd name="connsiteX30" fmla="*/ 16560703 w 17121314"/>
              <a:gd name="connsiteY30" fmla="*/ 1081630 h 6923032"/>
              <a:gd name="connsiteX31" fmla="*/ 15323493 w 17121314"/>
              <a:gd name="connsiteY31" fmla="*/ 368985 h 6923032"/>
              <a:gd name="connsiteX32" fmla="*/ 15323483 w 17121314"/>
              <a:gd name="connsiteY32" fmla="*/ 365760 h 6923032"/>
              <a:gd name="connsiteX33" fmla="*/ 794000 w 17121314"/>
              <a:gd name="connsiteY33" fmla="*/ 365760 h 692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21314" h="6923032">
                <a:moveTo>
                  <a:pt x="1944119" y="6557272"/>
                </a:moveTo>
                <a:lnTo>
                  <a:pt x="14928599" y="6557272"/>
                </a:lnTo>
                <a:lnTo>
                  <a:pt x="14928599" y="6923032"/>
                </a:lnTo>
                <a:lnTo>
                  <a:pt x="1944119" y="6923032"/>
                </a:lnTo>
                <a:close/>
                <a:moveTo>
                  <a:pt x="794000" y="0"/>
                </a:moveTo>
                <a:lnTo>
                  <a:pt x="15332959" y="0"/>
                </a:lnTo>
                <a:lnTo>
                  <a:pt x="15332959" y="330"/>
                </a:lnTo>
                <a:lnTo>
                  <a:pt x="15442083" y="3634"/>
                </a:lnTo>
                <a:cubicBezTo>
                  <a:pt x="16037377" y="41591"/>
                  <a:pt x="16578269" y="374668"/>
                  <a:pt x="16879835" y="896431"/>
                </a:cubicBezTo>
                <a:cubicBezTo>
                  <a:pt x="17200657" y="1451512"/>
                  <a:pt x="17201881" y="2135861"/>
                  <a:pt x="16883045" y="2692091"/>
                </a:cubicBezTo>
                <a:cubicBezTo>
                  <a:pt x="16583349" y="3214927"/>
                  <a:pt x="16043661" y="3549942"/>
                  <a:pt x="15448511" y="3590042"/>
                </a:cubicBezTo>
                <a:lnTo>
                  <a:pt x="15361463" y="3592991"/>
                </a:lnTo>
                <a:lnTo>
                  <a:pt x="15361463" y="3594097"/>
                </a:lnTo>
                <a:lnTo>
                  <a:pt x="15328811" y="3594097"/>
                </a:lnTo>
                <a:lnTo>
                  <a:pt x="15328797" y="3594098"/>
                </a:lnTo>
                <a:lnTo>
                  <a:pt x="15328797" y="3594097"/>
                </a:lnTo>
                <a:lnTo>
                  <a:pt x="1861285" y="3594097"/>
                </a:lnTo>
                <a:lnTo>
                  <a:pt x="1673544" y="3603608"/>
                </a:lnTo>
                <a:cubicBezTo>
                  <a:pt x="1218281" y="3657294"/>
                  <a:pt x="808869" y="3919955"/>
                  <a:pt x="571649" y="4320878"/>
                </a:cubicBezTo>
                <a:cubicBezTo>
                  <a:pt x="300542" y="4779076"/>
                  <a:pt x="295988" y="5347473"/>
                  <a:pt x="559719" y="5809956"/>
                </a:cubicBezTo>
                <a:cubicBezTo>
                  <a:pt x="823451" y="6272439"/>
                  <a:pt x="1314953" y="6557960"/>
                  <a:pt x="1847347" y="6557960"/>
                </a:cubicBezTo>
                <a:lnTo>
                  <a:pt x="1847349" y="6923032"/>
                </a:lnTo>
                <a:cubicBezTo>
                  <a:pt x="1183829" y="6923032"/>
                  <a:pt x="571274" y="6567189"/>
                  <a:pt x="242587" y="5990801"/>
                </a:cubicBezTo>
                <a:cubicBezTo>
                  <a:pt x="-86099" y="5414412"/>
                  <a:pt x="-80424" y="4706024"/>
                  <a:pt x="257454" y="4134975"/>
                </a:cubicBezTo>
                <a:cubicBezTo>
                  <a:pt x="574215" y="3599617"/>
                  <a:pt x="1137333" y="3262070"/>
                  <a:pt x="1753139" y="3230728"/>
                </a:cubicBezTo>
                <a:lnTo>
                  <a:pt x="1828344" y="3229420"/>
                </a:lnTo>
                <a:lnTo>
                  <a:pt x="1828344" y="3228337"/>
                </a:lnTo>
                <a:lnTo>
                  <a:pt x="15328617" y="3228337"/>
                </a:lnTo>
                <a:lnTo>
                  <a:pt x="15328615" y="3225120"/>
                </a:lnTo>
                <a:cubicBezTo>
                  <a:pt x="15838515" y="3224864"/>
                  <a:pt x="16309389" y="2951379"/>
                  <a:pt x="16563251" y="2508037"/>
                </a:cubicBezTo>
                <a:cubicBezTo>
                  <a:pt x="16816275" y="2066158"/>
                  <a:pt x="16815305" y="1522598"/>
                  <a:pt x="16560703" y="1081630"/>
                </a:cubicBezTo>
                <a:cubicBezTo>
                  <a:pt x="16305255" y="639197"/>
                  <a:pt x="15833399" y="367403"/>
                  <a:pt x="15323493" y="368985"/>
                </a:cubicBezTo>
                <a:lnTo>
                  <a:pt x="15323483" y="365760"/>
                </a:lnTo>
                <a:lnTo>
                  <a:pt x="794000" y="365760"/>
                </a:lnTo>
                <a:close/>
              </a:path>
            </a:pathLst>
          </a:custGeom>
          <a:gradFill>
            <a:gsLst>
              <a:gs pos="0">
                <a:srgbClr val="E9693B"/>
              </a:gs>
              <a:gs pos="100000">
                <a:srgbClr val="E9693B"/>
              </a:gs>
              <a:gs pos="53000">
                <a:srgbClr val="E9693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nvGrpSpPr>
          <p:cNvPr id="54" name="Grupo 53">
            <a:extLst>
              <a:ext uri="{FF2B5EF4-FFF2-40B4-BE49-F238E27FC236}">
                <a16:creationId xmlns:a16="http://schemas.microsoft.com/office/drawing/2014/main" id="{56911A3A-6C09-DB75-3667-DDFAEA758FFE}"/>
              </a:ext>
            </a:extLst>
          </p:cNvPr>
          <p:cNvGrpSpPr/>
          <p:nvPr/>
        </p:nvGrpSpPr>
        <p:grpSpPr>
          <a:xfrm>
            <a:off x="245765" y="2660254"/>
            <a:ext cx="490884" cy="492443"/>
            <a:chOff x="4338875" y="1422627"/>
            <a:chExt cx="1156404" cy="987814"/>
          </a:xfrm>
        </p:grpSpPr>
        <p:grpSp>
          <p:nvGrpSpPr>
            <p:cNvPr id="55" name="Group 67">
              <a:extLst>
                <a:ext uri="{FF2B5EF4-FFF2-40B4-BE49-F238E27FC236}">
                  <a16:creationId xmlns:a16="http://schemas.microsoft.com/office/drawing/2014/main" id="{60C6D2B9-1E42-BBDF-300E-02ACB43607BA}"/>
                </a:ext>
              </a:extLst>
            </p:cNvPr>
            <p:cNvGrpSpPr/>
            <p:nvPr/>
          </p:nvGrpSpPr>
          <p:grpSpPr>
            <a:xfrm>
              <a:off x="4338875" y="1422627"/>
              <a:ext cx="1156404" cy="987814"/>
              <a:chOff x="10148408" y="2375071"/>
              <a:chExt cx="1852228" cy="1852228"/>
            </a:xfrm>
          </p:grpSpPr>
          <p:sp>
            <p:nvSpPr>
              <p:cNvPr id="57" name="Oval 7">
                <a:extLst>
                  <a:ext uri="{FF2B5EF4-FFF2-40B4-BE49-F238E27FC236}">
                    <a16:creationId xmlns:a16="http://schemas.microsoft.com/office/drawing/2014/main" id="{945816B7-D751-96D1-7FC7-D76DA6FCC806}"/>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58" name="Oval 61">
                <a:extLst>
                  <a:ext uri="{FF2B5EF4-FFF2-40B4-BE49-F238E27FC236}">
                    <a16:creationId xmlns:a16="http://schemas.microsoft.com/office/drawing/2014/main" id="{83E10844-40A1-C0DD-BE35-7F8D070D2F12}"/>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56" name="Freeform 18">
              <a:extLst>
                <a:ext uri="{FF2B5EF4-FFF2-40B4-BE49-F238E27FC236}">
                  <a16:creationId xmlns:a16="http://schemas.microsoft.com/office/drawing/2014/main" id="{AC85657D-0D78-EB10-B571-06EAE4D653DB}"/>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sp>
        <p:nvSpPr>
          <p:cNvPr id="2" name="Título 1">
            <a:extLst>
              <a:ext uri="{FF2B5EF4-FFF2-40B4-BE49-F238E27FC236}">
                <a16:creationId xmlns:a16="http://schemas.microsoft.com/office/drawing/2014/main" id="{E054C91C-6D4B-E55D-ACEF-A2A0B2C0E877}"/>
              </a:ext>
            </a:extLst>
          </p:cNvPr>
          <p:cNvSpPr>
            <a:spLocks noGrp="1"/>
          </p:cNvSpPr>
          <p:nvPr>
            <p:ph type="title"/>
          </p:nvPr>
        </p:nvSpPr>
        <p:spPr>
          <a:xfrm>
            <a:off x="1111927" y="811567"/>
            <a:ext cx="7938285" cy="609398"/>
          </a:xfrm>
        </p:spPr>
        <p:txBody>
          <a:bodyPr/>
          <a:lstStyle/>
          <a:p>
            <a:r>
              <a:rPr lang="es-ES" sz="3200" b="1" dirty="0">
                <a:solidFill>
                  <a:srgbClr val="3FA7A7"/>
                </a:solidFill>
                <a:latin typeface="Source Sans Pro"/>
                <a:ea typeface="Source Sans Pro"/>
                <a:cs typeface="Open Sans"/>
              </a:rPr>
              <a:t>Guía</a:t>
            </a:r>
            <a:r>
              <a:rPr lang="es-ES" dirty="0"/>
              <a:t> </a:t>
            </a:r>
            <a:r>
              <a:rPr lang="es-ES" sz="3200" b="1" dirty="0">
                <a:solidFill>
                  <a:srgbClr val="3FA7A7"/>
                </a:solidFill>
                <a:latin typeface="Source Sans Pro"/>
                <a:ea typeface="Source Sans Pro"/>
                <a:cs typeface="Open Sans"/>
              </a:rPr>
              <a:t>Resumen – Participación de Usuario</a:t>
            </a:r>
            <a:endParaRPr lang="es-PE" dirty="0"/>
          </a:p>
        </p:txBody>
      </p:sp>
      <p:pic>
        <p:nvPicPr>
          <p:cNvPr id="4" name="Imagen 3" descr="Imagen que contiene Logotipo&#10;&#10;Descripción generada automáticamente">
            <a:extLst>
              <a:ext uri="{FF2B5EF4-FFF2-40B4-BE49-F238E27FC236}">
                <a16:creationId xmlns:a16="http://schemas.microsoft.com/office/drawing/2014/main" id="{2D647C43-5144-4A88-88F7-BB396A7CA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5" name="Imagen 4" descr="Logotipo&#10;&#10;Descripción generada automáticamente">
            <a:extLst>
              <a:ext uri="{FF2B5EF4-FFF2-40B4-BE49-F238E27FC236}">
                <a16:creationId xmlns:a16="http://schemas.microsoft.com/office/drawing/2014/main" id="{C5BFD603-B5D6-12F2-E79D-5825C2858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6" name="TextBox 37">
            <a:extLst>
              <a:ext uri="{FF2B5EF4-FFF2-40B4-BE49-F238E27FC236}">
                <a16:creationId xmlns:a16="http://schemas.microsoft.com/office/drawing/2014/main" id="{3757A4A5-5D3B-435B-5DE0-94EF32966ACD}"/>
              </a:ext>
            </a:extLst>
          </p:cNvPr>
          <p:cNvSpPr txBox="1"/>
          <p:nvPr/>
        </p:nvSpPr>
        <p:spPr>
          <a:xfrm>
            <a:off x="34812" y="3199699"/>
            <a:ext cx="1059907" cy="246221"/>
          </a:xfrm>
          <a:prstGeom prst="rect">
            <a:avLst/>
          </a:prstGeom>
          <a:noFill/>
        </p:spPr>
        <p:txBody>
          <a:bodyPr wrap="non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sp>
        <p:nvSpPr>
          <p:cNvPr id="7" name="Subtitle 2">
            <a:extLst>
              <a:ext uri="{FF2B5EF4-FFF2-40B4-BE49-F238E27FC236}">
                <a16:creationId xmlns:a16="http://schemas.microsoft.com/office/drawing/2014/main" id="{9BDD6537-2DE5-984A-ABCC-8024B5861F51}"/>
              </a:ext>
            </a:extLst>
          </p:cNvPr>
          <p:cNvSpPr txBox="1">
            <a:spLocks/>
          </p:cNvSpPr>
          <p:nvPr/>
        </p:nvSpPr>
        <p:spPr>
          <a:xfrm>
            <a:off x="12483" y="3421567"/>
            <a:ext cx="1156405" cy="451709"/>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Presenta el valor de negocio de la solución</a:t>
            </a:r>
          </a:p>
        </p:txBody>
      </p:sp>
      <p:pic>
        <p:nvPicPr>
          <p:cNvPr id="8" name="Imagen 7">
            <a:extLst>
              <a:ext uri="{FF2B5EF4-FFF2-40B4-BE49-F238E27FC236}">
                <a16:creationId xmlns:a16="http://schemas.microsoft.com/office/drawing/2014/main" id="{74B50FB3-39AC-9FA6-316C-ECE3B7594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72" y="2709034"/>
            <a:ext cx="382321" cy="382321"/>
          </a:xfrm>
          <a:prstGeom prst="rect">
            <a:avLst/>
          </a:prstGeom>
        </p:spPr>
      </p:pic>
      <p:grpSp>
        <p:nvGrpSpPr>
          <p:cNvPr id="9" name="Group 68">
            <a:extLst>
              <a:ext uri="{FF2B5EF4-FFF2-40B4-BE49-F238E27FC236}">
                <a16:creationId xmlns:a16="http://schemas.microsoft.com/office/drawing/2014/main" id="{1F689286-D18F-3EDD-B917-C5F27C853A08}"/>
              </a:ext>
            </a:extLst>
          </p:cNvPr>
          <p:cNvGrpSpPr/>
          <p:nvPr/>
        </p:nvGrpSpPr>
        <p:grpSpPr>
          <a:xfrm>
            <a:off x="500681" y="1753906"/>
            <a:ext cx="1156404" cy="987814"/>
            <a:chOff x="3642400" y="2375071"/>
            <a:chExt cx="1852228" cy="1852228"/>
          </a:xfrm>
        </p:grpSpPr>
        <p:sp>
          <p:nvSpPr>
            <p:cNvPr id="10" name="Oval 4">
              <a:extLst>
                <a:ext uri="{FF2B5EF4-FFF2-40B4-BE49-F238E27FC236}">
                  <a16:creationId xmlns:a16="http://schemas.microsoft.com/office/drawing/2014/main" id="{54AFA0B4-7A27-3403-B356-984E88C66EAC}"/>
                </a:ext>
              </a:extLst>
            </p:cNvPr>
            <p:cNvSpPr/>
            <p:nvPr/>
          </p:nvSpPr>
          <p:spPr>
            <a:xfrm>
              <a:off x="3642400" y="2375071"/>
              <a:ext cx="1852228" cy="1852228"/>
            </a:xfrm>
            <a:prstGeom prst="ellipse">
              <a:avLst/>
            </a:prstGeom>
            <a:gradFill>
              <a:gsLst>
                <a:gs pos="0">
                  <a:srgbClr val="E9693B"/>
                </a:gs>
                <a:gs pos="100000">
                  <a:schemeClr val="bg1"/>
                </a:gs>
                <a:gs pos="53000">
                  <a:srgbClr val="E9693B"/>
                </a:gs>
              </a:gsLst>
              <a:lin ang="5400000" scaled="1"/>
            </a:gra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11" name="Oval 59">
              <a:extLst>
                <a:ext uri="{FF2B5EF4-FFF2-40B4-BE49-F238E27FC236}">
                  <a16:creationId xmlns:a16="http://schemas.microsoft.com/office/drawing/2014/main" id="{A191E558-CF5E-533F-BF47-F2A34B097CB3}"/>
                </a:ext>
              </a:extLst>
            </p:cNvPr>
            <p:cNvSpPr/>
            <p:nvPr/>
          </p:nvSpPr>
          <p:spPr>
            <a:xfrm>
              <a:off x="3754346" y="2490194"/>
              <a:ext cx="1615953" cy="1615953"/>
            </a:xfrm>
            <a:prstGeom prst="ellipse">
              <a:avLst/>
            </a:prstGeom>
            <a:solidFill>
              <a:schemeClr val="bg1"/>
            </a:soli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12" name="TextBox 45">
            <a:extLst>
              <a:ext uri="{FF2B5EF4-FFF2-40B4-BE49-F238E27FC236}">
                <a16:creationId xmlns:a16="http://schemas.microsoft.com/office/drawing/2014/main" id="{6BDC6B8B-A82E-2DF2-1357-3A4EFFCD795E}"/>
              </a:ext>
            </a:extLst>
          </p:cNvPr>
          <p:cNvSpPr txBox="1"/>
          <p:nvPr/>
        </p:nvSpPr>
        <p:spPr>
          <a:xfrm>
            <a:off x="495687" y="1988881"/>
            <a:ext cx="1134418" cy="507831"/>
          </a:xfrm>
          <a:prstGeom prst="rect">
            <a:avLst/>
          </a:prstGeom>
          <a:noFill/>
        </p:spPr>
        <p:txBody>
          <a:bodyPr wrap="square" lIns="91440" tIns="45720" rIns="91440" bIns="45720" rtlCol="0" anchor="ctr" anchorCtr="0">
            <a:spAutoFit/>
          </a:bodyPr>
          <a:lstStyle/>
          <a:p>
            <a:pPr algn="ctr"/>
            <a:r>
              <a:rPr lang="es-PE" sz="900" b="1">
                <a:solidFill>
                  <a:schemeClr val="tx1">
                    <a:lumMod val="75000"/>
                    <a:lumOff val="25000"/>
                  </a:schemeClr>
                </a:solidFill>
                <a:latin typeface="Fira Sans"/>
                <a:ea typeface="League Spartan" charset="0"/>
                <a:cs typeface="Poppins"/>
              </a:rPr>
              <a:t>Atención de</a:t>
            </a:r>
            <a:r>
              <a:rPr lang="es-PE" sz="900" b="1" noProof="0">
                <a:solidFill>
                  <a:schemeClr val="tx1">
                    <a:lumMod val="75000"/>
                    <a:lumOff val="25000"/>
                  </a:schemeClr>
                </a:solidFill>
                <a:latin typeface="Fira Sans"/>
                <a:ea typeface="League Spartan" charset="0"/>
                <a:cs typeface="Poppins"/>
              </a:rPr>
              <a:t> </a:t>
            </a:r>
            <a:r>
              <a:rPr lang="es-PE" sz="900" b="1">
                <a:solidFill>
                  <a:schemeClr val="tx1">
                    <a:lumMod val="75000"/>
                    <a:lumOff val="25000"/>
                  </a:schemeClr>
                </a:solidFill>
                <a:latin typeface="Fira Sans"/>
                <a:ea typeface="League Spartan" charset="0"/>
                <a:cs typeface="Poppins"/>
              </a:rPr>
              <a:t>un</a:t>
            </a:r>
            <a:r>
              <a:rPr lang="es-PE" sz="900" b="1" noProof="0">
                <a:solidFill>
                  <a:schemeClr val="tx1">
                    <a:lumMod val="75000"/>
                    <a:lumOff val="25000"/>
                  </a:schemeClr>
                </a:solidFill>
                <a:latin typeface="Fira Sans"/>
                <a:ea typeface="League Spartan" charset="0"/>
                <a:cs typeface="Poppins"/>
              </a:rPr>
              <a:t> </a:t>
            </a:r>
            <a:r>
              <a:rPr lang="es-PE" sz="900" b="1" err="1">
                <a:solidFill>
                  <a:schemeClr val="tx1">
                    <a:lumMod val="75000"/>
                    <a:lumOff val="25000"/>
                  </a:schemeClr>
                </a:solidFill>
                <a:latin typeface="Fira Sans"/>
                <a:ea typeface="League Spartan" charset="0"/>
                <a:cs typeface="Poppins"/>
              </a:rPr>
              <a:t>Pyto</a:t>
            </a:r>
            <a:r>
              <a:rPr lang="es-PE" sz="900" b="1" noProof="0">
                <a:solidFill>
                  <a:schemeClr val="tx1">
                    <a:lumMod val="75000"/>
                    <a:lumOff val="25000"/>
                  </a:schemeClr>
                </a:solidFill>
                <a:latin typeface="Fira Sans"/>
                <a:ea typeface="League Spartan" charset="0"/>
                <a:cs typeface="Poppins"/>
              </a:rPr>
              <a:t> </a:t>
            </a:r>
            <a:r>
              <a:rPr lang="es-PE" sz="900" b="1">
                <a:solidFill>
                  <a:schemeClr val="tx1">
                    <a:lumMod val="75000"/>
                    <a:lumOff val="25000"/>
                  </a:schemeClr>
                </a:solidFill>
                <a:latin typeface="Fira Sans"/>
                <a:ea typeface="League Spartan" charset="0"/>
                <a:cs typeface="Poppins"/>
              </a:rPr>
              <a:t>o Piloto</a:t>
            </a:r>
            <a:r>
              <a:rPr lang="es-PE" sz="900" b="1" noProof="0">
                <a:solidFill>
                  <a:schemeClr val="tx1">
                    <a:lumMod val="75000"/>
                    <a:lumOff val="25000"/>
                  </a:schemeClr>
                </a:solidFill>
                <a:latin typeface="Fira Sans"/>
                <a:ea typeface="League Spartan" charset="0"/>
                <a:cs typeface="Poppins"/>
              </a:rPr>
              <a:t> (</a:t>
            </a:r>
            <a:r>
              <a:rPr lang="es-PE" sz="900" b="1" noProof="0" err="1">
                <a:solidFill>
                  <a:schemeClr val="tx1">
                    <a:lumMod val="75000"/>
                    <a:lumOff val="25000"/>
                  </a:schemeClr>
                </a:solidFill>
                <a:latin typeface="Fira Sans"/>
                <a:ea typeface="League Spartan" charset="0"/>
                <a:cs typeface="Poppins"/>
              </a:rPr>
              <a:t>asessments</a:t>
            </a:r>
            <a:r>
              <a:rPr lang="es-PE" sz="900" b="1" noProof="0">
                <a:solidFill>
                  <a:schemeClr val="tx1">
                    <a:lumMod val="75000"/>
                    <a:lumOff val="25000"/>
                  </a:schemeClr>
                </a:solidFill>
                <a:latin typeface="Fira Sans"/>
                <a:ea typeface="League Spartan" charset="0"/>
                <a:cs typeface="Poppins"/>
              </a:rPr>
              <a:t>) </a:t>
            </a:r>
          </a:p>
        </p:txBody>
      </p:sp>
      <p:sp>
        <p:nvSpPr>
          <p:cNvPr id="14" name="TextBox 37">
            <a:extLst>
              <a:ext uri="{FF2B5EF4-FFF2-40B4-BE49-F238E27FC236}">
                <a16:creationId xmlns:a16="http://schemas.microsoft.com/office/drawing/2014/main" id="{C4F3F3FF-12F0-BFFE-427B-10E3D6A5CB6F}"/>
              </a:ext>
            </a:extLst>
          </p:cNvPr>
          <p:cNvSpPr txBox="1"/>
          <p:nvPr/>
        </p:nvSpPr>
        <p:spPr>
          <a:xfrm>
            <a:off x="3297822" y="3193315"/>
            <a:ext cx="1244654" cy="246221"/>
          </a:xfrm>
          <a:prstGeom prst="rect">
            <a:avLst/>
          </a:prstGeom>
          <a:noFill/>
        </p:spPr>
        <p:txBody>
          <a:bodyPr wrap="squar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sp>
        <p:nvSpPr>
          <p:cNvPr id="15" name="Subtitle 2">
            <a:extLst>
              <a:ext uri="{FF2B5EF4-FFF2-40B4-BE49-F238E27FC236}">
                <a16:creationId xmlns:a16="http://schemas.microsoft.com/office/drawing/2014/main" id="{ED04ABC7-8FF8-5A6F-9E34-6C814F172C6D}"/>
              </a:ext>
            </a:extLst>
          </p:cNvPr>
          <p:cNvSpPr txBox="1">
            <a:spLocks/>
          </p:cNvSpPr>
          <p:nvPr/>
        </p:nvSpPr>
        <p:spPr>
          <a:xfrm>
            <a:off x="3534360" y="3441264"/>
            <a:ext cx="814373" cy="328598"/>
          </a:xfrm>
          <a:prstGeom prst="rect">
            <a:avLst/>
          </a:prstGeom>
        </p:spPr>
        <p:txBody>
          <a:bodyPr vert="horz" wrap="square" lIns="81580" tIns="40790" rIns="81580" bIns="4079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dirty="0">
                <a:solidFill>
                  <a:schemeClr val="tx1"/>
                </a:solidFill>
                <a:latin typeface="Fira Sans Light"/>
                <a:ea typeface="Open Sans Light"/>
              </a:rPr>
              <a:t>Acepta el presupuesto</a:t>
            </a:r>
          </a:p>
        </p:txBody>
      </p:sp>
      <p:pic>
        <p:nvPicPr>
          <p:cNvPr id="17" name="Imagen 16">
            <a:extLst>
              <a:ext uri="{FF2B5EF4-FFF2-40B4-BE49-F238E27FC236}">
                <a16:creationId xmlns:a16="http://schemas.microsoft.com/office/drawing/2014/main" id="{CF91571C-22C9-615B-6146-1894F7D98E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189" y="2530153"/>
            <a:ext cx="226987" cy="226987"/>
          </a:xfrm>
          <a:prstGeom prst="rect">
            <a:avLst/>
          </a:prstGeom>
        </p:spPr>
      </p:pic>
      <p:sp>
        <p:nvSpPr>
          <p:cNvPr id="18" name="TextBox 37">
            <a:extLst>
              <a:ext uri="{FF2B5EF4-FFF2-40B4-BE49-F238E27FC236}">
                <a16:creationId xmlns:a16="http://schemas.microsoft.com/office/drawing/2014/main" id="{86D3A42C-42C2-DD1D-B638-CE848CBCFBAF}"/>
              </a:ext>
            </a:extLst>
          </p:cNvPr>
          <p:cNvSpPr txBox="1"/>
          <p:nvPr/>
        </p:nvSpPr>
        <p:spPr>
          <a:xfrm>
            <a:off x="8031818" y="3146283"/>
            <a:ext cx="1244654" cy="246221"/>
          </a:xfrm>
          <a:prstGeom prst="rect">
            <a:avLst/>
          </a:prstGeom>
          <a:noFill/>
        </p:spPr>
        <p:txBody>
          <a:bodyPr wrap="squar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sp>
        <p:nvSpPr>
          <p:cNvPr id="19" name="Subtitle 2">
            <a:extLst>
              <a:ext uri="{FF2B5EF4-FFF2-40B4-BE49-F238E27FC236}">
                <a16:creationId xmlns:a16="http://schemas.microsoft.com/office/drawing/2014/main" id="{A1D871E2-B7CD-A0CF-F5E8-16590A0E851E}"/>
              </a:ext>
            </a:extLst>
          </p:cNvPr>
          <p:cNvSpPr txBox="1">
            <a:spLocks/>
          </p:cNvSpPr>
          <p:nvPr/>
        </p:nvSpPr>
        <p:spPr>
          <a:xfrm>
            <a:off x="8166045" y="3386853"/>
            <a:ext cx="1041565" cy="451709"/>
          </a:xfrm>
          <a:prstGeom prst="rect">
            <a:avLst/>
          </a:prstGeom>
        </p:spPr>
        <p:txBody>
          <a:bodyPr vert="horz" wrap="square" lIns="81580" tIns="40790" rIns="81580" bIns="4079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dirty="0">
                <a:solidFill>
                  <a:schemeClr val="tx1"/>
                </a:solidFill>
                <a:latin typeface="Fira Sans Light"/>
                <a:ea typeface="Open Sans Light"/>
              </a:rPr>
              <a:t>Aprueba Matriz de accesos en Unity </a:t>
            </a:r>
            <a:r>
              <a:rPr lang="es-PE" sz="800" dirty="0" err="1">
                <a:solidFill>
                  <a:schemeClr val="tx1"/>
                </a:solidFill>
                <a:latin typeface="Fira Sans Light"/>
                <a:ea typeface="Open Sans Light"/>
              </a:rPr>
              <a:t>Catalog</a:t>
            </a:r>
            <a:endParaRPr lang="es-ES" dirty="0">
              <a:solidFill>
                <a:schemeClr val="tx1"/>
              </a:solidFill>
            </a:endParaRPr>
          </a:p>
        </p:txBody>
      </p:sp>
      <p:sp>
        <p:nvSpPr>
          <p:cNvPr id="22" name="TextBox 37">
            <a:extLst>
              <a:ext uri="{FF2B5EF4-FFF2-40B4-BE49-F238E27FC236}">
                <a16:creationId xmlns:a16="http://schemas.microsoft.com/office/drawing/2014/main" id="{B50B96B2-0810-B9BC-F4BF-425C5F122F5C}"/>
              </a:ext>
            </a:extLst>
          </p:cNvPr>
          <p:cNvSpPr txBox="1"/>
          <p:nvPr/>
        </p:nvSpPr>
        <p:spPr>
          <a:xfrm>
            <a:off x="9892098" y="3322810"/>
            <a:ext cx="1396333" cy="246221"/>
          </a:xfrm>
          <a:prstGeom prst="rect">
            <a:avLst/>
          </a:prstGeom>
          <a:noFill/>
        </p:spPr>
        <p:txBody>
          <a:bodyPr wrap="squar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sp>
        <p:nvSpPr>
          <p:cNvPr id="23" name="Subtitle 2">
            <a:extLst>
              <a:ext uri="{FF2B5EF4-FFF2-40B4-BE49-F238E27FC236}">
                <a16:creationId xmlns:a16="http://schemas.microsoft.com/office/drawing/2014/main" id="{561BC3E3-3B5F-478D-131A-48F37E9E36B8}"/>
              </a:ext>
            </a:extLst>
          </p:cNvPr>
          <p:cNvSpPr txBox="1">
            <a:spLocks/>
          </p:cNvSpPr>
          <p:nvPr/>
        </p:nvSpPr>
        <p:spPr>
          <a:xfrm>
            <a:off x="10078869" y="3510912"/>
            <a:ext cx="930138" cy="205487"/>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Convoca </a:t>
            </a:r>
            <a:r>
              <a:rPr lang="es-PE" sz="800" noProof="0" dirty="0" err="1">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Kick</a:t>
            </a: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-Off</a:t>
            </a:r>
          </a:p>
        </p:txBody>
      </p:sp>
      <p:sp>
        <p:nvSpPr>
          <p:cNvPr id="26" name="TextBox 37">
            <a:extLst>
              <a:ext uri="{FF2B5EF4-FFF2-40B4-BE49-F238E27FC236}">
                <a16:creationId xmlns:a16="http://schemas.microsoft.com/office/drawing/2014/main" id="{81E7D28C-79CE-6979-5EE6-A09042918644}"/>
              </a:ext>
            </a:extLst>
          </p:cNvPr>
          <p:cNvSpPr txBox="1"/>
          <p:nvPr/>
        </p:nvSpPr>
        <p:spPr>
          <a:xfrm>
            <a:off x="6979080" y="3138763"/>
            <a:ext cx="1156403" cy="246221"/>
          </a:xfrm>
          <a:prstGeom prst="rect">
            <a:avLst/>
          </a:prstGeom>
          <a:noFill/>
        </p:spPr>
        <p:txBody>
          <a:bodyPr wrap="squar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sp>
        <p:nvSpPr>
          <p:cNvPr id="27" name="Subtitle 2">
            <a:extLst>
              <a:ext uri="{FF2B5EF4-FFF2-40B4-BE49-F238E27FC236}">
                <a16:creationId xmlns:a16="http://schemas.microsoft.com/office/drawing/2014/main" id="{3A20A429-C2BA-3AF0-D6A7-CA311A4FDFEE}"/>
              </a:ext>
            </a:extLst>
          </p:cNvPr>
          <p:cNvSpPr txBox="1">
            <a:spLocks/>
          </p:cNvSpPr>
          <p:nvPr/>
        </p:nvSpPr>
        <p:spPr>
          <a:xfrm>
            <a:off x="7043028" y="3362362"/>
            <a:ext cx="1134418" cy="697930"/>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Aprueba Documento de Especificación </a:t>
            </a:r>
            <a:r>
              <a:rPr lang="es-PE" sz="80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de Requerimientos (Diccionario de Datos y reglas de Calidad)</a:t>
            </a:r>
            <a:endPar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endParaRPr>
          </a:p>
        </p:txBody>
      </p:sp>
      <p:sp>
        <p:nvSpPr>
          <p:cNvPr id="33" name="TextBox 37">
            <a:extLst>
              <a:ext uri="{FF2B5EF4-FFF2-40B4-BE49-F238E27FC236}">
                <a16:creationId xmlns:a16="http://schemas.microsoft.com/office/drawing/2014/main" id="{8CA17312-DB9E-B376-3237-41441E0413FF}"/>
              </a:ext>
            </a:extLst>
          </p:cNvPr>
          <p:cNvSpPr txBox="1"/>
          <p:nvPr/>
        </p:nvSpPr>
        <p:spPr>
          <a:xfrm>
            <a:off x="4387931" y="4985428"/>
            <a:ext cx="1308141" cy="246221"/>
          </a:xfrm>
          <a:prstGeom prst="rect">
            <a:avLst/>
          </a:prstGeom>
          <a:noFill/>
        </p:spPr>
        <p:txBody>
          <a:bodyPr wrap="square" rtlCol="0" anchor="ctr" anchorCtr="0">
            <a:spAutoFit/>
          </a:bodyPr>
          <a:lstStyle/>
          <a:p>
            <a:pPr algn="ctr"/>
            <a:r>
              <a:rPr lang="es-PE" sz="1000" b="1" noProof="0" dirty="0">
                <a:solidFill>
                  <a:schemeClr val="tx2"/>
                </a:solidFill>
                <a:latin typeface="Fira Sans" panose="020B0503050000020004" pitchFamily="34" charset="0"/>
                <a:ea typeface="League Spartan" charset="0"/>
                <a:cs typeface="Poppins" pitchFamily="2" charset="77"/>
              </a:rPr>
              <a:t>P</a:t>
            </a:r>
            <a:r>
              <a:rPr lang="es-PE" sz="1000" b="1" dirty="0" err="1">
                <a:solidFill>
                  <a:schemeClr val="tx2"/>
                </a:solidFill>
                <a:latin typeface="Fira Sans" panose="020B0503050000020004" pitchFamily="34" charset="0"/>
                <a:ea typeface="League Spartan" charset="0"/>
                <a:cs typeface="Poppins" pitchFamily="2" charset="77"/>
              </a:rPr>
              <a:t>roduct</a:t>
            </a:r>
            <a:r>
              <a:rPr lang="es-PE" sz="1000" b="1" dirty="0">
                <a:solidFill>
                  <a:schemeClr val="tx2"/>
                </a:solidFill>
                <a:latin typeface="Fira Sans" panose="020B0503050000020004" pitchFamily="34" charset="0"/>
                <a:ea typeface="League Spartan" charset="0"/>
                <a:cs typeface="Poppins" pitchFamily="2" charset="77"/>
              </a:rPr>
              <a:t> </a:t>
            </a:r>
            <a:r>
              <a:rPr lang="es-PE" sz="1000" b="1" dirty="0" err="1">
                <a:solidFill>
                  <a:schemeClr val="tx2"/>
                </a:solidFill>
                <a:latin typeface="Fira Sans" panose="020B0503050000020004" pitchFamily="34" charset="0"/>
                <a:ea typeface="League Spartan" charset="0"/>
                <a:cs typeface="Poppins" pitchFamily="2" charset="77"/>
              </a:rPr>
              <a:t>Owner</a:t>
            </a:r>
            <a:endParaRPr lang="es-PE" sz="1000" b="1" dirty="0">
              <a:solidFill>
                <a:schemeClr val="tx2"/>
              </a:solidFill>
              <a:latin typeface="Fira Sans" panose="020B0503050000020004" pitchFamily="34" charset="0"/>
              <a:cs typeface="Poppins" pitchFamily="2" charset="77"/>
            </a:endParaRPr>
          </a:p>
        </p:txBody>
      </p:sp>
      <p:sp>
        <p:nvSpPr>
          <p:cNvPr id="34" name="Subtitle 2">
            <a:extLst>
              <a:ext uri="{FF2B5EF4-FFF2-40B4-BE49-F238E27FC236}">
                <a16:creationId xmlns:a16="http://schemas.microsoft.com/office/drawing/2014/main" id="{256204B2-DDB1-0CFB-E244-D060B44EB9DF}"/>
              </a:ext>
            </a:extLst>
          </p:cNvPr>
          <p:cNvSpPr txBox="1">
            <a:spLocks/>
          </p:cNvSpPr>
          <p:nvPr/>
        </p:nvSpPr>
        <p:spPr>
          <a:xfrm>
            <a:off x="4644613" y="5231741"/>
            <a:ext cx="805298" cy="574819"/>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Conformidad pruebas para Pase a Producción</a:t>
            </a:r>
          </a:p>
        </p:txBody>
      </p:sp>
      <p:grpSp>
        <p:nvGrpSpPr>
          <p:cNvPr id="42" name="Group 68">
            <a:extLst>
              <a:ext uri="{FF2B5EF4-FFF2-40B4-BE49-F238E27FC236}">
                <a16:creationId xmlns:a16="http://schemas.microsoft.com/office/drawing/2014/main" id="{F73D5444-7C4A-9E55-5AB3-7FF4023CAB65}"/>
              </a:ext>
            </a:extLst>
          </p:cNvPr>
          <p:cNvGrpSpPr/>
          <p:nvPr/>
        </p:nvGrpSpPr>
        <p:grpSpPr>
          <a:xfrm>
            <a:off x="6903312" y="4196493"/>
            <a:ext cx="1065463" cy="987814"/>
            <a:chOff x="3642400" y="2375071"/>
            <a:chExt cx="1852228" cy="1852228"/>
          </a:xfrm>
        </p:grpSpPr>
        <p:sp>
          <p:nvSpPr>
            <p:cNvPr id="43" name="Oval 4">
              <a:extLst>
                <a:ext uri="{FF2B5EF4-FFF2-40B4-BE49-F238E27FC236}">
                  <a16:creationId xmlns:a16="http://schemas.microsoft.com/office/drawing/2014/main" id="{E52F1DFF-1EE7-3BC0-AE81-059DC410843C}"/>
                </a:ext>
              </a:extLst>
            </p:cNvPr>
            <p:cNvSpPr/>
            <p:nvPr/>
          </p:nvSpPr>
          <p:spPr>
            <a:xfrm>
              <a:off x="3642400" y="2375071"/>
              <a:ext cx="1852228" cy="1852228"/>
            </a:xfrm>
            <a:prstGeom prst="ellipse">
              <a:avLst/>
            </a:prstGeom>
            <a:gradFill>
              <a:gsLst>
                <a:gs pos="0">
                  <a:schemeClr val="bg1"/>
                </a:gs>
                <a:gs pos="100000">
                  <a:srgbClr val="E9693B"/>
                </a:gs>
                <a:gs pos="53000">
                  <a:srgbClr val="E9693B"/>
                </a:gs>
              </a:gsLst>
              <a:lin ang="5400000" scaled="1"/>
            </a:gra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44" name="Oval 59">
              <a:extLst>
                <a:ext uri="{FF2B5EF4-FFF2-40B4-BE49-F238E27FC236}">
                  <a16:creationId xmlns:a16="http://schemas.microsoft.com/office/drawing/2014/main" id="{9D7E379B-23DE-AA60-33CE-722CE7557A7F}"/>
                </a:ext>
              </a:extLst>
            </p:cNvPr>
            <p:cNvSpPr/>
            <p:nvPr/>
          </p:nvSpPr>
          <p:spPr>
            <a:xfrm>
              <a:off x="3754346" y="2490193"/>
              <a:ext cx="1615953" cy="1615953"/>
            </a:xfrm>
            <a:prstGeom prst="ellipse">
              <a:avLst/>
            </a:prstGeom>
            <a:solidFill>
              <a:schemeClr val="bg1"/>
            </a:soli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45" name="TextBox 45">
            <a:extLst>
              <a:ext uri="{FF2B5EF4-FFF2-40B4-BE49-F238E27FC236}">
                <a16:creationId xmlns:a16="http://schemas.microsoft.com/office/drawing/2014/main" id="{F3C3FE33-2F76-A77B-A86F-054ADE6E37F3}"/>
              </a:ext>
            </a:extLst>
          </p:cNvPr>
          <p:cNvSpPr txBox="1"/>
          <p:nvPr/>
        </p:nvSpPr>
        <p:spPr>
          <a:xfrm>
            <a:off x="6971187" y="4513147"/>
            <a:ext cx="922976" cy="369332"/>
          </a:xfrm>
          <a:prstGeom prst="rect">
            <a:avLst/>
          </a:prstGeom>
          <a:noFill/>
        </p:spPr>
        <p:txBody>
          <a:bodyPr wrap="square" rtlCol="0" anchor="ctr" anchorCtr="0">
            <a:spAutoFit/>
          </a:bodyPr>
          <a:lstStyle/>
          <a:p>
            <a:pPr algn="ctr"/>
            <a:r>
              <a:rPr lang="es-PE" sz="900" b="1" noProof="0" dirty="0">
                <a:solidFill>
                  <a:schemeClr val="tx1">
                    <a:lumMod val="75000"/>
                    <a:lumOff val="25000"/>
                  </a:schemeClr>
                </a:solidFill>
                <a:latin typeface="Fira Sans" panose="020B0503050000020004" pitchFamily="34" charset="0"/>
                <a:ea typeface="League Spartan" charset="0"/>
                <a:cs typeface="Poppins" pitchFamily="2" charset="77"/>
              </a:rPr>
              <a:t>Inicio de Pase a Producción</a:t>
            </a:r>
          </a:p>
        </p:txBody>
      </p:sp>
      <p:sp>
        <p:nvSpPr>
          <p:cNvPr id="53" name="Rectángulo 52">
            <a:extLst>
              <a:ext uri="{FF2B5EF4-FFF2-40B4-BE49-F238E27FC236}">
                <a16:creationId xmlns:a16="http://schemas.microsoft.com/office/drawing/2014/main" id="{DA6BC75E-A3B3-122C-07EB-D955D2B5603C}"/>
              </a:ext>
            </a:extLst>
          </p:cNvPr>
          <p:cNvSpPr/>
          <p:nvPr/>
        </p:nvSpPr>
        <p:spPr>
          <a:xfrm>
            <a:off x="1267507" y="6055621"/>
            <a:ext cx="8936909" cy="735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9" name="Grupo 58">
            <a:extLst>
              <a:ext uri="{FF2B5EF4-FFF2-40B4-BE49-F238E27FC236}">
                <a16:creationId xmlns:a16="http://schemas.microsoft.com/office/drawing/2014/main" id="{832E9438-47C4-3E1E-4B2F-408C53405280}"/>
              </a:ext>
            </a:extLst>
          </p:cNvPr>
          <p:cNvGrpSpPr/>
          <p:nvPr/>
        </p:nvGrpSpPr>
        <p:grpSpPr>
          <a:xfrm>
            <a:off x="3674336" y="2672001"/>
            <a:ext cx="490884" cy="492443"/>
            <a:chOff x="4338875" y="1422627"/>
            <a:chExt cx="1156404" cy="987814"/>
          </a:xfrm>
        </p:grpSpPr>
        <p:grpSp>
          <p:nvGrpSpPr>
            <p:cNvPr id="60" name="Group 67">
              <a:extLst>
                <a:ext uri="{FF2B5EF4-FFF2-40B4-BE49-F238E27FC236}">
                  <a16:creationId xmlns:a16="http://schemas.microsoft.com/office/drawing/2014/main" id="{BE5C7DC4-A609-4FFE-008B-BFB3CAD68034}"/>
                </a:ext>
              </a:extLst>
            </p:cNvPr>
            <p:cNvGrpSpPr/>
            <p:nvPr/>
          </p:nvGrpSpPr>
          <p:grpSpPr>
            <a:xfrm>
              <a:off x="4338875" y="1422627"/>
              <a:ext cx="1156404" cy="987814"/>
              <a:chOff x="10148408" y="2375071"/>
              <a:chExt cx="1852228" cy="1852228"/>
            </a:xfrm>
          </p:grpSpPr>
          <p:sp>
            <p:nvSpPr>
              <p:cNvPr id="62" name="Oval 7">
                <a:extLst>
                  <a:ext uri="{FF2B5EF4-FFF2-40B4-BE49-F238E27FC236}">
                    <a16:creationId xmlns:a16="http://schemas.microsoft.com/office/drawing/2014/main" id="{61026F63-C638-71C4-063A-673CFCF7F515}"/>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63" name="Oval 61">
                <a:extLst>
                  <a:ext uri="{FF2B5EF4-FFF2-40B4-BE49-F238E27FC236}">
                    <a16:creationId xmlns:a16="http://schemas.microsoft.com/office/drawing/2014/main" id="{700C8CA1-F532-FC66-3C29-50E9E5B5CD8F}"/>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61" name="Freeform 18">
              <a:extLst>
                <a:ext uri="{FF2B5EF4-FFF2-40B4-BE49-F238E27FC236}">
                  <a16:creationId xmlns:a16="http://schemas.microsoft.com/office/drawing/2014/main" id="{E693F361-A759-15D0-6F74-E0ECBF22CE30}"/>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sp>
        <p:nvSpPr>
          <p:cNvPr id="52" name="Rectángulo 51">
            <a:extLst>
              <a:ext uri="{FF2B5EF4-FFF2-40B4-BE49-F238E27FC236}">
                <a16:creationId xmlns:a16="http://schemas.microsoft.com/office/drawing/2014/main" id="{08ADF1D5-F965-1ECC-2CF2-9B375B855C18}"/>
              </a:ext>
            </a:extLst>
          </p:cNvPr>
          <p:cNvSpPr/>
          <p:nvPr/>
        </p:nvSpPr>
        <p:spPr>
          <a:xfrm>
            <a:off x="40203" y="4926266"/>
            <a:ext cx="4054221" cy="18141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4" name="Imagen 63">
            <a:extLst>
              <a:ext uri="{FF2B5EF4-FFF2-40B4-BE49-F238E27FC236}">
                <a16:creationId xmlns:a16="http://schemas.microsoft.com/office/drawing/2014/main" id="{7D9A2939-6F8D-2E31-4C70-85F89948F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043" y="2720781"/>
            <a:ext cx="382321" cy="382321"/>
          </a:xfrm>
          <a:prstGeom prst="rect">
            <a:avLst/>
          </a:prstGeom>
        </p:spPr>
      </p:pic>
      <p:pic>
        <p:nvPicPr>
          <p:cNvPr id="65" name="Imagen 64">
            <a:extLst>
              <a:ext uri="{FF2B5EF4-FFF2-40B4-BE49-F238E27FC236}">
                <a16:creationId xmlns:a16="http://schemas.microsoft.com/office/drawing/2014/main" id="{91762C68-9658-C627-FC22-A18E7ED566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2422" y="2476480"/>
            <a:ext cx="226987" cy="226987"/>
          </a:xfrm>
          <a:prstGeom prst="rect">
            <a:avLst/>
          </a:prstGeom>
        </p:spPr>
      </p:pic>
      <p:grpSp>
        <p:nvGrpSpPr>
          <p:cNvPr id="66" name="Grupo 65">
            <a:extLst>
              <a:ext uri="{FF2B5EF4-FFF2-40B4-BE49-F238E27FC236}">
                <a16:creationId xmlns:a16="http://schemas.microsoft.com/office/drawing/2014/main" id="{E1C348B8-8FBC-12B1-4DA7-8DE1AD42E1DE}"/>
              </a:ext>
            </a:extLst>
          </p:cNvPr>
          <p:cNvGrpSpPr/>
          <p:nvPr/>
        </p:nvGrpSpPr>
        <p:grpSpPr>
          <a:xfrm>
            <a:off x="8465569" y="2618328"/>
            <a:ext cx="490884" cy="492443"/>
            <a:chOff x="4338875" y="1422627"/>
            <a:chExt cx="1156404" cy="987814"/>
          </a:xfrm>
        </p:grpSpPr>
        <p:grpSp>
          <p:nvGrpSpPr>
            <p:cNvPr id="67" name="Group 67">
              <a:extLst>
                <a:ext uri="{FF2B5EF4-FFF2-40B4-BE49-F238E27FC236}">
                  <a16:creationId xmlns:a16="http://schemas.microsoft.com/office/drawing/2014/main" id="{B5606F50-B3F0-CA73-3154-E67A7B104670}"/>
                </a:ext>
              </a:extLst>
            </p:cNvPr>
            <p:cNvGrpSpPr/>
            <p:nvPr/>
          </p:nvGrpSpPr>
          <p:grpSpPr>
            <a:xfrm>
              <a:off x="4338875" y="1422627"/>
              <a:ext cx="1156404" cy="987814"/>
              <a:chOff x="10148408" y="2375071"/>
              <a:chExt cx="1852228" cy="1852228"/>
            </a:xfrm>
          </p:grpSpPr>
          <p:sp>
            <p:nvSpPr>
              <p:cNvPr id="69" name="Oval 7">
                <a:extLst>
                  <a:ext uri="{FF2B5EF4-FFF2-40B4-BE49-F238E27FC236}">
                    <a16:creationId xmlns:a16="http://schemas.microsoft.com/office/drawing/2014/main" id="{8F499536-F58C-8326-E55B-C60E3E703C2C}"/>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70" name="Oval 61">
                <a:extLst>
                  <a:ext uri="{FF2B5EF4-FFF2-40B4-BE49-F238E27FC236}">
                    <a16:creationId xmlns:a16="http://schemas.microsoft.com/office/drawing/2014/main" id="{36C0B939-6E40-6B5C-F50F-88E297D61D6E}"/>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68" name="Freeform 18">
              <a:extLst>
                <a:ext uri="{FF2B5EF4-FFF2-40B4-BE49-F238E27FC236}">
                  <a16:creationId xmlns:a16="http://schemas.microsoft.com/office/drawing/2014/main" id="{766ABAF3-CD64-836E-8E17-E30DD175E6DB}"/>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71" name="Imagen 70">
            <a:extLst>
              <a:ext uri="{FF2B5EF4-FFF2-40B4-BE49-F238E27FC236}">
                <a16:creationId xmlns:a16="http://schemas.microsoft.com/office/drawing/2014/main" id="{B2FC8577-7C9E-AB28-CD73-AC3587577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8276" y="2667108"/>
            <a:ext cx="382321" cy="382321"/>
          </a:xfrm>
          <a:prstGeom prst="rect">
            <a:avLst/>
          </a:prstGeom>
        </p:spPr>
      </p:pic>
      <p:grpSp>
        <p:nvGrpSpPr>
          <p:cNvPr id="72" name="Group 68">
            <a:extLst>
              <a:ext uri="{FF2B5EF4-FFF2-40B4-BE49-F238E27FC236}">
                <a16:creationId xmlns:a16="http://schemas.microsoft.com/office/drawing/2014/main" id="{2BDD6FE3-D7AE-5BFA-C416-944980062772}"/>
              </a:ext>
            </a:extLst>
          </p:cNvPr>
          <p:cNvGrpSpPr/>
          <p:nvPr/>
        </p:nvGrpSpPr>
        <p:grpSpPr>
          <a:xfrm>
            <a:off x="10659523" y="3591988"/>
            <a:ext cx="1156404" cy="987814"/>
            <a:chOff x="3642400" y="2375071"/>
            <a:chExt cx="1852228" cy="1852228"/>
          </a:xfrm>
        </p:grpSpPr>
        <p:sp>
          <p:nvSpPr>
            <p:cNvPr id="73" name="Oval 4">
              <a:extLst>
                <a:ext uri="{FF2B5EF4-FFF2-40B4-BE49-F238E27FC236}">
                  <a16:creationId xmlns:a16="http://schemas.microsoft.com/office/drawing/2014/main" id="{C494BB8F-FD77-4C43-5409-617E187EE2F8}"/>
                </a:ext>
              </a:extLst>
            </p:cNvPr>
            <p:cNvSpPr/>
            <p:nvPr/>
          </p:nvSpPr>
          <p:spPr>
            <a:xfrm>
              <a:off x="3642400" y="2375071"/>
              <a:ext cx="1852228" cy="1852228"/>
            </a:xfrm>
            <a:prstGeom prst="ellipse">
              <a:avLst/>
            </a:prstGeom>
            <a:gradFill>
              <a:gsLst>
                <a:gs pos="0">
                  <a:schemeClr val="bg1"/>
                </a:gs>
                <a:gs pos="100000">
                  <a:srgbClr val="E9693B"/>
                </a:gs>
                <a:gs pos="53000">
                  <a:srgbClr val="E9693B"/>
                </a:gs>
              </a:gsLst>
              <a:lin ang="5400000" scaled="1"/>
            </a:gra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74" name="Oval 59">
              <a:extLst>
                <a:ext uri="{FF2B5EF4-FFF2-40B4-BE49-F238E27FC236}">
                  <a16:creationId xmlns:a16="http://schemas.microsoft.com/office/drawing/2014/main" id="{7C3D461C-DA8F-2A5C-27C7-C86F5E357CA9}"/>
                </a:ext>
              </a:extLst>
            </p:cNvPr>
            <p:cNvSpPr/>
            <p:nvPr/>
          </p:nvSpPr>
          <p:spPr>
            <a:xfrm>
              <a:off x="3754347" y="2490193"/>
              <a:ext cx="1615953" cy="1615953"/>
            </a:xfrm>
            <a:prstGeom prst="ellipse">
              <a:avLst/>
            </a:prstGeom>
            <a:solidFill>
              <a:schemeClr val="bg1"/>
            </a:soli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75" name="TextBox 45">
            <a:extLst>
              <a:ext uri="{FF2B5EF4-FFF2-40B4-BE49-F238E27FC236}">
                <a16:creationId xmlns:a16="http://schemas.microsoft.com/office/drawing/2014/main" id="{F874FA79-7726-F5B3-4DAE-C103908D005B}"/>
              </a:ext>
            </a:extLst>
          </p:cNvPr>
          <p:cNvSpPr txBox="1"/>
          <p:nvPr/>
        </p:nvSpPr>
        <p:spPr>
          <a:xfrm>
            <a:off x="10654529" y="3826963"/>
            <a:ext cx="1134418" cy="507831"/>
          </a:xfrm>
          <a:prstGeom prst="rect">
            <a:avLst/>
          </a:prstGeom>
          <a:noFill/>
        </p:spPr>
        <p:txBody>
          <a:bodyPr wrap="square" rtlCol="0" anchor="ctr" anchorCtr="0">
            <a:spAutoFit/>
          </a:bodyPr>
          <a:lstStyle/>
          <a:p>
            <a:pPr algn="ctr"/>
            <a:r>
              <a:rPr lang="es-PE" sz="900" b="1" noProof="0" dirty="0">
                <a:solidFill>
                  <a:schemeClr val="tx1">
                    <a:lumMod val="75000"/>
                    <a:lumOff val="25000"/>
                  </a:schemeClr>
                </a:solidFill>
                <a:latin typeface="Fira Sans" panose="020B0503050000020004" pitchFamily="34" charset="0"/>
                <a:ea typeface="League Spartan" charset="0"/>
                <a:cs typeface="Poppins" pitchFamily="2" charset="77"/>
              </a:rPr>
              <a:t>Inicio del </a:t>
            </a:r>
            <a:r>
              <a:rPr lang="es-PE" sz="900" b="1" dirty="0">
                <a:solidFill>
                  <a:schemeClr val="tx1">
                    <a:lumMod val="75000"/>
                    <a:lumOff val="25000"/>
                  </a:schemeClr>
                </a:solidFill>
                <a:latin typeface="Fira Sans" panose="020B0503050000020004" pitchFamily="34" charset="0"/>
                <a:ea typeface="League Spartan" charset="0"/>
                <a:cs typeface="Poppins" pitchFamily="2" charset="77"/>
              </a:rPr>
              <a:t>desarrollo del</a:t>
            </a:r>
            <a:r>
              <a:rPr lang="es-PE" sz="900" b="1" noProof="0" dirty="0">
                <a:solidFill>
                  <a:schemeClr val="tx1">
                    <a:lumMod val="75000"/>
                    <a:lumOff val="25000"/>
                  </a:schemeClr>
                </a:solidFill>
                <a:latin typeface="Fira Sans" panose="020B0503050000020004" pitchFamily="34" charset="0"/>
                <a:ea typeface="League Spartan" charset="0"/>
                <a:cs typeface="Poppins" pitchFamily="2" charset="77"/>
              </a:rPr>
              <a:t> Proyecto </a:t>
            </a:r>
          </a:p>
        </p:txBody>
      </p:sp>
      <p:grpSp>
        <p:nvGrpSpPr>
          <p:cNvPr id="76" name="Grupo 75">
            <a:extLst>
              <a:ext uri="{FF2B5EF4-FFF2-40B4-BE49-F238E27FC236}">
                <a16:creationId xmlns:a16="http://schemas.microsoft.com/office/drawing/2014/main" id="{80C871BE-129D-82DE-AA1B-4AF9ADB5F700}"/>
              </a:ext>
            </a:extLst>
          </p:cNvPr>
          <p:cNvGrpSpPr/>
          <p:nvPr/>
        </p:nvGrpSpPr>
        <p:grpSpPr>
          <a:xfrm>
            <a:off x="10385262" y="2788200"/>
            <a:ext cx="490884" cy="492443"/>
            <a:chOff x="4338875" y="1422627"/>
            <a:chExt cx="1156404" cy="987814"/>
          </a:xfrm>
        </p:grpSpPr>
        <p:grpSp>
          <p:nvGrpSpPr>
            <p:cNvPr id="77" name="Group 67">
              <a:extLst>
                <a:ext uri="{FF2B5EF4-FFF2-40B4-BE49-F238E27FC236}">
                  <a16:creationId xmlns:a16="http://schemas.microsoft.com/office/drawing/2014/main" id="{A21C4F28-9360-C2E1-67C0-0228479EE3BB}"/>
                </a:ext>
              </a:extLst>
            </p:cNvPr>
            <p:cNvGrpSpPr/>
            <p:nvPr/>
          </p:nvGrpSpPr>
          <p:grpSpPr>
            <a:xfrm>
              <a:off x="4338875" y="1422627"/>
              <a:ext cx="1156404" cy="987814"/>
              <a:chOff x="10148408" y="2375071"/>
              <a:chExt cx="1852228" cy="1852228"/>
            </a:xfrm>
          </p:grpSpPr>
          <p:sp>
            <p:nvSpPr>
              <p:cNvPr id="79" name="Oval 7">
                <a:extLst>
                  <a:ext uri="{FF2B5EF4-FFF2-40B4-BE49-F238E27FC236}">
                    <a16:creationId xmlns:a16="http://schemas.microsoft.com/office/drawing/2014/main" id="{956BD623-C547-9F21-DE09-1C1E0C141369}"/>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80" name="Oval 61">
                <a:extLst>
                  <a:ext uri="{FF2B5EF4-FFF2-40B4-BE49-F238E27FC236}">
                    <a16:creationId xmlns:a16="http://schemas.microsoft.com/office/drawing/2014/main" id="{6C1087EC-66EB-F7A7-2AD7-ED5ADAD6BA3B}"/>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78" name="Freeform 18">
              <a:extLst>
                <a:ext uri="{FF2B5EF4-FFF2-40B4-BE49-F238E27FC236}">
                  <a16:creationId xmlns:a16="http://schemas.microsoft.com/office/drawing/2014/main" id="{D6BE0CDC-08D0-707C-92B6-7B0D0358301D}"/>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81" name="Imagen 80">
            <a:extLst>
              <a:ext uri="{FF2B5EF4-FFF2-40B4-BE49-F238E27FC236}">
                <a16:creationId xmlns:a16="http://schemas.microsoft.com/office/drawing/2014/main" id="{521DD65F-773A-E162-C38C-115BB76D8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7969" y="2836980"/>
            <a:ext cx="382321" cy="382321"/>
          </a:xfrm>
          <a:prstGeom prst="rect">
            <a:avLst/>
          </a:prstGeom>
        </p:spPr>
      </p:pic>
      <p:pic>
        <p:nvPicPr>
          <p:cNvPr id="82" name="Imagen 81">
            <a:extLst>
              <a:ext uri="{FF2B5EF4-FFF2-40B4-BE49-F238E27FC236}">
                <a16:creationId xmlns:a16="http://schemas.microsoft.com/office/drawing/2014/main" id="{FAA804A0-2E5D-A325-65FE-63B86E134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3392" y="2429621"/>
            <a:ext cx="226987" cy="226987"/>
          </a:xfrm>
          <a:prstGeom prst="rect">
            <a:avLst/>
          </a:prstGeom>
        </p:spPr>
      </p:pic>
      <p:grpSp>
        <p:nvGrpSpPr>
          <p:cNvPr id="83" name="Grupo 82">
            <a:extLst>
              <a:ext uri="{FF2B5EF4-FFF2-40B4-BE49-F238E27FC236}">
                <a16:creationId xmlns:a16="http://schemas.microsoft.com/office/drawing/2014/main" id="{2A5E6E57-AC23-EF9F-B61B-6B6469DDD8C9}"/>
              </a:ext>
            </a:extLst>
          </p:cNvPr>
          <p:cNvGrpSpPr/>
          <p:nvPr/>
        </p:nvGrpSpPr>
        <p:grpSpPr>
          <a:xfrm>
            <a:off x="7438936" y="2599946"/>
            <a:ext cx="490884" cy="492443"/>
            <a:chOff x="4338875" y="1422627"/>
            <a:chExt cx="1156404" cy="987814"/>
          </a:xfrm>
        </p:grpSpPr>
        <p:grpSp>
          <p:nvGrpSpPr>
            <p:cNvPr id="84" name="Group 67">
              <a:extLst>
                <a:ext uri="{FF2B5EF4-FFF2-40B4-BE49-F238E27FC236}">
                  <a16:creationId xmlns:a16="http://schemas.microsoft.com/office/drawing/2014/main" id="{DA7B0C0D-7918-5E63-A5FF-2DAB33705975}"/>
                </a:ext>
              </a:extLst>
            </p:cNvPr>
            <p:cNvGrpSpPr/>
            <p:nvPr/>
          </p:nvGrpSpPr>
          <p:grpSpPr>
            <a:xfrm>
              <a:off x="4338875" y="1422627"/>
              <a:ext cx="1156404" cy="987814"/>
              <a:chOff x="10148408" y="2375071"/>
              <a:chExt cx="1852228" cy="1852228"/>
            </a:xfrm>
          </p:grpSpPr>
          <p:sp>
            <p:nvSpPr>
              <p:cNvPr id="86" name="Oval 7">
                <a:extLst>
                  <a:ext uri="{FF2B5EF4-FFF2-40B4-BE49-F238E27FC236}">
                    <a16:creationId xmlns:a16="http://schemas.microsoft.com/office/drawing/2014/main" id="{AE1757B0-4636-B57F-52AB-0A981C31BF85}"/>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87" name="Oval 61">
                <a:extLst>
                  <a:ext uri="{FF2B5EF4-FFF2-40B4-BE49-F238E27FC236}">
                    <a16:creationId xmlns:a16="http://schemas.microsoft.com/office/drawing/2014/main" id="{490D1B7C-482C-6FD7-363F-BB176F99D8C3}"/>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85" name="Freeform 18">
              <a:extLst>
                <a:ext uri="{FF2B5EF4-FFF2-40B4-BE49-F238E27FC236}">
                  <a16:creationId xmlns:a16="http://schemas.microsoft.com/office/drawing/2014/main" id="{9DBE45A0-70F4-97B2-5B92-4FEB9ACDFF9D}"/>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88" name="Imagen 87">
            <a:extLst>
              <a:ext uri="{FF2B5EF4-FFF2-40B4-BE49-F238E27FC236}">
                <a16:creationId xmlns:a16="http://schemas.microsoft.com/office/drawing/2014/main" id="{D2701303-11B7-838A-D3B5-860AD782A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643" y="2648726"/>
            <a:ext cx="382321" cy="382321"/>
          </a:xfrm>
          <a:prstGeom prst="rect">
            <a:avLst/>
          </a:prstGeom>
        </p:spPr>
      </p:pic>
      <p:pic>
        <p:nvPicPr>
          <p:cNvPr id="97" name="Imagen 96">
            <a:extLst>
              <a:ext uri="{FF2B5EF4-FFF2-40B4-BE49-F238E27FC236}">
                <a16:creationId xmlns:a16="http://schemas.microsoft.com/office/drawing/2014/main" id="{E0FB33A3-E587-BFDB-E30E-C963E0526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8544" y="4290819"/>
            <a:ext cx="226987" cy="226987"/>
          </a:xfrm>
          <a:prstGeom prst="rect">
            <a:avLst/>
          </a:prstGeom>
        </p:spPr>
      </p:pic>
      <p:grpSp>
        <p:nvGrpSpPr>
          <p:cNvPr id="98" name="Grupo 97">
            <a:extLst>
              <a:ext uri="{FF2B5EF4-FFF2-40B4-BE49-F238E27FC236}">
                <a16:creationId xmlns:a16="http://schemas.microsoft.com/office/drawing/2014/main" id="{84A1FBA1-E030-88DF-142F-7DB94368F261}"/>
              </a:ext>
            </a:extLst>
          </p:cNvPr>
          <p:cNvGrpSpPr/>
          <p:nvPr/>
        </p:nvGrpSpPr>
        <p:grpSpPr>
          <a:xfrm>
            <a:off x="4781691" y="4432667"/>
            <a:ext cx="490884" cy="492443"/>
            <a:chOff x="4338875" y="1422627"/>
            <a:chExt cx="1156404" cy="987814"/>
          </a:xfrm>
        </p:grpSpPr>
        <p:grpSp>
          <p:nvGrpSpPr>
            <p:cNvPr id="99" name="Group 67">
              <a:extLst>
                <a:ext uri="{FF2B5EF4-FFF2-40B4-BE49-F238E27FC236}">
                  <a16:creationId xmlns:a16="http://schemas.microsoft.com/office/drawing/2014/main" id="{152751F0-EDB9-8220-3839-F085820166A2}"/>
                </a:ext>
              </a:extLst>
            </p:cNvPr>
            <p:cNvGrpSpPr/>
            <p:nvPr/>
          </p:nvGrpSpPr>
          <p:grpSpPr>
            <a:xfrm>
              <a:off x="4338875" y="1422627"/>
              <a:ext cx="1156404" cy="987814"/>
              <a:chOff x="10148408" y="2375071"/>
              <a:chExt cx="1852228" cy="1852228"/>
            </a:xfrm>
          </p:grpSpPr>
          <p:sp>
            <p:nvSpPr>
              <p:cNvPr id="101" name="Oval 7">
                <a:extLst>
                  <a:ext uri="{FF2B5EF4-FFF2-40B4-BE49-F238E27FC236}">
                    <a16:creationId xmlns:a16="http://schemas.microsoft.com/office/drawing/2014/main" id="{FB4B65D5-DDE7-5314-ADFF-D573508BCA16}"/>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102" name="Oval 61">
                <a:extLst>
                  <a:ext uri="{FF2B5EF4-FFF2-40B4-BE49-F238E27FC236}">
                    <a16:creationId xmlns:a16="http://schemas.microsoft.com/office/drawing/2014/main" id="{8C0CC570-46DC-D706-1D19-41653E079584}"/>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100" name="Freeform 18">
              <a:extLst>
                <a:ext uri="{FF2B5EF4-FFF2-40B4-BE49-F238E27FC236}">
                  <a16:creationId xmlns:a16="http://schemas.microsoft.com/office/drawing/2014/main" id="{BA7F920B-0783-3FE8-95EE-B804CBF2C3B3}"/>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103" name="Imagen 102">
            <a:extLst>
              <a:ext uri="{FF2B5EF4-FFF2-40B4-BE49-F238E27FC236}">
                <a16:creationId xmlns:a16="http://schemas.microsoft.com/office/drawing/2014/main" id="{A8ECAFAF-E95A-220D-03FC-4961CA6AF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398" y="4481447"/>
            <a:ext cx="382321" cy="382321"/>
          </a:xfrm>
          <a:prstGeom prst="rect">
            <a:avLst/>
          </a:prstGeom>
        </p:spPr>
      </p:pic>
      <p:grpSp>
        <p:nvGrpSpPr>
          <p:cNvPr id="104" name="Grupo 103">
            <a:extLst>
              <a:ext uri="{FF2B5EF4-FFF2-40B4-BE49-F238E27FC236}">
                <a16:creationId xmlns:a16="http://schemas.microsoft.com/office/drawing/2014/main" id="{A2A407D2-9C7B-F161-6D88-23F7B745E933}"/>
              </a:ext>
            </a:extLst>
          </p:cNvPr>
          <p:cNvGrpSpPr/>
          <p:nvPr/>
        </p:nvGrpSpPr>
        <p:grpSpPr>
          <a:xfrm>
            <a:off x="2246906" y="4412741"/>
            <a:ext cx="490884" cy="492443"/>
            <a:chOff x="4338875" y="1422627"/>
            <a:chExt cx="1156404" cy="987814"/>
          </a:xfrm>
        </p:grpSpPr>
        <p:grpSp>
          <p:nvGrpSpPr>
            <p:cNvPr id="105" name="Group 67">
              <a:extLst>
                <a:ext uri="{FF2B5EF4-FFF2-40B4-BE49-F238E27FC236}">
                  <a16:creationId xmlns:a16="http://schemas.microsoft.com/office/drawing/2014/main" id="{E1B7A3ED-002C-83A6-E3FE-94299902A83B}"/>
                </a:ext>
              </a:extLst>
            </p:cNvPr>
            <p:cNvGrpSpPr/>
            <p:nvPr/>
          </p:nvGrpSpPr>
          <p:grpSpPr>
            <a:xfrm>
              <a:off x="4338875" y="1422627"/>
              <a:ext cx="1156404" cy="987814"/>
              <a:chOff x="10148408" y="2375071"/>
              <a:chExt cx="1852228" cy="1852228"/>
            </a:xfrm>
          </p:grpSpPr>
          <p:sp>
            <p:nvSpPr>
              <p:cNvPr id="107" name="Oval 7">
                <a:extLst>
                  <a:ext uri="{FF2B5EF4-FFF2-40B4-BE49-F238E27FC236}">
                    <a16:creationId xmlns:a16="http://schemas.microsoft.com/office/drawing/2014/main" id="{C873A29A-7A5E-C263-2560-26167880D2A8}"/>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108" name="Oval 61">
                <a:extLst>
                  <a:ext uri="{FF2B5EF4-FFF2-40B4-BE49-F238E27FC236}">
                    <a16:creationId xmlns:a16="http://schemas.microsoft.com/office/drawing/2014/main" id="{61ACADEF-D4FD-74D0-6CDF-AB6F5B7D4342}"/>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106" name="Freeform 18">
              <a:extLst>
                <a:ext uri="{FF2B5EF4-FFF2-40B4-BE49-F238E27FC236}">
                  <a16:creationId xmlns:a16="http://schemas.microsoft.com/office/drawing/2014/main" id="{D55244B8-18DD-62BD-A659-36516604DD77}"/>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109" name="Imagen 108">
            <a:extLst>
              <a:ext uri="{FF2B5EF4-FFF2-40B4-BE49-F238E27FC236}">
                <a16:creationId xmlns:a16="http://schemas.microsoft.com/office/drawing/2014/main" id="{8319E0B8-9F6C-B4E3-0B8B-AD24D3CEF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613" y="4461521"/>
            <a:ext cx="382321" cy="382321"/>
          </a:xfrm>
          <a:prstGeom prst="rect">
            <a:avLst/>
          </a:prstGeom>
        </p:spPr>
      </p:pic>
      <p:sp>
        <p:nvSpPr>
          <p:cNvPr id="110" name="TextBox 37">
            <a:extLst>
              <a:ext uri="{FF2B5EF4-FFF2-40B4-BE49-F238E27FC236}">
                <a16:creationId xmlns:a16="http://schemas.microsoft.com/office/drawing/2014/main" id="{AD7F9EE2-8430-237A-578D-F5F333577182}"/>
              </a:ext>
            </a:extLst>
          </p:cNvPr>
          <p:cNvSpPr txBox="1"/>
          <p:nvPr/>
        </p:nvSpPr>
        <p:spPr>
          <a:xfrm>
            <a:off x="1836435" y="4982189"/>
            <a:ext cx="1308141" cy="246221"/>
          </a:xfrm>
          <a:prstGeom prst="rect">
            <a:avLst/>
          </a:prstGeom>
          <a:noFill/>
        </p:spPr>
        <p:txBody>
          <a:bodyPr wrap="square" rtlCol="0" anchor="ctr" anchorCtr="0">
            <a:spAutoFit/>
          </a:bodyPr>
          <a:lstStyle/>
          <a:p>
            <a:pPr algn="ctr"/>
            <a:r>
              <a:rPr lang="es-PE" sz="1000" b="1" noProof="0" dirty="0">
                <a:solidFill>
                  <a:schemeClr val="tx2"/>
                </a:solidFill>
                <a:latin typeface="Fira Sans" panose="020B0503050000020004" pitchFamily="34" charset="0"/>
                <a:ea typeface="League Spartan" charset="0"/>
                <a:cs typeface="Poppins" pitchFamily="2" charset="77"/>
              </a:rPr>
              <a:t>P</a:t>
            </a:r>
            <a:r>
              <a:rPr lang="es-PE" sz="1000" b="1" dirty="0" err="1">
                <a:solidFill>
                  <a:schemeClr val="tx2"/>
                </a:solidFill>
                <a:latin typeface="Fira Sans" panose="020B0503050000020004" pitchFamily="34" charset="0"/>
                <a:ea typeface="League Spartan" charset="0"/>
                <a:cs typeface="Poppins" pitchFamily="2" charset="77"/>
              </a:rPr>
              <a:t>roduct</a:t>
            </a:r>
            <a:r>
              <a:rPr lang="es-PE" sz="1000" b="1" dirty="0">
                <a:solidFill>
                  <a:schemeClr val="tx2"/>
                </a:solidFill>
                <a:latin typeface="Fira Sans" panose="020B0503050000020004" pitchFamily="34" charset="0"/>
                <a:ea typeface="League Spartan" charset="0"/>
                <a:cs typeface="Poppins" pitchFamily="2" charset="77"/>
              </a:rPr>
              <a:t> </a:t>
            </a:r>
            <a:r>
              <a:rPr lang="es-PE" sz="1000" b="1" dirty="0" err="1">
                <a:solidFill>
                  <a:schemeClr val="tx2"/>
                </a:solidFill>
                <a:latin typeface="Fira Sans" panose="020B0503050000020004" pitchFamily="34" charset="0"/>
                <a:ea typeface="League Spartan" charset="0"/>
                <a:cs typeface="Poppins" pitchFamily="2" charset="77"/>
              </a:rPr>
              <a:t>Owner</a:t>
            </a:r>
            <a:endParaRPr lang="es-PE" sz="1000" b="1" dirty="0">
              <a:solidFill>
                <a:schemeClr val="tx2"/>
              </a:solidFill>
              <a:latin typeface="Fira Sans" panose="020B0503050000020004" pitchFamily="34" charset="0"/>
              <a:cs typeface="Poppins" pitchFamily="2" charset="77"/>
            </a:endParaRPr>
          </a:p>
        </p:txBody>
      </p:sp>
      <p:sp>
        <p:nvSpPr>
          <p:cNvPr id="13" name="Rectángulo: esquinas redondeadas 12">
            <a:extLst>
              <a:ext uri="{FF2B5EF4-FFF2-40B4-BE49-F238E27FC236}">
                <a16:creationId xmlns:a16="http://schemas.microsoft.com/office/drawing/2014/main" id="{F14EC81F-B183-F795-CBE8-94996BFA130F}"/>
              </a:ext>
            </a:extLst>
          </p:cNvPr>
          <p:cNvSpPr/>
          <p:nvPr/>
        </p:nvSpPr>
        <p:spPr>
          <a:xfrm>
            <a:off x="2140753" y="2564542"/>
            <a:ext cx="1248132"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esquinas redondeadas 15">
            <a:extLst>
              <a:ext uri="{FF2B5EF4-FFF2-40B4-BE49-F238E27FC236}">
                <a16:creationId xmlns:a16="http://schemas.microsoft.com/office/drawing/2014/main" id="{E60D58C9-EEE0-33B4-EA65-1B59B83178D7}"/>
              </a:ext>
            </a:extLst>
          </p:cNvPr>
          <p:cNvSpPr/>
          <p:nvPr/>
        </p:nvSpPr>
        <p:spPr>
          <a:xfrm>
            <a:off x="2186611" y="2612353"/>
            <a:ext cx="1119185"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0" name="TextBox 37">
            <a:extLst>
              <a:ext uri="{FF2B5EF4-FFF2-40B4-BE49-F238E27FC236}">
                <a16:creationId xmlns:a16="http://schemas.microsoft.com/office/drawing/2014/main" id="{6C8C399E-5E0D-7EBC-CE29-7B6594A97379}"/>
              </a:ext>
            </a:extLst>
          </p:cNvPr>
          <p:cNvSpPr txBox="1"/>
          <p:nvPr/>
        </p:nvSpPr>
        <p:spPr>
          <a:xfrm>
            <a:off x="2201353" y="2631065"/>
            <a:ext cx="1096469" cy="507831"/>
          </a:xfrm>
          <a:prstGeom prst="rect">
            <a:avLst/>
          </a:prstGeom>
          <a:noFill/>
        </p:spPr>
        <p:txBody>
          <a:bodyPr wrap="square" rtlCol="0" anchor="ctr" anchorCtr="0">
            <a:spAutoFit/>
          </a:bodyPr>
          <a:lstStyle/>
          <a:p>
            <a:pPr algn="ctr"/>
            <a:r>
              <a:rPr lang="es-PE" sz="900" b="1" noProof="0" dirty="0">
                <a:solidFill>
                  <a:schemeClr val="tx2"/>
                </a:solidFill>
                <a:latin typeface="Fira Sans" panose="020B0503050000020004" pitchFamily="34" charset="0"/>
                <a:ea typeface="League Spartan" charset="0"/>
                <a:cs typeface="Poppins" pitchFamily="2" charset="77"/>
              </a:rPr>
              <a:t>Generación del Artefacto de Arquitectura</a:t>
            </a:r>
          </a:p>
        </p:txBody>
      </p:sp>
      <p:sp>
        <p:nvSpPr>
          <p:cNvPr id="21" name="Rectángulo: esquinas redondeadas 20">
            <a:extLst>
              <a:ext uri="{FF2B5EF4-FFF2-40B4-BE49-F238E27FC236}">
                <a16:creationId xmlns:a16="http://schemas.microsoft.com/office/drawing/2014/main" id="{FDA08895-AECE-5757-9CA3-9093E444723A}"/>
              </a:ext>
            </a:extLst>
          </p:cNvPr>
          <p:cNvSpPr/>
          <p:nvPr/>
        </p:nvSpPr>
        <p:spPr>
          <a:xfrm>
            <a:off x="4348733" y="2574032"/>
            <a:ext cx="1268015"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Rectángulo: esquinas redondeadas 23">
            <a:extLst>
              <a:ext uri="{FF2B5EF4-FFF2-40B4-BE49-F238E27FC236}">
                <a16:creationId xmlns:a16="http://schemas.microsoft.com/office/drawing/2014/main" id="{68211EB8-8B3B-5AE4-FFE6-08243E1C3D6C}"/>
              </a:ext>
            </a:extLst>
          </p:cNvPr>
          <p:cNvSpPr/>
          <p:nvPr/>
        </p:nvSpPr>
        <p:spPr>
          <a:xfrm>
            <a:off x="4394591" y="2621843"/>
            <a:ext cx="1171574"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TextBox 37">
            <a:extLst>
              <a:ext uri="{FF2B5EF4-FFF2-40B4-BE49-F238E27FC236}">
                <a16:creationId xmlns:a16="http://schemas.microsoft.com/office/drawing/2014/main" id="{4BA857FA-18F8-E952-4D56-B51F83B24B47}"/>
              </a:ext>
            </a:extLst>
          </p:cNvPr>
          <p:cNvSpPr txBox="1"/>
          <p:nvPr/>
        </p:nvSpPr>
        <p:spPr>
          <a:xfrm>
            <a:off x="4374407" y="2758286"/>
            <a:ext cx="1263353" cy="338554"/>
          </a:xfrm>
          <a:prstGeom prst="rect">
            <a:avLst/>
          </a:prstGeom>
          <a:noFill/>
        </p:spPr>
        <p:txBody>
          <a:bodyPr wrap="square" rtlCol="0" anchor="ctr" anchorCtr="0">
            <a:spAutoFit/>
          </a:bodyPr>
          <a:lstStyle/>
          <a:p>
            <a:pPr algn="ctr"/>
            <a:r>
              <a:rPr lang="es-ES" sz="800" b="1" dirty="0">
                <a:solidFill>
                  <a:schemeClr val="tx2"/>
                </a:solidFill>
                <a:latin typeface="Fira Sans" panose="020B0503050000020004" pitchFamily="34" charset="0"/>
                <a:ea typeface="League Spartan" charset="0"/>
                <a:cs typeface="Poppins" pitchFamily="2" charset="77"/>
              </a:rPr>
              <a:t>Creación de ambientes de Desarrollo</a:t>
            </a:r>
            <a:endParaRPr lang="es-PE" sz="800" b="1" noProof="0" dirty="0">
              <a:solidFill>
                <a:schemeClr val="tx2"/>
              </a:solidFill>
              <a:latin typeface="Fira Sans" panose="020B0503050000020004" pitchFamily="34" charset="0"/>
              <a:ea typeface="League Spartan" charset="0"/>
              <a:cs typeface="Poppins" pitchFamily="2" charset="77"/>
            </a:endParaRPr>
          </a:p>
        </p:txBody>
      </p:sp>
      <p:sp>
        <p:nvSpPr>
          <p:cNvPr id="28" name="Rectángulo: esquinas redondeadas 27">
            <a:extLst>
              <a:ext uri="{FF2B5EF4-FFF2-40B4-BE49-F238E27FC236}">
                <a16:creationId xmlns:a16="http://schemas.microsoft.com/office/drawing/2014/main" id="{CD3DA1C7-095B-16C2-4DE0-02966EF68F42}"/>
              </a:ext>
            </a:extLst>
          </p:cNvPr>
          <p:cNvSpPr/>
          <p:nvPr/>
        </p:nvSpPr>
        <p:spPr>
          <a:xfrm>
            <a:off x="9657823" y="4344301"/>
            <a:ext cx="982648"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9" name="Rectángulo: esquinas redondeadas 28">
            <a:extLst>
              <a:ext uri="{FF2B5EF4-FFF2-40B4-BE49-F238E27FC236}">
                <a16:creationId xmlns:a16="http://schemas.microsoft.com/office/drawing/2014/main" id="{CD7CC83B-5505-A6B8-A57A-232EB0DFDF26}"/>
              </a:ext>
            </a:extLst>
          </p:cNvPr>
          <p:cNvSpPr/>
          <p:nvPr/>
        </p:nvSpPr>
        <p:spPr>
          <a:xfrm>
            <a:off x="9702066" y="4399702"/>
            <a:ext cx="894161"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0" name="TextBox 37">
            <a:extLst>
              <a:ext uri="{FF2B5EF4-FFF2-40B4-BE49-F238E27FC236}">
                <a16:creationId xmlns:a16="http://schemas.microsoft.com/office/drawing/2014/main" id="{9279E8B4-D356-2C93-929A-C7D5F79874F2}"/>
              </a:ext>
            </a:extLst>
          </p:cNvPr>
          <p:cNvSpPr txBox="1"/>
          <p:nvPr/>
        </p:nvSpPr>
        <p:spPr>
          <a:xfrm>
            <a:off x="9726720" y="4418435"/>
            <a:ext cx="883405" cy="507831"/>
          </a:xfrm>
          <a:prstGeom prst="rect">
            <a:avLst/>
          </a:prstGeom>
          <a:noFill/>
        </p:spPr>
        <p:txBody>
          <a:bodyPr wrap="square" rtlCol="0" anchor="ctr" anchorCtr="0">
            <a:spAutoFit/>
          </a:bodyPr>
          <a:lstStyle/>
          <a:p>
            <a:pPr algn="ctr"/>
            <a:r>
              <a:rPr lang="es-ES" sz="900" b="1" noProof="0" dirty="0">
                <a:solidFill>
                  <a:schemeClr val="tx2"/>
                </a:solidFill>
                <a:latin typeface="Fira Sans" panose="020B0503050000020004" pitchFamily="34" charset="0"/>
                <a:ea typeface="League Spartan" charset="0"/>
                <a:cs typeface="Poppins" pitchFamily="2" charset="77"/>
              </a:rPr>
              <a:t>Configura Accesos a Unity </a:t>
            </a:r>
            <a:r>
              <a:rPr lang="es-ES" sz="900" b="1" noProof="0" dirty="0" err="1">
                <a:solidFill>
                  <a:schemeClr val="tx2"/>
                </a:solidFill>
                <a:latin typeface="Fira Sans" panose="020B0503050000020004" pitchFamily="34" charset="0"/>
                <a:ea typeface="League Spartan" charset="0"/>
                <a:cs typeface="Poppins" pitchFamily="2" charset="77"/>
              </a:rPr>
              <a:t>Catalog</a:t>
            </a:r>
            <a:endParaRPr lang="es-PE" sz="900" b="1" noProof="0" dirty="0">
              <a:solidFill>
                <a:schemeClr val="tx2"/>
              </a:solidFill>
              <a:latin typeface="Fira Sans" panose="020B0503050000020004" pitchFamily="34" charset="0"/>
              <a:ea typeface="League Spartan" charset="0"/>
              <a:cs typeface="Poppins" pitchFamily="2" charset="77"/>
            </a:endParaRPr>
          </a:p>
        </p:txBody>
      </p:sp>
      <p:sp>
        <p:nvSpPr>
          <p:cNvPr id="32" name="Rectángulo: esquinas redondeadas 31">
            <a:extLst>
              <a:ext uri="{FF2B5EF4-FFF2-40B4-BE49-F238E27FC236}">
                <a16:creationId xmlns:a16="http://schemas.microsoft.com/office/drawing/2014/main" id="{378FD65C-3187-0022-51FC-588BA79C700E}"/>
              </a:ext>
            </a:extLst>
          </p:cNvPr>
          <p:cNvSpPr/>
          <p:nvPr/>
        </p:nvSpPr>
        <p:spPr>
          <a:xfrm>
            <a:off x="5803686" y="2577920"/>
            <a:ext cx="1168084"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5" name="Rectángulo: esquinas redondeadas 34">
            <a:extLst>
              <a:ext uri="{FF2B5EF4-FFF2-40B4-BE49-F238E27FC236}">
                <a16:creationId xmlns:a16="http://schemas.microsoft.com/office/drawing/2014/main" id="{B23579BE-5791-49DF-4AC9-071D2C24EFE8}"/>
              </a:ext>
            </a:extLst>
          </p:cNvPr>
          <p:cNvSpPr/>
          <p:nvPr/>
        </p:nvSpPr>
        <p:spPr>
          <a:xfrm>
            <a:off x="5859174" y="2621843"/>
            <a:ext cx="1048714"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6" name="TextBox 37">
            <a:extLst>
              <a:ext uri="{FF2B5EF4-FFF2-40B4-BE49-F238E27FC236}">
                <a16:creationId xmlns:a16="http://schemas.microsoft.com/office/drawing/2014/main" id="{6A06C58F-F7C2-EA18-35EE-5A02EF69CC8A}"/>
              </a:ext>
            </a:extLst>
          </p:cNvPr>
          <p:cNvSpPr txBox="1"/>
          <p:nvPr/>
        </p:nvSpPr>
        <p:spPr>
          <a:xfrm>
            <a:off x="5817583" y="2621860"/>
            <a:ext cx="1163706" cy="584775"/>
          </a:xfrm>
          <a:prstGeom prst="rect">
            <a:avLst/>
          </a:prstGeom>
          <a:noFill/>
        </p:spPr>
        <p:txBody>
          <a:bodyPr wrap="square" rtlCol="0" anchor="ctr" anchorCtr="0">
            <a:spAutoFit/>
          </a:bodyPr>
          <a:lstStyle/>
          <a:p>
            <a:pPr algn="ctr"/>
            <a:r>
              <a:rPr lang="es-ES" sz="800" b="1" noProof="0" dirty="0">
                <a:solidFill>
                  <a:schemeClr val="tx2"/>
                </a:solidFill>
                <a:latin typeface="Fira Sans" panose="020B0503050000020004" pitchFamily="34" charset="0"/>
                <a:ea typeface="League Spartan" charset="0"/>
                <a:cs typeface="Poppins" pitchFamily="2" charset="77"/>
              </a:rPr>
              <a:t>Análisis de la Ingesta (Diccionario de Datos y Reglas de Calidad)</a:t>
            </a:r>
            <a:endParaRPr lang="es-PE" sz="800" b="1" noProof="0" dirty="0">
              <a:solidFill>
                <a:schemeClr val="tx2"/>
              </a:solidFill>
              <a:latin typeface="Fira Sans" panose="020B0503050000020004" pitchFamily="34" charset="0"/>
              <a:ea typeface="League Spartan" charset="0"/>
              <a:cs typeface="Poppins" pitchFamily="2" charset="77"/>
            </a:endParaRPr>
          </a:p>
        </p:txBody>
      </p:sp>
      <p:sp>
        <p:nvSpPr>
          <p:cNvPr id="37" name="Rectángulo: esquinas redondeadas 36">
            <a:extLst>
              <a:ext uri="{FF2B5EF4-FFF2-40B4-BE49-F238E27FC236}">
                <a16:creationId xmlns:a16="http://schemas.microsoft.com/office/drawing/2014/main" id="{26921EF1-BFBC-6250-26DE-39C15A4F1D2F}"/>
              </a:ext>
            </a:extLst>
          </p:cNvPr>
          <p:cNvSpPr/>
          <p:nvPr/>
        </p:nvSpPr>
        <p:spPr>
          <a:xfrm>
            <a:off x="8130311" y="4394038"/>
            <a:ext cx="1265324"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8BA4B00F-C52A-F42B-47D0-44659E09124B}"/>
              </a:ext>
            </a:extLst>
          </p:cNvPr>
          <p:cNvSpPr/>
          <p:nvPr/>
        </p:nvSpPr>
        <p:spPr>
          <a:xfrm>
            <a:off x="8176171" y="4441849"/>
            <a:ext cx="1171854"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0" name="TextBox 37">
            <a:extLst>
              <a:ext uri="{FF2B5EF4-FFF2-40B4-BE49-F238E27FC236}">
                <a16:creationId xmlns:a16="http://schemas.microsoft.com/office/drawing/2014/main" id="{298DD342-2097-4BBD-222F-0685E99EAF46}"/>
              </a:ext>
            </a:extLst>
          </p:cNvPr>
          <p:cNvSpPr txBox="1"/>
          <p:nvPr/>
        </p:nvSpPr>
        <p:spPr>
          <a:xfrm>
            <a:off x="8099921" y="4494071"/>
            <a:ext cx="1295714" cy="461665"/>
          </a:xfrm>
          <a:prstGeom prst="rect">
            <a:avLst/>
          </a:prstGeom>
          <a:noFill/>
        </p:spPr>
        <p:txBody>
          <a:bodyPr wrap="square" rtlCol="0" anchor="ctr" anchorCtr="0">
            <a:spAutoFit/>
          </a:bodyPr>
          <a:lstStyle/>
          <a:p>
            <a:pPr algn="ctr"/>
            <a:r>
              <a:rPr lang="es-ES" sz="800" b="1" noProof="0" dirty="0">
                <a:solidFill>
                  <a:schemeClr val="tx2"/>
                </a:solidFill>
                <a:latin typeface="Fira Sans" panose="020B0503050000020004" pitchFamily="34" charset="0"/>
                <a:ea typeface="League Spartan" charset="0"/>
                <a:cs typeface="Poppins" pitchFamily="2" charset="77"/>
              </a:rPr>
              <a:t>Desarrollo de la solución y seguimiento de plan</a:t>
            </a:r>
            <a:endParaRPr lang="es-PE" sz="800" b="1" noProof="0" dirty="0">
              <a:solidFill>
                <a:schemeClr val="tx2"/>
              </a:solidFill>
              <a:latin typeface="Fira Sans" panose="020B0503050000020004" pitchFamily="34" charset="0"/>
              <a:ea typeface="League Spartan" charset="0"/>
              <a:cs typeface="Poppins" pitchFamily="2" charset="77"/>
            </a:endParaRPr>
          </a:p>
        </p:txBody>
      </p:sp>
      <p:sp>
        <p:nvSpPr>
          <p:cNvPr id="41" name="Rectángulo: esquinas redondeadas 40">
            <a:extLst>
              <a:ext uri="{FF2B5EF4-FFF2-40B4-BE49-F238E27FC236}">
                <a16:creationId xmlns:a16="http://schemas.microsoft.com/office/drawing/2014/main" id="{575E60E4-4153-4C18-1D92-979D207C0665}"/>
              </a:ext>
            </a:extLst>
          </p:cNvPr>
          <p:cNvSpPr/>
          <p:nvPr/>
        </p:nvSpPr>
        <p:spPr>
          <a:xfrm>
            <a:off x="5592602" y="4438444"/>
            <a:ext cx="1097385"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7" name="Rectángulo: esquinas redondeadas 46">
            <a:extLst>
              <a:ext uri="{FF2B5EF4-FFF2-40B4-BE49-F238E27FC236}">
                <a16:creationId xmlns:a16="http://schemas.microsoft.com/office/drawing/2014/main" id="{DC636A03-A2CE-33EC-5293-06259D4A1D33}"/>
              </a:ext>
            </a:extLst>
          </p:cNvPr>
          <p:cNvSpPr/>
          <p:nvPr/>
        </p:nvSpPr>
        <p:spPr>
          <a:xfrm>
            <a:off x="5638463" y="4486255"/>
            <a:ext cx="1003052"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8" name="TextBox 37">
            <a:extLst>
              <a:ext uri="{FF2B5EF4-FFF2-40B4-BE49-F238E27FC236}">
                <a16:creationId xmlns:a16="http://schemas.microsoft.com/office/drawing/2014/main" id="{9213ABD6-CABD-78AB-ED14-39C6C33BE15E}"/>
              </a:ext>
            </a:extLst>
          </p:cNvPr>
          <p:cNvSpPr txBox="1"/>
          <p:nvPr/>
        </p:nvSpPr>
        <p:spPr>
          <a:xfrm>
            <a:off x="5616662" y="4488092"/>
            <a:ext cx="1039177" cy="584775"/>
          </a:xfrm>
          <a:prstGeom prst="rect">
            <a:avLst/>
          </a:prstGeom>
          <a:noFill/>
        </p:spPr>
        <p:txBody>
          <a:bodyPr wrap="square" rtlCol="0" anchor="ctr" anchorCtr="0">
            <a:spAutoFit/>
          </a:bodyPr>
          <a:lstStyle/>
          <a:p>
            <a:pPr algn="ctr"/>
            <a:r>
              <a:rPr lang="es-ES" sz="800" b="1" noProof="0" dirty="0">
                <a:solidFill>
                  <a:schemeClr val="tx2"/>
                </a:solidFill>
                <a:latin typeface="Fira Sans" panose="020B0503050000020004" pitchFamily="34" charset="0"/>
                <a:ea typeface="League Spartan" charset="0"/>
                <a:cs typeface="Poppins" pitchFamily="2" charset="77"/>
              </a:rPr>
              <a:t>Configuración de despliegue de la solución a Productivo</a:t>
            </a:r>
            <a:endParaRPr lang="es-PE" sz="800" b="1" noProof="0" dirty="0">
              <a:solidFill>
                <a:schemeClr val="tx2"/>
              </a:solidFill>
              <a:latin typeface="Fira Sans" panose="020B0503050000020004" pitchFamily="34" charset="0"/>
              <a:ea typeface="League Spartan" charset="0"/>
              <a:cs typeface="Poppins" pitchFamily="2" charset="77"/>
            </a:endParaRPr>
          </a:p>
        </p:txBody>
      </p:sp>
      <p:sp>
        <p:nvSpPr>
          <p:cNvPr id="38" name="Subtitle 2">
            <a:extLst>
              <a:ext uri="{FF2B5EF4-FFF2-40B4-BE49-F238E27FC236}">
                <a16:creationId xmlns:a16="http://schemas.microsoft.com/office/drawing/2014/main" id="{48344B9D-3E76-61BE-CB19-3EAEC5CA5D1B}"/>
              </a:ext>
            </a:extLst>
          </p:cNvPr>
          <p:cNvSpPr txBox="1">
            <a:spLocks/>
          </p:cNvSpPr>
          <p:nvPr/>
        </p:nvSpPr>
        <p:spPr>
          <a:xfrm>
            <a:off x="1976124" y="5270971"/>
            <a:ext cx="1151344" cy="451709"/>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Valida la solución en Producción y entrega </a:t>
            </a:r>
            <a:r>
              <a:rPr lang="es-PE" sz="800" noProof="0" dirty="0" err="1">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feedback</a:t>
            </a:r>
            <a:endPar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endParaRPr>
          </a:p>
        </p:txBody>
      </p:sp>
      <p:sp>
        <p:nvSpPr>
          <p:cNvPr id="127" name="Rectángulo 126">
            <a:extLst>
              <a:ext uri="{FF2B5EF4-FFF2-40B4-BE49-F238E27FC236}">
                <a16:creationId xmlns:a16="http://schemas.microsoft.com/office/drawing/2014/main" id="{63A4372B-900C-D27F-4A31-459AC4C1E24C}"/>
              </a:ext>
            </a:extLst>
          </p:cNvPr>
          <p:cNvSpPr/>
          <p:nvPr/>
        </p:nvSpPr>
        <p:spPr>
          <a:xfrm>
            <a:off x="288409" y="3978657"/>
            <a:ext cx="623949" cy="20391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8" name="Rectángulo: esquinas redondeadas 127">
            <a:extLst>
              <a:ext uri="{FF2B5EF4-FFF2-40B4-BE49-F238E27FC236}">
                <a16:creationId xmlns:a16="http://schemas.microsoft.com/office/drawing/2014/main" id="{C007ADA7-7173-399A-8BDD-BD918BCD1D30}"/>
              </a:ext>
            </a:extLst>
          </p:cNvPr>
          <p:cNvSpPr/>
          <p:nvPr/>
        </p:nvSpPr>
        <p:spPr>
          <a:xfrm>
            <a:off x="3130028" y="4408251"/>
            <a:ext cx="1308141"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9" name="Rectángulo: esquinas redondeadas 128">
            <a:extLst>
              <a:ext uri="{FF2B5EF4-FFF2-40B4-BE49-F238E27FC236}">
                <a16:creationId xmlns:a16="http://schemas.microsoft.com/office/drawing/2014/main" id="{93FF818C-F908-BDED-B04C-117E55746333}"/>
              </a:ext>
            </a:extLst>
          </p:cNvPr>
          <p:cNvSpPr/>
          <p:nvPr/>
        </p:nvSpPr>
        <p:spPr>
          <a:xfrm>
            <a:off x="3207111" y="4455702"/>
            <a:ext cx="1164884"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0" name="TextBox 37">
            <a:extLst>
              <a:ext uri="{FF2B5EF4-FFF2-40B4-BE49-F238E27FC236}">
                <a16:creationId xmlns:a16="http://schemas.microsoft.com/office/drawing/2014/main" id="{91F0739C-7A81-E966-E368-6860B7E3364C}"/>
              </a:ext>
            </a:extLst>
          </p:cNvPr>
          <p:cNvSpPr txBox="1"/>
          <p:nvPr/>
        </p:nvSpPr>
        <p:spPr>
          <a:xfrm>
            <a:off x="3243898" y="4558121"/>
            <a:ext cx="1066595" cy="369332"/>
          </a:xfrm>
          <a:prstGeom prst="rect">
            <a:avLst/>
          </a:prstGeom>
          <a:noFill/>
        </p:spPr>
        <p:txBody>
          <a:bodyPr wrap="square" rtlCol="0" anchor="ctr" anchorCtr="0">
            <a:spAutoFit/>
          </a:bodyPr>
          <a:lstStyle/>
          <a:p>
            <a:pPr algn="ctr"/>
            <a:r>
              <a:rPr lang="es-ES" sz="900" b="1" dirty="0">
                <a:solidFill>
                  <a:schemeClr val="tx2"/>
                </a:solidFill>
                <a:latin typeface="Fira Sans" panose="020B0503050000020004" pitchFamily="34" charset="0"/>
                <a:ea typeface="League Spartan" charset="0"/>
                <a:cs typeface="Poppins" pitchFamily="2" charset="77"/>
              </a:rPr>
              <a:t>A</a:t>
            </a:r>
            <a:r>
              <a:rPr lang="es-PE" sz="900" b="1" dirty="0">
                <a:solidFill>
                  <a:schemeClr val="tx2"/>
                </a:solidFill>
                <a:latin typeface="Fira Sans" panose="020B0503050000020004" pitchFamily="34" charset="0"/>
                <a:ea typeface="League Spartan" charset="0"/>
                <a:cs typeface="Poppins" pitchFamily="2" charset="77"/>
              </a:rPr>
              <a:t>probar pase a Producción</a:t>
            </a:r>
            <a:endParaRPr lang="es-PE" sz="900" b="1" noProof="0" dirty="0">
              <a:solidFill>
                <a:schemeClr val="tx2"/>
              </a:solidFill>
              <a:latin typeface="Fira Sans" panose="020B0503050000020004" pitchFamily="34" charset="0"/>
              <a:ea typeface="League Spartan" charset="0"/>
              <a:cs typeface="Poppins" pitchFamily="2" charset="77"/>
            </a:endParaRPr>
          </a:p>
        </p:txBody>
      </p:sp>
      <p:grpSp>
        <p:nvGrpSpPr>
          <p:cNvPr id="90" name="Grupo 89">
            <a:extLst>
              <a:ext uri="{FF2B5EF4-FFF2-40B4-BE49-F238E27FC236}">
                <a16:creationId xmlns:a16="http://schemas.microsoft.com/office/drawing/2014/main" id="{1F6E91E4-E066-BE4A-B1EC-63C17A4198B5}"/>
              </a:ext>
            </a:extLst>
          </p:cNvPr>
          <p:cNvGrpSpPr/>
          <p:nvPr/>
        </p:nvGrpSpPr>
        <p:grpSpPr>
          <a:xfrm>
            <a:off x="1572870" y="2622494"/>
            <a:ext cx="490884" cy="492443"/>
            <a:chOff x="4338875" y="1422627"/>
            <a:chExt cx="1156404" cy="987814"/>
          </a:xfrm>
        </p:grpSpPr>
        <p:grpSp>
          <p:nvGrpSpPr>
            <p:cNvPr id="91" name="Group 67">
              <a:extLst>
                <a:ext uri="{FF2B5EF4-FFF2-40B4-BE49-F238E27FC236}">
                  <a16:creationId xmlns:a16="http://schemas.microsoft.com/office/drawing/2014/main" id="{56632B33-DACF-0770-D81F-8723C0FA394D}"/>
                </a:ext>
              </a:extLst>
            </p:cNvPr>
            <p:cNvGrpSpPr/>
            <p:nvPr/>
          </p:nvGrpSpPr>
          <p:grpSpPr>
            <a:xfrm>
              <a:off x="4338875" y="1422627"/>
              <a:ext cx="1156404" cy="987814"/>
              <a:chOff x="10148408" y="2375071"/>
              <a:chExt cx="1852228" cy="1852228"/>
            </a:xfrm>
          </p:grpSpPr>
          <p:sp>
            <p:nvSpPr>
              <p:cNvPr id="93" name="Oval 7">
                <a:extLst>
                  <a:ext uri="{FF2B5EF4-FFF2-40B4-BE49-F238E27FC236}">
                    <a16:creationId xmlns:a16="http://schemas.microsoft.com/office/drawing/2014/main" id="{931A7CE4-9DE1-FA47-D22E-E179D9C021F8}"/>
                  </a:ext>
                </a:extLst>
              </p:cNvPr>
              <p:cNvSpPr/>
              <p:nvPr/>
            </p:nvSpPr>
            <p:spPr>
              <a:xfrm>
                <a:off x="10148408" y="2375071"/>
                <a:ext cx="1852228" cy="1852228"/>
              </a:xfrm>
              <a:prstGeom prst="ellipse">
                <a:avLst/>
              </a:prstGeom>
              <a:solidFill>
                <a:srgbClr val="E96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94" name="Oval 61">
                <a:extLst>
                  <a:ext uri="{FF2B5EF4-FFF2-40B4-BE49-F238E27FC236}">
                    <a16:creationId xmlns:a16="http://schemas.microsoft.com/office/drawing/2014/main" id="{81624DE4-5C60-DE7F-7B91-5E3A4EA96E5A}"/>
                  </a:ext>
                </a:extLst>
              </p:cNvPr>
              <p:cNvSpPr/>
              <p:nvPr/>
            </p:nvSpPr>
            <p:spPr>
              <a:xfrm>
                <a:off x="10266546" y="2490193"/>
                <a:ext cx="1615953" cy="16159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92" name="Freeform 18">
              <a:extLst>
                <a:ext uri="{FF2B5EF4-FFF2-40B4-BE49-F238E27FC236}">
                  <a16:creationId xmlns:a16="http://schemas.microsoft.com/office/drawing/2014/main" id="{9CA82C23-8412-BF12-6409-9B1C57FC5524}"/>
                </a:ext>
              </a:extLst>
            </p:cNvPr>
            <p:cNvSpPr>
              <a:spLocks noChangeArrowheads="1"/>
            </p:cNvSpPr>
            <p:nvPr/>
          </p:nvSpPr>
          <p:spPr bwMode="auto">
            <a:xfrm>
              <a:off x="4682811" y="1715222"/>
              <a:ext cx="459853" cy="357027"/>
            </a:xfrm>
            <a:custGeom>
              <a:avLst/>
              <a:gdLst>
                <a:gd name="connsiteX0" fmla="*/ 176895 w 736553"/>
                <a:gd name="connsiteY0" fmla="*/ 422865 h 669451"/>
                <a:gd name="connsiteX1" fmla="*/ 27449 w 736553"/>
                <a:gd name="connsiteY1" fmla="*/ 641882 h 669451"/>
                <a:gd name="connsiteX2" fmla="*/ 709104 w 736553"/>
                <a:gd name="connsiteY2" fmla="*/ 641882 h 669451"/>
                <a:gd name="connsiteX3" fmla="*/ 562708 w 736553"/>
                <a:gd name="connsiteY3" fmla="*/ 422865 h 669451"/>
                <a:gd name="connsiteX4" fmla="*/ 369039 w 736553"/>
                <a:gd name="connsiteY4" fmla="*/ 530076 h 669451"/>
                <a:gd name="connsiteX5" fmla="*/ 176895 w 736553"/>
                <a:gd name="connsiteY5" fmla="*/ 422865 h 669451"/>
                <a:gd name="connsiteX6" fmla="*/ 184710 w 736553"/>
                <a:gd name="connsiteY6" fmla="*/ 392042 h 669451"/>
                <a:gd name="connsiteX7" fmla="*/ 192144 w 736553"/>
                <a:gd name="connsiteY7" fmla="*/ 399891 h 669451"/>
                <a:gd name="connsiteX8" fmla="*/ 369039 w 736553"/>
                <a:gd name="connsiteY8" fmla="*/ 502508 h 669451"/>
                <a:gd name="connsiteX9" fmla="*/ 544409 w 736553"/>
                <a:gd name="connsiteY9" fmla="*/ 399891 h 669451"/>
                <a:gd name="connsiteX10" fmla="*/ 562708 w 736553"/>
                <a:gd name="connsiteY10" fmla="*/ 392233 h 669451"/>
                <a:gd name="connsiteX11" fmla="*/ 736553 w 736553"/>
                <a:gd name="connsiteY11" fmla="*/ 654135 h 669451"/>
                <a:gd name="connsiteX12" fmla="*/ 733503 w 736553"/>
                <a:gd name="connsiteY12" fmla="*/ 663324 h 669451"/>
                <a:gd name="connsiteX13" fmla="*/ 724354 w 736553"/>
                <a:gd name="connsiteY13" fmla="*/ 669451 h 669451"/>
                <a:gd name="connsiteX14" fmla="*/ 13725 w 736553"/>
                <a:gd name="connsiteY14" fmla="*/ 669451 h 669451"/>
                <a:gd name="connsiteX15" fmla="*/ 3050 w 736553"/>
                <a:gd name="connsiteY15" fmla="*/ 663324 h 669451"/>
                <a:gd name="connsiteX16" fmla="*/ 0 w 736553"/>
                <a:gd name="connsiteY16" fmla="*/ 654135 h 669451"/>
                <a:gd name="connsiteX17" fmla="*/ 173845 w 736553"/>
                <a:gd name="connsiteY17" fmla="*/ 392233 h 669451"/>
                <a:gd name="connsiteX18" fmla="*/ 184710 w 736553"/>
                <a:gd name="connsiteY18" fmla="*/ 392042 h 669451"/>
                <a:gd name="connsiteX19" fmla="*/ 369037 w 736553"/>
                <a:gd name="connsiteY19" fmla="*/ 27467 h 669451"/>
                <a:gd name="connsiteX20" fmla="*/ 241946 w 736553"/>
                <a:gd name="connsiteY20" fmla="*/ 155649 h 669451"/>
                <a:gd name="connsiteX21" fmla="*/ 241946 w 736553"/>
                <a:gd name="connsiteY21" fmla="*/ 299091 h 669451"/>
                <a:gd name="connsiteX22" fmla="*/ 369037 w 736553"/>
                <a:gd name="connsiteY22" fmla="*/ 427274 h 669451"/>
                <a:gd name="connsiteX23" fmla="*/ 497641 w 736553"/>
                <a:gd name="connsiteY23" fmla="*/ 299091 h 669451"/>
                <a:gd name="connsiteX24" fmla="*/ 497641 w 736553"/>
                <a:gd name="connsiteY24" fmla="*/ 155649 h 669451"/>
                <a:gd name="connsiteX25" fmla="*/ 369037 w 736553"/>
                <a:gd name="connsiteY25" fmla="*/ 27467 h 669451"/>
                <a:gd name="connsiteX26" fmla="*/ 369037 w 736553"/>
                <a:gd name="connsiteY26" fmla="*/ 0 h 669451"/>
                <a:gd name="connsiteX27" fmla="*/ 521849 w 736553"/>
                <a:gd name="connsiteY27" fmla="*/ 155649 h 669451"/>
                <a:gd name="connsiteX28" fmla="*/ 521849 w 736553"/>
                <a:gd name="connsiteY28" fmla="*/ 299091 h 669451"/>
                <a:gd name="connsiteX29" fmla="*/ 369037 w 736553"/>
                <a:gd name="connsiteY29" fmla="*/ 454741 h 669451"/>
                <a:gd name="connsiteX30" fmla="*/ 214712 w 736553"/>
                <a:gd name="connsiteY30" fmla="*/ 299091 h 669451"/>
                <a:gd name="connsiteX31" fmla="*/ 214712 w 736553"/>
                <a:gd name="connsiteY31" fmla="*/ 155649 h 669451"/>
                <a:gd name="connsiteX32" fmla="*/ 369037 w 736553"/>
                <a:gd name="connsiteY32" fmla="*/ 0 h 66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553" h="669451">
                  <a:moveTo>
                    <a:pt x="176895" y="422865"/>
                  </a:moveTo>
                  <a:cubicBezTo>
                    <a:pt x="51849" y="485660"/>
                    <a:pt x="30499" y="602061"/>
                    <a:pt x="27449" y="641882"/>
                  </a:cubicBezTo>
                  <a:lnTo>
                    <a:pt x="709104" y="641882"/>
                  </a:lnTo>
                  <a:cubicBezTo>
                    <a:pt x="706054" y="602061"/>
                    <a:pt x="684705" y="485660"/>
                    <a:pt x="562708" y="422865"/>
                  </a:cubicBezTo>
                  <a:cubicBezTo>
                    <a:pt x="521535" y="488723"/>
                    <a:pt x="446812" y="530076"/>
                    <a:pt x="369039" y="530076"/>
                  </a:cubicBezTo>
                  <a:cubicBezTo>
                    <a:pt x="291266" y="530076"/>
                    <a:pt x="218069" y="488723"/>
                    <a:pt x="176895" y="422865"/>
                  </a:cubicBezTo>
                  <a:close/>
                  <a:moveTo>
                    <a:pt x="184710" y="392042"/>
                  </a:moveTo>
                  <a:cubicBezTo>
                    <a:pt x="187951" y="393382"/>
                    <a:pt x="190619" y="396062"/>
                    <a:pt x="192144" y="399891"/>
                  </a:cubicBezTo>
                  <a:cubicBezTo>
                    <a:pt x="228743" y="464218"/>
                    <a:pt x="295841" y="502508"/>
                    <a:pt x="369039" y="502508"/>
                  </a:cubicBezTo>
                  <a:cubicBezTo>
                    <a:pt x="440712" y="502508"/>
                    <a:pt x="509335" y="464218"/>
                    <a:pt x="544409" y="399891"/>
                  </a:cubicBezTo>
                  <a:cubicBezTo>
                    <a:pt x="548984" y="392233"/>
                    <a:pt x="556609" y="389170"/>
                    <a:pt x="562708" y="392233"/>
                  </a:cubicBezTo>
                  <a:cubicBezTo>
                    <a:pt x="735028" y="471876"/>
                    <a:pt x="736553" y="652603"/>
                    <a:pt x="736553" y="654135"/>
                  </a:cubicBezTo>
                  <a:cubicBezTo>
                    <a:pt x="736553" y="660261"/>
                    <a:pt x="736553" y="661793"/>
                    <a:pt x="733503" y="663324"/>
                  </a:cubicBezTo>
                  <a:cubicBezTo>
                    <a:pt x="730453" y="666387"/>
                    <a:pt x="727403" y="669451"/>
                    <a:pt x="724354" y="669451"/>
                  </a:cubicBezTo>
                  <a:lnTo>
                    <a:pt x="13725" y="669451"/>
                  </a:lnTo>
                  <a:cubicBezTo>
                    <a:pt x="9150" y="669451"/>
                    <a:pt x="6100" y="666387"/>
                    <a:pt x="3050" y="663324"/>
                  </a:cubicBezTo>
                  <a:cubicBezTo>
                    <a:pt x="1525" y="661793"/>
                    <a:pt x="0" y="660261"/>
                    <a:pt x="0" y="654135"/>
                  </a:cubicBezTo>
                  <a:cubicBezTo>
                    <a:pt x="0" y="652603"/>
                    <a:pt x="1525" y="471876"/>
                    <a:pt x="173845" y="392233"/>
                  </a:cubicBezTo>
                  <a:cubicBezTo>
                    <a:pt x="177657" y="390702"/>
                    <a:pt x="181470" y="390702"/>
                    <a:pt x="184710" y="392042"/>
                  </a:cubicBezTo>
                  <a:close/>
                  <a:moveTo>
                    <a:pt x="369037" y="27467"/>
                  </a:moveTo>
                  <a:cubicBezTo>
                    <a:pt x="297927" y="27467"/>
                    <a:pt x="241946" y="85454"/>
                    <a:pt x="241946" y="155649"/>
                  </a:cubicBezTo>
                  <a:lnTo>
                    <a:pt x="241946" y="299091"/>
                  </a:lnTo>
                  <a:cubicBezTo>
                    <a:pt x="241946" y="369286"/>
                    <a:pt x="297927" y="427274"/>
                    <a:pt x="369037" y="427274"/>
                  </a:cubicBezTo>
                  <a:cubicBezTo>
                    <a:pt x="438635" y="427274"/>
                    <a:pt x="497641" y="369286"/>
                    <a:pt x="497641" y="299091"/>
                  </a:cubicBezTo>
                  <a:lnTo>
                    <a:pt x="497641" y="155649"/>
                  </a:lnTo>
                  <a:cubicBezTo>
                    <a:pt x="497641" y="85454"/>
                    <a:pt x="438635" y="27467"/>
                    <a:pt x="369037" y="27467"/>
                  </a:cubicBezTo>
                  <a:close/>
                  <a:moveTo>
                    <a:pt x="369037" y="0"/>
                  </a:moveTo>
                  <a:cubicBezTo>
                    <a:pt x="453765" y="0"/>
                    <a:pt x="521849" y="70195"/>
                    <a:pt x="521849" y="155649"/>
                  </a:cubicBezTo>
                  <a:lnTo>
                    <a:pt x="521849" y="299091"/>
                  </a:lnTo>
                  <a:cubicBezTo>
                    <a:pt x="521849" y="383020"/>
                    <a:pt x="453765" y="454741"/>
                    <a:pt x="369037" y="454741"/>
                  </a:cubicBezTo>
                  <a:cubicBezTo>
                    <a:pt x="284310" y="454741"/>
                    <a:pt x="214712" y="383020"/>
                    <a:pt x="214712" y="299091"/>
                  </a:cubicBezTo>
                  <a:lnTo>
                    <a:pt x="214712" y="155649"/>
                  </a:lnTo>
                  <a:cubicBezTo>
                    <a:pt x="214712" y="70195"/>
                    <a:pt x="284310" y="0"/>
                    <a:pt x="369037" y="0"/>
                  </a:cubicBezTo>
                  <a:close/>
                </a:path>
              </a:pathLst>
            </a:custGeom>
            <a:solidFill>
              <a:srgbClr val="E9693B"/>
            </a:solidFill>
            <a:ln>
              <a:noFill/>
            </a:ln>
            <a:effectLst/>
          </p:spPr>
          <p:txBody>
            <a:bodyPr wrap="square" anchor="ctr">
              <a:noAutofit/>
            </a:bodyPr>
            <a:lstStyle/>
            <a:p>
              <a:endParaRPr lang="es-PE" sz="2700" noProof="0">
                <a:solidFill>
                  <a:schemeClr val="tx2"/>
                </a:solidFill>
                <a:latin typeface="Fira Sans Light" panose="020B0403050000020004" pitchFamily="34" charset="0"/>
              </a:endParaRPr>
            </a:p>
          </p:txBody>
        </p:sp>
      </p:grpSp>
      <p:pic>
        <p:nvPicPr>
          <p:cNvPr id="95" name="Imagen 94">
            <a:extLst>
              <a:ext uri="{FF2B5EF4-FFF2-40B4-BE49-F238E27FC236}">
                <a16:creationId xmlns:a16="http://schemas.microsoft.com/office/drawing/2014/main" id="{A02A8393-2FCF-F0C4-23A5-AA2E481FB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577" y="2671274"/>
            <a:ext cx="382321" cy="382321"/>
          </a:xfrm>
          <a:prstGeom prst="rect">
            <a:avLst/>
          </a:prstGeom>
        </p:spPr>
      </p:pic>
      <p:sp>
        <p:nvSpPr>
          <p:cNvPr id="96" name="Subtitle 2">
            <a:extLst>
              <a:ext uri="{FF2B5EF4-FFF2-40B4-BE49-F238E27FC236}">
                <a16:creationId xmlns:a16="http://schemas.microsoft.com/office/drawing/2014/main" id="{E259C8BC-EFCD-306A-8E5D-DD15AD030A28}"/>
              </a:ext>
            </a:extLst>
          </p:cNvPr>
          <p:cNvSpPr txBox="1">
            <a:spLocks/>
          </p:cNvSpPr>
          <p:nvPr/>
        </p:nvSpPr>
        <p:spPr>
          <a:xfrm>
            <a:off x="1232836" y="3422663"/>
            <a:ext cx="1117472" cy="451709"/>
          </a:xfrm>
          <a:prstGeom prst="rect">
            <a:avLst/>
          </a:prstGeom>
        </p:spPr>
        <p:txBody>
          <a:bodyPr vert="horz" wrap="square" lIns="81580" tIns="40790" rIns="81580" bIns="4079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s-PE" sz="800" noProof="0" dirty="0">
                <a:solidFill>
                  <a:schemeClr val="tx1"/>
                </a:solidFill>
                <a:latin typeface="Fira Sans Light" panose="020B0403050000020004" pitchFamily="34" charset="0"/>
                <a:ea typeface="Open Sans Light" panose="020B0306030504020204" pitchFamily="34" charset="0"/>
                <a:cs typeface="Open Sans Light" panose="020B0306030504020204" pitchFamily="34" charset="0"/>
              </a:rPr>
              <a:t>Aprobación de documento de alcance</a:t>
            </a:r>
          </a:p>
        </p:txBody>
      </p:sp>
      <p:sp>
        <p:nvSpPr>
          <p:cNvPr id="122" name="TextBox 37">
            <a:extLst>
              <a:ext uri="{FF2B5EF4-FFF2-40B4-BE49-F238E27FC236}">
                <a16:creationId xmlns:a16="http://schemas.microsoft.com/office/drawing/2014/main" id="{9A97106F-7499-A107-FC40-4CEB2D1BA70D}"/>
              </a:ext>
            </a:extLst>
          </p:cNvPr>
          <p:cNvSpPr txBox="1"/>
          <p:nvPr/>
        </p:nvSpPr>
        <p:spPr>
          <a:xfrm>
            <a:off x="1236481" y="3205654"/>
            <a:ext cx="1059907" cy="246221"/>
          </a:xfrm>
          <a:prstGeom prst="rect">
            <a:avLst/>
          </a:prstGeom>
          <a:noFill/>
        </p:spPr>
        <p:txBody>
          <a:bodyPr wrap="none" rtlCol="0" anchor="ctr" anchorCtr="0">
            <a:spAutoFit/>
          </a:bodyPr>
          <a:lstStyle/>
          <a:p>
            <a:pPr algn="ctr"/>
            <a:r>
              <a:rPr lang="es-PE" sz="1000" b="1" noProof="0" dirty="0" err="1">
                <a:solidFill>
                  <a:schemeClr val="tx2"/>
                </a:solidFill>
                <a:latin typeface="Fira Sans" panose="020B0503050000020004" pitchFamily="34" charset="0"/>
                <a:ea typeface="League Spartan" charset="0"/>
                <a:cs typeface="Poppins" pitchFamily="2" charset="77"/>
              </a:rPr>
              <a:t>Product</a:t>
            </a:r>
            <a:r>
              <a:rPr lang="es-PE" sz="1000" b="1" noProof="0" dirty="0">
                <a:solidFill>
                  <a:schemeClr val="tx2"/>
                </a:solidFill>
                <a:latin typeface="Fira Sans" panose="020B0503050000020004" pitchFamily="34" charset="0"/>
                <a:ea typeface="League Spartan" charset="0"/>
                <a:cs typeface="Poppins" pitchFamily="2" charset="77"/>
              </a:rPr>
              <a:t> </a:t>
            </a:r>
            <a:r>
              <a:rPr lang="es-PE" sz="1000" b="1" noProof="0" dirty="0" err="1">
                <a:solidFill>
                  <a:schemeClr val="tx2"/>
                </a:solidFill>
                <a:latin typeface="Fira Sans" panose="020B0503050000020004" pitchFamily="34" charset="0"/>
                <a:ea typeface="League Spartan" charset="0"/>
                <a:cs typeface="Poppins" pitchFamily="2" charset="77"/>
              </a:rPr>
              <a:t>Owner</a:t>
            </a:r>
            <a:endParaRPr lang="es-PE" sz="1000" b="1" noProof="0" dirty="0">
              <a:solidFill>
                <a:schemeClr val="tx2"/>
              </a:solidFill>
              <a:latin typeface="Fira Sans" panose="020B0503050000020004" pitchFamily="34" charset="0"/>
              <a:ea typeface="League Spartan" charset="0"/>
              <a:cs typeface="Poppins" pitchFamily="2" charset="77"/>
            </a:endParaRPr>
          </a:p>
        </p:txBody>
      </p:sp>
      <p:pic>
        <p:nvPicPr>
          <p:cNvPr id="123" name="Imagen 122">
            <a:extLst>
              <a:ext uri="{FF2B5EF4-FFF2-40B4-BE49-F238E27FC236}">
                <a16:creationId xmlns:a16="http://schemas.microsoft.com/office/drawing/2014/main" id="{E9F65BF6-4FE2-8D30-EF7A-4DB3566ED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500" y="2566351"/>
            <a:ext cx="226987" cy="226987"/>
          </a:xfrm>
          <a:prstGeom prst="rect">
            <a:avLst/>
          </a:prstGeom>
        </p:spPr>
      </p:pic>
      <p:sp>
        <p:nvSpPr>
          <p:cNvPr id="124" name="Rectángulo: esquinas redondeadas 123">
            <a:extLst>
              <a:ext uri="{FF2B5EF4-FFF2-40B4-BE49-F238E27FC236}">
                <a16:creationId xmlns:a16="http://schemas.microsoft.com/office/drawing/2014/main" id="{D065C66A-709F-B67E-AFB6-C618A35ED9E2}"/>
              </a:ext>
            </a:extLst>
          </p:cNvPr>
          <p:cNvSpPr/>
          <p:nvPr/>
        </p:nvSpPr>
        <p:spPr>
          <a:xfrm>
            <a:off x="9105171" y="2512973"/>
            <a:ext cx="1124019" cy="661731"/>
          </a:xfrm>
          <a:prstGeom prst="roundRect">
            <a:avLst>
              <a:gd name="adj" fmla="val 10037"/>
            </a:avLst>
          </a:prstGeom>
          <a:solidFill>
            <a:srgbClr val="E96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5" name="Rectángulo: esquinas redondeadas 124">
            <a:extLst>
              <a:ext uri="{FF2B5EF4-FFF2-40B4-BE49-F238E27FC236}">
                <a16:creationId xmlns:a16="http://schemas.microsoft.com/office/drawing/2014/main" id="{A4D01DBE-6A9C-1C29-3186-361A23661791}"/>
              </a:ext>
            </a:extLst>
          </p:cNvPr>
          <p:cNvSpPr/>
          <p:nvPr/>
        </p:nvSpPr>
        <p:spPr>
          <a:xfrm>
            <a:off x="9151031" y="2560784"/>
            <a:ext cx="1013583" cy="555547"/>
          </a:xfrm>
          <a:prstGeom prst="roundRect">
            <a:avLst>
              <a:gd name="adj" fmla="val 1003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26" name="TextBox 37">
            <a:extLst>
              <a:ext uri="{FF2B5EF4-FFF2-40B4-BE49-F238E27FC236}">
                <a16:creationId xmlns:a16="http://schemas.microsoft.com/office/drawing/2014/main" id="{009A58F1-5762-D4B8-F38A-D4D918C383FB}"/>
              </a:ext>
            </a:extLst>
          </p:cNvPr>
          <p:cNvSpPr txBox="1"/>
          <p:nvPr/>
        </p:nvSpPr>
        <p:spPr>
          <a:xfrm>
            <a:off x="9074781" y="2613006"/>
            <a:ext cx="1124019" cy="461665"/>
          </a:xfrm>
          <a:prstGeom prst="rect">
            <a:avLst/>
          </a:prstGeom>
          <a:noFill/>
        </p:spPr>
        <p:txBody>
          <a:bodyPr wrap="square" rtlCol="0" anchor="ctr" anchorCtr="0">
            <a:spAutoFit/>
          </a:bodyPr>
          <a:lstStyle/>
          <a:p>
            <a:pPr algn="ctr"/>
            <a:r>
              <a:rPr lang="es-ES" sz="800" b="1" noProof="0" dirty="0">
                <a:solidFill>
                  <a:schemeClr val="tx2"/>
                </a:solidFill>
                <a:latin typeface="Fira Sans" panose="020B0503050000020004" pitchFamily="34" charset="0"/>
                <a:ea typeface="League Spartan" charset="0"/>
                <a:cs typeface="Poppins" pitchFamily="2" charset="77"/>
              </a:rPr>
              <a:t>Planificar plan de trabajo y preparar </a:t>
            </a:r>
            <a:r>
              <a:rPr lang="es-ES" sz="800" b="1" noProof="0" dirty="0" err="1">
                <a:solidFill>
                  <a:schemeClr val="tx2"/>
                </a:solidFill>
                <a:latin typeface="Fira Sans" panose="020B0503050000020004" pitchFamily="34" charset="0"/>
                <a:ea typeface="League Spartan" charset="0"/>
                <a:cs typeface="Poppins" pitchFamily="2" charset="77"/>
              </a:rPr>
              <a:t>kick</a:t>
            </a:r>
            <a:r>
              <a:rPr lang="es-ES" sz="800" b="1" noProof="0" dirty="0">
                <a:solidFill>
                  <a:schemeClr val="tx2"/>
                </a:solidFill>
                <a:latin typeface="Fira Sans" panose="020B0503050000020004" pitchFamily="34" charset="0"/>
                <a:ea typeface="League Spartan" charset="0"/>
                <a:cs typeface="Poppins" pitchFamily="2" charset="77"/>
              </a:rPr>
              <a:t>-off </a:t>
            </a:r>
            <a:endParaRPr lang="es-PE" sz="800" b="1" noProof="0" dirty="0">
              <a:solidFill>
                <a:schemeClr val="tx2"/>
              </a:solidFill>
              <a:latin typeface="Fira Sans" panose="020B0503050000020004" pitchFamily="34" charset="0"/>
              <a:ea typeface="League Spartan" charset="0"/>
              <a:cs typeface="Poppins" pitchFamily="2" charset="77"/>
            </a:endParaRPr>
          </a:p>
        </p:txBody>
      </p:sp>
      <p:grpSp>
        <p:nvGrpSpPr>
          <p:cNvPr id="118" name="Group 74">
            <a:extLst>
              <a:ext uri="{FF2B5EF4-FFF2-40B4-BE49-F238E27FC236}">
                <a16:creationId xmlns:a16="http://schemas.microsoft.com/office/drawing/2014/main" id="{6D85AB51-60FC-B7F0-654F-EEBC82237CB5}"/>
              </a:ext>
            </a:extLst>
          </p:cNvPr>
          <p:cNvGrpSpPr/>
          <p:nvPr/>
        </p:nvGrpSpPr>
        <p:grpSpPr>
          <a:xfrm>
            <a:off x="849789" y="4244650"/>
            <a:ext cx="1156404" cy="987814"/>
            <a:chOff x="17667121" y="8928271"/>
            <a:chExt cx="1852228" cy="1852228"/>
          </a:xfrm>
        </p:grpSpPr>
        <p:sp>
          <p:nvSpPr>
            <p:cNvPr id="119" name="Oval 23">
              <a:extLst>
                <a:ext uri="{FF2B5EF4-FFF2-40B4-BE49-F238E27FC236}">
                  <a16:creationId xmlns:a16="http://schemas.microsoft.com/office/drawing/2014/main" id="{A274E9BC-77DF-B337-1BE9-DD157B7563C5}"/>
                </a:ext>
              </a:extLst>
            </p:cNvPr>
            <p:cNvSpPr/>
            <p:nvPr/>
          </p:nvSpPr>
          <p:spPr>
            <a:xfrm>
              <a:off x="17667121" y="8928271"/>
              <a:ext cx="1852228" cy="1852228"/>
            </a:xfrm>
            <a:prstGeom prst="ellipse">
              <a:avLst/>
            </a:prstGeom>
            <a:gradFill>
              <a:gsLst>
                <a:gs pos="0">
                  <a:schemeClr val="accent1">
                    <a:lumMod val="5000"/>
                    <a:lumOff val="95000"/>
                  </a:schemeClr>
                </a:gs>
                <a:gs pos="74000">
                  <a:srgbClr val="E9693B"/>
                </a:gs>
                <a:gs pos="83000">
                  <a:srgbClr val="E9693B"/>
                </a:gs>
                <a:gs pos="100000">
                  <a:srgbClr val="E9693B"/>
                </a:gs>
              </a:gsLst>
              <a:lin ang="5400000" scaled="1"/>
            </a:gra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sp>
          <p:nvSpPr>
            <p:cNvPr id="120" name="Oval 73">
              <a:extLst>
                <a:ext uri="{FF2B5EF4-FFF2-40B4-BE49-F238E27FC236}">
                  <a16:creationId xmlns:a16="http://schemas.microsoft.com/office/drawing/2014/main" id="{D76BCA62-549F-B59D-F3BB-FBC992C4AAFC}"/>
                </a:ext>
              </a:extLst>
            </p:cNvPr>
            <p:cNvSpPr/>
            <p:nvPr/>
          </p:nvSpPr>
          <p:spPr>
            <a:xfrm>
              <a:off x="17780561" y="9046407"/>
              <a:ext cx="1615953" cy="1615953"/>
            </a:xfrm>
            <a:prstGeom prst="ellipse">
              <a:avLst/>
            </a:prstGeom>
            <a:solidFill>
              <a:schemeClr val="bg1"/>
            </a:solidFill>
            <a:ln>
              <a:solidFill>
                <a:srgbClr val="E969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675" noProof="0">
                <a:latin typeface="Fira Sans Light" panose="020B0403050000020004" pitchFamily="34" charset="0"/>
              </a:endParaRPr>
            </a:p>
          </p:txBody>
        </p:sp>
      </p:grpSp>
      <p:sp>
        <p:nvSpPr>
          <p:cNvPr id="121" name="TextBox 52">
            <a:extLst>
              <a:ext uri="{FF2B5EF4-FFF2-40B4-BE49-F238E27FC236}">
                <a16:creationId xmlns:a16="http://schemas.microsoft.com/office/drawing/2014/main" id="{9A7D6C36-7590-CB3D-5524-F2AF671C588E}"/>
              </a:ext>
            </a:extLst>
          </p:cNvPr>
          <p:cNvSpPr txBox="1"/>
          <p:nvPr/>
        </p:nvSpPr>
        <p:spPr>
          <a:xfrm>
            <a:off x="845805" y="4569350"/>
            <a:ext cx="1156405" cy="369332"/>
          </a:xfrm>
          <a:prstGeom prst="rect">
            <a:avLst/>
          </a:prstGeom>
          <a:noFill/>
        </p:spPr>
        <p:txBody>
          <a:bodyPr wrap="square" rtlCol="0" anchor="ctr" anchorCtr="0">
            <a:spAutoFit/>
          </a:bodyPr>
          <a:lstStyle/>
          <a:p>
            <a:pPr algn="ctr"/>
            <a:r>
              <a:rPr lang="es-PE" sz="900" b="1" dirty="0">
                <a:solidFill>
                  <a:schemeClr val="tx1">
                    <a:lumMod val="75000"/>
                    <a:lumOff val="25000"/>
                  </a:schemeClr>
                </a:solidFill>
                <a:latin typeface="Fira Sans" panose="020B0503050000020004" pitchFamily="34" charset="0"/>
                <a:cs typeface="Poppins" pitchFamily="2" charset="77"/>
              </a:rPr>
              <a:t>MANTENIMIENTO DE LA SOLUCIÓN</a:t>
            </a:r>
          </a:p>
        </p:txBody>
      </p:sp>
      <p:pic>
        <p:nvPicPr>
          <p:cNvPr id="3" name="Imagen 2" descr="Imagen que contiene Logotipo&#10;&#10;Descripción generada automáticamente">
            <a:extLst>
              <a:ext uri="{FF2B5EF4-FFF2-40B4-BE49-F238E27FC236}">
                <a16:creationId xmlns:a16="http://schemas.microsoft.com/office/drawing/2014/main" id="{22467106-3091-CFB7-FD63-07308B364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Tree>
    <p:extLst>
      <p:ext uri="{BB962C8B-B14F-4D97-AF65-F5344CB8AC3E}">
        <p14:creationId xmlns:p14="http://schemas.microsoft.com/office/powerpoint/2010/main" val="400878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9392B-5282-6C94-3014-80F1906AAD6E}"/>
            </a:ext>
          </a:extLst>
        </p:cNvPr>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2E86EF7D-64F0-BAAB-C572-2A994ABDD5C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3" name="Objeto 2" hidden="1">
                        <a:extLst>
                          <a:ext uri="{FF2B5EF4-FFF2-40B4-BE49-F238E27FC236}">
                            <a16:creationId xmlns:a16="http://schemas.microsoft.com/office/drawing/2014/main" id="{2E86EF7D-64F0-BAAB-C572-2A994ABDD5C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AA1D8403-2030-57E1-1601-BBF47CF17545}"/>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6997D97B-D8B8-4C58-EE55-A4A995D5A7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605"/>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6B04FDD2-8BB7-80BF-A098-D9F3E6B316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CuadroTexto 1">
            <a:extLst>
              <a:ext uri="{FF2B5EF4-FFF2-40B4-BE49-F238E27FC236}">
                <a16:creationId xmlns:a16="http://schemas.microsoft.com/office/drawing/2014/main" id="{C72A4C9F-9ECD-7AAC-83D5-113759DFFC42}"/>
              </a:ext>
            </a:extLst>
          </p:cNvPr>
          <p:cNvSpPr txBox="1"/>
          <p:nvPr/>
        </p:nvSpPr>
        <p:spPr>
          <a:xfrm>
            <a:off x="1254910" y="282739"/>
            <a:ext cx="10503091" cy="428875"/>
          </a:xfrm>
          <a:prstGeom prst="rect">
            <a:avLst/>
          </a:prstGeom>
        </p:spPr>
        <p:txBody>
          <a:bodyPr vert="horz" lIns="121920" tIns="60960" rIns="121920" bIns="60960" rtlCol="0" anchor="ctr">
            <a:noAutofit/>
          </a:bodyPr>
          <a:lstStyle/>
          <a:p>
            <a:pPr>
              <a:spcBef>
                <a:spcPct val="20000"/>
              </a:spcBef>
            </a:pPr>
            <a:r>
              <a:rPr lang="es-ES" sz="2400" b="1" dirty="0" err="1">
                <a:solidFill>
                  <a:srgbClr val="3FA7A7"/>
                </a:solidFill>
                <a:latin typeface="Source Sans Pro" panose="020B0503030403020204" pitchFamily="34" charset="0"/>
                <a:ea typeface="Source Sans Pro" panose="020B0503030403020204" pitchFamily="34" charset="0"/>
                <a:cs typeface="Open Sans"/>
              </a:rPr>
              <a:t>Checklist</a:t>
            </a:r>
            <a:r>
              <a:rPr lang="es-ES" sz="2400" b="1" dirty="0">
                <a:solidFill>
                  <a:srgbClr val="3FA7A7"/>
                </a:solidFill>
                <a:latin typeface="Source Sans Pro" panose="020B0503030403020204" pitchFamily="34" charset="0"/>
                <a:ea typeface="Source Sans Pro" panose="020B0503030403020204" pitchFamily="34" charset="0"/>
                <a:cs typeface="Open Sans"/>
              </a:rPr>
              <a:t> de Gobierno de TI</a:t>
            </a:r>
            <a:endParaRPr lang="es-PE" sz="3200" b="1" dirty="0">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Imagen 4" descr="Imagen que contiene Logotipo&#10;&#10;Descripción generada automáticamente">
            <a:extLst>
              <a:ext uri="{FF2B5EF4-FFF2-40B4-BE49-F238E27FC236}">
                <a16:creationId xmlns:a16="http://schemas.microsoft.com/office/drawing/2014/main" id="{B6FCBBCB-AA59-13B3-DB35-3D54518BBA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46" name="TextBox 55">
            <a:extLst>
              <a:ext uri="{FF2B5EF4-FFF2-40B4-BE49-F238E27FC236}">
                <a16:creationId xmlns:a16="http://schemas.microsoft.com/office/drawing/2014/main" id="{00C682CD-B978-223E-C3DB-C15CCAE10166}"/>
              </a:ext>
            </a:extLst>
          </p:cNvPr>
          <p:cNvSpPr txBox="1"/>
          <p:nvPr/>
        </p:nvSpPr>
        <p:spPr>
          <a:xfrm>
            <a:off x="1801668" y="978136"/>
            <a:ext cx="596445" cy="523220"/>
          </a:xfrm>
          <a:prstGeom prst="rect">
            <a:avLst/>
          </a:prstGeom>
          <a:noFill/>
        </p:spPr>
        <p:txBody>
          <a:bodyPr wrap="square" lIns="91440" tIns="45720" rIns="91440" bIns="45720" rtlCol="0" anchor="ctr" anchorCtr="0">
            <a:spAutoFit/>
          </a:bodyPr>
          <a:lstStyle/>
          <a:p>
            <a:pPr defTabSz="1218786"/>
            <a:r>
              <a:rPr lang="en-US" sz="1400">
                <a:solidFill>
                  <a:schemeClr val="bg1"/>
                </a:solidFill>
                <a:latin typeface="Tenorite Display"/>
                <a:ea typeface="Source Sans Pro"/>
                <a:cs typeface="Poppins"/>
              </a:rPr>
              <a:t>FASE</a:t>
            </a:r>
            <a:r>
              <a:rPr lang="en-US" sz="1400">
                <a:solidFill>
                  <a:srgbClr val="404040"/>
                </a:solidFill>
                <a:latin typeface="Tenorite Display"/>
                <a:ea typeface="Source Sans Pro"/>
                <a:cs typeface="Poppins"/>
              </a:rPr>
              <a:t> </a:t>
            </a:r>
            <a:r>
              <a:rPr lang="en-US" sz="1400">
                <a:solidFill>
                  <a:schemeClr val="bg1"/>
                </a:solidFill>
                <a:latin typeface="Tenorite Display"/>
                <a:ea typeface="Source Sans Pro"/>
                <a:cs typeface="Poppins"/>
              </a:rPr>
              <a:t>I</a:t>
            </a:r>
          </a:p>
        </p:txBody>
      </p:sp>
      <p:sp>
        <p:nvSpPr>
          <p:cNvPr id="47" name="Subtitle 2">
            <a:extLst>
              <a:ext uri="{FF2B5EF4-FFF2-40B4-BE49-F238E27FC236}">
                <a16:creationId xmlns:a16="http://schemas.microsoft.com/office/drawing/2014/main" id="{3C7C205E-9803-7E65-8816-C23E13F11DCA}"/>
              </a:ext>
            </a:extLst>
          </p:cNvPr>
          <p:cNvSpPr txBox="1">
            <a:spLocks/>
          </p:cNvSpPr>
          <p:nvPr/>
        </p:nvSpPr>
        <p:spPr>
          <a:xfrm>
            <a:off x="1380012" y="1767250"/>
            <a:ext cx="1707465" cy="535658"/>
          </a:xfrm>
          <a:prstGeom prst="rect">
            <a:avLst/>
          </a:prstGeom>
        </p:spPr>
        <p:txBody>
          <a:bodyPr vert="horz" wrap="square" lIns="108773" tIns="54387" rIns="108773" bIns="54387"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s-MX" sz="1200">
                <a:solidFill>
                  <a:schemeClr val="bg1"/>
                </a:solidFill>
                <a:latin typeface="Tenorite Display"/>
                <a:ea typeface="Source sans pro"/>
              </a:rPr>
              <a:t>Planificación y Preparación</a:t>
            </a:r>
          </a:p>
        </p:txBody>
      </p:sp>
      <p:sp>
        <p:nvSpPr>
          <p:cNvPr id="48" name="Freeform 55">
            <a:extLst>
              <a:ext uri="{FF2B5EF4-FFF2-40B4-BE49-F238E27FC236}">
                <a16:creationId xmlns:a16="http://schemas.microsoft.com/office/drawing/2014/main" id="{B00F57E9-67B2-633D-98D5-63F6D188238D}"/>
              </a:ext>
            </a:extLst>
          </p:cNvPr>
          <p:cNvSpPr>
            <a:spLocks noChangeArrowheads="1"/>
          </p:cNvSpPr>
          <p:nvPr/>
        </p:nvSpPr>
        <p:spPr bwMode="auto">
          <a:xfrm>
            <a:off x="1889213" y="881186"/>
            <a:ext cx="408000" cy="408000"/>
          </a:xfrm>
          <a:custGeom>
            <a:avLst/>
            <a:gdLst>
              <a:gd name="T0" fmla="*/ 205482 w 601"/>
              <a:gd name="T1" fmla="*/ 218715 h 609"/>
              <a:gd name="T2" fmla="*/ 205482 w 601"/>
              <a:gd name="T3" fmla="*/ 218715 h 609"/>
              <a:gd name="T4" fmla="*/ 10059 w 601"/>
              <a:gd name="T5" fmla="*/ 218715 h 609"/>
              <a:gd name="T6" fmla="*/ 0 w 601"/>
              <a:gd name="T7" fmla="*/ 208643 h 609"/>
              <a:gd name="T8" fmla="*/ 0 w 601"/>
              <a:gd name="T9" fmla="*/ 38131 h 609"/>
              <a:gd name="T10" fmla="*/ 10059 w 601"/>
              <a:gd name="T11" fmla="*/ 28059 h 609"/>
              <a:gd name="T12" fmla="*/ 30176 w 601"/>
              <a:gd name="T13" fmla="*/ 28059 h 609"/>
              <a:gd name="T14" fmla="*/ 30176 w 601"/>
              <a:gd name="T15" fmla="*/ 38131 h 609"/>
              <a:gd name="T16" fmla="*/ 53167 w 601"/>
              <a:gd name="T17" fmla="*/ 61154 h 609"/>
              <a:gd name="T18" fmla="*/ 75799 w 601"/>
              <a:gd name="T19" fmla="*/ 38131 h 609"/>
              <a:gd name="T20" fmla="*/ 75799 w 601"/>
              <a:gd name="T21" fmla="*/ 28059 h 609"/>
              <a:gd name="T22" fmla="*/ 136868 w 601"/>
              <a:gd name="T23" fmla="*/ 28059 h 609"/>
              <a:gd name="T24" fmla="*/ 136868 w 601"/>
              <a:gd name="T25" fmla="*/ 38131 h 609"/>
              <a:gd name="T26" fmla="*/ 162374 w 601"/>
              <a:gd name="T27" fmla="*/ 61154 h 609"/>
              <a:gd name="T28" fmla="*/ 185006 w 601"/>
              <a:gd name="T29" fmla="*/ 38131 h 609"/>
              <a:gd name="T30" fmla="*/ 185006 w 601"/>
              <a:gd name="T31" fmla="*/ 28059 h 609"/>
              <a:gd name="T32" fmla="*/ 205482 w 601"/>
              <a:gd name="T33" fmla="*/ 28059 h 609"/>
              <a:gd name="T34" fmla="*/ 215541 w 601"/>
              <a:gd name="T35" fmla="*/ 38131 h 609"/>
              <a:gd name="T36" fmla="*/ 215541 w 601"/>
              <a:gd name="T37" fmla="*/ 208643 h 609"/>
              <a:gd name="T38" fmla="*/ 205482 w 601"/>
              <a:gd name="T39" fmla="*/ 218715 h 609"/>
              <a:gd name="T40" fmla="*/ 195424 w 601"/>
              <a:gd name="T41" fmla="*/ 81299 h 609"/>
              <a:gd name="T42" fmla="*/ 195424 w 601"/>
              <a:gd name="T43" fmla="*/ 81299 h 609"/>
              <a:gd name="T44" fmla="*/ 20117 w 601"/>
              <a:gd name="T45" fmla="*/ 81299 h 609"/>
              <a:gd name="T46" fmla="*/ 20117 w 601"/>
              <a:gd name="T47" fmla="*/ 198211 h 609"/>
              <a:gd name="T48" fmla="*/ 195424 w 601"/>
              <a:gd name="T49" fmla="*/ 198211 h 609"/>
              <a:gd name="T50" fmla="*/ 195424 w 601"/>
              <a:gd name="T51" fmla="*/ 81299 h 609"/>
              <a:gd name="T52" fmla="*/ 73284 w 601"/>
              <a:gd name="T53" fmla="*/ 129502 h 609"/>
              <a:gd name="T54" fmla="*/ 73284 w 601"/>
              <a:gd name="T55" fmla="*/ 129502 h 609"/>
              <a:gd name="T56" fmla="*/ 81187 w 601"/>
              <a:gd name="T57" fmla="*/ 132021 h 609"/>
              <a:gd name="T58" fmla="*/ 96275 w 601"/>
              <a:gd name="T59" fmla="*/ 150007 h 609"/>
              <a:gd name="T60" fmla="*/ 136868 w 601"/>
              <a:gd name="T61" fmla="*/ 109358 h 609"/>
              <a:gd name="T62" fmla="*/ 144412 w 601"/>
              <a:gd name="T63" fmla="*/ 106840 h 609"/>
              <a:gd name="T64" fmla="*/ 154830 w 601"/>
              <a:gd name="T65" fmla="*/ 116912 h 609"/>
              <a:gd name="T66" fmla="*/ 152315 w 601"/>
              <a:gd name="T67" fmla="*/ 121948 h 609"/>
              <a:gd name="T68" fmla="*/ 103819 w 601"/>
              <a:gd name="T69" fmla="*/ 170512 h 609"/>
              <a:gd name="T70" fmla="*/ 96275 w 601"/>
              <a:gd name="T71" fmla="*/ 173030 h 609"/>
              <a:gd name="T72" fmla="*/ 91246 w 601"/>
              <a:gd name="T73" fmla="*/ 170512 h 609"/>
              <a:gd name="T74" fmla="*/ 65740 w 601"/>
              <a:gd name="T75" fmla="*/ 147489 h 609"/>
              <a:gd name="T76" fmla="*/ 63225 w 601"/>
              <a:gd name="T77" fmla="*/ 139935 h 609"/>
              <a:gd name="T78" fmla="*/ 73284 w 601"/>
              <a:gd name="T79" fmla="*/ 129502 h 609"/>
              <a:gd name="T80" fmla="*/ 162374 w 601"/>
              <a:gd name="T81" fmla="*/ 48204 h 609"/>
              <a:gd name="T82" fmla="*/ 162374 w 601"/>
              <a:gd name="T83" fmla="*/ 48204 h 609"/>
              <a:gd name="T84" fmla="*/ 152315 w 601"/>
              <a:gd name="T85" fmla="*/ 38131 h 609"/>
              <a:gd name="T86" fmla="*/ 152315 w 601"/>
              <a:gd name="T87" fmla="*/ 10072 h 609"/>
              <a:gd name="T88" fmla="*/ 162374 w 601"/>
              <a:gd name="T89" fmla="*/ 0 h 609"/>
              <a:gd name="T90" fmla="*/ 172433 w 601"/>
              <a:gd name="T91" fmla="*/ 10072 h 609"/>
              <a:gd name="T92" fmla="*/ 172433 w 601"/>
              <a:gd name="T93" fmla="*/ 38131 h 609"/>
              <a:gd name="T94" fmla="*/ 162374 w 601"/>
              <a:gd name="T95" fmla="*/ 48204 h 609"/>
              <a:gd name="T96" fmla="*/ 53167 w 601"/>
              <a:gd name="T97" fmla="*/ 48204 h 609"/>
              <a:gd name="T98" fmla="*/ 53167 w 601"/>
              <a:gd name="T99" fmla="*/ 48204 h 609"/>
              <a:gd name="T100" fmla="*/ 43108 w 601"/>
              <a:gd name="T101" fmla="*/ 38131 h 609"/>
              <a:gd name="T102" fmla="*/ 43108 w 601"/>
              <a:gd name="T103" fmla="*/ 10072 h 609"/>
              <a:gd name="T104" fmla="*/ 53167 w 601"/>
              <a:gd name="T105" fmla="*/ 0 h 609"/>
              <a:gd name="T106" fmla="*/ 63225 w 601"/>
              <a:gd name="T107" fmla="*/ 10072 h 609"/>
              <a:gd name="T108" fmla="*/ 63225 w 601"/>
              <a:gd name="T109" fmla="*/ 38131 h 609"/>
              <a:gd name="T110" fmla="*/ 53167 w 601"/>
              <a:gd name="T111" fmla="*/ 48204 h 6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01" h="609">
                <a:moveTo>
                  <a:pt x="572" y="608"/>
                </a:moveTo>
                <a:lnTo>
                  <a:pt x="572" y="608"/>
                </a:lnTo>
                <a:cubicBezTo>
                  <a:pt x="28" y="608"/>
                  <a:pt x="28" y="608"/>
                  <a:pt x="28" y="608"/>
                </a:cubicBezTo>
                <a:cubicBezTo>
                  <a:pt x="7" y="608"/>
                  <a:pt x="0" y="594"/>
                  <a:pt x="0" y="580"/>
                </a:cubicBezTo>
                <a:cubicBezTo>
                  <a:pt x="0" y="106"/>
                  <a:pt x="0" y="106"/>
                  <a:pt x="0" y="106"/>
                </a:cubicBezTo>
                <a:cubicBezTo>
                  <a:pt x="0" y="92"/>
                  <a:pt x="7" y="78"/>
                  <a:pt x="28" y="78"/>
                </a:cubicBezTo>
                <a:cubicBezTo>
                  <a:pt x="84" y="78"/>
                  <a:pt x="84" y="78"/>
                  <a:pt x="84" y="78"/>
                </a:cubicBezTo>
                <a:cubicBezTo>
                  <a:pt x="84" y="106"/>
                  <a:pt x="84" y="106"/>
                  <a:pt x="84" y="106"/>
                </a:cubicBezTo>
                <a:cubicBezTo>
                  <a:pt x="84" y="141"/>
                  <a:pt x="113" y="170"/>
                  <a:pt x="148" y="170"/>
                </a:cubicBezTo>
                <a:cubicBezTo>
                  <a:pt x="183" y="170"/>
                  <a:pt x="211" y="141"/>
                  <a:pt x="211" y="106"/>
                </a:cubicBezTo>
                <a:cubicBezTo>
                  <a:pt x="211" y="78"/>
                  <a:pt x="211" y="78"/>
                  <a:pt x="211" y="78"/>
                </a:cubicBezTo>
                <a:cubicBezTo>
                  <a:pt x="381" y="78"/>
                  <a:pt x="381" y="78"/>
                  <a:pt x="381" y="78"/>
                </a:cubicBezTo>
                <a:cubicBezTo>
                  <a:pt x="381" y="106"/>
                  <a:pt x="381" y="106"/>
                  <a:pt x="381" y="106"/>
                </a:cubicBezTo>
                <a:cubicBezTo>
                  <a:pt x="381" y="141"/>
                  <a:pt x="417" y="170"/>
                  <a:pt x="452" y="170"/>
                </a:cubicBezTo>
                <a:cubicBezTo>
                  <a:pt x="487" y="170"/>
                  <a:pt x="515" y="141"/>
                  <a:pt x="515" y="106"/>
                </a:cubicBezTo>
                <a:cubicBezTo>
                  <a:pt x="515" y="78"/>
                  <a:pt x="515" y="78"/>
                  <a:pt x="515" y="78"/>
                </a:cubicBezTo>
                <a:cubicBezTo>
                  <a:pt x="572" y="78"/>
                  <a:pt x="572" y="78"/>
                  <a:pt x="572" y="78"/>
                </a:cubicBezTo>
                <a:cubicBezTo>
                  <a:pt x="586" y="78"/>
                  <a:pt x="600" y="92"/>
                  <a:pt x="600" y="106"/>
                </a:cubicBezTo>
                <a:cubicBezTo>
                  <a:pt x="600" y="580"/>
                  <a:pt x="600" y="580"/>
                  <a:pt x="600" y="580"/>
                </a:cubicBezTo>
                <a:cubicBezTo>
                  <a:pt x="600" y="594"/>
                  <a:pt x="586"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04" y="360"/>
                </a:moveTo>
                <a:lnTo>
                  <a:pt x="204" y="360"/>
                </a:lnTo>
                <a:cubicBezTo>
                  <a:pt x="211" y="360"/>
                  <a:pt x="219" y="360"/>
                  <a:pt x="226" y="367"/>
                </a:cubicBezTo>
                <a:cubicBezTo>
                  <a:pt x="268" y="417"/>
                  <a:pt x="268" y="417"/>
                  <a:pt x="268" y="417"/>
                </a:cubicBezTo>
                <a:cubicBezTo>
                  <a:pt x="381" y="304"/>
                  <a:pt x="381" y="304"/>
                  <a:pt x="381" y="304"/>
                </a:cubicBezTo>
                <a:cubicBezTo>
                  <a:pt x="388" y="297"/>
                  <a:pt x="395" y="297"/>
                  <a:pt x="402" y="297"/>
                </a:cubicBezTo>
                <a:cubicBezTo>
                  <a:pt x="417" y="297"/>
                  <a:pt x="431" y="304"/>
                  <a:pt x="431" y="325"/>
                </a:cubicBezTo>
                <a:cubicBezTo>
                  <a:pt x="431" y="332"/>
                  <a:pt x="431" y="339"/>
                  <a:pt x="424" y="339"/>
                </a:cubicBezTo>
                <a:cubicBezTo>
                  <a:pt x="289" y="474"/>
                  <a:pt x="289" y="474"/>
                  <a:pt x="289" y="474"/>
                </a:cubicBezTo>
                <a:cubicBezTo>
                  <a:pt x="282" y="481"/>
                  <a:pt x="275" y="481"/>
                  <a:pt x="268" y="481"/>
                </a:cubicBezTo>
                <a:cubicBezTo>
                  <a:pt x="261" y="481"/>
                  <a:pt x="254" y="481"/>
                  <a:pt x="254" y="474"/>
                </a:cubicBezTo>
                <a:cubicBezTo>
                  <a:pt x="183" y="410"/>
                  <a:pt x="183" y="410"/>
                  <a:pt x="183" y="410"/>
                </a:cubicBezTo>
                <a:cubicBezTo>
                  <a:pt x="176" y="403"/>
                  <a:pt x="176" y="396"/>
                  <a:pt x="176" y="389"/>
                </a:cubicBezTo>
                <a:cubicBezTo>
                  <a:pt x="176" y="375"/>
                  <a:pt x="190" y="360"/>
                  <a:pt x="204" y="360"/>
                </a:cubicBezTo>
                <a:close/>
                <a:moveTo>
                  <a:pt x="452" y="134"/>
                </a:moveTo>
                <a:lnTo>
                  <a:pt x="452" y="134"/>
                </a:lnTo>
                <a:cubicBezTo>
                  <a:pt x="431" y="134"/>
                  <a:pt x="424" y="120"/>
                  <a:pt x="424" y="106"/>
                </a:cubicBezTo>
                <a:cubicBezTo>
                  <a:pt x="424" y="28"/>
                  <a:pt x="424" y="28"/>
                  <a:pt x="424" y="28"/>
                </a:cubicBezTo>
                <a:cubicBezTo>
                  <a:pt x="424" y="14"/>
                  <a:pt x="431"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2" y="0"/>
                  <a:pt x="176" y="14"/>
                  <a:pt x="176" y="28"/>
                </a:cubicBezTo>
                <a:cubicBezTo>
                  <a:pt x="176" y="106"/>
                  <a:pt x="176" y="106"/>
                  <a:pt x="176" y="106"/>
                </a:cubicBezTo>
                <a:cubicBezTo>
                  <a:pt x="176" y="120"/>
                  <a:pt x="162" y="134"/>
                  <a:pt x="148" y="134"/>
                </a:cubicBezTo>
                <a:close/>
              </a:path>
            </a:pathLst>
          </a:custGeom>
          <a:solidFill>
            <a:schemeClr val="bg1"/>
          </a:solidFill>
          <a:ln>
            <a:noFill/>
          </a:ln>
        </p:spPr>
        <p:txBody>
          <a:bodyPr wrap="none" anchor="ctr"/>
          <a:lstStyle/>
          <a:p>
            <a:pPr defTabSz="1218786">
              <a:defRPr/>
            </a:pPr>
            <a:endParaRPr lang="es-PE" sz="2400" b="1" kern="0">
              <a:solidFill>
                <a:srgbClr val="404040"/>
              </a:solidFill>
              <a:latin typeface="Tenorite Display"/>
            </a:endParaRPr>
          </a:p>
        </p:txBody>
      </p:sp>
      <p:sp>
        <p:nvSpPr>
          <p:cNvPr id="96" name="Flecha: pentágono 95">
            <a:extLst>
              <a:ext uri="{FF2B5EF4-FFF2-40B4-BE49-F238E27FC236}">
                <a16:creationId xmlns:a16="http://schemas.microsoft.com/office/drawing/2014/main" id="{5F2C39B5-CB89-ED75-A597-43692BD2A669}"/>
              </a:ext>
            </a:extLst>
          </p:cNvPr>
          <p:cNvSpPr/>
          <p:nvPr/>
        </p:nvSpPr>
        <p:spPr>
          <a:xfrm>
            <a:off x="1710604" y="1151676"/>
            <a:ext cx="750103" cy="501482"/>
          </a:xfrm>
          <a:prstGeom prst="homePlate">
            <a:avLst/>
          </a:prstGeom>
          <a:solidFill>
            <a:srgbClr val="008F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400" b="0" i="0" u="none" strike="noStrike" kern="0" cap="none" spc="0" normalizeH="0" baseline="0" noProof="0">
                <a:ln>
                  <a:noFill/>
                </a:ln>
                <a:solidFill>
                  <a:srgbClr val="FFFFFF"/>
                </a:solidFill>
                <a:effectLst/>
                <a:uLnTx/>
                <a:uFillTx/>
                <a:latin typeface="Tenorite Display"/>
                <a:ea typeface="Source sans pro" panose="020B0503030403020204" pitchFamily="34" charset="0"/>
              </a:rPr>
              <a:t>01</a:t>
            </a:r>
            <a:endParaRPr kumimoji="0" lang="es-PE" sz="1800" b="0" i="0" u="none" strike="noStrike" kern="0" cap="none" spc="0" normalizeH="0" baseline="0" noProof="0">
              <a:ln>
                <a:noFill/>
              </a:ln>
              <a:solidFill>
                <a:srgbClr val="FFFFFF"/>
              </a:solidFill>
              <a:effectLst/>
              <a:uLnTx/>
              <a:uFillTx/>
              <a:latin typeface="Tenorite Display"/>
              <a:ea typeface="Source sans pro" panose="020B0503030403020204" pitchFamily="34" charset="0"/>
            </a:endParaRPr>
          </a:p>
        </p:txBody>
      </p:sp>
      <p:sp>
        <p:nvSpPr>
          <p:cNvPr id="97" name="Flecha: cheurón 96">
            <a:extLst>
              <a:ext uri="{FF2B5EF4-FFF2-40B4-BE49-F238E27FC236}">
                <a16:creationId xmlns:a16="http://schemas.microsoft.com/office/drawing/2014/main" id="{6CBBDB34-2584-FED3-6F46-C096549E9470}"/>
              </a:ext>
            </a:extLst>
          </p:cNvPr>
          <p:cNvSpPr/>
          <p:nvPr/>
        </p:nvSpPr>
        <p:spPr>
          <a:xfrm>
            <a:off x="2297213" y="1151676"/>
            <a:ext cx="3345237" cy="501482"/>
          </a:xfrm>
          <a:prstGeom prst="chevron">
            <a:avLst/>
          </a:prstGeom>
          <a:solidFill>
            <a:srgbClr val="FFFFFF"/>
          </a:solidFill>
          <a:ln w="12700" cap="flat" cmpd="sng" algn="ctr">
            <a:solidFill>
              <a:srgbClr val="008FD2"/>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panose="020B0503030403020204" pitchFamily="34" charset="0"/>
              </a:rPr>
              <a:t>Alerta de caída de solución</a:t>
            </a:r>
            <a:endParaRPr lang="es-PE" sz="1200" dirty="0">
              <a:solidFill>
                <a:schemeClr val="tx1">
                  <a:lumMod val="65000"/>
                  <a:lumOff val="35000"/>
                </a:schemeClr>
              </a:solidFill>
              <a:latin typeface="Tenorite Display"/>
              <a:ea typeface="Source sans pro" panose="020B0503030403020204" pitchFamily="34" charset="0"/>
            </a:endParaRPr>
          </a:p>
        </p:txBody>
      </p:sp>
      <p:sp>
        <p:nvSpPr>
          <p:cNvPr id="98" name="Flecha: cheurón 97">
            <a:extLst>
              <a:ext uri="{FF2B5EF4-FFF2-40B4-BE49-F238E27FC236}">
                <a16:creationId xmlns:a16="http://schemas.microsoft.com/office/drawing/2014/main" id="{E975BEF8-5E93-CBD9-524E-6617FD41ED04}"/>
              </a:ext>
            </a:extLst>
          </p:cNvPr>
          <p:cNvSpPr/>
          <p:nvPr/>
        </p:nvSpPr>
        <p:spPr>
          <a:xfrm>
            <a:off x="5548338" y="1151676"/>
            <a:ext cx="2000326"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algn="ctr"/>
            <a:r>
              <a:rPr lang="es-ES" sz="1100" dirty="0">
                <a:solidFill>
                  <a:schemeClr val="tx1">
                    <a:lumMod val="65000"/>
                    <a:lumOff val="35000"/>
                  </a:schemeClr>
                </a:solidFill>
                <a:latin typeface="Tenorite Display"/>
                <a:ea typeface="Source sans pro" panose="020B0503030403020204" pitchFamily="34" charset="0"/>
                <a:cs typeface="Arial" pitchFamily="34" charset="0"/>
              </a:rPr>
              <a:t>N</a:t>
            </a:r>
            <a:r>
              <a:rPr lang="es-PE" sz="1100" dirty="0" err="1">
                <a:solidFill>
                  <a:schemeClr val="tx1">
                    <a:lumMod val="65000"/>
                    <a:lumOff val="35000"/>
                  </a:schemeClr>
                </a:solidFill>
                <a:latin typeface="Tenorite Display"/>
                <a:ea typeface="Source sans pro" panose="020B0503030403020204" pitchFamily="34" charset="0"/>
                <a:cs typeface="Arial" pitchFamily="34" charset="0"/>
              </a:rPr>
              <a:t>otificación</a:t>
            </a:r>
            <a:endPar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endParaRPr>
          </a:p>
        </p:txBody>
      </p:sp>
      <p:sp>
        <p:nvSpPr>
          <p:cNvPr id="99" name="Flecha: cheurón 98">
            <a:extLst>
              <a:ext uri="{FF2B5EF4-FFF2-40B4-BE49-F238E27FC236}">
                <a16:creationId xmlns:a16="http://schemas.microsoft.com/office/drawing/2014/main" id="{65CE38E7-C780-1246-DF80-9A292C81E13B}"/>
              </a:ext>
            </a:extLst>
          </p:cNvPr>
          <p:cNvSpPr/>
          <p:nvPr/>
        </p:nvSpPr>
        <p:spPr>
          <a:xfrm>
            <a:off x="7474849" y="1151676"/>
            <a:ext cx="2317699"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200" kern="0" dirty="0">
                <a:solidFill>
                  <a:schemeClr val="tx1">
                    <a:lumMod val="65000"/>
                    <a:lumOff val="35000"/>
                  </a:schemeClr>
                </a:solidFill>
                <a:latin typeface="Tenorite Display"/>
                <a:ea typeface="Source sans pro" panose="020B0503030403020204" pitchFamily="34" charset="0"/>
              </a:rPr>
              <a:t>Equipo de Desarrollo</a:t>
            </a:r>
            <a:endParaRPr kumimoji="0" lang="es-PE" sz="1200" b="0"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134" name="CuadroTexto 133">
            <a:extLst>
              <a:ext uri="{FF2B5EF4-FFF2-40B4-BE49-F238E27FC236}">
                <a16:creationId xmlns:a16="http://schemas.microsoft.com/office/drawing/2014/main" id="{47B5AE09-AD2D-E0DC-43B5-3E02D6CA0492}"/>
              </a:ext>
            </a:extLst>
          </p:cNvPr>
          <p:cNvSpPr txBox="1"/>
          <p:nvPr/>
        </p:nvSpPr>
        <p:spPr>
          <a:xfrm>
            <a:off x="1748881" y="767955"/>
            <a:ext cx="40290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600" b="1" i="0" u="none" strike="noStrike" kern="0" cap="none" spc="0" normalizeH="0" baseline="0" noProof="0" err="1">
                <a:ln>
                  <a:noFill/>
                </a:ln>
                <a:solidFill>
                  <a:schemeClr val="tx1">
                    <a:lumMod val="65000"/>
                    <a:lumOff val="35000"/>
                  </a:schemeClr>
                </a:solidFill>
                <a:effectLst/>
                <a:uLnTx/>
                <a:uFillTx/>
                <a:latin typeface="Tenorite Display"/>
                <a:ea typeface="Source sans pro" panose="020B0503030403020204" pitchFamily="34" charset="0"/>
              </a:rPr>
              <a:t>N°</a:t>
            </a:r>
            <a:endParaRPr kumimoji="0" lang="es-PE" sz="1600" b="1" i="0" u="none" strike="noStrike" kern="0" cap="none" spc="0" normalizeH="0" baseline="0" noProof="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135" name="CuadroTexto 134">
            <a:extLst>
              <a:ext uri="{FF2B5EF4-FFF2-40B4-BE49-F238E27FC236}">
                <a16:creationId xmlns:a16="http://schemas.microsoft.com/office/drawing/2014/main" id="{AEA35C30-3FF6-A501-415B-198CE76E78A4}"/>
              </a:ext>
            </a:extLst>
          </p:cNvPr>
          <p:cNvSpPr txBox="1"/>
          <p:nvPr/>
        </p:nvSpPr>
        <p:spPr>
          <a:xfrm>
            <a:off x="2264245" y="767352"/>
            <a:ext cx="317509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PE" sz="1600" b="1" i="0" u="none" strike="noStrike" kern="0" cap="none" spc="0" normalizeH="0" baseline="0" noProof="0">
                <a:ln>
                  <a:noFill/>
                </a:ln>
                <a:solidFill>
                  <a:schemeClr val="tx1">
                    <a:lumMod val="65000"/>
                    <a:lumOff val="35000"/>
                  </a:schemeClr>
                </a:solidFill>
                <a:effectLst/>
                <a:uLnTx/>
                <a:uFillTx/>
                <a:latin typeface="Tenorite Display"/>
                <a:ea typeface="Source sans pro" panose="020B0503030403020204" pitchFamily="34" charset="0"/>
              </a:rPr>
              <a:t>ACTIVIDADES</a:t>
            </a:r>
          </a:p>
        </p:txBody>
      </p:sp>
      <p:sp>
        <p:nvSpPr>
          <p:cNvPr id="136" name="CuadroTexto 135">
            <a:extLst>
              <a:ext uri="{FF2B5EF4-FFF2-40B4-BE49-F238E27FC236}">
                <a16:creationId xmlns:a16="http://schemas.microsoft.com/office/drawing/2014/main" id="{E7ED4548-6144-3CAF-288D-AEDD58DA6DB7}"/>
              </a:ext>
            </a:extLst>
          </p:cNvPr>
          <p:cNvSpPr txBox="1"/>
          <p:nvPr/>
        </p:nvSpPr>
        <p:spPr>
          <a:xfrm>
            <a:off x="5515370" y="767632"/>
            <a:ext cx="1757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600" b="1" kern="0" dirty="0">
                <a:solidFill>
                  <a:schemeClr val="tx1">
                    <a:lumMod val="65000"/>
                    <a:lumOff val="35000"/>
                  </a:schemeClr>
                </a:solidFill>
                <a:latin typeface="Tenorite Display"/>
                <a:ea typeface="Source sans pro" panose="020B0503030403020204" pitchFamily="34" charset="0"/>
              </a:rPr>
              <a:t>ENTREGABLE</a:t>
            </a:r>
            <a:endParaRPr kumimoji="0" lang="es-PE" sz="1600" b="1"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8" name="Flecha: pentágono 7">
            <a:extLst>
              <a:ext uri="{FF2B5EF4-FFF2-40B4-BE49-F238E27FC236}">
                <a16:creationId xmlns:a16="http://schemas.microsoft.com/office/drawing/2014/main" id="{F83215B3-973A-388B-59E8-6FEFFF081230}"/>
              </a:ext>
            </a:extLst>
          </p:cNvPr>
          <p:cNvSpPr/>
          <p:nvPr/>
        </p:nvSpPr>
        <p:spPr>
          <a:xfrm>
            <a:off x="1710604" y="1681762"/>
            <a:ext cx="750103" cy="501482"/>
          </a:xfrm>
          <a:prstGeom prst="homePlate">
            <a:avLst/>
          </a:prstGeom>
          <a:solidFill>
            <a:srgbClr val="98002E"/>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a:solidFill>
                  <a:srgbClr val="FFFFFF"/>
                </a:solidFill>
                <a:latin typeface="Tenorite Display"/>
                <a:ea typeface="Source sans pro"/>
              </a:rPr>
              <a:t>02</a:t>
            </a:r>
            <a:endParaRPr kumimoji="0" lang="es-PE" sz="1800" b="0" i="0" u="none" strike="noStrike" kern="0" cap="none" spc="0" normalizeH="0" baseline="0" noProof="0">
              <a:ln>
                <a:noFill/>
              </a:ln>
              <a:solidFill>
                <a:srgbClr val="FFFFFF"/>
              </a:solidFill>
              <a:effectLst/>
              <a:uLnTx/>
              <a:uFillTx/>
              <a:latin typeface="Tenorite Display"/>
              <a:ea typeface="Source sans pro" panose="020B0503030403020204" pitchFamily="34" charset="0"/>
            </a:endParaRPr>
          </a:p>
        </p:txBody>
      </p:sp>
      <p:sp>
        <p:nvSpPr>
          <p:cNvPr id="12" name="Flecha: cheurón 11">
            <a:extLst>
              <a:ext uri="{FF2B5EF4-FFF2-40B4-BE49-F238E27FC236}">
                <a16:creationId xmlns:a16="http://schemas.microsoft.com/office/drawing/2014/main" id="{65EB9A0F-050A-55B4-3E77-1DD7114BE015}"/>
              </a:ext>
            </a:extLst>
          </p:cNvPr>
          <p:cNvSpPr/>
          <p:nvPr/>
        </p:nvSpPr>
        <p:spPr>
          <a:xfrm>
            <a:off x="2297213" y="1681762"/>
            <a:ext cx="3345237" cy="501482"/>
          </a:xfrm>
          <a:prstGeom prst="chevron">
            <a:avLst/>
          </a:prstGeom>
          <a:solidFill>
            <a:srgbClr val="FFFFFF"/>
          </a:solidFill>
          <a:ln w="12700" cap="flat" cmpd="sng" algn="ctr">
            <a:solidFill>
              <a:srgbClr val="97002E"/>
            </a:solidFill>
            <a:prstDash val="solid"/>
            <a:miter lim="800000"/>
          </a:ln>
          <a:effectLst/>
        </p:spPr>
        <p:txBody>
          <a:bodyPr lIns="91440" tIns="45720" rIns="91440" bIns="45720" rtlCol="0" anchor="ctr"/>
          <a:lstStyle/>
          <a:p>
            <a:r>
              <a:rPr lang="es-MX" sz="1200" dirty="0">
                <a:solidFill>
                  <a:schemeClr val="tx1">
                    <a:lumMod val="65000"/>
                    <a:lumOff val="35000"/>
                  </a:schemeClr>
                </a:solidFill>
                <a:latin typeface="Tenorite Display"/>
                <a:ea typeface="Source Sans Pro"/>
              </a:rPr>
              <a:t>Seguridad de información de producto</a:t>
            </a:r>
            <a:endParaRPr lang="es-ES" sz="1200" dirty="0">
              <a:solidFill>
                <a:schemeClr val="tx1">
                  <a:lumMod val="65000"/>
                  <a:lumOff val="35000"/>
                </a:schemeClr>
              </a:solidFill>
              <a:latin typeface="Tenorite Display"/>
              <a:ea typeface="Source Sans Pro"/>
            </a:endParaRPr>
          </a:p>
        </p:txBody>
      </p:sp>
      <p:sp>
        <p:nvSpPr>
          <p:cNvPr id="13" name="Flecha: cheurón 12">
            <a:extLst>
              <a:ext uri="{FF2B5EF4-FFF2-40B4-BE49-F238E27FC236}">
                <a16:creationId xmlns:a16="http://schemas.microsoft.com/office/drawing/2014/main" id="{69D8862E-78F4-EEE4-1623-350A1363FF86}"/>
              </a:ext>
            </a:extLst>
          </p:cNvPr>
          <p:cNvSpPr/>
          <p:nvPr/>
        </p:nvSpPr>
        <p:spPr>
          <a:xfrm>
            <a:off x="5548338" y="1681762"/>
            <a:ext cx="2000326" cy="501482"/>
          </a:xfrm>
          <a:prstGeom prst="chevron">
            <a:avLst/>
          </a:prstGeom>
          <a:solidFill>
            <a:srgbClr val="FFB7CD"/>
          </a:solidFill>
          <a:ln w="12700" cap="flat" cmpd="sng" algn="ctr">
            <a:noFill/>
            <a:prstDash val="solid"/>
            <a:miter lim="800000"/>
          </a:ln>
          <a:effectLst/>
        </p:spPr>
        <p:txBody>
          <a:bodyPr rtlCol="0" anchor="ctr"/>
          <a:lstStyle/>
          <a:p>
            <a:pPr algn="ct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Resultado de </a:t>
            </a:r>
            <a:r>
              <a:rPr kumimoji="0" lang="es-PE" sz="1100" b="0" i="0" strike="noStrike" kern="1200" cap="none" spc="0" normalizeH="0" baseline="0" dirty="0" err="1">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Ethical</a:t>
            </a: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 Hacking</a:t>
            </a:r>
          </a:p>
        </p:txBody>
      </p:sp>
      <p:sp>
        <p:nvSpPr>
          <p:cNvPr id="14" name="Flecha: cheurón 13">
            <a:extLst>
              <a:ext uri="{FF2B5EF4-FFF2-40B4-BE49-F238E27FC236}">
                <a16:creationId xmlns:a16="http://schemas.microsoft.com/office/drawing/2014/main" id="{7189D6F9-D90A-B51D-1BFF-37158987CBD1}"/>
              </a:ext>
            </a:extLst>
          </p:cNvPr>
          <p:cNvSpPr/>
          <p:nvPr/>
        </p:nvSpPr>
        <p:spPr>
          <a:xfrm>
            <a:off x="7474849" y="1681762"/>
            <a:ext cx="2317699" cy="501482"/>
          </a:xfrm>
          <a:prstGeom prst="chevron">
            <a:avLst/>
          </a:prstGeom>
          <a:solidFill>
            <a:srgbClr val="FFB7CD"/>
          </a:solidFill>
          <a:ln w="12700" cap="flat" cmpd="sng" algn="ctr">
            <a:noFill/>
            <a:prstDash val="solid"/>
            <a:miter lim="800000"/>
          </a:ln>
          <a:effectLst/>
        </p:spPr>
        <p:txBody>
          <a:bodyPr rtlCol="0" anchor="ctr"/>
          <a:lstStyle/>
          <a:p>
            <a:pPr lvl="0" algn="ctr">
              <a:defRPr/>
            </a:pPr>
            <a:r>
              <a:rPr lang="es-ES" sz="1200" kern="0" dirty="0">
                <a:solidFill>
                  <a:schemeClr val="tx1">
                    <a:lumMod val="65000"/>
                    <a:lumOff val="35000"/>
                  </a:schemeClr>
                </a:solidFill>
                <a:latin typeface="Tenorite Display"/>
                <a:ea typeface="Source sans pro" panose="020B0503030403020204" pitchFamily="34" charset="0"/>
              </a:rPr>
              <a:t>Equipo de Desarrollo</a:t>
            </a:r>
            <a:endParaRPr lang="es-PE" sz="1200" kern="0" dirty="0">
              <a:solidFill>
                <a:schemeClr val="tx1">
                  <a:lumMod val="65000"/>
                  <a:lumOff val="35000"/>
                </a:schemeClr>
              </a:solidFill>
              <a:latin typeface="Tenorite Display"/>
              <a:ea typeface="Source sans pro" panose="020B0503030403020204" pitchFamily="34" charset="0"/>
            </a:endParaRPr>
          </a:p>
        </p:txBody>
      </p:sp>
      <p:sp>
        <p:nvSpPr>
          <p:cNvPr id="15" name="Flecha: pentágono 14">
            <a:extLst>
              <a:ext uri="{FF2B5EF4-FFF2-40B4-BE49-F238E27FC236}">
                <a16:creationId xmlns:a16="http://schemas.microsoft.com/office/drawing/2014/main" id="{162D15AE-FCC0-BDE4-BB93-F62A732B6E45}"/>
              </a:ext>
            </a:extLst>
          </p:cNvPr>
          <p:cNvSpPr/>
          <p:nvPr/>
        </p:nvSpPr>
        <p:spPr>
          <a:xfrm>
            <a:off x="1723973" y="2740345"/>
            <a:ext cx="750103" cy="501482"/>
          </a:xfrm>
          <a:prstGeom prst="homePlate">
            <a:avLst/>
          </a:prstGeom>
          <a:solidFill>
            <a:srgbClr val="009966"/>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a:solidFill>
                  <a:srgbClr val="FFFFFF"/>
                </a:solidFill>
                <a:latin typeface="Tenorite Display"/>
                <a:ea typeface="Source sans pro"/>
              </a:rPr>
              <a:t>04</a:t>
            </a:r>
            <a:endParaRPr kumimoji="0" lang="es-PE" sz="1800" b="0" i="0" u="none" strike="noStrike" kern="0" cap="none" spc="0" normalizeH="0" baseline="0" noProof="0">
              <a:ln>
                <a:noFill/>
              </a:ln>
              <a:solidFill>
                <a:srgbClr val="FFFFFF"/>
              </a:solidFill>
              <a:effectLst/>
              <a:uLnTx/>
              <a:uFillTx/>
              <a:latin typeface="Tenorite Display"/>
              <a:ea typeface="Source sans pro" panose="020B0503030403020204" pitchFamily="34" charset="0"/>
            </a:endParaRPr>
          </a:p>
        </p:txBody>
      </p:sp>
      <p:sp>
        <p:nvSpPr>
          <p:cNvPr id="16" name="Flecha: cheurón 15">
            <a:extLst>
              <a:ext uri="{FF2B5EF4-FFF2-40B4-BE49-F238E27FC236}">
                <a16:creationId xmlns:a16="http://schemas.microsoft.com/office/drawing/2014/main" id="{07B7AF95-41CC-C517-A923-F1DA0BBA6964}"/>
              </a:ext>
            </a:extLst>
          </p:cNvPr>
          <p:cNvSpPr/>
          <p:nvPr/>
        </p:nvSpPr>
        <p:spPr>
          <a:xfrm>
            <a:off x="2310582" y="2740345"/>
            <a:ext cx="3345237" cy="501482"/>
          </a:xfrm>
          <a:prstGeom prst="chevron">
            <a:avLst/>
          </a:prstGeom>
          <a:solidFill>
            <a:srgbClr val="FFFFFF"/>
          </a:solidFill>
          <a:ln w="12700" cap="flat" cmpd="sng" algn="ctr">
            <a:solidFill>
              <a:srgbClr val="009966"/>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a:rPr>
              <a:t>Infraestructura (</a:t>
            </a:r>
            <a:r>
              <a:rPr lang="es-ES" sz="1200" dirty="0" err="1">
                <a:solidFill>
                  <a:schemeClr val="tx1">
                    <a:lumMod val="65000"/>
                    <a:lumOff val="35000"/>
                  </a:schemeClr>
                </a:solidFill>
                <a:latin typeface="Tenorite Display"/>
                <a:ea typeface="Source Sans Pro"/>
              </a:rPr>
              <a:t>TAGs</a:t>
            </a:r>
            <a:r>
              <a:rPr lang="es-ES" sz="1200" dirty="0">
                <a:solidFill>
                  <a:schemeClr val="tx1">
                    <a:lumMod val="65000"/>
                    <a:lumOff val="35000"/>
                  </a:schemeClr>
                </a:solidFill>
                <a:latin typeface="Tenorite Display"/>
                <a:ea typeface="Source Sans Pro"/>
              </a:rPr>
              <a:t>)</a:t>
            </a:r>
            <a:endParaRPr lang="es-MX" sz="1200" dirty="0">
              <a:solidFill>
                <a:schemeClr val="tx1">
                  <a:lumMod val="65000"/>
                  <a:lumOff val="35000"/>
                </a:schemeClr>
              </a:solidFill>
              <a:latin typeface="Tenorite Display"/>
              <a:ea typeface="Source Sans Pro"/>
            </a:endParaRPr>
          </a:p>
        </p:txBody>
      </p:sp>
      <p:sp>
        <p:nvSpPr>
          <p:cNvPr id="17" name="Flecha: cheurón 16">
            <a:extLst>
              <a:ext uri="{FF2B5EF4-FFF2-40B4-BE49-F238E27FC236}">
                <a16:creationId xmlns:a16="http://schemas.microsoft.com/office/drawing/2014/main" id="{B1B07765-DE50-E7C3-C597-12323BFA1BAA}"/>
              </a:ext>
            </a:extLst>
          </p:cNvPr>
          <p:cNvSpPr/>
          <p:nvPr/>
        </p:nvSpPr>
        <p:spPr>
          <a:xfrm>
            <a:off x="5561707" y="2740345"/>
            <a:ext cx="2000326" cy="501482"/>
          </a:xfrm>
          <a:prstGeom prst="chevron">
            <a:avLst/>
          </a:prstGeom>
          <a:solidFill>
            <a:srgbClr val="B4E5A2"/>
          </a:solidFill>
          <a:ln w="12700" cap="flat" cmpd="sng" algn="ctr">
            <a:noFill/>
            <a:prstDash val="solid"/>
            <a:miter lim="800000"/>
          </a:ln>
          <a:effectLst/>
        </p:spPr>
        <p:txBody>
          <a:bodyPr lIns="91440" tIns="45720" rIns="91440" bIns="45720" rtlCol="0" anchor="ctr"/>
          <a:lstStyle/>
          <a:p>
            <a:pPr algn="ctr"/>
            <a:r>
              <a:rPr lang="es-ES" sz="1100" dirty="0">
                <a:solidFill>
                  <a:schemeClr val="tx1">
                    <a:lumMod val="65000"/>
                    <a:lumOff val="35000"/>
                  </a:schemeClr>
                </a:solidFill>
                <a:latin typeface="Tenorite Display"/>
                <a:ea typeface="Source Sans Pro"/>
                <a:cs typeface="Arial"/>
              </a:rPr>
              <a:t>Visibilidad en </a:t>
            </a:r>
            <a:r>
              <a:rPr lang="es-ES" sz="1100" dirty="0" err="1">
                <a:solidFill>
                  <a:schemeClr val="tx1">
                    <a:lumMod val="65000"/>
                    <a:lumOff val="35000"/>
                  </a:schemeClr>
                </a:solidFill>
                <a:latin typeface="Tenorite Display"/>
                <a:ea typeface="Source Sans Pro"/>
                <a:cs typeface="Arial"/>
              </a:rPr>
              <a:t>Dashboard</a:t>
            </a:r>
            <a:r>
              <a:rPr lang="es-ES" sz="1100" dirty="0">
                <a:solidFill>
                  <a:schemeClr val="tx1">
                    <a:lumMod val="65000"/>
                    <a:lumOff val="35000"/>
                  </a:schemeClr>
                </a:solidFill>
                <a:latin typeface="Tenorite Display"/>
                <a:ea typeface="Source Sans Pro"/>
                <a:cs typeface="Arial"/>
              </a:rPr>
              <a:t> Control de costos analíticos</a:t>
            </a:r>
            <a:endParaRPr lang="es-PE" sz="1100" dirty="0">
              <a:solidFill>
                <a:schemeClr val="tx1">
                  <a:lumMod val="65000"/>
                  <a:lumOff val="35000"/>
                </a:schemeClr>
              </a:solidFill>
              <a:latin typeface="Tenorite Display"/>
              <a:ea typeface="Source Sans Pro"/>
              <a:cs typeface="Arial"/>
            </a:endParaRPr>
          </a:p>
        </p:txBody>
      </p:sp>
      <p:sp>
        <p:nvSpPr>
          <p:cNvPr id="18" name="Flecha: cheurón 17">
            <a:extLst>
              <a:ext uri="{FF2B5EF4-FFF2-40B4-BE49-F238E27FC236}">
                <a16:creationId xmlns:a16="http://schemas.microsoft.com/office/drawing/2014/main" id="{9A2B1B2E-CAC0-44C4-CF2F-727B7DC93D43}"/>
              </a:ext>
            </a:extLst>
          </p:cNvPr>
          <p:cNvSpPr/>
          <p:nvPr/>
        </p:nvSpPr>
        <p:spPr>
          <a:xfrm>
            <a:off x="7488218" y="2740345"/>
            <a:ext cx="2317698" cy="501482"/>
          </a:xfrm>
          <a:prstGeom prst="chevron">
            <a:avLst/>
          </a:prstGeom>
          <a:solidFill>
            <a:srgbClr val="B4E5A2"/>
          </a:solidFill>
          <a:ln w="12700" cap="flat" cmpd="sng" algn="ctr">
            <a:noFill/>
            <a:prstDash val="solid"/>
            <a:miter lim="800000"/>
          </a:ln>
          <a:effectLst/>
        </p:spPr>
        <p:txBody>
          <a:bodyPr lIns="91440" tIns="45720" rIns="91440" bIns="45720" rtlCol="0" anchor="ctr"/>
          <a:lstStyle/>
          <a:p>
            <a:pPr algn="ctr">
              <a:defRPr/>
            </a:pPr>
            <a:r>
              <a:rPr lang="es-ES" sz="1200" kern="0" dirty="0">
                <a:solidFill>
                  <a:schemeClr val="tx1">
                    <a:lumMod val="65000"/>
                    <a:lumOff val="35000"/>
                  </a:schemeClr>
                </a:solidFill>
                <a:latin typeface="Tenorite Display"/>
                <a:ea typeface="Source sans pro"/>
              </a:rPr>
              <a:t>Infraestructura</a:t>
            </a:r>
            <a:endParaRPr lang="es-PE" sz="1200" kern="0" dirty="0">
              <a:solidFill>
                <a:schemeClr val="tx1">
                  <a:lumMod val="65000"/>
                  <a:lumOff val="35000"/>
                </a:schemeClr>
              </a:solidFill>
              <a:latin typeface="Tenorite Display"/>
              <a:ea typeface="Source sans pro"/>
            </a:endParaRPr>
          </a:p>
        </p:txBody>
      </p:sp>
      <p:sp>
        <p:nvSpPr>
          <p:cNvPr id="19" name="Flecha: pentágono 18">
            <a:extLst>
              <a:ext uri="{FF2B5EF4-FFF2-40B4-BE49-F238E27FC236}">
                <a16:creationId xmlns:a16="http://schemas.microsoft.com/office/drawing/2014/main" id="{2571241F-C0F6-1EE7-549B-689C925D389E}"/>
              </a:ext>
            </a:extLst>
          </p:cNvPr>
          <p:cNvSpPr/>
          <p:nvPr/>
        </p:nvSpPr>
        <p:spPr>
          <a:xfrm>
            <a:off x="1723973" y="2211848"/>
            <a:ext cx="750103" cy="501482"/>
          </a:xfrm>
          <a:prstGeom prst="homePlate">
            <a:avLst/>
          </a:prstGeom>
          <a:solidFill>
            <a:srgbClr val="DF8639"/>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a:solidFill>
                  <a:srgbClr val="FFFFFF"/>
                </a:solidFill>
                <a:latin typeface="Tenorite Display"/>
                <a:ea typeface="Source sans pro"/>
              </a:rPr>
              <a:t>03</a:t>
            </a:r>
            <a:endParaRPr kumimoji="0" lang="es-PE" sz="1800" b="0" i="0" u="none" strike="noStrike" kern="0" cap="none" spc="0" normalizeH="0" baseline="0" noProof="0">
              <a:ln>
                <a:noFill/>
              </a:ln>
              <a:solidFill>
                <a:srgbClr val="FFFFFF"/>
              </a:solidFill>
              <a:effectLst/>
              <a:uLnTx/>
              <a:uFillTx/>
              <a:latin typeface="Tenorite Display"/>
              <a:ea typeface="Source sans pro" panose="020B0503030403020204" pitchFamily="34" charset="0"/>
            </a:endParaRPr>
          </a:p>
        </p:txBody>
      </p:sp>
      <p:sp>
        <p:nvSpPr>
          <p:cNvPr id="20" name="Flecha: cheurón 19">
            <a:extLst>
              <a:ext uri="{FF2B5EF4-FFF2-40B4-BE49-F238E27FC236}">
                <a16:creationId xmlns:a16="http://schemas.microsoft.com/office/drawing/2014/main" id="{65442169-CA1E-B04C-7B9D-5069B58EEA32}"/>
              </a:ext>
            </a:extLst>
          </p:cNvPr>
          <p:cNvSpPr/>
          <p:nvPr/>
        </p:nvSpPr>
        <p:spPr>
          <a:xfrm>
            <a:off x="2310582" y="2211848"/>
            <a:ext cx="3345237" cy="501482"/>
          </a:xfrm>
          <a:prstGeom prst="chevron">
            <a:avLst/>
          </a:prstGeom>
          <a:solidFill>
            <a:srgbClr val="FFFFFF"/>
          </a:solidFill>
          <a:ln w="12700" cap="flat" cmpd="sng" algn="ctr">
            <a:solidFill>
              <a:srgbClr val="DF8639"/>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a:rPr>
              <a:t>Infraestructura (Recursos Azure)</a:t>
            </a:r>
            <a:endParaRPr lang="es-ES" dirty="0">
              <a:solidFill>
                <a:schemeClr val="tx1">
                  <a:lumMod val="65000"/>
                  <a:lumOff val="35000"/>
                </a:schemeClr>
              </a:solidFill>
              <a:latin typeface="Tenorite Display"/>
            </a:endParaRPr>
          </a:p>
        </p:txBody>
      </p:sp>
      <p:sp>
        <p:nvSpPr>
          <p:cNvPr id="21" name="Flecha: cheurón 20">
            <a:extLst>
              <a:ext uri="{FF2B5EF4-FFF2-40B4-BE49-F238E27FC236}">
                <a16:creationId xmlns:a16="http://schemas.microsoft.com/office/drawing/2014/main" id="{69719ADC-A683-9232-8007-5F7E9F92D1F4}"/>
              </a:ext>
            </a:extLst>
          </p:cNvPr>
          <p:cNvSpPr/>
          <p:nvPr/>
        </p:nvSpPr>
        <p:spPr>
          <a:xfrm>
            <a:off x="5561707" y="2211848"/>
            <a:ext cx="2000326" cy="501482"/>
          </a:xfrm>
          <a:prstGeom prst="chevron">
            <a:avLst/>
          </a:prstGeom>
          <a:solidFill>
            <a:srgbClr val="FFE5C4"/>
          </a:solidFill>
          <a:ln w="12700" cap="flat" cmpd="sng" algn="ctr">
            <a:noFill/>
            <a:prstDash val="solid"/>
            <a:miter lim="800000"/>
          </a:ln>
          <a:effectLst/>
        </p:spPr>
        <p:txBody>
          <a:bodyPr rtlCol="0" anchor="ctr"/>
          <a:lstStyle/>
          <a:p>
            <a:pPr algn="ct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Aprovisionamiento de recursos</a:t>
            </a:r>
          </a:p>
        </p:txBody>
      </p:sp>
      <p:sp>
        <p:nvSpPr>
          <p:cNvPr id="22" name="Flecha: cheurón 21">
            <a:extLst>
              <a:ext uri="{FF2B5EF4-FFF2-40B4-BE49-F238E27FC236}">
                <a16:creationId xmlns:a16="http://schemas.microsoft.com/office/drawing/2014/main" id="{E6506386-1B1F-8065-82A2-5F8F312F78AE}"/>
              </a:ext>
            </a:extLst>
          </p:cNvPr>
          <p:cNvSpPr/>
          <p:nvPr/>
        </p:nvSpPr>
        <p:spPr>
          <a:xfrm>
            <a:off x="7488218" y="2211848"/>
            <a:ext cx="2317699" cy="501482"/>
          </a:xfrm>
          <a:prstGeom prst="chevron">
            <a:avLst/>
          </a:prstGeom>
          <a:solidFill>
            <a:srgbClr val="FFE5C4"/>
          </a:solidFill>
          <a:ln w="12700" cap="flat" cmpd="sng" algn="ctr">
            <a:noFill/>
            <a:prstDash val="solid"/>
            <a:miter lim="800000"/>
          </a:ln>
          <a:effectLst/>
        </p:spPr>
        <p:txBody>
          <a:bodyPr lIns="91440" tIns="45720" rIns="91440" bIns="45720" rtlCol="0" anchor="ctr"/>
          <a:lstStyle/>
          <a:p>
            <a:pPr algn="ctr">
              <a:defRPr/>
            </a:pPr>
            <a:r>
              <a:rPr lang="es-ES" sz="1200" kern="0" dirty="0">
                <a:solidFill>
                  <a:schemeClr val="tx1">
                    <a:lumMod val="65000"/>
                    <a:lumOff val="35000"/>
                  </a:schemeClr>
                </a:solidFill>
                <a:latin typeface="Tenorite Display"/>
                <a:ea typeface="Source sans pro"/>
              </a:rPr>
              <a:t>Infraestructura</a:t>
            </a:r>
            <a:endParaRPr lang="es-PE" sz="1200" b="0"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11" name="CuadroTexto 10">
            <a:extLst>
              <a:ext uri="{FF2B5EF4-FFF2-40B4-BE49-F238E27FC236}">
                <a16:creationId xmlns:a16="http://schemas.microsoft.com/office/drawing/2014/main" id="{370A1F87-401B-EADA-4604-85A3596360AA}"/>
              </a:ext>
            </a:extLst>
          </p:cNvPr>
          <p:cNvSpPr txBox="1"/>
          <p:nvPr/>
        </p:nvSpPr>
        <p:spPr>
          <a:xfrm>
            <a:off x="7458116" y="759100"/>
            <a:ext cx="1757962"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600" b="1" kern="0" dirty="0">
                <a:solidFill>
                  <a:schemeClr val="tx1">
                    <a:lumMod val="65000"/>
                    <a:lumOff val="35000"/>
                  </a:schemeClr>
                </a:solidFill>
                <a:latin typeface="Tenorite Display"/>
                <a:ea typeface="Source sans pro" panose="020B0503030403020204" pitchFamily="34" charset="0"/>
              </a:rPr>
              <a:t>RESPONSABLE</a:t>
            </a:r>
            <a:endParaRPr kumimoji="0" lang="es-PE" sz="1600" b="1"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39" name="Subtitle 2">
            <a:extLst>
              <a:ext uri="{FF2B5EF4-FFF2-40B4-BE49-F238E27FC236}">
                <a16:creationId xmlns:a16="http://schemas.microsoft.com/office/drawing/2014/main" id="{79A86584-9431-40F5-5F3C-FE6408338C8A}"/>
              </a:ext>
            </a:extLst>
          </p:cNvPr>
          <p:cNvSpPr txBox="1">
            <a:spLocks/>
          </p:cNvSpPr>
          <p:nvPr/>
        </p:nvSpPr>
        <p:spPr>
          <a:xfrm>
            <a:off x="1403897" y="3983240"/>
            <a:ext cx="1707465" cy="535658"/>
          </a:xfrm>
          <a:prstGeom prst="rect">
            <a:avLst/>
          </a:prstGeom>
        </p:spPr>
        <p:txBody>
          <a:bodyPr vert="horz" wrap="square" lIns="108773" tIns="54387" rIns="108773" bIns="54387"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s-MX" sz="1200">
                <a:solidFill>
                  <a:schemeClr val="bg1"/>
                </a:solidFill>
                <a:latin typeface="Tenorite Display"/>
                <a:ea typeface="Source sans pro"/>
              </a:rPr>
              <a:t>Planificación y Preparación</a:t>
            </a:r>
          </a:p>
        </p:txBody>
      </p:sp>
      <p:sp>
        <p:nvSpPr>
          <p:cNvPr id="40" name="Flecha: pentágono 39">
            <a:extLst>
              <a:ext uri="{FF2B5EF4-FFF2-40B4-BE49-F238E27FC236}">
                <a16:creationId xmlns:a16="http://schemas.microsoft.com/office/drawing/2014/main" id="{78AC66DD-E18A-2EF5-F2D8-4BFC2E0BD7DF}"/>
              </a:ext>
            </a:extLst>
          </p:cNvPr>
          <p:cNvSpPr/>
          <p:nvPr/>
        </p:nvSpPr>
        <p:spPr>
          <a:xfrm>
            <a:off x="1723973" y="3268842"/>
            <a:ext cx="750103" cy="501482"/>
          </a:xfrm>
          <a:prstGeom prst="homePlate">
            <a:avLst/>
          </a:prstGeom>
          <a:solidFill>
            <a:srgbClr val="008F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4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rPr>
              <a:t>05</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41" name="Flecha: cheurón 40">
            <a:extLst>
              <a:ext uri="{FF2B5EF4-FFF2-40B4-BE49-F238E27FC236}">
                <a16:creationId xmlns:a16="http://schemas.microsoft.com/office/drawing/2014/main" id="{D5631E07-8627-1694-D4A8-5AE0A8514C7D}"/>
              </a:ext>
            </a:extLst>
          </p:cNvPr>
          <p:cNvSpPr/>
          <p:nvPr/>
        </p:nvSpPr>
        <p:spPr>
          <a:xfrm>
            <a:off x="2310582" y="3268842"/>
            <a:ext cx="3345237" cy="501482"/>
          </a:xfrm>
          <a:prstGeom prst="chevron">
            <a:avLst/>
          </a:prstGeom>
          <a:solidFill>
            <a:srgbClr val="FFFFFF"/>
          </a:solidFill>
          <a:ln w="12700" cap="flat" cmpd="sng" algn="ctr">
            <a:solidFill>
              <a:srgbClr val="008FD2"/>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panose="020B0503030403020204" pitchFamily="34" charset="0"/>
              </a:rPr>
              <a:t>Auditoria de uso</a:t>
            </a:r>
            <a:endParaRPr lang="es-PE" sz="1200" dirty="0">
              <a:solidFill>
                <a:schemeClr val="tx1">
                  <a:lumMod val="65000"/>
                  <a:lumOff val="35000"/>
                </a:schemeClr>
              </a:solidFill>
              <a:latin typeface="Tenorite Display"/>
              <a:ea typeface="Source sans pro" panose="020B0503030403020204" pitchFamily="34" charset="0"/>
            </a:endParaRPr>
          </a:p>
        </p:txBody>
      </p:sp>
      <p:sp>
        <p:nvSpPr>
          <p:cNvPr id="42" name="Flecha: cheurón 41">
            <a:extLst>
              <a:ext uri="{FF2B5EF4-FFF2-40B4-BE49-F238E27FC236}">
                <a16:creationId xmlns:a16="http://schemas.microsoft.com/office/drawing/2014/main" id="{608D754D-55B7-86F5-BE54-58223B5C7A9C}"/>
              </a:ext>
            </a:extLst>
          </p:cNvPr>
          <p:cNvSpPr/>
          <p:nvPr/>
        </p:nvSpPr>
        <p:spPr>
          <a:xfrm>
            <a:off x="5561707" y="3268842"/>
            <a:ext cx="2000326"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algn="ctr"/>
            <a:r>
              <a:rPr lang="es-ES" sz="1100" dirty="0">
                <a:solidFill>
                  <a:schemeClr val="tx1">
                    <a:lumMod val="65000"/>
                    <a:lumOff val="35000"/>
                  </a:schemeClr>
                </a:solidFill>
                <a:latin typeface="Tenorite Display"/>
                <a:ea typeface="Source sans pro" panose="020B0503030403020204" pitchFamily="34" charset="0"/>
                <a:cs typeface="Arial" pitchFamily="34" charset="0"/>
              </a:rPr>
              <a:t>Visibilidad en </a:t>
            </a:r>
            <a:r>
              <a:rPr lang="es-ES" sz="1100" dirty="0" err="1">
                <a:solidFill>
                  <a:schemeClr val="tx1">
                    <a:lumMod val="65000"/>
                    <a:lumOff val="35000"/>
                  </a:schemeClr>
                </a:solidFill>
                <a:latin typeface="Tenorite Display"/>
                <a:ea typeface="Source sans pro" panose="020B0503030403020204" pitchFamily="34" charset="0"/>
                <a:cs typeface="Arial" pitchFamily="34" charset="0"/>
              </a:rPr>
              <a:t>Dashboard</a:t>
            </a:r>
            <a:r>
              <a:rPr lang="es-ES" sz="1100" dirty="0">
                <a:solidFill>
                  <a:schemeClr val="tx1">
                    <a:lumMod val="65000"/>
                    <a:lumOff val="35000"/>
                  </a:schemeClr>
                </a:solidFill>
                <a:latin typeface="Tenorite Display"/>
                <a:ea typeface="Source sans pro" panose="020B0503030403020204" pitchFamily="34" charset="0"/>
                <a:cs typeface="Arial" pitchFamily="34" charset="0"/>
              </a:rPr>
              <a:t> Control de Usabilidad</a:t>
            </a:r>
            <a:endPar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endParaRPr>
          </a:p>
        </p:txBody>
      </p:sp>
      <p:sp>
        <p:nvSpPr>
          <p:cNvPr id="43" name="Flecha: cheurón 42">
            <a:extLst>
              <a:ext uri="{FF2B5EF4-FFF2-40B4-BE49-F238E27FC236}">
                <a16:creationId xmlns:a16="http://schemas.microsoft.com/office/drawing/2014/main" id="{1B9D8D39-2831-7805-47CA-C7D2DB39956A}"/>
              </a:ext>
            </a:extLst>
          </p:cNvPr>
          <p:cNvSpPr/>
          <p:nvPr/>
        </p:nvSpPr>
        <p:spPr>
          <a:xfrm>
            <a:off x="7488218" y="3268842"/>
            <a:ext cx="2317699"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200" kern="0" dirty="0">
                <a:solidFill>
                  <a:schemeClr val="tx1">
                    <a:lumMod val="65000"/>
                    <a:lumOff val="35000"/>
                  </a:schemeClr>
                </a:solidFill>
                <a:latin typeface="Tenorite Display"/>
                <a:ea typeface="Source sans pro" panose="020B0503030403020204" pitchFamily="34" charset="0"/>
              </a:rPr>
              <a:t>Arquitecto del Dato</a:t>
            </a:r>
            <a:endParaRPr kumimoji="0" lang="es-PE" sz="1200" b="0"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44" name="Flecha: pentágono 43">
            <a:extLst>
              <a:ext uri="{FF2B5EF4-FFF2-40B4-BE49-F238E27FC236}">
                <a16:creationId xmlns:a16="http://schemas.microsoft.com/office/drawing/2014/main" id="{44845E8E-AD21-C56B-B904-6F039B671292}"/>
              </a:ext>
            </a:extLst>
          </p:cNvPr>
          <p:cNvSpPr/>
          <p:nvPr/>
        </p:nvSpPr>
        <p:spPr>
          <a:xfrm>
            <a:off x="1723973" y="3770324"/>
            <a:ext cx="750103" cy="501482"/>
          </a:xfrm>
          <a:prstGeom prst="homePlate">
            <a:avLst/>
          </a:prstGeom>
          <a:solidFill>
            <a:srgbClr val="98002E"/>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dirty="0">
                <a:solidFill>
                  <a:srgbClr val="FFFFFF"/>
                </a:solidFill>
                <a:latin typeface="Tenorite Display"/>
                <a:ea typeface="Source sans pro"/>
              </a:rPr>
              <a:t>06</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55" name="Flecha: cheurón 54">
            <a:extLst>
              <a:ext uri="{FF2B5EF4-FFF2-40B4-BE49-F238E27FC236}">
                <a16:creationId xmlns:a16="http://schemas.microsoft.com/office/drawing/2014/main" id="{F0741740-4D30-6153-8D7A-A1820F448797}"/>
              </a:ext>
            </a:extLst>
          </p:cNvPr>
          <p:cNvSpPr/>
          <p:nvPr/>
        </p:nvSpPr>
        <p:spPr>
          <a:xfrm>
            <a:off x="2310582" y="3770324"/>
            <a:ext cx="3345237" cy="501482"/>
          </a:xfrm>
          <a:prstGeom prst="chevron">
            <a:avLst/>
          </a:prstGeom>
          <a:solidFill>
            <a:srgbClr val="FFFFFF"/>
          </a:solidFill>
          <a:ln w="12700" cap="flat" cmpd="sng" algn="ctr">
            <a:solidFill>
              <a:srgbClr val="97002E"/>
            </a:solidFill>
            <a:prstDash val="solid"/>
            <a:miter lim="800000"/>
          </a:ln>
          <a:effectLst/>
        </p:spPr>
        <p:txBody>
          <a:bodyPr lIns="91440" tIns="45720" rIns="91440" bIns="45720" rtlCol="0" anchor="ctr"/>
          <a:lstStyle/>
          <a:p>
            <a:r>
              <a:rPr lang="es-MX" sz="1200" dirty="0">
                <a:solidFill>
                  <a:schemeClr val="tx1">
                    <a:lumMod val="65000"/>
                    <a:lumOff val="35000"/>
                  </a:schemeClr>
                </a:solidFill>
                <a:latin typeface="Tenorite Display"/>
                <a:ea typeface="Source Sans Pro"/>
              </a:rPr>
              <a:t>Despliegue (CI CD)</a:t>
            </a:r>
            <a:endParaRPr lang="es-ES" sz="1200" dirty="0">
              <a:solidFill>
                <a:schemeClr val="tx1">
                  <a:lumMod val="65000"/>
                  <a:lumOff val="35000"/>
                </a:schemeClr>
              </a:solidFill>
              <a:latin typeface="Tenorite Display"/>
              <a:ea typeface="Source Sans Pro"/>
            </a:endParaRPr>
          </a:p>
        </p:txBody>
      </p:sp>
      <p:sp>
        <p:nvSpPr>
          <p:cNvPr id="56" name="Flecha: cheurón 55">
            <a:extLst>
              <a:ext uri="{FF2B5EF4-FFF2-40B4-BE49-F238E27FC236}">
                <a16:creationId xmlns:a16="http://schemas.microsoft.com/office/drawing/2014/main" id="{ADD605E0-8BF9-9C2A-3C3E-9AC3E65FC9C3}"/>
              </a:ext>
            </a:extLst>
          </p:cNvPr>
          <p:cNvSpPr/>
          <p:nvPr/>
        </p:nvSpPr>
        <p:spPr>
          <a:xfrm>
            <a:off x="5561707" y="3770324"/>
            <a:ext cx="2000326" cy="501482"/>
          </a:xfrm>
          <a:prstGeom prst="chevron">
            <a:avLst/>
          </a:prstGeom>
          <a:solidFill>
            <a:srgbClr val="FFB7CD"/>
          </a:solidFill>
          <a:ln w="12700" cap="flat" cmpd="sng" algn="ctr">
            <a:noFill/>
            <a:prstDash val="solid"/>
            <a:miter lim="800000"/>
          </a:ln>
          <a:effectLst/>
        </p:spPr>
        <p:txBody>
          <a:bodyPr rtlCol="0" anchor="ctr"/>
          <a:lstStyle/>
          <a:p>
            <a:pPr algn="ctr"/>
            <a:r>
              <a:rPr kumimoji="0" lang="es-PE" sz="1100" b="0" i="0" strike="noStrike" kern="1200" cap="none" spc="0" normalizeH="0" baseline="0" dirty="0" err="1">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PRs</a:t>
            </a:r>
            <a:endPar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endParaRPr>
          </a:p>
        </p:txBody>
      </p:sp>
      <p:sp>
        <p:nvSpPr>
          <p:cNvPr id="57" name="Flecha: cheurón 56">
            <a:extLst>
              <a:ext uri="{FF2B5EF4-FFF2-40B4-BE49-F238E27FC236}">
                <a16:creationId xmlns:a16="http://schemas.microsoft.com/office/drawing/2014/main" id="{F99C8317-637B-77E4-0A61-3BA4B4DB4365}"/>
              </a:ext>
            </a:extLst>
          </p:cNvPr>
          <p:cNvSpPr/>
          <p:nvPr/>
        </p:nvSpPr>
        <p:spPr>
          <a:xfrm>
            <a:off x="7488218" y="3770324"/>
            <a:ext cx="2317699" cy="501482"/>
          </a:xfrm>
          <a:prstGeom prst="chevron">
            <a:avLst/>
          </a:prstGeom>
          <a:solidFill>
            <a:srgbClr val="FFB7CD"/>
          </a:solidFill>
          <a:ln w="12700" cap="flat" cmpd="sng" algn="ctr">
            <a:noFill/>
            <a:prstDash val="solid"/>
            <a:miter lim="800000"/>
          </a:ln>
          <a:effectLst/>
        </p:spPr>
        <p:txBody>
          <a:bodyPr rtlCol="0" anchor="ctr"/>
          <a:lstStyle/>
          <a:p>
            <a:pPr lvl="0" algn="ctr">
              <a:defRPr/>
            </a:pPr>
            <a:r>
              <a:rPr lang="es-ES" sz="1200" kern="0" dirty="0">
                <a:solidFill>
                  <a:schemeClr val="tx1">
                    <a:lumMod val="65000"/>
                    <a:lumOff val="35000"/>
                  </a:schemeClr>
                </a:solidFill>
                <a:latin typeface="Tenorite Display"/>
                <a:ea typeface="Source sans pro" panose="020B0503030403020204" pitchFamily="34" charset="0"/>
              </a:rPr>
              <a:t>Equipo de Desarrollo</a:t>
            </a:r>
            <a:endParaRPr lang="es-PE" sz="1200" kern="0" dirty="0">
              <a:solidFill>
                <a:schemeClr val="tx1">
                  <a:lumMod val="65000"/>
                  <a:lumOff val="35000"/>
                </a:schemeClr>
              </a:solidFill>
              <a:latin typeface="Tenorite Display"/>
              <a:ea typeface="Source sans pro" panose="020B0503030403020204" pitchFamily="34" charset="0"/>
            </a:endParaRPr>
          </a:p>
        </p:txBody>
      </p:sp>
      <p:sp>
        <p:nvSpPr>
          <p:cNvPr id="58" name="Flecha: pentágono 57">
            <a:extLst>
              <a:ext uri="{FF2B5EF4-FFF2-40B4-BE49-F238E27FC236}">
                <a16:creationId xmlns:a16="http://schemas.microsoft.com/office/drawing/2014/main" id="{191E3234-C732-67D6-493B-1C8F244796F8}"/>
              </a:ext>
            </a:extLst>
          </p:cNvPr>
          <p:cNvSpPr/>
          <p:nvPr/>
        </p:nvSpPr>
        <p:spPr>
          <a:xfrm>
            <a:off x="1747857" y="4811596"/>
            <a:ext cx="750103" cy="501482"/>
          </a:xfrm>
          <a:prstGeom prst="homePlate">
            <a:avLst/>
          </a:prstGeom>
          <a:solidFill>
            <a:srgbClr val="009966"/>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dirty="0">
                <a:solidFill>
                  <a:srgbClr val="FFFFFF"/>
                </a:solidFill>
                <a:latin typeface="Tenorite Display"/>
                <a:ea typeface="Source sans pro"/>
              </a:rPr>
              <a:t>08</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59" name="Flecha: cheurón 58">
            <a:extLst>
              <a:ext uri="{FF2B5EF4-FFF2-40B4-BE49-F238E27FC236}">
                <a16:creationId xmlns:a16="http://schemas.microsoft.com/office/drawing/2014/main" id="{841A9106-B5BB-673C-B16C-446590E3CBA5}"/>
              </a:ext>
            </a:extLst>
          </p:cNvPr>
          <p:cNvSpPr/>
          <p:nvPr/>
        </p:nvSpPr>
        <p:spPr>
          <a:xfrm>
            <a:off x="2334466" y="4811596"/>
            <a:ext cx="3345237" cy="501482"/>
          </a:xfrm>
          <a:prstGeom prst="chevron">
            <a:avLst/>
          </a:prstGeom>
          <a:solidFill>
            <a:srgbClr val="FFFFFF"/>
          </a:solidFill>
          <a:ln w="12700" cap="flat" cmpd="sng" algn="ctr">
            <a:solidFill>
              <a:srgbClr val="009966"/>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a:rPr>
              <a:t>PMO</a:t>
            </a:r>
            <a:endParaRPr lang="es-MX" sz="1200" dirty="0">
              <a:solidFill>
                <a:schemeClr val="tx1">
                  <a:lumMod val="65000"/>
                  <a:lumOff val="35000"/>
                </a:schemeClr>
              </a:solidFill>
              <a:latin typeface="Tenorite Display"/>
              <a:ea typeface="Source Sans Pro"/>
            </a:endParaRPr>
          </a:p>
        </p:txBody>
      </p:sp>
      <p:sp>
        <p:nvSpPr>
          <p:cNvPr id="60" name="Flecha: cheurón 59">
            <a:extLst>
              <a:ext uri="{FF2B5EF4-FFF2-40B4-BE49-F238E27FC236}">
                <a16:creationId xmlns:a16="http://schemas.microsoft.com/office/drawing/2014/main" id="{B02375B7-3AFC-5A56-E420-0A018CC9FB22}"/>
              </a:ext>
            </a:extLst>
          </p:cNvPr>
          <p:cNvSpPr/>
          <p:nvPr/>
        </p:nvSpPr>
        <p:spPr>
          <a:xfrm>
            <a:off x="5585591" y="4811596"/>
            <a:ext cx="2000326" cy="501482"/>
          </a:xfrm>
          <a:prstGeom prst="chevron">
            <a:avLst/>
          </a:prstGeom>
          <a:solidFill>
            <a:srgbClr val="B4E5A2"/>
          </a:solidFill>
          <a:ln w="12700" cap="flat" cmpd="sng" algn="ctr">
            <a:noFill/>
            <a:prstDash val="solid"/>
            <a:miter lim="800000"/>
          </a:ln>
          <a:effectLst/>
        </p:spPr>
        <p:txBody>
          <a:bodyPr lIns="91440" tIns="45720" rIns="91440" bIns="45720" rtlCol="0" anchor="ctr"/>
          <a:lstStyle/>
          <a:p>
            <a:pPr algn="ctr"/>
            <a:r>
              <a:rPr lang="es-ES" sz="1100" dirty="0">
                <a:solidFill>
                  <a:schemeClr val="tx1">
                    <a:lumMod val="65000"/>
                    <a:lumOff val="35000"/>
                  </a:schemeClr>
                </a:solidFill>
                <a:latin typeface="Tenorite Display"/>
                <a:ea typeface="Source Sans Pro"/>
                <a:cs typeface="Arial"/>
              </a:rPr>
              <a:t>Inspección </a:t>
            </a:r>
            <a:r>
              <a:rPr lang="es-ES" sz="1100" dirty="0" err="1">
                <a:solidFill>
                  <a:schemeClr val="tx1">
                    <a:lumMod val="65000"/>
                    <a:lumOff val="35000"/>
                  </a:schemeClr>
                </a:solidFill>
                <a:latin typeface="Tenorite Display"/>
                <a:ea typeface="Source Sans Pro"/>
                <a:cs typeface="Arial"/>
              </a:rPr>
              <a:t>Sharepoint</a:t>
            </a:r>
            <a:r>
              <a:rPr lang="es-ES" sz="1100" dirty="0">
                <a:solidFill>
                  <a:schemeClr val="tx1">
                    <a:lumMod val="65000"/>
                    <a:lumOff val="35000"/>
                  </a:schemeClr>
                </a:solidFill>
                <a:latin typeface="Tenorite Display"/>
                <a:ea typeface="Source Sans Pro"/>
                <a:cs typeface="Arial"/>
              </a:rPr>
              <a:t> Proyecto</a:t>
            </a:r>
            <a:endParaRPr lang="es-PE" sz="1100" dirty="0">
              <a:solidFill>
                <a:schemeClr val="tx1">
                  <a:lumMod val="65000"/>
                  <a:lumOff val="35000"/>
                </a:schemeClr>
              </a:solidFill>
              <a:latin typeface="Tenorite Display"/>
              <a:ea typeface="Source Sans Pro"/>
              <a:cs typeface="Arial"/>
            </a:endParaRPr>
          </a:p>
        </p:txBody>
      </p:sp>
      <p:sp>
        <p:nvSpPr>
          <p:cNvPr id="61" name="Flecha: cheurón 60">
            <a:extLst>
              <a:ext uri="{FF2B5EF4-FFF2-40B4-BE49-F238E27FC236}">
                <a16:creationId xmlns:a16="http://schemas.microsoft.com/office/drawing/2014/main" id="{0F09FFB0-FFEA-AB91-E10A-CCD51AD18DAF}"/>
              </a:ext>
            </a:extLst>
          </p:cNvPr>
          <p:cNvSpPr/>
          <p:nvPr/>
        </p:nvSpPr>
        <p:spPr>
          <a:xfrm>
            <a:off x="7512102" y="4811596"/>
            <a:ext cx="2317698" cy="501482"/>
          </a:xfrm>
          <a:prstGeom prst="chevron">
            <a:avLst/>
          </a:prstGeom>
          <a:solidFill>
            <a:srgbClr val="B4E5A2"/>
          </a:solidFill>
          <a:ln w="12700" cap="flat" cmpd="sng" algn="ctr">
            <a:noFill/>
            <a:prstDash val="solid"/>
            <a:miter lim="800000"/>
          </a:ln>
          <a:effectLst/>
        </p:spPr>
        <p:txBody>
          <a:bodyPr lIns="91440" tIns="45720" rIns="91440" bIns="45720" rtlCol="0" anchor="ctr"/>
          <a:lstStyle/>
          <a:p>
            <a:pPr algn="ctr">
              <a:defRPr/>
            </a:pPr>
            <a:r>
              <a:rPr lang="es-ES" sz="1200" kern="0" dirty="0">
                <a:solidFill>
                  <a:schemeClr val="tx1">
                    <a:lumMod val="65000"/>
                    <a:lumOff val="35000"/>
                  </a:schemeClr>
                </a:solidFill>
                <a:latin typeface="Tenorite Display"/>
                <a:ea typeface="Source sans pro"/>
              </a:rPr>
              <a:t>Gestor de Proyecto</a:t>
            </a:r>
            <a:endParaRPr lang="es-PE" sz="1200" kern="0" dirty="0">
              <a:solidFill>
                <a:schemeClr val="tx1">
                  <a:lumMod val="65000"/>
                  <a:lumOff val="35000"/>
                </a:schemeClr>
              </a:solidFill>
              <a:latin typeface="Tenorite Display"/>
              <a:ea typeface="Source sans pro"/>
            </a:endParaRPr>
          </a:p>
        </p:txBody>
      </p:sp>
      <p:sp>
        <p:nvSpPr>
          <p:cNvPr id="62" name="Flecha: pentágono 61">
            <a:extLst>
              <a:ext uri="{FF2B5EF4-FFF2-40B4-BE49-F238E27FC236}">
                <a16:creationId xmlns:a16="http://schemas.microsoft.com/office/drawing/2014/main" id="{61FA28D4-FA48-D796-C1AE-93FFA3F3DDBF}"/>
              </a:ext>
            </a:extLst>
          </p:cNvPr>
          <p:cNvSpPr/>
          <p:nvPr/>
        </p:nvSpPr>
        <p:spPr>
          <a:xfrm>
            <a:off x="1747856" y="4290960"/>
            <a:ext cx="750103" cy="501482"/>
          </a:xfrm>
          <a:prstGeom prst="homePlate">
            <a:avLst/>
          </a:prstGeom>
          <a:solidFill>
            <a:srgbClr val="DF8639"/>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dirty="0">
                <a:solidFill>
                  <a:srgbClr val="FFFFFF"/>
                </a:solidFill>
                <a:latin typeface="Tenorite Display"/>
                <a:ea typeface="Source sans pro"/>
              </a:rPr>
              <a:t>07</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63" name="Flecha: cheurón 62">
            <a:extLst>
              <a:ext uri="{FF2B5EF4-FFF2-40B4-BE49-F238E27FC236}">
                <a16:creationId xmlns:a16="http://schemas.microsoft.com/office/drawing/2014/main" id="{7C6A18F7-0A90-6A33-AD6C-6896AF3117CC}"/>
              </a:ext>
            </a:extLst>
          </p:cNvPr>
          <p:cNvSpPr/>
          <p:nvPr/>
        </p:nvSpPr>
        <p:spPr>
          <a:xfrm>
            <a:off x="2334465" y="4290960"/>
            <a:ext cx="3345237" cy="501482"/>
          </a:xfrm>
          <a:prstGeom prst="chevron">
            <a:avLst/>
          </a:prstGeom>
          <a:solidFill>
            <a:srgbClr val="FFFFFF"/>
          </a:solidFill>
          <a:ln w="12700" cap="flat" cmpd="sng" algn="ctr">
            <a:solidFill>
              <a:srgbClr val="DF8639"/>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a:rPr>
              <a:t>Estadísticas Ciencia de Datos</a:t>
            </a:r>
            <a:endParaRPr lang="es-ES" dirty="0">
              <a:solidFill>
                <a:schemeClr val="tx1">
                  <a:lumMod val="65000"/>
                  <a:lumOff val="35000"/>
                </a:schemeClr>
              </a:solidFill>
              <a:latin typeface="Tenorite Display"/>
            </a:endParaRPr>
          </a:p>
        </p:txBody>
      </p:sp>
      <p:sp>
        <p:nvSpPr>
          <p:cNvPr id="100" name="Flecha: cheurón 99">
            <a:extLst>
              <a:ext uri="{FF2B5EF4-FFF2-40B4-BE49-F238E27FC236}">
                <a16:creationId xmlns:a16="http://schemas.microsoft.com/office/drawing/2014/main" id="{679672A9-B787-6CBF-1532-619A2EF7E424}"/>
              </a:ext>
            </a:extLst>
          </p:cNvPr>
          <p:cNvSpPr/>
          <p:nvPr/>
        </p:nvSpPr>
        <p:spPr>
          <a:xfrm>
            <a:off x="5585590" y="4290960"/>
            <a:ext cx="2000326" cy="501482"/>
          </a:xfrm>
          <a:prstGeom prst="chevron">
            <a:avLst/>
          </a:prstGeom>
          <a:solidFill>
            <a:srgbClr val="FFE5C4"/>
          </a:solidFill>
          <a:ln w="12700" cap="flat" cmpd="sng" algn="ctr">
            <a:noFill/>
            <a:prstDash val="solid"/>
            <a:miter lim="800000"/>
          </a:ln>
          <a:effectLst/>
        </p:spPr>
        <p:txBody>
          <a:bodyPr rtlCol="0" anchor="ctr"/>
          <a:lstStyle/>
          <a:p>
            <a:pPr algn="ct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Uso de ML Flow</a:t>
            </a:r>
          </a:p>
        </p:txBody>
      </p:sp>
      <p:sp>
        <p:nvSpPr>
          <p:cNvPr id="101" name="Flecha: cheurón 100">
            <a:extLst>
              <a:ext uri="{FF2B5EF4-FFF2-40B4-BE49-F238E27FC236}">
                <a16:creationId xmlns:a16="http://schemas.microsoft.com/office/drawing/2014/main" id="{6208E655-2646-59C4-3348-774004954779}"/>
              </a:ext>
            </a:extLst>
          </p:cNvPr>
          <p:cNvSpPr/>
          <p:nvPr/>
        </p:nvSpPr>
        <p:spPr>
          <a:xfrm>
            <a:off x="7512101" y="4290960"/>
            <a:ext cx="2317699" cy="501482"/>
          </a:xfrm>
          <a:prstGeom prst="chevron">
            <a:avLst/>
          </a:prstGeom>
          <a:solidFill>
            <a:srgbClr val="FFE5C4"/>
          </a:solidFill>
          <a:ln w="12700" cap="flat" cmpd="sng" algn="ctr">
            <a:noFill/>
            <a:prstDash val="solid"/>
            <a:miter lim="800000"/>
          </a:ln>
          <a:effectLst/>
        </p:spPr>
        <p:txBody>
          <a:bodyPr lIns="91440" tIns="45720" rIns="91440" bIns="45720" rtlCol="0" anchor="ctr"/>
          <a:lstStyle/>
          <a:p>
            <a:pPr algn="ctr">
              <a:defRPr/>
            </a:pPr>
            <a:r>
              <a:rPr lang="es-ES" sz="1200" kern="0" dirty="0">
                <a:solidFill>
                  <a:schemeClr val="tx1">
                    <a:lumMod val="65000"/>
                    <a:lumOff val="35000"/>
                  </a:schemeClr>
                </a:solidFill>
                <a:latin typeface="Tenorite Display"/>
                <a:ea typeface="Source sans pro"/>
              </a:rPr>
              <a:t>Data </a:t>
            </a:r>
            <a:r>
              <a:rPr lang="es-ES" sz="1200" kern="0" dirty="0" err="1">
                <a:solidFill>
                  <a:schemeClr val="tx1">
                    <a:lumMod val="65000"/>
                    <a:lumOff val="35000"/>
                  </a:schemeClr>
                </a:solidFill>
                <a:latin typeface="Tenorite Display"/>
                <a:ea typeface="Source sans pro"/>
              </a:rPr>
              <a:t>Science</a:t>
            </a:r>
            <a:endParaRPr lang="es-PE" sz="1200" b="0"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102" name="Flecha: pentágono 101">
            <a:extLst>
              <a:ext uri="{FF2B5EF4-FFF2-40B4-BE49-F238E27FC236}">
                <a16:creationId xmlns:a16="http://schemas.microsoft.com/office/drawing/2014/main" id="{8661FABE-F997-3130-89DD-350EC1DDC91C}"/>
              </a:ext>
            </a:extLst>
          </p:cNvPr>
          <p:cNvSpPr/>
          <p:nvPr/>
        </p:nvSpPr>
        <p:spPr>
          <a:xfrm>
            <a:off x="1747856" y="5313078"/>
            <a:ext cx="750103" cy="501482"/>
          </a:xfrm>
          <a:prstGeom prst="homePlate">
            <a:avLst/>
          </a:prstGeom>
          <a:solidFill>
            <a:srgbClr val="008FD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2400" kern="0" dirty="0">
                <a:solidFill>
                  <a:srgbClr val="FFFFFF"/>
                </a:solidFill>
                <a:latin typeface="Tenorite Display"/>
                <a:ea typeface="Source sans pro" panose="020B0503030403020204" pitchFamily="34" charset="0"/>
              </a:rPr>
              <a:t>09</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103" name="Flecha: cheurón 102">
            <a:extLst>
              <a:ext uri="{FF2B5EF4-FFF2-40B4-BE49-F238E27FC236}">
                <a16:creationId xmlns:a16="http://schemas.microsoft.com/office/drawing/2014/main" id="{06A032DC-B187-E40C-ECD4-4BA99F0120BB}"/>
              </a:ext>
            </a:extLst>
          </p:cNvPr>
          <p:cNvSpPr/>
          <p:nvPr/>
        </p:nvSpPr>
        <p:spPr>
          <a:xfrm>
            <a:off x="2334465" y="5313078"/>
            <a:ext cx="3345237" cy="501482"/>
          </a:xfrm>
          <a:prstGeom prst="chevron">
            <a:avLst/>
          </a:prstGeom>
          <a:solidFill>
            <a:srgbClr val="FFFFFF"/>
          </a:solidFill>
          <a:ln w="12700" cap="flat" cmpd="sng" algn="ctr">
            <a:solidFill>
              <a:srgbClr val="008FD2"/>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panose="020B0503030403020204" pitchFamily="34" charset="0"/>
              </a:rPr>
              <a:t>Infraestructura (Apagado NP)</a:t>
            </a:r>
            <a:endParaRPr lang="es-PE" sz="1200" dirty="0">
              <a:solidFill>
                <a:schemeClr val="tx1">
                  <a:lumMod val="65000"/>
                  <a:lumOff val="35000"/>
                </a:schemeClr>
              </a:solidFill>
              <a:latin typeface="Tenorite Display"/>
              <a:ea typeface="Source sans pro" panose="020B0503030403020204" pitchFamily="34" charset="0"/>
            </a:endParaRPr>
          </a:p>
        </p:txBody>
      </p:sp>
      <p:sp>
        <p:nvSpPr>
          <p:cNvPr id="104" name="Flecha: cheurón 103">
            <a:extLst>
              <a:ext uri="{FF2B5EF4-FFF2-40B4-BE49-F238E27FC236}">
                <a16:creationId xmlns:a16="http://schemas.microsoft.com/office/drawing/2014/main" id="{CF56D3D7-F773-A30F-465A-A92A13BEC34D}"/>
              </a:ext>
            </a:extLst>
          </p:cNvPr>
          <p:cNvSpPr/>
          <p:nvPr/>
        </p:nvSpPr>
        <p:spPr>
          <a:xfrm>
            <a:off x="5585590" y="5313078"/>
            <a:ext cx="2000326"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algn="ctr"/>
            <a:r>
              <a:rPr lang="es-ES" sz="1100" dirty="0">
                <a:solidFill>
                  <a:schemeClr val="tx1">
                    <a:lumMod val="65000"/>
                    <a:lumOff val="35000"/>
                  </a:schemeClr>
                </a:solidFill>
                <a:latin typeface="Tenorite Display"/>
                <a:ea typeface="Source sans pro" panose="020B0503030403020204" pitchFamily="34" charset="0"/>
                <a:cs typeface="Arial" pitchFamily="34" charset="0"/>
              </a:rPr>
              <a:t>Inspección</a:t>
            </a:r>
            <a:endPar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endParaRPr>
          </a:p>
        </p:txBody>
      </p:sp>
      <p:sp>
        <p:nvSpPr>
          <p:cNvPr id="105" name="Flecha: cheurón 104">
            <a:extLst>
              <a:ext uri="{FF2B5EF4-FFF2-40B4-BE49-F238E27FC236}">
                <a16:creationId xmlns:a16="http://schemas.microsoft.com/office/drawing/2014/main" id="{9C19A823-AEFB-6C7D-6444-2E79E740D581}"/>
              </a:ext>
            </a:extLst>
          </p:cNvPr>
          <p:cNvSpPr/>
          <p:nvPr/>
        </p:nvSpPr>
        <p:spPr>
          <a:xfrm>
            <a:off x="7512101" y="5313078"/>
            <a:ext cx="2317699" cy="501482"/>
          </a:xfrm>
          <a:prstGeom prst="chevron">
            <a:avLst/>
          </a:prstGeom>
          <a:solidFill>
            <a:srgbClr val="008FD2">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200" kern="0" dirty="0">
                <a:solidFill>
                  <a:schemeClr val="tx1">
                    <a:lumMod val="65000"/>
                    <a:lumOff val="35000"/>
                  </a:schemeClr>
                </a:solidFill>
                <a:latin typeface="Tenorite Display"/>
                <a:ea typeface="Source sans pro" panose="020B0503030403020204" pitchFamily="34" charset="0"/>
              </a:rPr>
              <a:t>Equipo de Desarrollo</a:t>
            </a:r>
            <a:endParaRPr kumimoji="0" lang="es-PE" sz="1200" b="0" i="0" u="none" strike="noStrike" kern="0" cap="none" spc="0" normalizeH="0" baseline="0" noProof="0" dirty="0">
              <a:ln>
                <a:noFill/>
              </a:ln>
              <a:solidFill>
                <a:schemeClr val="tx1">
                  <a:lumMod val="65000"/>
                  <a:lumOff val="35000"/>
                </a:schemeClr>
              </a:solidFill>
              <a:effectLst/>
              <a:uLnTx/>
              <a:uFillTx/>
              <a:latin typeface="Tenorite Display"/>
              <a:ea typeface="Source sans pro" panose="020B0503030403020204" pitchFamily="34" charset="0"/>
            </a:endParaRPr>
          </a:p>
        </p:txBody>
      </p:sp>
      <p:sp>
        <p:nvSpPr>
          <p:cNvPr id="106" name="Flecha: pentágono 105">
            <a:extLst>
              <a:ext uri="{FF2B5EF4-FFF2-40B4-BE49-F238E27FC236}">
                <a16:creationId xmlns:a16="http://schemas.microsoft.com/office/drawing/2014/main" id="{8A3A9418-B0A8-60F8-32E5-EC663FCB4CCB}"/>
              </a:ext>
            </a:extLst>
          </p:cNvPr>
          <p:cNvSpPr/>
          <p:nvPr/>
        </p:nvSpPr>
        <p:spPr>
          <a:xfrm>
            <a:off x="1747856" y="5847384"/>
            <a:ext cx="750103" cy="501482"/>
          </a:xfrm>
          <a:prstGeom prst="homePlate">
            <a:avLst/>
          </a:prstGeom>
          <a:solidFill>
            <a:srgbClr val="98002E"/>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400" b="0" i="0" u="none" strike="noStrike" kern="0" cap="none" spc="0" normalizeH="0" baseline="0" noProof="0" dirty="0">
                <a:ln>
                  <a:noFill/>
                </a:ln>
                <a:solidFill>
                  <a:srgbClr val="FFFFFF"/>
                </a:solidFill>
                <a:effectLst/>
                <a:uLnTx/>
                <a:uFillTx/>
                <a:latin typeface="Tenorite Display"/>
                <a:ea typeface="Source sans pro"/>
              </a:rPr>
              <a:t>10</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107" name="Flecha: cheurón 106">
            <a:extLst>
              <a:ext uri="{FF2B5EF4-FFF2-40B4-BE49-F238E27FC236}">
                <a16:creationId xmlns:a16="http://schemas.microsoft.com/office/drawing/2014/main" id="{BA7A5D64-EE73-A446-86D3-72FFE839371E}"/>
              </a:ext>
            </a:extLst>
          </p:cNvPr>
          <p:cNvSpPr/>
          <p:nvPr/>
        </p:nvSpPr>
        <p:spPr>
          <a:xfrm>
            <a:off x="2334465" y="5847384"/>
            <a:ext cx="3345237" cy="501482"/>
          </a:xfrm>
          <a:prstGeom prst="chevron">
            <a:avLst/>
          </a:prstGeom>
          <a:solidFill>
            <a:srgbClr val="FFFFFF"/>
          </a:solidFill>
          <a:ln w="12700" cap="flat" cmpd="sng" algn="ctr">
            <a:solidFill>
              <a:srgbClr val="97002E"/>
            </a:solidFill>
            <a:prstDash val="solid"/>
            <a:miter lim="800000"/>
          </a:ln>
          <a:effectLst/>
        </p:spPr>
        <p:txBody>
          <a:bodyPr lIns="91440" tIns="45720" rIns="91440" bIns="45720" rtlCol="0" anchor="ctr"/>
          <a:lstStyle/>
          <a:p>
            <a:r>
              <a:rPr lang="es-MX" sz="1200" dirty="0">
                <a:solidFill>
                  <a:schemeClr val="tx1">
                    <a:lumMod val="65000"/>
                    <a:lumOff val="35000"/>
                  </a:schemeClr>
                </a:solidFill>
                <a:latin typeface="Tenorite Display"/>
                <a:ea typeface="Source Sans Pro"/>
              </a:rPr>
              <a:t>Orden Componentes </a:t>
            </a:r>
            <a:r>
              <a:rPr lang="es-MX" sz="1200" dirty="0" err="1">
                <a:solidFill>
                  <a:schemeClr val="tx1">
                    <a:lumMod val="65000"/>
                    <a:lumOff val="35000"/>
                  </a:schemeClr>
                </a:solidFill>
                <a:latin typeface="Tenorite Display"/>
                <a:ea typeface="Source Sans Pro"/>
              </a:rPr>
              <a:t>Databricks</a:t>
            </a:r>
            <a:endParaRPr lang="es-ES" sz="1200" dirty="0">
              <a:solidFill>
                <a:schemeClr val="tx1">
                  <a:lumMod val="65000"/>
                  <a:lumOff val="35000"/>
                </a:schemeClr>
              </a:solidFill>
              <a:latin typeface="Tenorite Display"/>
              <a:ea typeface="Source Sans Pro"/>
            </a:endParaRPr>
          </a:p>
        </p:txBody>
      </p:sp>
      <p:sp>
        <p:nvSpPr>
          <p:cNvPr id="108" name="Flecha: cheurón 107">
            <a:extLst>
              <a:ext uri="{FF2B5EF4-FFF2-40B4-BE49-F238E27FC236}">
                <a16:creationId xmlns:a16="http://schemas.microsoft.com/office/drawing/2014/main" id="{A9E1D856-98F6-0DC8-9D38-4F81F95A5B1F}"/>
              </a:ext>
            </a:extLst>
          </p:cNvPr>
          <p:cNvSpPr/>
          <p:nvPr/>
        </p:nvSpPr>
        <p:spPr>
          <a:xfrm>
            <a:off x="5585590" y="5847384"/>
            <a:ext cx="2000326" cy="501482"/>
          </a:xfrm>
          <a:prstGeom prst="chevron">
            <a:avLst/>
          </a:prstGeom>
          <a:solidFill>
            <a:srgbClr val="FFB7CD"/>
          </a:solidFill>
          <a:ln w="12700" cap="flat" cmpd="sng" algn="ctr">
            <a:noFill/>
            <a:prstDash val="solid"/>
            <a:miter lim="800000"/>
          </a:ln>
          <a:effectLst/>
        </p:spPr>
        <p:txBody>
          <a:bodyPr rtlCol="0" anchor="ctr"/>
          <a:lstStyle/>
          <a:p>
            <a:pPr algn="ct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Inspección</a:t>
            </a:r>
          </a:p>
        </p:txBody>
      </p:sp>
      <p:sp>
        <p:nvSpPr>
          <p:cNvPr id="109" name="Flecha: cheurón 108">
            <a:extLst>
              <a:ext uri="{FF2B5EF4-FFF2-40B4-BE49-F238E27FC236}">
                <a16:creationId xmlns:a16="http://schemas.microsoft.com/office/drawing/2014/main" id="{C665E8E4-C14A-07E8-2ADB-6FE1725423EF}"/>
              </a:ext>
            </a:extLst>
          </p:cNvPr>
          <p:cNvSpPr/>
          <p:nvPr/>
        </p:nvSpPr>
        <p:spPr>
          <a:xfrm>
            <a:off x="7512101" y="5847384"/>
            <a:ext cx="2317699" cy="501482"/>
          </a:xfrm>
          <a:prstGeom prst="chevron">
            <a:avLst/>
          </a:prstGeom>
          <a:solidFill>
            <a:srgbClr val="FFB7CD"/>
          </a:solidFill>
          <a:ln w="12700" cap="flat" cmpd="sng" algn="ctr">
            <a:noFill/>
            <a:prstDash val="solid"/>
            <a:miter lim="800000"/>
          </a:ln>
          <a:effectLst/>
        </p:spPr>
        <p:txBody>
          <a:bodyPr rtlCol="0" anchor="ctr"/>
          <a:lstStyle/>
          <a:p>
            <a:pPr lvl="0" algn="ctr">
              <a:defRPr/>
            </a:pPr>
            <a:r>
              <a:rPr lang="es-ES" sz="1200" kern="0" dirty="0">
                <a:solidFill>
                  <a:schemeClr val="tx1">
                    <a:lumMod val="65000"/>
                    <a:lumOff val="35000"/>
                  </a:schemeClr>
                </a:solidFill>
                <a:latin typeface="Tenorite Display"/>
                <a:ea typeface="Source sans pro" panose="020B0503030403020204" pitchFamily="34" charset="0"/>
              </a:rPr>
              <a:t>Equipo de Desarrollo</a:t>
            </a:r>
            <a:endParaRPr lang="es-PE" sz="1200" kern="0" dirty="0">
              <a:solidFill>
                <a:schemeClr val="tx1">
                  <a:lumMod val="65000"/>
                  <a:lumOff val="35000"/>
                </a:schemeClr>
              </a:solidFill>
              <a:latin typeface="Tenorite Display"/>
              <a:ea typeface="Source sans pro" panose="020B0503030403020204" pitchFamily="34" charset="0"/>
            </a:endParaRPr>
          </a:p>
        </p:txBody>
      </p:sp>
      <p:sp>
        <p:nvSpPr>
          <p:cNvPr id="110" name="Flecha: pentágono 109">
            <a:extLst>
              <a:ext uri="{FF2B5EF4-FFF2-40B4-BE49-F238E27FC236}">
                <a16:creationId xmlns:a16="http://schemas.microsoft.com/office/drawing/2014/main" id="{14DC6F5A-F457-A4C6-BCA5-949378DF3A6C}"/>
              </a:ext>
            </a:extLst>
          </p:cNvPr>
          <p:cNvSpPr/>
          <p:nvPr/>
        </p:nvSpPr>
        <p:spPr>
          <a:xfrm>
            <a:off x="1747856" y="6342837"/>
            <a:ext cx="750103" cy="501482"/>
          </a:xfrm>
          <a:prstGeom prst="homePlate">
            <a:avLst/>
          </a:prstGeom>
          <a:solidFill>
            <a:srgbClr val="DF8639"/>
          </a:solidFill>
          <a:ln w="1270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400" b="0" i="0" u="none" strike="noStrike" kern="0" cap="none" spc="0" normalizeH="0" baseline="0" noProof="0" dirty="0">
                <a:ln>
                  <a:noFill/>
                </a:ln>
                <a:solidFill>
                  <a:srgbClr val="FFFFFF"/>
                </a:solidFill>
                <a:effectLst/>
                <a:uLnTx/>
                <a:uFillTx/>
                <a:latin typeface="Tenorite Display"/>
                <a:ea typeface="Source sans pro"/>
              </a:rPr>
              <a:t>11</a:t>
            </a:r>
            <a:endParaRPr kumimoji="0" lang="es-PE" sz="1800" b="0" i="0" u="none" strike="noStrike" kern="0" cap="none" spc="0" normalizeH="0" baseline="0" noProof="0" dirty="0">
              <a:ln>
                <a:noFill/>
              </a:ln>
              <a:solidFill>
                <a:srgbClr val="FFFFFF"/>
              </a:solidFill>
              <a:effectLst/>
              <a:uLnTx/>
              <a:uFillTx/>
              <a:latin typeface="Tenorite Display"/>
              <a:ea typeface="Source sans pro" panose="020B0503030403020204" pitchFamily="34" charset="0"/>
            </a:endParaRPr>
          </a:p>
        </p:txBody>
      </p:sp>
      <p:sp>
        <p:nvSpPr>
          <p:cNvPr id="111" name="Flecha: cheurón 110">
            <a:extLst>
              <a:ext uri="{FF2B5EF4-FFF2-40B4-BE49-F238E27FC236}">
                <a16:creationId xmlns:a16="http://schemas.microsoft.com/office/drawing/2014/main" id="{9DB3AA61-6F69-1197-2FD7-2841C8D8397A}"/>
              </a:ext>
            </a:extLst>
          </p:cNvPr>
          <p:cNvSpPr/>
          <p:nvPr/>
        </p:nvSpPr>
        <p:spPr>
          <a:xfrm>
            <a:off x="2334465" y="6342837"/>
            <a:ext cx="3345237" cy="501482"/>
          </a:xfrm>
          <a:prstGeom prst="chevron">
            <a:avLst/>
          </a:prstGeom>
          <a:solidFill>
            <a:srgbClr val="FFFFFF"/>
          </a:solidFill>
          <a:ln w="12700" cap="flat" cmpd="sng" algn="ctr">
            <a:solidFill>
              <a:srgbClr val="DF8639"/>
            </a:solidFill>
            <a:prstDash val="solid"/>
            <a:miter lim="800000"/>
          </a:ln>
          <a:effectLst/>
        </p:spPr>
        <p:txBody>
          <a:bodyPr lIns="91440" tIns="45720" rIns="91440" bIns="45720" rtlCol="0" anchor="ctr"/>
          <a:lstStyle/>
          <a:p>
            <a:r>
              <a:rPr lang="es-ES" sz="1200" dirty="0">
                <a:solidFill>
                  <a:schemeClr val="tx1">
                    <a:lumMod val="65000"/>
                    <a:lumOff val="35000"/>
                  </a:schemeClr>
                </a:solidFill>
                <a:latin typeface="Tenorite Display"/>
                <a:ea typeface="Source sans pro"/>
              </a:rPr>
              <a:t>Uso de no </a:t>
            </a:r>
            <a:r>
              <a:rPr lang="es-ES" sz="1200" dirty="0" err="1">
                <a:solidFill>
                  <a:schemeClr val="tx1">
                    <a:lumMod val="65000"/>
                    <a:lumOff val="35000"/>
                  </a:schemeClr>
                </a:solidFill>
                <a:latin typeface="Tenorite Display"/>
                <a:ea typeface="Source sans pro"/>
              </a:rPr>
              <a:t>hard</a:t>
            </a:r>
            <a:r>
              <a:rPr lang="es-ES" sz="1200" dirty="0">
                <a:solidFill>
                  <a:schemeClr val="tx1">
                    <a:lumMod val="65000"/>
                    <a:lumOff val="35000"/>
                  </a:schemeClr>
                </a:solidFill>
                <a:latin typeface="Tenorite Display"/>
                <a:ea typeface="Source sans pro"/>
              </a:rPr>
              <a:t> </a:t>
            </a:r>
            <a:r>
              <a:rPr lang="es-ES" sz="1200" dirty="0" err="1">
                <a:solidFill>
                  <a:schemeClr val="tx1">
                    <a:lumMod val="65000"/>
                    <a:lumOff val="35000"/>
                  </a:schemeClr>
                </a:solidFill>
                <a:latin typeface="Tenorite Display"/>
                <a:ea typeface="Source sans pro"/>
              </a:rPr>
              <a:t>codes</a:t>
            </a:r>
            <a:endParaRPr lang="es-ES" dirty="0">
              <a:solidFill>
                <a:schemeClr val="tx1">
                  <a:lumMod val="65000"/>
                  <a:lumOff val="35000"/>
                </a:schemeClr>
              </a:solidFill>
              <a:latin typeface="Tenorite Display"/>
            </a:endParaRPr>
          </a:p>
        </p:txBody>
      </p:sp>
      <p:sp>
        <p:nvSpPr>
          <p:cNvPr id="112" name="Flecha: cheurón 111">
            <a:extLst>
              <a:ext uri="{FF2B5EF4-FFF2-40B4-BE49-F238E27FC236}">
                <a16:creationId xmlns:a16="http://schemas.microsoft.com/office/drawing/2014/main" id="{CA06C5A0-7463-6403-47B7-15126B31B3A7}"/>
              </a:ext>
            </a:extLst>
          </p:cNvPr>
          <p:cNvSpPr/>
          <p:nvPr/>
        </p:nvSpPr>
        <p:spPr>
          <a:xfrm>
            <a:off x="5585590" y="6342837"/>
            <a:ext cx="2000326" cy="501482"/>
          </a:xfrm>
          <a:prstGeom prst="chevron">
            <a:avLst/>
          </a:prstGeom>
          <a:solidFill>
            <a:srgbClr val="FFE5C4"/>
          </a:solidFill>
          <a:ln w="12700" cap="flat" cmpd="sng" algn="ctr">
            <a:noFill/>
            <a:prstDash val="solid"/>
            <a:miter lim="800000"/>
          </a:ln>
          <a:effectLst/>
        </p:spPr>
        <p:txBody>
          <a:bodyPr rtlCol="0" anchor="ctr"/>
          <a:lstStyle/>
          <a:p>
            <a:pPr algn="ctr"/>
            <a:r>
              <a:rPr kumimoji="0" lang="es-PE" sz="1100" b="0" i="0" strike="noStrike" kern="1200" cap="none" spc="0" normalizeH="0" baseline="0" dirty="0">
                <a:ln>
                  <a:noFill/>
                </a:ln>
                <a:solidFill>
                  <a:schemeClr val="tx1">
                    <a:lumMod val="65000"/>
                    <a:lumOff val="35000"/>
                  </a:schemeClr>
                </a:solidFill>
                <a:effectLst/>
                <a:uLnTx/>
                <a:uFillTx/>
                <a:latin typeface="Tenorite Display"/>
                <a:ea typeface="Source sans pro" panose="020B0503030403020204" pitchFamily="34" charset="0"/>
                <a:cs typeface="Arial" pitchFamily="34" charset="0"/>
              </a:rPr>
              <a:t>Inspección</a:t>
            </a:r>
          </a:p>
        </p:txBody>
      </p:sp>
      <p:sp>
        <p:nvSpPr>
          <p:cNvPr id="113" name="Flecha: cheurón 112">
            <a:extLst>
              <a:ext uri="{FF2B5EF4-FFF2-40B4-BE49-F238E27FC236}">
                <a16:creationId xmlns:a16="http://schemas.microsoft.com/office/drawing/2014/main" id="{12FC40D0-A977-395B-339A-137C8C702BD3}"/>
              </a:ext>
            </a:extLst>
          </p:cNvPr>
          <p:cNvSpPr/>
          <p:nvPr/>
        </p:nvSpPr>
        <p:spPr>
          <a:xfrm>
            <a:off x="7512101" y="6342837"/>
            <a:ext cx="2317699" cy="501482"/>
          </a:xfrm>
          <a:prstGeom prst="chevron">
            <a:avLst/>
          </a:prstGeom>
          <a:solidFill>
            <a:srgbClr val="FFE5C4"/>
          </a:solidFill>
          <a:ln w="12700" cap="flat" cmpd="sng" algn="ctr">
            <a:noFill/>
            <a:prstDash val="solid"/>
            <a:miter lim="800000"/>
          </a:ln>
          <a:effectLst/>
        </p:spPr>
        <p:txBody>
          <a:bodyPr lIns="91440" tIns="45720" rIns="91440" bIns="45720" rtlCol="0" anchor="ctr"/>
          <a:lstStyle/>
          <a:p>
            <a:pPr algn="ctr">
              <a:defRPr/>
            </a:pPr>
            <a:r>
              <a:rPr lang="es-ES" sz="1200" kern="0" dirty="0">
                <a:solidFill>
                  <a:schemeClr val="tx1">
                    <a:lumMod val="65000"/>
                    <a:lumOff val="35000"/>
                  </a:schemeClr>
                </a:solidFill>
                <a:latin typeface="Tenorite Display"/>
                <a:ea typeface="Source sans pro"/>
              </a:rPr>
              <a:t>Equipo de Desarrollo</a:t>
            </a:r>
          </a:p>
        </p:txBody>
      </p:sp>
    </p:spTree>
    <p:extLst>
      <p:ext uri="{BB962C8B-B14F-4D97-AF65-F5344CB8AC3E}">
        <p14:creationId xmlns:p14="http://schemas.microsoft.com/office/powerpoint/2010/main" val="287828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0CF07-67E0-798B-D275-25D6A00A2B38}"/>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C9300CFD-D0C7-B796-4CA5-5108BE111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C5B0BF88-316C-244D-57BB-13A5FC666EA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C5B0BF88-316C-244D-57BB-13A5FC666EA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FEF6EABD-4189-37B2-7B4D-57974C18F8CB}"/>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80B7E364-C7B6-E074-98DD-642C1D552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C3EFEBBA-1061-0415-561D-7D3FE529DD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146226B0-BF4B-266C-BBCA-8CC1591B59BB}"/>
              </a:ext>
            </a:extLst>
          </p:cNvPr>
          <p:cNvSpPr>
            <a:spLocks noGrp="1"/>
          </p:cNvSpPr>
          <p:nvPr>
            <p:ph type="title"/>
          </p:nvPr>
        </p:nvSpPr>
        <p:spPr>
          <a:xfrm>
            <a:off x="1993694" y="2753742"/>
            <a:ext cx="8024099" cy="1231106"/>
          </a:xfrm>
        </p:spPr>
        <p:txBody>
          <a:bodyPr anchor="ctr"/>
          <a:lstStyle/>
          <a:p>
            <a:pPr algn="ctr">
              <a:lnSpc>
                <a:spcPct val="100000"/>
              </a:lnSpc>
              <a:spcBef>
                <a:spcPts val="0"/>
              </a:spcBef>
            </a:pPr>
            <a:r>
              <a:rPr lang="es-MX" sz="8000" b="1" noProof="0" dirty="0">
                <a:solidFill>
                  <a:srgbClr val="3FA7A7"/>
                </a:solidFill>
                <a:latin typeface="Source Sans Pro" panose="020B0503030403020204" pitchFamily="34" charset="0"/>
                <a:ea typeface="Source Sans Pro" panose="020B0503030403020204" pitchFamily="34" charset="0"/>
                <a:cs typeface="Open Sans"/>
              </a:rPr>
              <a:t>Gracias</a:t>
            </a:r>
          </a:p>
        </p:txBody>
      </p:sp>
    </p:spTree>
    <p:extLst>
      <p:ext uri="{BB962C8B-B14F-4D97-AF65-F5344CB8AC3E}">
        <p14:creationId xmlns:p14="http://schemas.microsoft.com/office/powerpoint/2010/main" val="24372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53859-D211-03F9-3D16-85BD59ADF298}"/>
            </a:ext>
          </a:extLst>
        </p:cNvPr>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81FE1F69-22C1-6E7D-7CAC-F0C15755F7A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3" name="Objeto 2" hidden="1">
                        <a:extLst>
                          <a:ext uri="{FF2B5EF4-FFF2-40B4-BE49-F238E27FC236}">
                            <a16:creationId xmlns:a16="http://schemas.microsoft.com/office/drawing/2014/main" id="{662185DF-7C43-4818-980E-8591633A155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08FA16DC-B842-0029-0D56-4C6FDA173C02}"/>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763B3EA4-459E-A663-E70D-F9973CD5DA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721A7643-E444-4195-5DB1-47DA5E41FB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24764" y="145583"/>
            <a:ext cx="1905000" cy="698500"/>
          </a:xfrm>
          <a:prstGeom prst="rect">
            <a:avLst/>
          </a:prstGeom>
        </p:spPr>
      </p:pic>
      <p:sp>
        <p:nvSpPr>
          <p:cNvPr id="13" name="CuadroTexto 12">
            <a:extLst>
              <a:ext uri="{FF2B5EF4-FFF2-40B4-BE49-F238E27FC236}">
                <a16:creationId xmlns:a16="http://schemas.microsoft.com/office/drawing/2014/main" id="{19A365EA-ABB7-1148-F13B-5F2B622DDF15}"/>
              </a:ext>
            </a:extLst>
          </p:cNvPr>
          <p:cNvSpPr txBox="1"/>
          <p:nvPr/>
        </p:nvSpPr>
        <p:spPr>
          <a:xfrm>
            <a:off x="1126673" y="322756"/>
            <a:ext cx="10503091" cy="473058"/>
          </a:xfrm>
          <a:prstGeom prst="rect">
            <a:avLst/>
          </a:prstGeom>
        </p:spPr>
        <p:txBody>
          <a:bodyPr vert="horz" lIns="121920" tIns="60960" rIns="121920" bIns="60960" rtlCol="0" anchor="ctr">
            <a:noAutofit/>
          </a:bodyPr>
          <a:lstStyle/>
          <a:p>
            <a:pPr>
              <a:spcBef>
                <a:spcPct val="20000"/>
              </a:spcBef>
            </a:pPr>
            <a:r>
              <a:rPr lang="es-PE" sz="2800" b="1" noProof="0" dirty="0">
                <a:solidFill>
                  <a:srgbClr val="3FA7A7"/>
                </a:solidFill>
                <a:latin typeface="Source Sans Pro" panose="020B0503030403020204" pitchFamily="34" charset="0"/>
                <a:ea typeface="Source Sans Pro" panose="020B0503030403020204" pitchFamily="34" charset="0"/>
                <a:cs typeface="Open Sans"/>
              </a:rPr>
              <a:t>Introducción</a:t>
            </a:r>
            <a:endParaRPr lang="es-PE" sz="2800" b="1" noProof="0" dirty="0">
              <a:solidFill>
                <a:srgbClr val="3FA7A7"/>
              </a:solidFill>
              <a:latin typeface="Source Sans Pro" panose="020B0503030403020204" pitchFamily="34" charset="0"/>
              <a:ea typeface="Source Sans Pro" panose="020B0503030403020204" pitchFamily="34" charset="0"/>
              <a:cs typeface="Open Sans" panose="020B0606030504020204" pitchFamily="34" charset="0"/>
            </a:endParaRPr>
          </a:p>
        </p:txBody>
      </p:sp>
      <p:pic>
        <p:nvPicPr>
          <p:cNvPr id="2" name="Imagen 1" descr="Imagen que contiene Logotipo&#10;&#10;Descripción generada automáticamente">
            <a:extLst>
              <a:ext uri="{FF2B5EF4-FFF2-40B4-BE49-F238E27FC236}">
                <a16:creationId xmlns:a16="http://schemas.microsoft.com/office/drawing/2014/main" id="{6C126661-AD12-1A85-2124-5A9BB32D52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7" name="Rectángulo: esquinas redondeadas 6">
            <a:extLst>
              <a:ext uri="{FF2B5EF4-FFF2-40B4-BE49-F238E27FC236}">
                <a16:creationId xmlns:a16="http://schemas.microsoft.com/office/drawing/2014/main" id="{F81D7A3C-EDCB-5B67-F0B1-8E2758E7E1D8}"/>
              </a:ext>
            </a:extLst>
          </p:cNvPr>
          <p:cNvSpPr/>
          <p:nvPr/>
        </p:nvSpPr>
        <p:spPr>
          <a:xfrm>
            <a:off x="598598" y="1607033"/>
            <a:ext cx="4162926" cy="2040853"/>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60DA3B32-3585-9088-EC86-F55177E44578}"/>
              </a:ext>
            </a:extLst>
          </p:cNvPr>
          <p:cNvSpPr/>
          <p:nvPr/>
        </p:nvSpPr>
        <p:spPr>
          <a:xfrm>
            <a:off x="818910" y="1775445"/>
            <a:ext cx="4162926" cy="2040853"/>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ES" dirty="0">
                <a:solidFill>
                  <a:schemeClr val="tx1"/>
                </a:solidFill>
              </a:rPr>
              <a:t>Implementación del marco corporativo de </a:t>
            </a:r>
            <a:r>
              <a:rPr lang="es-ES" b="1" dirty="0">
                <a:solidFill>
                  <a:schemeClr val="tx1"/>
                </a:solidFill>
              </a:rPr>
              <a:t>Gobierno de Datos</a:t>
            </a:r>
            <a:r>
              <a:rPr lang="es-ES" dirty="0">
                <a:solidFill>
                  <a:schemeClr val="tx1"/>
                </a:solidFill>
              </a:rPr>
              <a:t>.</a:t>
            </a:r>
          </a:p>
          <a:p>
            <a:pPr marL="285750" indent="-285750" algn="just">
              <a:buFont typeface="Arial" panose="020B0604020202020204" pitchFamily="34" charset="0"/>
              <a:buChar char="•"/>
            </a:pPr>
            <a:r>
              <a:rPr lang="es-ES" b="1" dirty="0">
                <a:solidFill>
                  <a:schemeClr val="tx1"/>
                </a:solidFill>
              </a:rPr>
              <a:t>Alineamiento estratégico </a:t>
            </a:r>
            <a:r>
              <a:rPr lang="es-ES" dirty="0">
                <a:solidFill>
                  <a:schemeClr val="tx1"/>
                </a:solidFill>
              </a:rPr>
              <a:t>entre </a:t>
            </a:r>
            <a:r>
              <a:rPr lang="es-ES" b="1" dirty="0">
                <a:solidFill>
                  <a:schemeClr val="tx1"/>
                </a:solidFill>
              </a:rPr>
              <a:t>TI</a:t>
            </a:r>
            <a:r>
              <a:rPr lang="es-ES" dirty="0">
                <a:solidFill>
                  <a:schemeClr val="tx1"/>
                </a:solidFill>
              </a:rPr>
              <a:t> y </a:t>
            </a:r>
            <a:r>
              <a:rPr lang="es-ES" b="1" dirty="0">
                <a:solidFill>
                  <a:schemeClr val="tx1"/>
                </a:solidFill>
              </a:rPr>
              <a:t>Negocio</a:t>
            </a:r>
            <a:r>
              <a:rPr lang="es-ES" dirty="0">
                <a:solidFill>
                  <a:schemeClr val="tx1"/>
                </a:solidFill>
              </a:rPr>
              <a:t>.</a:t>
            </a:r>
          </a:p>
          <a:p>
            <a:pPr marL="285750" indent="-285750" algn="just">
              <a:buFont typeface="Arial" panose="020B0604020202020204" pitchFamily="34" charset="0"/>
              <a:buChar char="•"/>
            </a:pPr>
            <a:r>
              <a:rPr lang="es-ES" dirty="0">
                <a:solidFill>
                  <a:schemeClr val="tx1"/>
                </a:solidFill>
              </a:rPr>
              <a:t>Enfoque en </a:t>
            </a:r>
            <a:r>
              <a:rPr lang="es-ES" b="1" dirty="0">
                <a:solidFill>
                  <a:schemeClr val="tx1"/>
                </a:solidFill>
              </a:rPr>
              <a:t>estandarización</a:t>
            </a:r>
            <a:r>
              <a:rPr lang="es-ES" dirty="0">
                <a:solidFill>
                  <a:schemeClr val="tx1"/>
                </a:solidFill>
              </a:rPr>
              <a:t>, </a:t>
            </a:r>
            <a:r>
              <a:rPr lang="es-ES" b="1" dirty="0">
                <a:solidFill>
                  <a:schemeClr val="tx1"/>
                </a:solidFill>
              </a:rPr>
              <a:t>seguridad</a:t>
            </a:r>
            <a:r>
              <a:rPr lang="es-ES" dirty="0">
                <a:solidFill>
                  <a:schemeClr val="tx1"/>
                </a:solidFill>
              </a:rPr>
              <a:t> y </a:t>
            </a:r>
            <a:r>
              <a:rPr lang="es-ES" b="1" dirty="0">
                <a:solidFill>
                  <a:schemeClr val="tx1"/>
                </a:solidFill>
              </a:rPr>
              <a:t>trazabilidad</a:t>
            </a:r>
            <a:r>
              <a:rPr lang="es-ES" dirty="0">
                <a:solidFill>
                  <a:schemeClr val="tx1"/>
                </a:solidFill>
              </a:rPr>
              <a:t>.</a:t>
            </a:r>
            <a:endParaRPr lang="es-PE" dirty="0">
              <a:solidFill>
                <a:schemeClr val="tx1"/>
              </a:solidFill>
            </a:endParaRPr>
          </a:p>
        </p:txBody>
      </p:sp>
      <p:sp>
        <p:nvSpPr>
          <p:cNvPr id="9" name="Rectángulo: esquinas redondeadas 8">
            <a:extLst>
              <a:ext uri="{FF2B5EF4-FFF2-40B4-BE49-F238E27FC236}">
                <a16:creationId xmlns:a16="http://schemas.microsoft.com/office/drawing/2014/main" id="{826B905F-FA1C-9CB1-43C3-2468EA445768}"/>
              </a:ext>
            </a:extLst>
          </p:cNvPr>
          <p:cNvSpPr/>
          <p:nvPr/>
        </p:nvSpPr>
        <p:spPr>
          <a:xfrm>
            <a:off x="645572" y="841750"/>
            <a:ext cx="4162926" cy="518288"/>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esquinas redondeadas 9">
            <a:extLst>
              <a:ext uri="{FF2B5EF4-FFF2-40B4-BE49-F238E27FC236}">
                <a16:creationId xmlns:a16="http://schemas.microsoft.com/office/drawing/2014/main" id="{630FC802-AF31-AA2A-7134-8DF388C8E641}"/>
              </a:ext>
            </a:extLst>
          </p:cNvPr>
          <p:cNvSpPr/>
          <p:nvPr/>
        </p:nvSpPr>
        <p:spPr>
          <a:xfrm>
            <a:off x="865884" y="1021257"/>
            <a:ext cx="4162926" cy="473058"/>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b="1" dirty="0"/>
              <a:t>CONTEXTO</a:t>
            </a:r>
            <a:endParaRPr lang="es-PE" sz="2000" b="1" dirty="0"/>
          </a:p>
        </p:txBody>
      </p:sp>
      <p:sp>
        <p:nvSpPr>
          <p:cNvPr id="11" name="Rectángulo: esquinas redondeadas 10">
            <a:extLst>
              <a:ext uri="{FF2B5EF4-FFF2-40B4-BE49-F238E27FC236}">
                <a16:creationId xmlns:a16="http://schemas.microsoft.com/office/drawing/2014/main" id="{00AC9DA9-1B6E-5B76-6107-C52022E3711D}"/>
              </a:ext>
            </a:extLst>
          </p:cNvPr>
          <p:cNvSpPr/>
          <p:nvPr/>
        </p:nvSpPr>
        <p:spPr>
          <a:xfrm>
            <a:off x="6137668" y="1607033"/>
            <a:ext cx="4162926" cy="2040853"/>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DD6E427C-1C51-DAD3-4F8A-6E359AE9D162}"/>
              </a:ext>
            </a:extLst>
          </p:cNvPr>
          <p:cNvSpPr/>
          <p:nvPr/>
        </p:nvSpPr>
        <p:spPr>
          <a:xfrm>
            <a:off x="6357980" y="1775445"/>
            <a:ext cx="4162926" cy="2040853"/>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Establecer lineamientos corporativos para la nueva arquitectura analítica</a:t>
            </a:r>
          </a:p>
          <a:p>
            <a:r>
              <a:rPr lang="es-ES" dirty="0">
                <a:solidFill>
                  <a:schemeClr val="tx1"/>
                </a:solidFill>
              </a:rPr>
              <a:t>• Garantizar que los datos sean:</a:t>
            </a:r>
          </a:p>
          <a:p>
            <a:r>
              <a:rPr lang="es-ES" dirty="0">
                <a:solidFill>
                  <a:schemeClr val="tx1"/>
                </a:solidFill>
              </a:rPr>
              <a:t>   ✅ Confiables</a:t>
            </a:r>
          </a:p>
          <a:p>
            <a:r>
              <a:rPr lang="es-ES" dirty="0">
                <a:solidFill>
                  <a:schemeClr val="tx1"/>
                </a:solidFill>
              </a:rPr>
              <a:t>   ✅ Seguros</a:t>
            </a:r>
          </a:p>
          <a:p>
            <a:r>
              <a:rPr lang="es-ES" dirty="0">
                <a:solidFill>
                  <a:schemeClr val="tx1"/>
                </a:solidFill>
              </a:rPr>
              <a:t>   ✅ Trazables</a:t>
            </a:r>
          </a:p>
          <a:p>
            <a:r>
              <a:rPr lang="es-ES" dirty="0">
                <a:solidFill>
                  <a:schemeClr val="tx1"/>
                </a:solidFill>
              </a:rPr>
              <a:t>   ✅ Gobernados</a:t>
            </a:r>
          </a:p>
        </p:txBody>
      </p:sp>
      <p:sp>
        <p:nvSpPr>
          <p:cNvPr id="14" name="Rectángulo: esquinas redondeadas 13">
            <a:extLst>
              <a:ext uri="{FF2B5EF4-FFF2-40B4-BE49-F238E27FC236}">
                <a16:creationId xmlns:a16="http://schemas.microsoft.com/office/drawing/2014/main" id="{BDFBC79B-991A-8272-41BE-68FA44D280C9}"/>
              </a:ext>
            </a:extLst>
          </p:cNvPr>
          <p:cNvSpPr/>
          <p:nvPr/>
        </p:nvSpPr>
        <p:spPr>
          <a:xfrm>
            <a:off x="6137668" y="841750"/>
            <a:ext cx="4162926" cy="518289"/>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FA5CA6E2-0931-39D8-95F1-AA846E59F991}"/>
              </a:ext>
            </a:extLst>
          </p:cNvPr>
          <p:cNvSpPr/>
          <p:nvPr/>
        </p:nvSpPr>
        <p:spPr>
          <a:xfrm>
            <a:off x="6357980" y="1021256"/>
            <a:ext cx="4162926" cy="473058"/>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b="1" dirty="0"/>
              <a:t>OBJETIVOS</a:t>
            </a:r>
            <a:endParaRPr lang="es-PE" sz="2000" b="1" dirty="0"/>
          </a:p>
        </p:txBody>
      </p:sp>
      <p:sp>
        <p:nvSpPr>
          <p:cNvPr id="16" name="Rectángulo: esquinas redondeadas 15">
            <a:extLst>
              <a:ext uri="{FF2B5EF4-FFF2-40B4-BE49-F238E27FC236}">
                <a16:creationId xmlns:a16="http://schemas.microsoft.com/office/drawing/2014/main" id="{7B4CD5F4-8BF1-D316-0B02-E80D32192A46}"/>
              </a:ext>
            </a:extLst>
          </p:cNvPr>
          <p:cNvSpPr/>
          <p:nvPr/>
        </p:nvSpPr>
        <p:spPr>
          <a:xfrm>
            <a:off x="598598" y="4949689"/>
            <a:ext cx="4162926" cy="1688798"/>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D2273B7F-7FD3-9F8B-0D46-770E557623F2}"/>
              </a:ext>
            </a:extLst>
          </p:cNvPr>
          <p:cNvSpPr/>
          <p:nvPr/>
        </p:nvSpPr>
        <p:spPr>
          <a:xfrm>
            <a:off x="818910" y="5118100"/>
            <a:ext cx="4162926" cy="1688798"/>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ES" dirty="0">
                <a:solidFill>
                  <a:schemeClr val="tx1"/>
                </a:solidFill>
              </a:rPr>
              <a:t>Arquitectura escalable y flexible</a:t>
            </a:r>
          </a:p>
          <a:p>
            <a:pPr marL="285750" indent="-285750" algn="just">
              <a:buFont typeface="Arial" panose="020B0604020202020204" pitchFamily="34" charset="0"/>
              <a:buChar char="•"/>
            </a:pPr>
            <a:r>
              <a:rPr lang="es-ES" dirty="0">
                <a:solidFill>
                  <a:schemeClr val="tx1"/>
                </a:solidFill>
              </a:rPr>
              <a:t>Estandarización</a:t>
            </a:r>
          </a:p>
          <a:p>
            <a:pPr marL="285750" indent="-285750" algn="just">
              <a:buFont typeface="Arial" panose="020B0604020202020204" pitchFamily="34" charset="0"/>
              <a:buChar char="•"/>
            </a:pPr>
            <a:r>
              <a:rPr lang="es-PE" dirty="0">
                <a:solidFill>
                  <a:schemeClr val="tx1"/>
                </a:solidFill>
              </a:rPr>
              <a:t>Soluciones con calidad </a:t>
            </a:r>
            <a:endParaRPr lang="es-ES" dirty="0">
              <a:solidFill>
                <a:schemeClr val="tx1"/>
              </a:solidFill>
            </a:endParaRPr>
          </a:p>
        </p:txBody>
      </p:sp>
      <p:sp>
        <p:nvSpPr>
          <p:cNvPr id="18" name="Rectángulo: esquinas redondeadas 17">
            <a:extLst>
              <a:ext uri="{FF2B5EF4-FFF2-40B4-BE49-F238E27FC236}">
                <a16:creationId xmlns:a16="http://schemas.microsoft.com/office/drawing/2014/main" id="{20E661E0-42DC-20B5-4C97-4AA4921A9B21}"/>
              </a:ext>
            </a:extLst>
          </p:cNvPr>
          <p:cNvSpPr/>
          <p:nvPr/>
        </p:nvSpPr>
        <p:spPr>
          <a:xfrm>
            <a:off x="598598" y="4097428"/>
            <a:ext cx="4162926" cy="600875"/>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Rectángulo: esquinas redondeadas 18">
            <a:extLst>
              <a:ext uri="{FF2B5EF4-FFF2-40B4-BE49-F238E27FC236}">
                <a16:creationId xmlns:a16="http://schemas.microsoft.com/office/drawing/2014/main" id="{ED6309D7-E460-161F-CFF0-A62341E4014D}"/>
              </a:ext>
            </a:extLst>
          </p:cNvPr>
          <p:cNvSpPr/>
          <p:nvPr/>
        </p:nvSpPr>
        <p:spPr>
          <a:xfrm>
            <a:off x="818910" y="4276934"/>
            <a:ext cx="4162926" cy="548437"/>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b="1" dirty="0"/>
              <a:t>PRINCIPIOS FUNDAMENTALES</a:t>
            </a:r>
            <a:endParaRPr lang="es-PE" sz="2000" b="1" dirty="0"/>
          </a:p>
        </p:txBody>
      </p:sp>
      <p:sp>
        <p:nvSpPr>
          <p:cNvPr id="20" name="Rectángulo: esquinas redondeadas 19">
            <a:extLst>
              <a:ext uri="{FF2B5EF4-FFF2-40B4-BE49-F238E27FC236}">
                <a16:creationId xmlns:a16="http://schemas.microsoft.com/office/drawing/2014/main" id="{6373E708-4695-78A1-0781-3BC6B6261367}"/>
              </a:ext>
            </a:extLst>
          </p:cNvPr>
          <p:cNvSpPr/>
          <p:nvPr/>
        </p:nvSpPr>
        <p:spPr>
          <a:xfrm>
            <a:off x="6125370" y="4949689"/>
            <a:ext cx="4162926" cy="1688798"/>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Rectángulo: esquinas redondeadas 20">
            <a:extLst>
              <a:ext uri="{FF2B5EF4-FFF2-40B4-BE49-F238E27FC236}">
                <a16:creationId xmlns:a16="http://schemas.microsoft.com/office/drawing/2014/main" id="{BA8D66D6-E0AF-4022-37C4-2B2604DAA369}"/>
              </a:ext>
            </a:extLst>
          </p:cNvPr>
          <p:cNvSpPr/>
          <p:nvPr/>
        </p:nvSpPr>
        <p:spPr>
          <a:xfrm>
            <a:off x="6345682" y="5118100"/>
            <a:ext cx="4162926" cy="1688798"/>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ES" dirty="0" err="1">
                <a:solidFill>
                  <a:schemeClr val="tx1"/>
                </a:solidFill>
              </a:rPr>
              <a:t>Metadata</a:t>
            </a:r>
            <a:r>
              <a:rPr lang="es-ES" dirty="0">
                <a:solidFill>
                  <a:schemeClr val="tx1"/>
                </a:solidFill>
              </a:rPr>
              <a:t> </a:t>
            </a:r>
            <a:r>
              <a:rPr lang="es-ES" dirty="0" err="1">
                <a:solidFill>
                  <a:schemeClr val="tx1"/>
                </a:solidFill>
              </a:rPr>
              <a:t>Driven</a:t>
            </a:r>
            <a:endParaRPr lang="es-ES" dirty="0">
              <a:solidFill>
                <a:schemeClr val="tx1"/>
              </a:solidFill>
            </a:endParaRPr>
          </a:p>
          <a:p>
            <a:pPr marL="285750" indent="-285750" algn="just">
              <a:buFont typeface="Arial" panose="020B0604020202020204" pitchFamily="34" charset="0"/>
              <a:buChar char="•"/>
            </a:pPr>
            <a:r>
              <a:rPr lang="es-ES" dirty="0" err="1">
                <a:solidFill>
                  <a:schemeClr val="tx1"/>
                </a:solidFill>
              </a:rPr>
              <a:t>Datalake</a:t>
            </a:r>
            <a:endParaRPr lang="es-ES" dirty="0">
              <a:solidFill>
                <a:schemeClr val="tx1"/>
              </a:solidFill>
            </a:endParaRPr>
          </a:p>
          <a:p>
            <a:pPr marL="285750" indent="-285750" algn="just">
              <a:buFont typeface="Arial" panose="020B0604020202020204" pitchFamily="34" charset="0"/>
              <a:buChar char="•"/>
            </a:pPr>
            <a:r>
              <a:rPr lang="es-ES" dirty="0">
                <a:solidFill>
                  <a:schemeClr val="tx1"/>
                </a:solidFill>
              </a:rPr>
              <a:t>Unity </a:t>
            </a:r>
            <a:r>
              <a:rPr lang="es-ES" dirty="0" err="1">
                <a:solidFill>
                  <a:schemeClr val="tx1"/>
                </a:solidFill>
              </a:rPr>
              <a:t>Catalog</a:t>
            </a:r>
            <a:endParaRPr lang="es-ES" dirty="0">
              <a:solidFill>
                <a:schemeClr val="tx1"/>
              </a:solidFill>
            </a:endParaRPr>
          </a:p>
          <a:p>
            <a:pPr marL="285750" indent="-285750" algn="just">
              <a:buFont typeface="Arial" panose="020B0604020202020204" pitchFamily="34" charset="0"/>
              <a:buChar char="•"/>
            </a:pPr>
            <a:r>
              <a:rPr lang="es-ES" dirty="0">
                <a:solidFill>
                  <a:schemeClr val="tx1"/>
                </a:solidFill>
              </a:rPr>
              <a:t>Reglas de calidad</a:t>
            </a:r>
          </a:p>
        </p:txBody>
      </p:sp>
      <p:sp>
        <p:nvSpPr>
          <p:cNvPr id="22" name="Rectángulo: esquinas redondeadas 21">
            <a:extLst>
              <a:ext uri="{FF2B5EF4-FFF2-40B4-BE49-F238E27FC236}">
                <a16:creationId xmlns:a16="http://schemas.microsoft.com/office/drawing/2014/main" id="{A5C0A77A-0108-D69E-ED26-0C101E5EDBF0}"/>
              </a:ext>
            </a:extLst>
          </p:cNvPr>
          <p:cNvSpPr/>
          <p:nvPr/>
        </p:nvSpPr>
        <p:spPr>
          <a:xfrm>
            <a:off x="6125370" y="4097428"/>
            <a:ext cx="4162926" cy="548437"/>
          </a:xfrm>
          <a:prstGeom prst="roundRect">
            <a:avLst>
              <a:gd name="adj" fmla="val 4899"/>
            </a:avLst>
          </a:prstGeom>
          <a:solidFill>
            <a:schemeClr val="bg1"/>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Rectángulo: esquinas redondeadas 22">
            <a:extLst>
              <a:ext uri="{FF2B5EF4-FFF2-40B4-BE49-F238E27FC236}">
                <a16:creationId xmlns:a16="http://schemas.microsoft.com/office/drawing/2014/main" id="{C07267C3-1E59-F316-292E-9989FB3B4E2B}"/>
              </a:ext>
            </a:extLst>
          </p:cNvPr>
          <p:cNvSpPr/>
          <p:nvPr/>
        </p:nvSpPr>
        <p:spPr>
          <a:xfrm>
            <a:off x="6345682" y="4276934"/>
            <a:ext cx="4162926" cy="500575"/>
          </a:xfrm>
          <a:prstGeom prst="roundRect">
            <a:avLst>
              <a:gd name="adj" fmla="val 4899"/>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b="1" dirty="0"/>
              <a:t>COMPONENTES CLAVE</a:t>
            </a:r>
            <a:endParaRPr lang="es-PE" sz="2000" b="1" dirty="0"/>
          </a:p>
        </p:txBody>
      </p:sp>
    </p:spTree>
    <p:extLst>
      <p:ext uri="{BB962C8B-B14F-4D97-AF65-F5344CB8AC3E}">
        <p14:creationId xmlns:p14="http://schemas.microsoft.com/office/powerpoint/2010/main" val="368929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7CFFF-02D2-6101-4E73-FFEB61AFA7F1}"/>
            </a:ext>
          </a:extLst>
        </p:cNvPr>
        <p:cNvGrpSpPr/>
        <p:nvPr/>
      </p:nvGrpSpPr>
      <p:grpSpPr>
        <a:xfrm>
          <a:off x="0" y="0"/>
          <a:ext cx="0" cy="0"/>
          <a:chOff x="0" y="0"/>
          <a:chExt cx="0" cy="0"/>
        </a:xfrm>
      </p:grpSpPr>
      <p:sp>
        <p:nvSpPr>
          <p:cNvPr id="12" name="Flecha: cheurón 11">
            <a:extLst>
              <a:ext uri="{FF2B5EF4-FFF2-40B4-BE49-F238E27FC236}">
                <a16:creationId xmlns:a16="http://schemas.microsoft.com/office/drawing/2014/main" id="{688BAD13-93A0-8366-DE81-7D7EEB285DDD}"/>
              </a:ext>
            </a:extLst>
          </p:cNvPr>
          <p:cNvSpPr/>
          <p:nvPr/>
        </p:nvSpPr>
        <p:spPr>
          <a:xfrm rot="4173570" flipH="1">
            <a:off x="1178137" y="2358311"/>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1" name="Flecha: cheurón 10">
            <a:extLst>
              <a:ext uri="{FF2B5EF4-FFF2-40B4-BE49-F238E27FC236}">
                <a16:creationId xmlns:a16="http://schemas.microsoft.com/office/drawing/2014/main" id="{93EDCA54-657E-6E40-87C9-5B4D3D8A2611}"/>
              </a:ext>
            </a:extLst>
          </p:cNvPr>
          <p:cNvSpPr/>
          <p:nvPr/>
        </p:nvSpPr>
        <p:spPr>
          <a:xfrm rot="17426430">
            <a:off x="785106" y="2328218"/>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aphicFrame>
        <p:nvGraphicFramePr>
          <p:cNvPr id="3" name="Objeto 2" hidden="1">
            <a:extLst>
              <a:ext uri="{FF2B5EF4-FFF2-40B4-BE49-F238E27FC236}">
                <a16:creationId xmlns:a16="http://schemas.microsoft.com/office/drawing/2014/main" id="{7E245658-D0D4-D4B7-5D35-766DABB8730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3" name="Objeto 2" hidden="1">
                        <a:extLst>
                          <a:ext uri="{FF2B5EF4-FFF2-40B4-BE49-F238E27FC236}">
                            <a16:creationId xmlns:a16="http://schemas.microsoft.com/office/drawing/2014/main" id="{81FE1F69-22C1-6E7D-7CAC-F0C15755F7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AAAFD0A5-FD64-D37C-617B-65C94115823D}"/>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3CCBD4C0-B09F-5B78-2FFB-3186968019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C6A598A3-8995-68D4-1579-0A8554175B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13" name="CuadroTexto 12">
            <a:extLst>
              <a:ext uri="{FF2B5EF4-FFF2-40B4-BE49-F238E27FC236}">
                <a16:creationId xmlns:a16="http://schemas.microsoft.com/office/drawing/2014/main" id="{4A955C39-7910-91C5-F38C-A35F558945A4}"/>
              </a:ext>
            </a:extLst>
          </p:cNvPr>
          <p:cNvSpPr txBox="1"/>
          <p:nvPr/>
        </p:nvSpPr>
        <p:spPr>
          <a:xfrm>
            <a:off x="1126673" y="587117"/>
            <a:ext cx="10503091" cy="473058"/>
          </a:xfrm>
          <a:prstGeom prst="rect">
            <a:avLst/>
          </a:prstGeom>
        </p:spPr>
        <p:txBody>
          <a:bodyPr vert="horz" lIns="121920" tIns="60960" rIns="121920" bIns="60960" rtlCol="0" anchor="ctr">
            <a:noAutofit/>
          </a:bodyPr>
          <a:lstStyle/>
          <a:p>
            <a:pPr>
              <a:spcBef>
                <a:spcPct val="20000"/>
              </a:spcBef>
            </a:pPr>
            <a:r>
              <a:rPr lang="es-PE" sz="2800" b="1" noProof="0" dirty="0">
                <a:solidFill>
                  <a:srgbClr val="3FA7A7"/>
                </a:solidFill>
                <a:latin typeface="Source Sans Pro" panose="020B0503030403020204" pitchFamily="34" charset="0"/>
                <a:ea typeface="Source Sans Pro" panose="020B0503030403020204" pitchFamily="34" charset="0"/>
                <a:cs typeface="Open Sans"/>
              </a:rPr>
              <a:t>Beneficios </a:t>
            </a:r>
            <a:endParaRPr lang="es-PE" sz="2800" b="1" noProof="0" dirty="0">
              <a:solidFill>
                <a:srgbClr val="3FA7A7"/>
              </a:solidFill>
              <a:latin typeface="Source Sans Pro" panose="020B0503030403020204" pitchFamily="34" charset="0"/>
              <a:ea typeface="Source Sans Pro" panose="020B0503030403020204" pitchFamily="34" charset="0"/>
              <a:cs typeface="Open Sans" panose="020B0606030504020204" pitchFamily="34" charset="0"/>
            </a:endParaRPr>
          </a:p>
        </p:txBody>
      </p:sp>
      <p:pic>
        <p:nvPicPr>
          <p:cNvPr id="2" name="Imagen 1" descr="Imagen que contiene Logotipo&#10;&#10;Descripción generada automáticamente">
            <a:extLst>
              <a:ext uri="{FF2B5EF4-FFF2-40B4-BE49-F238E27FC236}">
                <a16:creationId xmlns:a16="http://schemas.microsoft.com/office/drawing/2014/main" id="{A9768A7F-E0F9-724F-1EB4-0AE8A78599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sp>
        <p:nvSpPr>
          <p:cNvPr id="7" name="Elipse 6">
            <a:extLst>
              <a:ext uri="{FF2B5EF4-FFF2-40B4-BE49-F238E27FC236}">
                <a16:creationId xmlns:a16="http://schemas.microsoft.com/office/drawing/2014/main" id="{561FFB7E-EEB5-C718-1EEC-19CCF9937C88}"/>
              </a:ext>
            </a:extLst>
          </p:cNvPr>
          <p:cNvSpPr/>
          <p:nvPr/>
        </p:nvSpPr>
        <p:spPr>
          <a:xfrm>
            <a:off x="847273" y="1647292"/>
            <a:ext cx="867227" cy="812800"/>
          </a:xfrm>
          <a:prstGeom prst="ellipse">
            <a:avLst/>
          </a:prstGeom>
          <a:solidFill>
            <a:srgbClr val="FF5324"/>
          </a:solidFill>
          <a:ln>
            <a:solidFill>
              <a:srgbClr val="FF53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Elipse 7">
            <a:extLst>
              <a:ext uri="{FF2B5EF4-FFF2-40B4-BE49-F238E27FC236}">
                <a16:creationId xmlns:a16="http://schemas.microsoft.com/office/drawing/2014/main" id="{668D7051-E618-1961-7284-756D4858F6B3}"/>
              </a:ext>
            </a:extLst>
          </p:cNvPr>
          <p:cNvSpPr/>
          <p:nvPr/>
        </p:nvSpPr>
        <p:spPr>
          <a:xfrm>
            <a:off x="963386" y="1766362"/>
            <a:ext cx="649514" cy="579429"/>
          </a:xfrm>
          <a:prstGeom prst="ellipse">
            <a:avLst/>
          </a:prstGeom>
          <a:solidFill>
            <a:srgbClr val="00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1</a:t>
            </a:r>
            <a:endParaRPr lang="es-PE" b="1" dirty="0"/>
          </a:p>
        </p:txBody>
      </p:sp>
      <p:sp>
        <p:nvSpPr>
          <p:cNvPr id="14" name="Flecha: cheurón 13">
            <a:extLst>
              <a:ext uri="{FF2B5EF4-FFF2-40B4-BE49-F238E27FC236}">
                <a16:creationId xmlns:a16="http://schemas.microsoft.com/office/drawing/2014/main" id="{B3C3FB7F-97AF-13F3-9FE1-DC787729B24C}"/>
              </a:ext>
            </a:extLst>
          </p:cNvPr>
          <p:cNvSpPr/>
          <p:nvPr/>
        </p:nvSpPr>
        <p:spPr>
          <a:xfrm rot="4173570" flipH="1">
            <a:off x="1178137" y="3946362"/>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5" name="Flecha: cheurón 14">
            <a:extLst>
              <a:ext uri="{FF2B5EF4-FFF2-40B4-BE49-F238E27FC236}">
                <a16:creationId xmlns:a16="http://schemas.microsoft.com/office/drawing/2014/main" id="{F2B82C93-4339-2571-E9E2-4A7BB1A1B372}"/>
              </a:ext>
            </a:extLst>
          </p:cNvPr>
          <p:cNvSpPr/>
          <p:nvPr/>
        </p:nvSpPr>
        <p:spPr>
          <a:xfrm rot="17426430">
            <a:off x="785106" y="3916269"/>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6" name="Elipse 15">
            <a:extLst>
              <a:ext uri="{FF2B5EF4-FFF2-40B4-BE49-F238E27FC236}">
                <a16:creationId xmlns:a16="http://schemas.microsoft.com/office/drawing/2014/main" id="{10F5CF29-6E2F-C611-D8B9-019E3633CEE9}"/>
              </a:ext>
            </a:extLst>
          </p:cNvPr>
          <p:cNvSpPr/>
          <p:nvPr/>
        </p:nvSpPr>
        <p:spPr>
          <a:xfrm>
            <a:off x="847273" y="3235343"/>
            <a:ext cx="867227" cy="812800"/>
          </a:xfrm>
          <a:prstGeom prst="ellipse">
            <a:avLst/>
          </a:prstGeom>
          <a:solidFill>
            <a:srgbClr val="FF5324"/>
          </a:solidFill>
          <a:ln>
            <a:solidFill>
              <a:srgbClr val="FF53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Elipse 16">
            <a:extLst>
              <a:ext uri="{FF2B5EF4-FFF2-40B4-BE49-F238E27FC236}">
                <a16:creationId xmlns:a16="http://schemas.microsoft.com/office/drawing/2014/main" id="{DE9742C0-50A1-CFF4-0722-7253984397B9}"/>
              </a:ext>
            </a:extLst>
          </p:cNvPr>
          <p:cNvSpPr/>
          <p:nvPr/>
        </p:nvSpPr>
        <p:spPr>
          <a:xfrm>
            <a:off x="963386" y="3354413"/>
            <a:ext cx="649514" cy="579429"/>
          </a:xfrm>
          <a:prstGeom prst="ellipse">
            <a:avLst/>
          </a:prstGeom>
          <a:solidFill>
            <a:srgbClr val="00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2</a:t>
            </a:r>
            <a:endParaRPr lang="es-PE" b="1" dirty="0"/>
          </a:p>
        </p:txBody>
      </p:sp>
      <p:sp>
        <p:nvSpPr>
          <p:cNvPr id="18" name="Flecha: cheurón 17">
            <a:extLst>
              <a:ext uri="{FF2B5EF4-FFF2-40B4-BE49-F238E27FC236}">
                <a16:creationId xmlns:a16="http://schemas.microsoft.com/office/drawing/2014/main" id="{9E27B633-85F9-0CE5-0D09-1D4F8C3ABE29}"/>
              </a:ext>
            </a:extLst>
          </p:cNvPr>
          <p:cNvSpPr/>
          <p:nvPr/>
        </p:nvSpPr>
        <p:spPr>
          <a:xfrm rot="4173570" flipH="1">
            <a:off x="1178137" y="5568214"/>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9" name="Flecha: cheurón 18">
            <a:extLst>
              <a:ext uri="{FF2B5EF4-FFF2-40B4-BE49-F238E27FC236}">
                <a16:creationId xmlns:a16="http://schemas.microsoft.com/office/drawing/2014/main" id="{E8A61185-79E1-46F6-EF17-ACC216DAA0CA}"/>
              </a:ext>
            </a:extLst>
          </p:cNvPr>
          <p:cNvSpPr/>
          <p:nvPr/>
        </p:nvSpPr>
        <p:spPr>
          <a:xfrm rot="17426430">
            <a:off x="785106" y="5538121"/>
            <a:ext cx="649514" cy="34897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0" name="Elipse 19">
            <a:extLst>
              <a:ext uri="{FF2B5EF4-FFF2-40B4-BE49-F238E27FC236}">
                <a16:creationId xmlns:a16="http://schemas.microsoft.com/office/drawing/2014/main" id="{F6E4EBB8-2D72-C2D3-22D7-9F7F4AD37D47}"/>
              </a:ext>
            </a:extLst>
          </p:cNvPr>
          <p:cNvSpPr/>
          <p:nvPr/>
        </p:nvSpPr>
        <p:spPr>
          <a:xfrm>
            <a:off x="847273" y="4857195"/>
            <a:ext cx="867227" cy="812800"/>
          </a:xfrm>
          <a:prstGeom prst="ellipse">
            <a:avLst/>
          </a:prstGeom>
          <a:solidFill>
            <a:srgbClr val="FF5324"/>
          </a:solidFill>
          <a:ln>
            <a:solidFill>
              <a:srgbClr val="FF53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Elipse 20">
            <a:extLst>
              <a:ext uri="{FF2B5EF4-FFF2-40B4-BE49-F238E27FC236}">
                <a16:creationId xmlns:a16="http://schemas.microsoft.com/office/drawing/2014/main" id="{CD82029F-2657-5236-1E91-006AC68FFB84}"/>
              </a:ext>
            </a:extLst>
          </p:cNvPr>
          <p:cNvSpPr/>
          <p:nvPr/>
        </p:nvSpPr>
        <p:spPr>
          <a:xfrm>
            <a:off x="963386" y="4976265"/>
            <a:ext cx="649514" cy="579429"/>
          </a:xfrm>
          <a:prstGeom prst="ellipse">
            <a:avLst/>
          </a:prstGeom>
          <a:solidFill>
            <a:srgbClr val="00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t>3</a:t>
            </a:r>
            <a:endParaRPr lang="es-PE" b="1" dirty="0"/>
          </a:p>
        </p:txBody>
      </p:sp>
      <p:sp>
        <p:nvSpPr>
          <p:cNvPr id="22" name="Pergamino: horizontal 21">
            <a:extLst>
              <a:ext uri="{FF2B5EF4-FFF2-40B4-BE49-F238E27FC236}">
                <a16:creationId xmlns:a16="http://schemas.microsoft.com/office/drawing/2014/main" id="{69FBA901-15EB-5D9D-5BF3-98E475618F39}"/>
              </a:ext>
            </a:extLst>
          </p:cNvPr>
          <p:cNvSpPr/>
          <p:nvPr/>
        </p:nvSpPr>
        <p:spPr>
          <a:xfrm>
            <a:off x="2287529" y="1597951"/>
            <a:ext cx="8420576" cy="1131684"/>
          </a:xfrm>
          <a:prstGeom prst="horizontalScroll">
            <a:avLst>
              <a:gd name="adj" fmla="val 1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23" name="Pergamino: horizontal 22">
            <a:extLst>
              <a:ext uri="{FF2B5EF4-FFF2-40B4-BE49-F238E27FC236}">
                <a16:creationId xmlns:a16="http://schemas.microsoft.com/office/drawing/2014/main" id="{4EA5CBF2-3F09-6E9E-3150-B660D96BDDED}"/>
              </a:ext>
            </a:extLst>
          </p:cNvPr>
          <p:cNvSpPr/>
          <p:nvPr/>
        </p:nvSpPr>
        <p:spPr>
          <a:xfrm>
            <a:off x="2287529" y="3165092"/>
            <a:ext cx="8420576" cy="1131684"/>
          </a:xfrm>
          <a:prstGeom prst="horizontalScroll">
            <a:avLst>
              <a:gd name="adj" fmla="val 1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24" name="Pergamino: horizontal 23">
            <a:extLst>
              <a:ext uri="{FF2B5EF4-FFF2-40B4-BE49-F238E27FC236}">
                <a16:creationId xmlns:a16="http://schemas.microsoft.com/office/drawing/2014/main" id="{F572CB05-8634-9B4C-2108-B3417CEC9586}"/>
              </a:ext>
            </a:extLst>
          </p:cNvPr>
          <p:cNvSpPr/>
          <p:nvPr/>
        </p:nvSpPr>
        <p:spPr>
          <a:xfrm>
            <a:off x="2287529" y="4811614"/>
            <a:ext cx="8420576" cy="1131684"/>
          </a:xfrm>
          <a:prstGeom prst="horizontalScroll">
            <a:avLst>
              <a:gd name="adj" fmla="val 1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dirty="0"/>
          </a:p>
        </p:txBody>
      </p:sp>
      <p:sp>
        <p:nvSpPr>
          <p:cNvPr id="25" name="CuadroTexto 24">
            <a:extLst>
              <a:ext uri="{FF2B5EF4-FFF2-40B4-BE49-F238E27FC236}">
                <a16:creationId xmlns:a16="http://schemas.microsoft.com/office/drawing/2014/main" id="{9F76B760-F98C-1F8B-4997-52096BBB271F}"/>
              </a:ext>
            </a:extLst>
          </p:cNvPr>
          <p:cNvSpPr txBox="1"/>
          <p:nvPr/>
        </p:nvSpPr>
        <p:spPr>
          <a:xfrm>
            <a:off x="2598821" y="1905943"/>
            <a:ext cx="7772400" cy="461665"/>
          </a:xfrm>
          <a:prstGeom prst="rect">
            <a:avLst/>
          </a:prstGeom>
          <a:noFill/>
        </p:spPr>
        <p:txBody>
          <a:bodyPr wrap="square" rtlCol="0">
            <a:spAutoFit/>
          </a:bodyPr>
          <a:lstStyle/>
          <a:p>
            <a:r>
              <a:rPr lang="es-ES" sz="2400" dirty="0">
                <a:solidFill>
                  <a:srgbClr val="002060"/>
                </a:solidFill>
              </a:rPr>
              <a:t>Mejores decisiones: datos confiables y consistentes </a:t>
            </a:r>
            <a:endParaRPr lang="es-PE" sz="2400" dirty="0">
              <a:solidFill>
                <a:srgbClr val="002060"/>
              </a:solidFill>
            </a:endParaRPr>
          </a:p>
        </p:txBody>
      </p:sp>
      <p:sp>
        <p:nvSpPr>
          <p:cNvPr id="26" name="CuadroTexto 25">
            <a:extLst>
              <a:ext uri="{FF2B5EF4-FFF2-40B4-BE49-F238E27FC236}">
                <a16:creationId xmlns:a16="http://schemas.microsoft.com/office/drawing/2014/main" id="{ACA4FAB6-F5BF-9200-87B0-AEE7DA6FA01A}"/>
              </a:ext>
            </a:extLst>
          </p:cNvPr>
          <p:cNvSpPr txBox="1"/>
          <p:nvPr/>
        </p:nvSpPr>
        <p:spPr>
          <a:xfrm>
            <a:off x="2598820" y="3493994"/>
            <a:ext cx="7999225" cy="461665"/>
          </a:xfrm>
          <a:prstGeom prst="rect">
            <a:avLst/>
          </a:prstGeom>
          <a:noFill/>
        </p:spPr>
        <p:txBody>
          <a:bodyPr wrap="square" rtlCol="0">
            <a:spAutoFit/>
          </a:bodyPr>
          <a:lstStyle/>
          <a:p>
            <a:r>
              <a:rPr lang="es-ES" sz="2400" dirty="0">
                <a:solidFill>
                  <a:srgbClr val="002060"/>
                </a:solidFill>
              </a:rPr>
              <a:t>Eficiencia operativa: procesos reproducibles y escalables</a:t>
            </a:r>
            <a:endParaRPr lang="es-PE" sz="2400" dirty="0">
              <a:solidFill>
                <a:srgbClr val="002060"/>
              </a:solidFill>
            </a:endParaRPr>
          </a:p>
        </p:txBody>
      </p:sp>
      <p:sp>
        <p:nvSpPr>
          <p:cNvPr id="28" name="CuadroTexto 27">
            <a:extLst>
              <a:ext uri="{FF2B5EF4-FFF2-40B4-BE49-F238E27FC236}">
                <a16:creationId xmlns:a16="http://schemas.microsoft.com/office/drawing/2014/main" id="{FF8E84F5-01DF-8C77-B8DB-E56FDF25BB05}"/>
              </a:ext>
            </a:extLst>
          </p:cNvPr>
          <p:cNvSpPr txBox="1"/>
          <p:nvPr/>
        </p:nvSpPr>
        <p:spPr>
          <a:xfrm>
            <a:off x="2598820" y="5138567"/>
            <a:ext cx="7999225" cy="461665"/>
          </a:xfrm>
          <a:prstGeom prst="rect">
            <a:avLst/>
          </a:prstGeom>
          <a:noFill/>
        </p:spPr>
        <p:txBody>
          <a:bodyPr wrap="square" rtlCol="0">
            <a:spAutoFit/>
          </a:bodyPr>
          <a:lstStyle/>
          <a:p>
            <a:r>
              <a:rPr lang="es-ES" sz="2400" dirty="0">
                <a:solidFill>
                  <a:srgbClr val="002060"/>
                </a:solidFill>
              </a:rPr>
              <a:t>Seguridad: accesos controlados y auditables</a:t>
            </a:r>
            <a:endParaRPr lang="es-PE" sz="2400" dirty="0">
              <a:solidFill>
                <a:srgbClr val="002060"/>
              </a:solidFill>
            </a:endParaRPr>
          </a:p>
        </p:txBody>
      </p:sp>
    </p:spTree>
    <p:extLst>
      <p:ext uri="{BB962C8B-B14F-4D97-AF65-F5344CB8AC3E}">
        <p14:creationId xmlns:p14="http://schemas.microsoft.com/office/powerpoint/2010/main" val="401375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C7272-E931-5407-174B-7E4B866AC322}"/>
            </a:ext>
          </a:extLst>
        </p:cNvPr>
        <p:cNvGrpSpPr/>
        <p:nvPr/>
      </p:nvGrpSpPr>
      <p:grpSpPr>
        <a:xfrm>
          <a:off x="0" y="0"/>
          <a:ext cx="0" cy="0"/>
          <a:chOff x="0" y="0"/>
          <a:chExt cx="0" cy="0"/>
        </a:xfrm>
      </p:grpSpPr>
      <p:pic>
        <p:nvPicPr>
          <p:cNvPr id="38" name="Imagen 37" descr="Imagen que contiene Logotipo&#10;&#10;Descripción generada automáticamente">
            <a:extLst>
              <a:ext uri="{FF2B5EF4-FFF2-40B4-BE49-F238E27FC236}">
                <a16:creationId xmlns:a16="http://schemas.microsoft.com/office/drawing/2014/main" id="{8DEAFECA-E5A0-8DCD-A68E-4ED0ACAC7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graphicFrame>
        <p:nvGraphicFramePr>
          <p:cNvPr id="3" name="Objeto 2" hidden="1">
            <a:extLst>
              <a:ext uri="{FF2B5EF4-FFF2-40B4-BE49-F238E27FC236}">
                <a16:creationId xmlns:a16="http://schemas.microsoft.com/office/drawing/2014/main" id="{05CC49BF-92FA-AD34-9ACB-DDD88A489D4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7E245658-D0D4-D4B7-5D35-766DABB8730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8A3C1C7B-5A52-60DF-D64E-6AD4D9A4E111}"/>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6" name="Imagen 5" descr="Logotipo&#10;&#10;Descripción generada automáticamente">
            <a:extLst>
              <a:ext uri="{FF2B5EF4-FFF2-40B4-BE49-F238E27FC236}">
                <a16:creationId xmlns:a16="http://schemas.microsoft.com/office/drawing/2014/main" id="{F83CA32F-AEFB-876F-8848-DD6897C4CC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9761" y="361675"/>
            <a:ext cx="1905000" cy="698500"/>
          </a:xfrm>
          <a:prstGeom prst="rect">
            <a:avLst/>
          </a:prstGeom>
        </p:spPr>
      </p:pic>
      <p:sp>
        <p:nvSpPr>
          <p:cNvPr id="13" name="CuadroTexto 12">
            <a:extLst>
              <a:ext uri="{FF2B5EF4-FFF2-40B4-BE49-F238E27FC236}">
                <a16:creationId xmlns:a16="http://schemas.microsoft.com/office/drawing/2014/main" id="{4553452D-499A-D333-D6F5-E6517684A42E}"/>
              </a:ext>
            </a:extLst>
          </p:cNvPr>
          <p:cNvSpPr txBox="1"/>
          <p:nvPr/>
        </p:nvSpPr>
        <p:spPr>
          <a:xfrm>
            <a:off x="1291670" y="587117"/>
            <a:ext cx="10503091" cy="473058"/>
          </a:xfrm>
          <a:prstGeom prst="rect">
            <a:avLst/>
          </a:prstGeom>
        </p:spPr>
        <p:txBody>
          <a:bodyPr vert="horz" lIns="121920" tIns="60960" rIns="121920" bIns="60960" rtlCol="0" anchor="ctr">
            <a:noAutofit/>
          </a:bodyPr>
          <a:lstStyle/>
          <a:p>
            <a:pPr>
              <a:spcBef>
                <a:spcPct val="20000"/>
              </a:spcBef>
            </a:pPr>
            <a:r>
              <a:rPr lang="es-PE" sz="2800" b="1" noProof="0" dirty="0">
                <a:solidFill>
                  <a:srgbClr val="3FA7A7"/>
                </a:solidFill>
                <a:latin typeface="Source Sans Pro" panose="020B0503030403020204" pitchFamily="34" charset="0"/>
                <a:ea typeface="Source Sans Pro" panose="020B0503030403020204" pitchFamily="34" charset="0"/>
                <a:cs typeface="Open Sans"/>
              </a:rPr>
              <a:t>Documentos Desarrollados</a:t>
            </a:r>
            <a:endParaRPr lang="es-PE" sz="2800" b="1" noProof="0" dirty="0">
              <a:solidFill>
                <a:srgbClr val="3FA7A7"/>
              </a:solidFill>
              <a:latin typeface="Source Sans Pro" panose="020B0503030403020204" pitchFamily="34" charset="0"/>
              <a:ea typeface="Source Sans Pro" panose="020B0503030403020204" pitchFamily="34" charset="0"/>
              <a:cs typeface="Open Sans" panose="020B0606030504020204" pitchFamily="34" charset="0"/>
            </a:endParaRPr>
          </a:p>
        </p:txBody>
      </p:sp>
      <p:graphicFrame>
        <p:nvGraphicFramePr>
          <p:cNvPr id="7" name="Tabla 6">
            <a:extLst>
              <a:ext uri="{FF2B5EF4-FFF2-40B4-BE49-F238E27FC236}">
                <a16:creationId xmlns:a16="http://schemas.microsoft.com/office/drawing/2014/main" id="{29AF5A99-2B4F-9954-34D7-33C097DCDABC}"/>
              </a:ext>
            </a:extLst>
          </p:cNvPr>
          <p:cNvGraphicFramePr>
            <a:graphicFrameLocks noGrp="1"/>
          </p:cNvGraphicFramePr>
          <p:nvPr>
            <p:extLst>
              <p:ext uri="{D42A27DB-BD31-4B8C-83A1-F6EECF244321}">
                <p14:modId xmlns:p14="http://schemas.microsoft.com/office/powerpoint/2010/main" val="50088527"/>
              </p:ext>
            </p:extLst>
          </p:nvPr>
        </p:nvGraphicFramePr>
        <p:xfrm>
          <a:off x="595661" y="1205104"/>
          <a:ext cx="11000677" cy="5435600"/>
        </p:xfrm>
        <a:graphic>
          <a:graphicData uri="http://schemas.openxmlformats.org/drawingml/2006/table">
            <a:tbl>
              <a:tblPr firstRow="1" bandRow="1">
                <a:tableStyleId>{5C22544A-7EE6-4342-B048-85BDC9FD1C3A}</a:tableStyleId>
              </a:tblPr>
              <a:tblGrid>
                <a:gridCol w="502440">
                  <a:extLst>
                    <a:ext uri="{9D8B030D-6E8A-4147-A177-3AD203B41FA5}">
                      <a16:colId xmlns:a16="http://schemas.microsoft.com/office/drawing/2014/main" val="3449822738"/>
                    </a:ext>
                  </a:extLst>
                </a:gridCol>
                <a:gridCol w="4556741">
                  <a:extLst>
                    <a:ext uri="{9D8B030D-6E8A-4147-A177-3AD203B41FA5}">
                      <a16:colId xmlns:a16="http://schemas.microsoft.com/office/drawing/2014/main" val="1185722081"/>
                    </a:ext>
                  </a:extLst>
                </a:gridCol>
                <a:gridCol w="5941496">
                  <a:extLst>
                    <a:ext uri="{9D8B030D-6E8A-4147-A177-3AD203B41FA5}">
                      <a16:colId xmlns:a16="http://schemas.microsoft.com/office/drawing/2014/main" val="2686305398"/>
                    </a:ext>
                  </a:extLst>
                </a:gridCol>
              </a:tblGrid>
              <a:tr h="0">
                <a:tc>
                  <a:txBody>
                    <a:bodyPr/>
                    <a:lstStyle/>
                    <a:p>
                      <a:pPr algn="ctr"/>
                      <a:r>
                        <a:rPr lang="es-ES" sz="1600" dirty="0" err="1"/>
                        <a:t>N°</a:t>
                      </a:r>
                      <a:endParaRPr lang="es-PE" sz="1600" dirty="0"/>
                    </a:p>
                  </a:txBody>
                  <a:tcPr>
                    <a:solidFill>
                      <a:srgbClr val="FF5324"/>
                    </a:solidFill>
                  </a:tcPr>
                </a:tc>
                <a:tc>
                  <a:txBody>
                    <a:bodyPr/>
                    <a:lstStyle/>
                    <a:p>
                      <a:pPr algn="ctr"/>
                      <a:r>
                        <a:rPr lang="es-ES" sz="1600" dirty="0"/>
                        <a:t>Documento</a:t>
                      </a:r>
                      <a:endParaRPr lang="es-PE" sz="1600" dirty="0"/>
                    </a:p>
                  </a:txBody>
                  <a:tcPr>
                    <a:solidFill>
                      <a:srgbClr val="FF5324"/>
                    </a:solidFill>
                  </a:tcPr>
                </a:tc>
                <a:tc>
                  <a:txBody>
                    <a:bodyPr/>
                    <a:lstStyle/>
                    <a:p>
                      <a:pPr algn="ctr"/>
                      <a:r>
                        <a:rPr lang="es-ES" sz="1600" dirty="0"/>
                        <a:t>Objetivo</a:t>
                      </a:r>
                      <a:endParaRPr lang="es-PE" sz="1600" dirty="0"/>
                    </a:p>
                  </a:txBody>
                  <a:tcPr>
                    <a:solidFill>
                      <a:srgbClr val="FF5324"/>
                    </a:solidFill>
                  </a:tcPr>
                </a:tc>
                <a:extLst>
                  <a:ext uri="{0D108BD9-81ED-4DB2-BD59-A6C34878D82A}">
                    <a16:rowId xmlns:a16="http://schemas.microsoft.com/office/drawing/2014/main" val="3965172044"/>
                  </a:ext>
                </a:extLst>
              </a:tr>
              <a:tr h="370840">
                <a:tc>
                  <a:txBody>
                    <a:bodyPr/>
                    <a:lstStyle/>
                    <a:p>
                      <a:r>
                        <a:rPr lang="es-ES" sz="1600" dirty="0"/>
                        <a:t>1</a:t>
                      </a:r>
                      <a:endParaRPr lang="es-PE" sz="1600" dirty="0"/>
                    </a:p>
                  </a:txBody>
                  <a:tcPr>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Política Corporativa de Gobierno del Dato </a:t>
                      </a:r>
                    </a:p>
                  </a:txBody>
                  <a:tcPr>
                    <a:lnB w="12700" cap="flat" cmpd="sng" algn="ctr">
                      <a:solidFill>
                        <a:schemeClr val="tx1"/>
                      </a:solidFill>
                      <a:prstDash val="solid"/>
                      <a:round/>
                      <a:headEnd type="none" w="med" len="med"/>
                      <a:tailEnd type="none" w="med" len="med"/>
                    </a:lnB>
                    <a:noFill/>
                  </a:tcPr>
                </a:tc>
                <a:tc>
                  <a:txBody>
                    <a:bodyPr/>
                    <a:lstStyle/>
                    <a:p>
                      <a:r>
                        <a:rPr lang="es-ES" sz="1600" dirty="0"/>
                        <a:t>Definir un </a:t>
                      </a:r>
                      <a:r>
                        <a:rPr lang="es-ES" sz="1600" b="1" dirty="0"/>
                        <a:t>marco de trabajo </a:t>
                      </a:r>
                      <a:r>
                        <a:rPr lang="es-ES" sz="1600" dirty="0"/>
                        <a:t>basado en la </a:t>
                      </a:r>
                      <a:r>
                        <a:rPr lang="es-ES" sz="1600" b="1" dirty="0"/>
                        <a:t>gestión de los datos</a:t>
                      </a:r>
                      <a:endParaRPr lang="es-PE" sz="1600" b="1"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407720"/>
                  </a:ext>
                </a:extLst>
              </a:tr>
              <a:tr h="370840">
                <a:tc>
                  <a:txBody>
                    <a:bodyPr/>
                    <a:lstStyle/>
                    <a:p>
                      <a:r>
                        <a:rPr lang="es-ES" sz="1600" dirty="0"/>
                        <a:t>2</a:t>
                      </a:r>
                      <a:endParaRPr lang="es-PE"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Política Corporativa de Calidad de Datos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Definir </a:t>
                      </a:r>
                      <a:r>
                        <a:rPr lang="es-ES" sz="1600" b="1" dirty="0"/>
                        <a:t>lineamientos</a:t>
                      </a:r>
                      <a:r>
                        <a:rPr lang="es-ES" sz="1600" dirty="0"/>
                        <a:t> para garantizar la </a:t>
                      </a:r>
                      <a:r>
                        <a:rPr lang="es-ES" sz="1600" b="1" dirty="0"/>
                        <a:t>calidad</a:t>
                      </a:r>
                      <a:r>
                        <a:rPr lang="es-ES" sz="1600" dirty="0"/>
                        <a:t> en los </a:t>
                      </a:r>
                      <a:r>
                        <a:rPr lang="es-ES" sz="1600" b="1" dirty="0"/>
                        <a:t>datos corporativos</a:t>
                      </a:r>
                      <a:endParaRPr lang="es-PE"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1556302"/>
                  </a:ext>
                </a:extLst>
              </a:tr>
              <a:tr h="370840">
                <a:tc>
                  <a:txBody>
                    <a:bodyPr/>
                    <a:lstStyle/>
                    <a:p>
                      <a:r>
                        <a:rPr lang="es-ES" sz="1600" dirty="0"/>
                        <a:t>3</a:t>
                      </a:r>
                      <a:endParaRPr lang="es-PE"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Política Corporativa de Seguridad de Datos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Garantizar la </a:t>
                      </a:r>
                      <a:r>
                        <a:rPr lang="es-ES" sz="1600" b="1" dirty="0"/>
                        <a:t>confidencialidad</a:t>
                      </a:r>
                      <a:r>
                        <a:rPr lang="es-ES" sz="1600" dirty="0"/>
                        <a:t> e </a:t>
                      </a:r>
                      <a:r>
                        <a:rPr lang="es-ES" sz="1600" b="1" dirty="0"/>
                        <a:t>integridad</a:t>
                      </a:r>
                      <a:r>
                        <a:rPr lang="es-ES" sz="1600" dirty="0"/>
                        <a:t> de los datos</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159830"/>
                  </a:ext>
                </a:extLst>
              </a:tr>
              <a:tr h="370840">
                <a:tc>
                  <a:txBody>
                    <a:bodyPr/>
                    <a:lstStyle/>
                    <a:p>
                      <a:r>
                        <a:rPr lang="es-ES" sz="1600" dirty="0"/>
                        <a:t>4</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Política Corporativa de Arquitectura y </a:t>
                      </a:r>
                      <a:r>
                        <a:rPr lang="es-PE" sz="1600" dirty="0" err="1"/>
                        <a:t>Metadata</a:t>
                      </a:r>
                      <a:r>
                        <a:rPr lang="es-PE" sz="1600" dirty="0"/>
                        <a:t> Analítica (</a:t>
                      </a:r>
                      <a:r>
                        <a:rPr lang="es-PE" sz="1600" dirty="0" err="1"/>
                        <a:t>Datalake</a:t>
                      </a:r>
                      <a:r>
                        <a:rPr lang="es-PE" sz="1600" dirty="0"/>
                        <a:t>, </a:t>
                      </a:r>
                      <a:r>
                        <a:rPr lang="es-PE" sz="1600" dirty="0" err="1"/>
                        <a:t>deltalake</a:t>
                      </a:r>
                      <a:r>
                        <a:rPr lang="es-PE" sz="1600" dirty="0"/>
                        <a:t>, </a:t>
                      </a:r>
                      <a:r>
                        <a:rPr lang="es-PE" sz="1600" dirty="0" err="1"/>
                        <a:t>UnityCatalog</a:t>
                      </a:r>
                      <a:r>
                        <a:rPr lang="es-PE" sz="1600" dirty="0"/>
                        <a:t>, </a:t>
                      </a:r>
                      <a:r>
                        <a:rPr lang="es-PE" sz="1600" dirty="0" err="1"/>
                        <a:t>Metadata</a:t>
                      </a:r>
                      <a:r>
                        <a:rPr lang="es-PE" sz="1600" dirty="0"/>
                        <a:t> </a:t>
                      </a:r>
                      <a:r>
                        <a:rPr lang="es-PE" sz="1600" dirty="0" err="1"/>
                        <a:t>driven</a:t>
                      </a:r>
                      <a:r>
                        <a:rPr lang="es-PE"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Definir lineamientos para el </a:t>
                      </a:r>
                      <a:r>
                        <a:rPr lang="es-ES" sz="1600" b="1" dirty="0"/>
                        <a:t>diseño, gestión y control </a:t>
                      </a:r>
                      <a:r>
                        <a:rPr lang="es-ES" sz="1600" dirty="0"/>
                        <a:t>de la </a:t>
                      </a:r>
                      <a:r>
                        <a:rPr lang="es-ES" sz="1600" b="1" dirty="0"/>
                        <a:t>nueva arquitectura analítica.</a:t>
                      </a:r>
                      <a:endParaRPr lang="es-PE" sz="16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28728"/>
                  </a:ext>
                </a:extLst>
              </a:tr>
              <a:tr h="370840">
                <a:tc>
                  <a:txBody>
                    <a:bodyPr/>
                    <a:lstStyle/>
                    <a:p>
                      <a:r>
                        <a:rPr lang="es-ES" sz="1600" dirty="0"/>
                        <a:t>5</a:t>
                      </a:r>
                      <a:endParaRPr lang="es-PE"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Procedimiento Corporativo de Calidad de Datos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Establecer las </a:t>
                      </a:r>
                      <a:r>
                        <a:rPr lang="es-ES" sz="1600" b="1" dirty="0"/>
                        <a:t>etapas, responsabilidades y controles </a:t>
                      </a:r>
                      <a:r>
                        <a:rPr lang="es-ES" sz="1600" dirty="0"/>
                        <a:t>para asegurar la calidad</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9015398"/>
                  </a:ext>
                </a:extLst>
              </a:tr>
              <a:tr h="370840">
                <a:tc>
                  <a:txBody>
                    <a:bodyPr/>
                    <a:lstStyle/>
                    <a:p>
                      <a:r>
                        <a:rPr lang="es-ES" sz="1600" dirty="0"/>
                        <a:t>6</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Procedimiento Corporativo de Remediación de Datos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Definir los pasos para </a:t>
                      </a:r>
                      <a:r>
                        <a:rPr lang="es-ES" sz="1600" b="1" dirty="0"/>
                        <a:t>corregir los datos </a:t>
                      </a:r>
                      <a:r>
                        <a:rPr lang="es-ES" sz="1600" dirty="0"/>
                        <a:t>que no cumplen las reglas de calidad.</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7515923"/>
                  </a:ext>
                </a:extLst>
              </a:tr>
              <a:tr h="370840">
                <a:tc>
                  <a:txBody>
                    <a:bodyPr/>
                    <a:lstStyle/>
                    <a:p>
                      <a:r>
                        <a:rPr lang="es-ES" sz="1600" dirty="0"/>
                        <a:t>7</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Procedimiento Corporativo para Asignar Accesos en Unity </a:t>
                      </a:r>
                      <a:r>
                        <a:rPr lang="es-PE" sz="1600" dirty="0" err="1"/>
                        <a:t>Catalog</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800" b="0" i="0" kern="1200" dirty="0">
                          <a:solidFill>
                            <a:schemeClr val="dk1"/>
                          </a:solidFill>
                          <a:effectLst/>
                          <a:latin typeface="+mn-lt"/>
                          <a:ea typeface="+mn-ea"/>
                          <a:cs typeface="+mn-cs"/>
                        </a:rPr>
                        <a:t>Definir las actividades para </a:t>
                      </a:r>
                      <a:r>
                        <a:rPr lang="es-ES" sz="1800" b="1" i="0" kern="1200" dirty="0">
                          <a:solidFill>
                            <a:schemeClr val="dk1"/>
                          </a:solidFill>
                          <a:effectLst/>
                          <a:latin typeface="+mn-lt"/>
                          <a:ea typeface="+mn-ea"/>
                          <a:cs typeface="+mn-cs"/>
                        </a:rPr>
                        <a:t>solicitud, evaluación, aprobación y configuración </a:t>
                      </a:r>
                      <a:r>
                        <a:rPr lang="es-ES" sz="1800" b="0" i="0" kern="1200" dirty="0">
                          <a:solidFill>
                            <a:schemeClr val="dk1"/>
                          </a:solidFill>
                          <a:effectLst/>
                          <a:latin typeface="+mn-lt"/>
                          <a:ea typeface="+mn-ea"/>
                          <a:cs typeface="+mn-cs"/>
                        </a:rPr>
                        <a:t>de accesos en Unity </a:t>
                      </a:r>
                      <a:r>
                        <a:rPr lang="es-ES" sz="1800" b="0" i="0" kern="1200" dirty="0" err="1">
                          <a:solidFill>
                            <a:schemeClr val="dk1"/>
                          </a:solidFill>
                          <a:effectLst/>
                          <a:latin typeface="+mn-lt"/>
                          <a:ea typeface="+mn-ea"/>
                          <a:cs typeface="+mn-cs"/>
                        </a:rPr>
                        <a:t>Catalog</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686821"/>
                  </a:ext>
                </a:extLst>
              </a:tr>
              <a:tr h="370840">
                <a:tc>
                  <a:txBody>
                    <a:bodyPr/>
                    <a:lstStyle/>
                    <a:p>
                      <a:r>
                        <a:rPr lang="es-ES" sz="1600" dirty="0"/>
                        <a:t>8</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Procedimiento Corporativo de Transferencia de Propiedad en Unity </a:t>
                      </a:r>
                      <a:r>
                        <a:rPr lang="es-PE" sz="1600" dirty="0" err="1"/>
                        <a:t>Catalog</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600" dirty="0"/>
                        <a:t>Establecer las actividades para la </a:t>
                      </a:r>
                      <a:r>
                        <a:rPr lang="es-ES" sz="1600" b="1" dirty="0"/>
                        <a:t>transferencia de propiedad de tablas </a:t>
                      </a:r>
                      <a:r>
                        <a:rPr lang="es-ES" sz="1600" dirty="0"/>
                        <a:t>en Unity </a:t>
                      </a:r>
                      <a:r>
                        <a:rPr lang="es-ES" sz="1600" dirty="0" err="1"/>
                        <a:t>Catalog</a:t>
                      </a:r>
                      <a:r>
                        <a:rPr lang="es-ES" sz="1600" dirty="0"/>
                        <a:t>.</a:t>
                      </a:r>
                      <a:endParaRPr lang="es-PE"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0557364"/>
                  </a:ext>
                </a:extLst>
              </a:tr>
              <a:tr h="370840">
                <a:tc>
                  <a:txBody>
                    <a:bodyPr/>
                    <a:lstStyle/>
                    <a:p>
                      <a:r>
                        <a:rPr lang="es-ES" sz="1600" dirty="0"/>
                        <a:t>9</a:t>
                      </a:r>
                      <a:endParaRPr lang="es-PE" sz="1600" dirty="0"/>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t>Procedimiento Corporativo para Configurar </a:t>
                      </a:r>
                      <a:r>
                        <a:rPr lang="es-PE" sz="1600" dirty="0" err="1"/>
                        <a:t>Metadata</a:t>
                      </a:r>
                      <a:r>
                        <a:rPr lang="es-PE" sz="1600" dirty="0"/>
                        <a:t> </a:t>
                      </a:r>
                      <a:r>
                        <a:rPr lang="es-PE" sz="1600" dirty="0" err="1"/>
                        <a:t>Driven</a:t>
                      </a:r>
                      <a:endParaRPr lang="es-PE" sz="1600" dirty="0"/>
                    </a:p>
                  </a:txBody>
                  <a:tcPr>
                    <a:lnT w="12700" cap="flat" cmpd="sng" algn="ctr">
                      <a:solidFill>
                        <a:schemeClr val="tx1"/>
                      </a:solidFill>
                      <a:prstDash val="solid"/>
                      <a:round/>
                      <a:headEnd type="none" w="med" len="med"/>
                      <a:tailEnd type="none" w="med" len="med"/>
                    </a:lnT>
                    <a:noFill/>
                  </a:tcPr>
                </a:tc>
                <a:tc>
                  <a:txBody>
                    <a:bodyPr/>
                    <a:lstStyle/>
                    <a:p>
                      <a:r>
                        <a:rPr lang="es-ES" sz="1600" dirty="0"/>
                        <a:t>Definir etapas para </a:t>
                      </a:r>
                      <a:r>
                        <a:rPr lang="es-ES" sz="1600" b="1" dirty="0"/>
                        <a:t>configurar, modificar e incluir parámetros </a:t>
                      </a:r>
                      <a:r>
                        <a:rPr lang="es-ES" sz="1600" dirty="0"/>
                        <a:t>de fuentes hacia la ingesta de una solución.</a:t>
                      </a:r>
                      <a:endParaRPr lang="es-PE" sz="16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36311181"/>
                  </a:ext>
                </a:extLst>
              </a:tr>
            </a:tbl>
          </a:graphicData>
        </a:graphic>
      </p:graphicFrame>
    </p:spTree>
    <p:extLst>
      <p:ext uri="{BB962C8B-B14F-4D97-AF65-F5344CB8AC3E}">
        <p14:creationId xmlns:p14="http://schemas.microsoft.com/office/powerpoint/2010/main" val="286694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76F2E-79E7-C60B-AAFB-9397B6E5D6F9}"/>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95CC47BD-900A-FB29-B42C-FE8AF1285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4D181DB2-75C3-4D08-F4CD-7F5EA9C7E99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4D181DB2-75C3-4D08-F4CD-7F5EA9C7E99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588FFEED-0264-03D9-5322-B31AE9B80F1C}"/>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D7B4A8F1-A1F7-E04F-250B-2413279F99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212342BD-CF8C-8367-B674-CD18EFBE4E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B8932D09-E01B-EA64-9711-DE095DAFDE47}"/>
              </a:ext>
            </a:extLst>
          </p:cNvPr>
          <p:cNvSpPr>
            <a:spLocks noGrp="1"/>
          </p:cNvSpPr>
          <p:nvPr>
            <p:ph type="title"/>
          </p:nvPr>
        </p:nvSpPr>
        <p:spPr>
          <a:xfrm>
            <a:off x="1166026" y="2876614"/>
            <a:ext cx="7424334" cy="1327928"/>
          </a:xfrm>
        </p:spPr>
        <p:txBody>
          <a:bodyPr/>
          <a:lstStyle/>
          <a:p>
            <a:pPr>
              <a:lnSpc>
                <a:spcPts val="3500"/>
              </a:lnSpc>
              <a:spcBef>
                <a:spcPts val="0"/>
              </a:spcBef>
            </a:pPr>
            <a:br>
              <a:rPr lang="es-PE" sz="2800" dirty="0">
                <a:latin typeface="Source Sans Pro" panose="020B0503030403020204" pitchFamily="34" charset="0"/>
                <a:ea typeface="Source Sans Pro" panose="020B0503030403020204" pitchFamily="34" charset="0"/>
              </a:rPr>
            </a:br>
            <a:r>
              <a:rPr lang="es-MX" sz="2800" b="1" dirty="0">
                <a:solidFill>
                  <a:srgbClr val="3FA7A7"/>
                </a:solidFill>
                <a:latin typeface="Source Sans Pro"/>
                <a:ea typeface="Source Sans Pro"/>
                <a:cs typeface="Open Sans"/>
              </a:rPr>
              <a:t>Gobierno del Dato</a:t>
            </a:r>
            <a:br>
              <a:rPr lang="es-MX" sz="2800" b="1" dirty="0">
                <a:latin typeface="Source Sans Pro" panose="020B0503030403020204" pitchFamily="34" charset="0"/>
                <a:ea typeface="Source Sans Pro" panose="020B0503030403020204" pitchFamily="34" charset="0"/>
                <a:cs typeface="Open Sans"/>
              </a:rPr>
            </a:br>
            <a:endParaRPr lang="es-MX" sz="2800" b="1" dirty="0">
              <a:solidFill>
                <a:srgbClr val="3FA7A7"/>
              </a:solidFill>
              <a:latin typeface="Source Sans Pro" panose="020B0503030403020204" pitchFamily="34" charset="0"/>
              <a:ea typeface="Source Sans Pro" panose="020B0503030403020204" pitchFamily="34" charset="0"/>
              <a:cs typeface="Open Sans"/>
            </a:endParaRPr>
          </a:p>
        </p:txBody>
      </p:sp>
      <p:cxnSp>
        <p:nvCxnSpPr>
          <p:cNvPr id="44" name="Straight Connector 43">
            <a:extLst>
              <a:ext uri="{FF2B5EF4-FFF2-40B4-BE49-F238E27FC236}">
                <a16:creationId xmlns:a16="http://schemas.microsoft.com/office/drawing/2014/main" id="{4E45B47E-C351-FDD9-28FA-2A2124A064AC}"/>
              </a:ext>
            </a:extLst>
          </p:cNvPr>
          <p:cNvCxnSpPr>
            <a:cxnSpLocks/>
          </p:cNvCxnSpPr>
          <p:nvPr/>
        </p:nvCxnSpPr>
        <p:spPr>
          <a:xfrm>
            <a:off x="1169210" y="3935205"/>
            <a:ext cx="4785867" cy="0"/>
          </a:xfrm>
          <a:prstGeom prst="line">
            <a:avLst/>
          </a:prstGeom>
          <a:noFill/>
          <a:ln w="19050" cap="flat" cmpd="sng" algn="ctr">
            <a:solidFill>
              <a:schemeClr val="tx1">
                <a:lumMod val="50000"/>
                <a:lumOff val="50000"/>
              </a:schemeClr>
            </a:solidFill>
            <a:prstDash val="solid"/>
            <a:miter lim="800000"/>
            <a:headEnd type="oval"/>
            <a:tailEnd type="oval"/>
          </a:ln>
          <a:effectLst/>
        </p:spPr>
      </p:cxnSp>
      <p:pic>
        <p:nvPicPr>
          <p:cNvPr id="49" name="Picture 2" descr="Resultado de imagen para minsur">
            <a:extLst>
              <a:ext uri="{FF2B5EF4-FFF2-40B4-BE49-F238E27FC236}">
                <a16:creationId xmlns:a16="http://schemas.microsoft.com/office/drawing/2014/main" id="{76701E2A-AC55-95E0-C445-2F8A338E5F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047" y="1144115"/>
            <a:ext cx="1615333" cy="4119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cios – Ensys">
            <a:extLst>
              <a:ext uri="{FF2B5EF4-FFF2-40B4-BE49-F238E27FC236}">
                <a16:creationId xmlns:a16="http://schemas.microsoft.com/office/drawing/2014/main" id="{08B7BE5B-3313-A05F-03BF-1AFB8696B29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552" y="1137692"/>
            <a:ext cx="2203160" cy="424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ura Compañía Minera">
            <a:extLst>
              <a:ext uri="{FF2B5EF4-FFF2-40B4-BE49-F238E27FC236}">
                <a16:creationId xmlns:a16="http://schemas.microsoft.com/office/drawing/2014/main" id="{01644898-484B-2A87-7B43-294DA6542D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884" y="1144115"/>
            <a:ext cx="395744" cy="411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añía Minera Raura | LinkedIn">
            <a:extLst>
              <a:ext uri="{FF2B5EF4-FFF2-40B4-BE49-F238E27FC236}">
                <a16:creationId xmlns:a16="http://schemas.microsoft.com/office/drawing/2014/main" id="{734582EA-8666-E9F5-C6F3-7ACB0D0E657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938" t="40358" r="-774" b="38386"/>
          <a:stretch>
            <a:fillRect/>
          </a:stretch>
        </p:blipFill>
        <p:spPr bwMode="auto">
          <a:xfrm>
            <a:off x="5449861" y="1283331"/>
            <a:ext cx="1292277" cy="4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6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09AC3-5067-C817-B84D-1883517E0A73}"/>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386C58DE-DEFB-EA17-2057-759AFB1D7A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2B8659F8-12F6-877A-8375-45504C475E8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2B8659F8-12F6-877A-8375-45504C475E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7CB333A0-8425-426F-CD71-9E37C2F47FCD}"/>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67F4AB94-B4E5-CDD7-03DE-C3C2849A92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3AC1ED96-FEA1-D309-03A5-DCFFC505A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E4D1CE89-1531-0385-03A3-B6E9BEDF23C1}"/>
              </a:ext>
            </a:extLst>
          </p:cNvPr>
          <p:cNvSpPr>
            <a:spLocks noGrp="1"/>
          </p:cNvSpPr>
          <p:nvPr>
            <p:ph type="title"/>
          </p:nvPr>
        </p:nvSpPr>
        <p:spPr>
          <a:xfrm>
            <a:off x="1365935" y="551249"/>
            <a:ext cx="8024099" cy="492443"/>
          </a:xfrm>
        </p:spPr>
        <p:txBody>
          <a:bodyPr anchor="ctr"/>
          <a:lstStyle/>
          <a:p>
            <a:pPr>
              <a:lnSpc>
                <a:spcPct val="100000"/>
              </a:lnSpc>
              <a:spcBef>
                <a:spcPts val="0"/>
              </a:spcBef>
            </a:pPr>
            <a:r>
              <a:rPr lang="es-PE" sz="3200" b="1" noProof="0" dirty="0">
                <a:solidFill>
                  <a:srgbClr val="3FA7A7"/>
                </a:solidFill>
                <a:latin typeface="Source Sans Pro" panose="020B0503030403020204" pitchFamily="34" charset="0"/>
                <a:ea typeface="Source Sans Pro" panose="020B0503030403020204" pitchFamily="34" charset="0"/>
                <a:cs typeface="Open Sans"/>
              </a:rPr>
              <a:t>Lineamientos de Gobierno del Dato</a:t>
            </a:r>
          </a:p>
        </p:txBody>
      </p:sp>
      <p:sp>
        <p:nvSpPr>
          <p:cNvPr id="11" name="Shape 42367">
            <a:extLst>
              <a:ext uri="{FF2B5EF4-FFF2-40B4-BE49-F238E27FC236}">
                <a16:creationId xmlns:a16="http://schemas.microsoft.com/office/drawing/2014/main" id="{B1ABCBF0-090A-EB10-2598-7086BB1F3C71}"/>
              </a:ext>
            </a:extLst>
          </p:cNvPr>
          <p:cNvSpPr/>
          <p:nvPr/>
        </p:nvSpPr>
        <p:spPr>
          <a:xfrm>
            <a:off x="3341441" y="4877900"/>
            <a:ext cx="0" cy="290653"/>
          </a:xfrm>
          <a:prstGeom prst="line">
            <a:avLst/>
          </a:pr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000" noProof="0" dirty="0">
              <a:latin typeface="Lato Light" panose="020F0502020204030203" pitchFamily="34" charset="0"/>
            </a:endParaRPr>
          </a:p>
        </p:txBody>
      </p:sp>
      <p:sp>
        <p:nvSpPr>
          <p:cNvPr id="15" name="Shape 42368">
            <a:extLst>
              <a:ext uri="{FF2B5EF4-FFF2-40B4-BE49-F238E27FC236}">
                <a16:creationId xmlns:a16="http://schemas.microsoft.com/office/drawing/2014/main" id="{6E33B49D-FB52-291C-38EB-049960E12996}"/>
              </a:ext>
            </a:extLst>
          </p:cNvPr>
          <p:cNvSpPr/>
          <p:nvPr/>
        </p:nvSpPr>
        <p:spPr>
          <a:xfrm>
            <a:off x="6538648" y="4846539"/>
            <a:ext cx="0" cy="290653"/>
          </a:xfrm>
          <a:prstGeom prst="line">
            <a:avLst/>
          </a:pr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000" noProof="0" dirty="0">
              <a:latin typeface="Lato Light" panose="020F0502020204030203" pitchFamily="34" charset="0"/>
            </a:endParaRPr>
          </a:p>
        </p:txBody>
      </p:sp>
      <p:sp>
        <p:nvSpPr>
          <p:cNvPr id="19" name="Shape 42371">
            <a:extLst>
              <a:ext uri="{FF2B5EF4-FFF2-40B4-BE49-F238E27FC236}">
                <a16:creationId xmlns:a16="http://schemas.microsoft.com/office/drawing/2014/main" id="{9C509F9F-D62B-E23A-6B11-6CF501160596}"/>
              </a:ext>
            </a:extLst>
          </p:cNvPr>
          <p:cNvSpPr/>
          <p:nvPr/>
        </p:nvSpPr>
        <p:spPr>
          <a:xfrm>
            <a:off x="5012134" y="2174559"/>
            <a:ext cx="0" cy="290653"/>
          </a:xfrm>
          <a:prstGeom prst="line">
            <a:avLst/>
          </a:pr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000" noProof="0" dirty="0">
              <a:latin typeface="Lato Light" panose="020F0502020204030203" pitchFamily="34" charset="0"/>
            </a:endParaRPr>
          </a:p>
        </p:txBody>
      </p:sp>
      <p:sp>
        <p:nvSpPr>
          <p:cNvPr id="22" name="Shape 42372">
            <a:extLst>
              <a:ext uri="{FF2B5EF4-FFF2-40B4-BE49-F238E27FC236}">
                <a16:creationId xmlns:a16="http://schemas.microsoft.com/office/drawing/2014/main" id="{26725B50-88EA-58EF-5329-6B6C2602B4CC}"/>
              </a:ext>
            </a:extLst>
          </p:cNvPr>
          <p:cNvSpPr/>
          <p:nvPr/>
        </p:nvSpPr>
        <p:spPr>
          <a:xfrm>
            <a:off x="8255913" y="2174560"/>
            <a:ext cx="0" cy="290653"/>
          </a:xfrm>
          <a:prstGeom prst="line">
            <a:avLst/>
          </a:prstGeom>
          <a:noFill/>
          <a:ln w="38100" cap="flat">
            <a:solidFill>
              <a:schemeClr val="bg1">
                <a:lumMod val="85000"/>
              </a:schemeClr>
            </a:solidFill>
            <a:prstDash val="solid"/>
            <a:miter lim="400000"/>
          </a:ln>
          <a:effectLst/>
        </p:spPr>
        <p:txBody>
          <a:bodyPr wrap="square" lIns="26796" tIns="26796" rIns="26796" bIns="26796" numCol="1" anchor="ctr">
            <a:noAutofit/>
          </a:bodyPr>
          <a:lstStyle/>
          <a:p>
            <a:endParaRPr lang="es-PE" sz="2000" noProof="0" dirty="0">
              <a:latin typeface="Lato Light" panose="020F0502020204030203" pitchFamily="34" charset="0"/>
            </a:endParaRPr>
          </a:p>
        </p:txBody>
      </p:sp>
      <p:sp>
        <p:nvSpPr>
          <p:cNvPr id="23" name="Shape 42391">
            <a:extLst>
              <a:ext uri="{FF2B5EF4-FFF2-40B4-BE49-F238E27FC236}">
                <a16:creationId xmlns:a16="http://schemas.microsoft.com/office/drawing/2014/main" id="{08E48D2A-6C83-F047-1817-A64FA967DBBF}"/>
              </a:ext>
            </a:extLst>
          </p:cNvPr>
          <p:cNvSpPr/>
          <p:nvPr/>
        </p:nvSpPr>
        <p:spPr>
          <a:xfrm>
            <a:off x="2651829" y="2436500"/>
            <a:ext cx="2049387" cy="2443118"/>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24" name="Shape 42392">
            <a:extLst>
              <a:ext uri="{FF2B5EF4-FFF2-40B4-BE49-F238E27FC236}">
                <a16:creationId xmlns:a16="http://schemas.microsoft.com/office/drawing/2014/main" id="{B9F38F18-84C1-457D-D74C-71655AE7501B}"/>
              </a:ext>
            </a:extLst>
          </p:cNvPr>
          <p:cNvSpPr/>
          <p:nvPr/>
        </p:nvSpPr>
        <p:spPr>
          <a:xfrm>
            <a:off x="3204355" y="3497682"/>
            <a:ext cx="680859" cy="320754"/>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27" name="Shape 42397">
            <a:extLst>
              <a:ext uri="{FF2B5EF4-FFF2-40B4-BE49-F238E27FC236}">
                <a16:creationId xmlns:a16="http://schemas.microsoft.com/office/drawing/2014/main" id="{8F2362EE-20C6-4B42-069E-CFD6645D5B1F}"/>
              </a:ext>
            </a:extLst>
          </p:cNvPr>
          <p:cNvSpPr/>
          <p:nvPr/>
        </p:nvSpPr>
        <p:spPr>
          <a:xfrm>
            <a:off x="4291450" y="2436500"/>
            <a:ext cx="2049388" cy="2443118"/>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2"/>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28" name="Shape 42401">
            <a:extLst>
              <a:ext uri="{FF2B5EF4-FFF2-40B4-BE49-F238E27FC236}">
                <a16:creationId xmlns:a16="http://schemas.microsoft.com/office/drawing/2014/main" id="{8D89547E-4F6C-512B-C56F-7DC9A5170FE6}"/>
              </a:ext>
            </a:extLst>
          </p:cNvPr>
          <p:cNvSpPr/>
          <p:nvPr/>
        </p:nvSpPr>
        <p:spPr>
          <a:xfrm>
            <a:off x="4837589" y="3497682"/>
            <a:ext cx="680859" cy="320754"/>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29" name="Shape 42403">
            <a:extLst>
              <a:ext uri="{FF2B5EF4-FFF2-40B4-BE49-F238E27FC236}">
                <a16:creationId xmlns:a16="http://schemas.microsoft.com/office/drawing/2014/main" id="{11469F74-EAD0-0097-2D69-2D02A9493E3E}"/>
              </a:ext>
            </a:extLst>
          </p:cNvPr>
          <p:cNvSpPr/>
          <p:nvPr/>
        </p:nvSpPr>
        <p:spPr>
          <a:xfrm>
            <a:off x="5911076" y="2436500"/>
            <a:ext cx="2049388" cy="2443118"/>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rgbClr val="98002E"/>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30" name="Shape 42407">
            <a:extLst>
              <a:ext uri="{FF2B5EF4-FFF2-40B4-BE49-F238E27FC236}">
                <a16:creationId xmlns:a16="http://schemas.microsoft.com/office/drawing/2014/main" id="{3B3BA3A6-B7F3-3EAA-5432-A705332EF9E7}"/>
              </a:ext>
            </a:extLst>
          </p:cNvPr>
          <p:cNvSpPr/>
          <p:nvPr/>
        </p:nvSpPr>
        <p:spPr>
          <a:xfrm>
            <a:off x="6470824" y="3497682"/>
            <a:ext cx="680859" cy="320754"/>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32" name="Shape 42409">
            <a:extLst>
              <a:ext uri="{FF2B5EF4-FFF2-40B4-BE49-F238E27FC236}">
                <a16:creationId xmlns:a16="http://schemas.microsoft.com/office/drawing/2014/main" id="{B0D14AC1-85BF-61F9-103F-28E3EAA3F10A}"/>
              </a:ext>
            </a:extLst>
          </p:cNvPr>
          <p:cNvSpPr/>
          <p:nvPr/>
        </p:nvSpPr>
        <p:spPr>
          <a:xfrm>
            <a:off x="7550696" y="2436500"/>
            <a:ext cx="2049388" cy="2443118"/>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4"/>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33" name="Shape 42413">
            <a:extLst>
              <a:ext uri="{FF2B5EF4-FFF2-40B4-BE49-F238E27FC236}">
                <a16:creationId xmlns:a16="http://schemas.microsoft.com/office/drawing/2014/main" id="{2485044E-D8A2-D5EA-ACDC-8A95BA6F80A2}"/>
              </a:ext>
            </a:extLst>
          </p:cNvPr>
          <p:cNvSpPr/>
          <p:nvPr/>
        </p:nvSpPr>
        <p:spPr>
          <a:xfrm>
            <a:off x="8104057" y="3497682"/>
            <a:ext cx="680859" cy="320754"/>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36" name="Shape 42419">
            <a:extLst>
              <a:ext uri="{FF2B5EF4-FFF2-40B4-BE49-F238E27FC236}">
                <a16:creationId xmlns:a16="http://schemas.microsoft.com/office/drawing/2014/main" id="{82D099D5-1E75-A6D4-0428-2DF3F27608DA}"/>
              </a:ext>
            </a:extLst>
          </p:cNvPr>
          <p:cNvSpPr/>
          <p:nvPr/>
        </p:nvSpPr>
        <p:spPr>
          <a:xfrm>
            <a:off x="9737292" y="3497682"/>
            <a:ext cx="680859" cy="320754"/>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lang="es-PE" sz="2000" noProof="0" dirty="0">
              <a:latin typeface="Lato Light" panose="020F0502020204030203" pitchFamily="34" charset="0"/>
            </a:endParaRPr>
          </a:p>
        </p:txBody>
      </p:sp>
      <p:sp>
        <p:nvSpPr>
          <p:cNvPr id="39" name="TextBox 60">
            <a:extLst>
              <a:ext uri="{FF2B5EF4-FFF2-40B4-BE49-F238E27FC236}">
                <a16:creationId xmlns:a16="http://schemas.microsoft.com/office/drawing/2014/main" id="{2B6DE068-5B0C-A317-6475-30F9DE42B5EE}"/>
              </a:ext>
            </a:extLst>
          </p:cNvPr>
          <p:cNvSpPr txBox="1"/>
          <p:nvPr/>
        </p:nvSpPr>
        <p:spPr>
          <a:xfrm>
            <a:off x="3885214" y="1568858"/>
            <a:ext cx="2671225" cy="887422"/>
          </a:xfrm>
          <a:prstGeom prst="rect">
            <a:avLst/>
          </a:prstGeom>
          <a:noFill/>
        </p:spPr>
        <p:txBody>
          <a:bodyPr wrap="square" rtlCol="0" anchor="t">
            <a:spAutoFit/>
          </a:bodyPr>
          <a:lstStyle/>
          <a:p>
            <a:pPr algn="just">
              <a:spcBef>
                <a:spcPts val="675"/>
              </a:spcBef>
            </a:pPr>
            <a:r>
              <a:rPr lang="es-PE" sz="1000" noProof="0" dirty="0">
                <a:latin typeface="Trebuchet MS" panose="020B0603020202020204" pitchFamily="34" charset="0"/>
                <a:ea typeface="Lato Light" panose="020F0502020204030203" pitchFamily="34" charset="0"/>
                <a:cs typeface="Lato Light" panose="020F0502020204030203" pitchFamily="34" charset="0"/>
              </a:rPr>
              <a:t>Definir criterios de calidad para un catálogo de reglas de calidad</a:t>
            </a:r>
          </a:p>
          <a:p>
            <a:pPr algn="just">
              <a:spcBef>
                <a:spcPts val="675"/>
              </a:spcBef>
            </a:pPr>
            <a:r>
              <a:rPr lang="es-PE" sz="1000" dirty="0">
                <a:latin typeface="Trebuchet MS" panose="020B0603020202020204" pitchFamily="34" charset="0"/>
                <a:ea typeface="Lato Light" panose="020F0502020204030203" pitchFamily="34" charset="0"/>
                <a:cs typeface="Lato Light" panose="020F0502020204030203" pitchFamily="34" charset="0"/>
              </a:rPr>
              <a:t>Definir remediaciones</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a:p>
            <a:pPr algn="just">
              <a:spcBef>
                <a:spcPts val="675"/>
              </a:spcBef>
            </a:pP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41" name="TextBox 61">
            <a:extLst>
              <a:ext uri="{FF2B5EF4-FFF2-40B4-BE49-F238E27FC236}">
                <a16:creationId xmlns:a16="http://schemas.microsoft.com/office/drawing/2014/main" id="{E952C702-FB40-8A4D-3E40-2EB820ECECE3}"/>
              </a:ext>
            </a:extLst>
          </p:cNvPr>
          <p:cNvSpPr txBox="1"/>
          <p:nvPr/>
        </p:nvSpPr>
        <p:spPr>
          <a:xfrm>
            <a:off x="3761610" y="1313778"/>
            <a:ext cx="2501048" cy="307778"/>
          </a:xfrm>
          <a:prstGeom prst="rect">
            <a:avLst/>
          </a:prstGeom>
          <a:noFill/>
        </p:spPr>
        <p:txBody>
          <a:bodyPr wrap="square" rtlCol="0" anchor="b">
            <a:spAutoFit/>
          </a:bodyPr>
          <a:lstStyle/>
          <a:p>
            <a:pPr algn="ctr"/>
            <a:r>
              <a:rPr lang="es-PE" sz="1400" b="1" noProof="0" dirty="0">
                <a:solidFill>
                  <a:schemeClr val="accent2"/>
                </a:solidFill>
                <a:latin typeface="Poppins" pitchFamily="2" charset="77"/>
                <a:cs typeface="Poppins" pitchFamily="2" charset="77"/>
              </a:rPr>
              <a:t>ESTÁNDARES</a:t>
            </a:r>
          </a:p>
        </p:txBody>
      </p:sp>
      <p:sp>
        <p:nvSpPr>
          <p:cNvPr id="60" name="TextBox 69">
            <a:extLst>
              <a:ext uri="{FF2B5EF4-FFF2-40B4-BE49-F238E27FC236}">
                <a16:creationId xmlns:a16="http://schemas.microsoft.com/office/drawing/2014/main" id="{5F5D7445-1338-22AB-D00C-3B04A7BBB6E6}"/>
              </a:ext>
            </a:extLst>
          </p:cNvPr>
          <p:cNvSpPr txBox="1"/>
          <p:nvPr/>
        </p:nvSpPr>
        <p:spPr>
          <a:xfrm>
            <a:off x="7063265" y="1360266"/>
            <a:ext cx="2501048" cy="307778"/>
          </a:xfrm>
          <a:prstGeom prst="rect">
            <a:avLst/>
          </a:prstGeom>
          <a:noFill/>
        </p:spPr>
        <p:txBody>
          <a:bodyPr wrap="square" rtlCol="0" anchor="b">
            <a:spAutoFit/>
          </a:bodyPr>
          <a:lstStyle/>
          <a:p>
            <a:pPr algn="ctr"/>
            <a:r>
              <a:rPr lang="es-PE" sz="1400" b="1" noProof="0" dirty="0">
                <a:solidFill>
                  <a:schemeClr val="accent4"/>
                </a:solidFill>
                <a:latin typeface="Poppins" pitchFamily="2" charset="77"/>
                <a:cs typeface="Poppins" pitchFamily="2" charset="77"/>
              </a:rPr>
              <a:t>FORMACIÓN Y CULTURA</a:t>
            </a:r>
          </a:p>
        </p:txBody>
      </p:sp>
      <p:sp>
        <p:nvSpPr>
          <p:cNvPr id="62" name="TextBox 72">
            <a:extLst>
              <a:ext uri="{FF2B5EF4-FFF2-40B4-BE49-F238E27FC236}">
                <a16:creationId xmlns:a16="http://schemas.microsoft.com/office/drawing/2014/main" id="{26737675-0742-69CB-4798-26D9BEBE2DEF}"/>
              </a:ext>
            </a:extLst>
          </p:cNvPr>
          <p:cNvSpPr txBox="1"/>
          <p:nvPr/>
        </p:nvSpPr>
        <p:spPr>
          <a:xfrm>
            <a:off x="5288124" y="5250510"/>
            <a:ext cx="2501048" cy="307778"/>
          </a:xfrm>
          <a:prstGeom prst="rect">
            <a:avLst/>
          </a:prstGeom>
          <a:noFill/>
        </p:spPr>
        <p:txBody>
          <a:bodyPr wrap="square" rtlCol="0" anchor="b">
            <a:spAutoFit/>
          </a:bodyPr>
          <a:lstStyle/>
          <a:p>
            <a:pPr algn="ctr"/>
            <a:r>
              <a:rPr lang="es-PE" sz="1400" b="1" noProof="0" dirty="0">
                <a:solidFill>
                  <a:srgbClr val="98002E"/>
                </a:solidFill>
                <a:latin typeface="Poppins" pitchFamily="2" charset="77"/>
                <a:cs typeface="Poppins" pitchFamily="2" charset="77"/>
              </a:rPr>
              <a:t>CLASIFICACIÓN</a:t>
            </a:r>
          </a:p>
        </p:txBody>
      </p:sp>
      <p:sp>
        <p:nvSpPr>
          <p:cNvPr id="63" name="TextBox 74">
            <a:extLst>
              <a:ext uri="{FF2B5EF4-FFF2-40B4-BE49-F238E27FC236}">
                <a16:creationId xmlns:a16="http://schemas.microsoft.com/office/drawing/2014/main" id="{20DAA9E7-382C-DC7B-98A3-EF7FBF42E8CD}"/>
              </a:ext>
            </a:extLst>
          </p:cNvPr>
          <p:cNvSpPr txBox="1"/>
          <p:nvPr/>
        </p:nvSpPr>
        <p:spPr>
          <a:xfrm>
            <a:off x="2016801" y="5252021"/>
            <a:ext cx="2501048" cy="2092881"/>
          </a:xfrm>
          <a:prstGeom prst="rect">
            <a:avLst/>
          </a:prstGeom>
          <a:noFill/>
        </p:spPr>
        <p:txBody>
          <a:bodyPr wrap="square" lIns="91440" tIns="45720" rIns="91440" bIns="45720" rtlCol="0" anchor="t">
            <a:spAutoFit/>
          </a:bodyPr>
          <a:lstStyle/>
          <a:p>
            <a:pPr marL="171450" indent="-171450" algn="just">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Comité de Gobierno del Dato</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dirty="0">
                <a:latin typeface="Trebuchet MS"/>
                <a:ea typeface="Lato Light"/>
                <a:cs typeface="Lato Light"/>
              </a:rPr>
              <a:t>Líder de Gobierno del Dato</a:t>
            </a:r>
          </a:p>
          <a:p>
            <a:pPr marL="171450" indent="-171450" algn="just">
              <a:buFont typeface="Arial" panose="020B0604020202020204" pitchFamily="34" charset="0"/>
              <a:buChar char="•"/>
            </a:pPr>
            <a:r>
              <a:rPr lang="es-PE" sz="1000" noProof="0" dirty="0" err="1">
                <a:latin typeface="Trebuchet MS" panose="020B0603020202020204" pitchFamily="34" charset="0"/>
                <a:ea typeface="Lato Light" panose="020F0502020204030203" pitchFamily="34" charset="0"/>
                <a:cs typeface="Lato Light" panose="020F0502020204030203" pitchFamily="34" charset="0"/>
              </a:rPr>
              <a:t>Domain</a:t>
            </a:r>
            <a:r>
              <a:rPr lang="es-PE" sz="1000" noProof="0" dirty="0">
                <a:latin typeface="Trebuchet MS" panose="020B0603020202020204" pitchFamily="34" charset="0"/>
                <a:ea typeface="Lato Light" panose="020F0502020204030203" pitchFamily="34" charset="0"/>
                <a:cs typeface="Lato Light" panose="020F0502020204030203" pitchFamily="34" charset="0"/>
              </a:rPr>
              <a:t> </a:t>
            </a:r>
            <a:r>
              <a:rPr lang="es-PE" sz="1000" noProof="0" dirty="0" err="1">
                <a:latin typeface="Trebuchet MS" panose="020B0603020202020204" pitchFamily="34" charset="0"/>
                <a:ea typeface="Lato Light" panose="020F0502020204030203" pitchFamily="34" charset="0"/>
                <a:cs typeface="Lato Light" panose="020F0502020204030203" pitchFamily="34" charset="0"/>
              </a:rPr>
              <a:t>Owner</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Data </a:t>
            </a:r>
            <a:r>
              <a:rPr lang="es-PE" sz="1000" dirty="0" err="1">
                <a:latin typeface="Trebuchet MS" panose="020B0603020202020204" pitchFamily="34" charset="0"/>
                <a:ea typeface="Lato Light" panose="020F0502020204030203" pitchFamily="34" charset="0"/>
                <a:cs typeface="Lato Light" panose="020F0502020204030203" pitchFamily="34" charset="0"/>
              </a:rPr>
              <a:t>Owner</a:t>
            </a:r>
            <a:endParaRPr lang="es-PE" sz="100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noProof="0" dirty="0">
                <a:latin typeface="Trebuchet MS" panose="020B0603020202020204" pitchFamily="34" charset="0"/>
                <a:ea typeface="Lato Light" panose="020F0502020204030203" pitchFamily="34" charset="0"/>
                <a:cs typeface="Lato Light" panose="020F0502020204030203" pitchFamily="34" charset="0"/>
              </a:rPr>
              <a:t>Data Steward</a:t>
            </a:r>
          </a:p>
          <a:p>
            <a:pPr marL="171450" indent="-171450" algn="just">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Analista de Diseño del Dato</a:t>
            </a:r>
          </a:p>
          <a:p>
            <a:pPr marL="171450" indent="-171450" algn="just">
              <a:buFont typeface="Arial" panose="020B0604020202020204" pitchFamily="34" charset="0"/>
              <a:buChar char="•"/>
            </a:pPr>
            <a:r>
              <a:rPr lang="es-PE" sz="1000" noProof="0" dirty="0">
                <a:latin typeface="Trebuchet MS" panose="020B0603020202020204" pitchFamily="34" charset="0"/>
                <a:ea typeface="Lato Light" panose="020F0502020204030203" pitchFamily="34" charset="0"/>
                <a:cs typeface="Lato Light" panose="020F0502020204030203" pitchFamily="34" charset="0"/>
              </a:rPr>
              <a:t>Analista de Calidad y Seguridad</a:t>
            </a:r>
          </a:p>
          <a:p>
            <a:pPr marL="171450" indent="-171450" algn="just">
              <a:buFont typeface="Arial" panose="020B0604020202020204" pitchFamily="34" charset="0"/>
              <a:buChar char="•"/>
            </a:pPr>
            <a:r>
              <a:rPr lang="es-PE" sz="1000" noProof="0" dirty="0">
                <a:latin typeface="Trebuchet MS" panose="020B0603020202020204" pitchFamily="34" charset="0"/>
                <a:ea typeface="Lato Light" panose="020F0502020204030203" pitchFamily="34" charset="0"/>
                <a:cs typeface="Lato Light" panose="020F0502020204030203" pitchFamily="34" charset="0"/>
              </a:rPr>
              <a:t>Analista </a:t>
            </a:r>
            <a:r>
              <a:rPr lang="es-PE" sz="1000" noProof="0" dirty="0" err="1">
                <a:latin typeface="Trebuchet MS" panose="020B0603020202020204" pitchFamily="34" charset="0"/>
                <a:ea typeface="Lato Light" panose="020F0502020204030203" pitchFamily="34" charset="0"/>
                <a:cs typeface="Lato Light" panose="020F0502020204030203" pitchFamily="34" charset="0"/>
              </a:rPr>
              <a:t>Purview</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Data </a:t>
            </a:r>
            <a:r>
              <a:rPr lang="es-PE" sz="1000" dirty="0" err="1">
                <a:latin typeface="Trebuchet MS" panose="020B0603020202020204" pitchFamily="34" charset="0"/>
                <a:ea typeface="Lato Light" panose="020F0502020204030203" pitchFamily="34" charset="0"/>
                <a:cs typeface="Lato Light" panose="020F0502020204030203" pitchFamily="34" charset="0"/>
              </a:rPr>
              <a:t>Engineer</a:t>
            </a:r>
            <a:endParaRPr lang="es-PE" sz="100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b="1" dirty="0">
                <a:solidFill>
                  <a:srgbClr val="FF0000"/>
                </a:solidFill>
                <a:latin typeface="Trebuchet MS"/>
                <a:ea typeface="Lato Light"/>
                <a:cs typeface="Lato Light"/>
              </a:rPr>
              <a:t>Data Custodian SAP</a:t>
            </a:r>
            <a:endParaRPr lang="es-PE" sz="1000" b="1" noProof="0">
              <a:solidFill>
                <a:srgbClr val="FF0000"/>
              </a:solidFill>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r>
              <a:rPr lang="es-PE" sz="1000" b="1" dirty="0">
                <a:solidFill>
                  <a:srgbClr val="FF0000"/>
                </a:solidFill>
                <a:latin typeface="Trebuchet MS"/>
                <a:ea typeface="Lato Light"/>
                <a:cs typeface="Lato Light"/>
              </a:rPr>
              <a:t>Arquitecto del Dato SAP</a:t>
            </a:r>
            <a:endParaRPr lang="es-PE" sz="1000" noProof="0" dirty="0">
              <a:solidFill>
                <a:srgbClr val="FF0000"/>
              </a:solidFill>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endParaRPr lang="es-PE" sz="1000" dirty="0">
              <a:latin typeface="Trebuchet MS" panose="020B0603020202020204" pitchFamily="34" charset="0"/>
              <a:ea typeface="Lato Light" panose="020F0502020204030203" pitchFamily="34" charset="0"/>
              <a:cs typeface="Lato Light" panose="020F0502020204030203" pitchFamily="34" charset="0"/>
            </a:endParaRPr>
          </a:p>
          <a:p>
            <a:pPr marL="171450" indent="-171450" algn="just">
              <a:buFont typeface="Arial" panose="020B0604020202020204" pitchFamily="34" charset="0"/>
              <a:buChar char="•"/>
            </a:pPr>
            <a:endParaRPr lang="es-PE" sz="100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64" name="TextBox 75">
            <a:extLst>
              <a:ext uri="{FF2B5EF4-FFF2-40B4-BE49-F238E27FC236}">
                <a16:creationId xmlns:a16="http://schemas.microsoft.com/office/drawing/2014/main" id="{1D0BC510-5341-B0E8-3243-CACC43B7C16A}"/>
              </a:ext>
            </a:extLst>
          </p:cNvPr>
          <p:cNvSpPr txBox="1"/>
          <p:nvPr/>
        </p:nvSpPr>
        <p:spPr>
          <a:xfrm>
            <a:off x="1848916" y="4994399"/>
            <a:ext cx="2710877" cy="307777"/>
          </a:xfrm>
          <a:prstGeom prst="rect">
            <a:avLst/>
          </a:prstGeom>
          <a:noFill/>
        </p:spPr>
        <p:txBody>
          <a:bodyPr wrap="square" rtlCol="0" anchor="b">
            <a:spAutoFit/>
          </a:bodyPr>
          <a:lstStyle/>
          <a:p>
            <a:pPr algn="ctr"/>
            <a:r>
              <a:rPr lang="es-PE" sz="1400" b="1" noProof="0" dirty="0">
                <a:solidFill>
                  <a:schemeClr val="accent1"/>
                </a:solidFill>
                <a:latin typeface="Poppins" pitchFamily="2" charset="77"/>
                <a:cs typeface="Poppins" pitchFamily="2" charset="77"/>
              </a:rPr>
              <a:t>ESTRUCTURA DE GOBIERNO</a:t>
            </a:r>
          </a:p>
        </p:txBody>
      </p:sp>
      <p:sp>
        <p:nvSpPr>
          <p:cNvPr id="67" name="TextBox 79">
            <a:extLst>
              <a:ext uri="{FF2B5EF4-FFF2-40B4-BE49-F238E27FC236}">
                <a16:creationId xmlns:a16="http://schemas.microsoft.com/office/drawing/2014/main" id="{D614FC1A-779F-878C-18BD-268CC68E4644}"/>
              </a:ext>
            </a:extLst>
          </p:cNvPr>
          <p:cNvSpPr txBox="1"/>
          <p:nvPr/>
        </p:nvSpPr>
        <p:spPr>
          <a:xfrm>
            <a:off x="4046085" y="3427227"/>
            <a:ext cx="300084" cy="461665"/>
          </a:xfrm>
          <a:prstGeom prst="rect">
            <a:avLst/>
          </a:prstGeom>
          <a:noFill/>
        </p:spPr>
        <p:txBody>
          <a:bodyPr wrap="none" rtlCol="0" anchor="ctr">
            <a:spAutoFit/>
          </a:bodyPr>
          <a:lstStyle/>
          <a:p>
            <a:pPr algn="ctr"/>
            <a:r>
              <a:rPr lang="es-PE" sz="2400" b="1" noProof="0" dirty="0">
                <a:solidFill>
                  <a:schemeClr val="bg1"/>
                </a:solidFill>
                <a:latin typeface="Poppins" pitchFamily="2" charset="77"/>
                <a:cs typeface="Poppins" pitchFamily="2" charset="77"/>
              </a:rPr>
              <a:t>1</a:t>
            </a:r>
          </a:p>
        </p:txBody>
      </p:sp>
      <p:sp>
        <p:nvSpPr>
          <p:cNvPr id="68" name="TextBox 80">
            <a:extLst>
              <a:ext uri="{FF2B5EF4-FFF2-40B4-BE49-F238E27FC236}">
                <a16:creationId xmlns:a16="http://schemas.microsoft.com/office/drawing/2014/main" id="{3293E76E-5D7D-A6AC-EAB5-281674883224}"/>
              </a:ext>
            </a:extLst>
          </p:cNvPr>
          <p:cNvSpPr txBox="1"/>
          <p:nvPr/>
        </p:nvSpPr>
        <p:spPr>
          <a:xfrm>
            <a:off x="5658781" y="3427227"/>
            <a:ext cx="360996" cy="461665"/>
          </a:xfrm>
          <a:prstGeom prst="rect">
            <a:avLst/>
          </a:prstGeom>
          <a:noFill/>
        </p:spPr>
        <p:txBody>
          <a:bodyPr wrap="none" rtlCol="0" anchor="ctr">
            <a:spAutoFit/>
          </a:bodyPr>
          <a:lstStyle/>
          <a:p>
            <a:pPr algn="ctr"/>
            <a:r>
              <a:rPr lang="es-PE" sz="2400" b="1" noProof="0" dirty="0">
                <a:solidFill>
                  <a:schemeClr val="bg1"/>
                </a:solidFill>
                <a:latin typeface="Poppins" pitchFamily="2" charset="77"/>
                <a:cs typeface="Poppins" pitchFamily="2" charset="77"/>
              </a:rPr>
              <a:t>2</a:t>
            </a:r>
          </a:p>
        </p:txBody>
      </p:sp>
      <p:sp>
        <p:nvSpPr>
          <p:cNvPr id="69" name="TextBox 81">
            <a:extLst>
              <a:ext uri="{FF2B5EF4-FFF2-40B4-BE49-F238E27FC236}">
                <a16:creationId xmlns:a16="http://schemas.microsoft.com/office/drawing/2014/main" id="{E0D5F9BD-A7AB-DB9F-134C-0A6B484BE8A5}"/>
              </a:ext>
            </a:extLst>
          </p:cNvPr>
          <p:cNvSpPr txBox="1"/>
          <p:nvPr/>
        </p:nvSpPr>
        <p:spPr>
          <a:xfrm>
            <a:off x="7313819" y="3427227"/>
            <a:ext cx="370614" cy="461665"/>
          </a:xfrm>
          <a:prstGeom prst="rect">
            <a:avLst/>
          </a:prstGeom>
          <a:noFill/>
        </p:spPr>
        <p:txBody>
          <a:bodyPr wrap="none" rtlCol="0" anchor="ctr">
            <a:spAutoFit/>
          </a:bodyPr>
          <a:lstStyle/>
          <a:p>
            <a:pPr algn="ctr"/>
            <a:r>
              <a:rPr lang="es-PE" sz="2400" b="1" noProof="0" dirty="0">
                <a:solidFill>
                  <a:schemeClr val="bg1"/>
                </a:solidFill>
                <a:latin typeface="Poppins" pitchFamily="2" charset="77"/>
                <a:cs typeface="Poppins" pitchFamily="2" charset="77"/>
              </a:rPr>
              <a:t>3</a:t>
            </a:r>
          </a:p>
        </p:txBody>
      </p:sp>
      <p:sp>
        <p:nvSpPr>
          <p:cNvPr id="70" name="TextBox 82">
            <a:extLst>
              <a:ext uri="{FF2B5EF4-FFF2-40B4-BE49-F238E27FC236}">
                <a16:creationId xmlns:a16="http://schemas.microsoft.com/office/drawing/2014/main" id="{EFF6161E-3BAD-B043-1F11-9F16CAC66B13}"/>
              </a:ext>
            </a:extLst>
          </p:cNvPr>
          <p:cNvSpPr txBox="1"/>
          <p:nvPr/>
        </p:nvSpPr>
        <p:spPr>
          <a:xfrm>
            <a:off x="8935833" y="3427227"/>
            <a:ext cx="393056" cy="461665"/>
          </a:xfrm>
          <a:prstGeom prst="rect">
            <a:avLst/>
          </a:prstGeom>
          <a:noFill/>
        </p:spPr>
        <p:txBody>
          <a:bodyPr wrap="none" rtlCol="0" anchor="ctr">
            <a:spAutoFit/>
          </a:bodyPr>
          <a:lstStyle/>
          <a:p>
            <a:pPr algn="ctr"/>
            <a:r>
              <a:rPr lang="es-PE" sz="2400" b="1" noProof="0" dirty="0">
                <a:solidFill>
                  <a:schemeClr val="bg1"/>
                </a:solidFill>
                <a:latin typeface="Poppins" pitchFamily="2" charset="77"/>
                <a:cs typeface="Poppins" pitchFamily="2" charset="77"/>
              </a:rPr>
              <a:t>4</a:t>
            </a:r>
          </a:p>
        </p:txBody>
      </p:sp>
      <p:sp>
        <p:nvSpPr>
          <p:cNvPr id="71" name="TextBox 83">
            <a:extLst>
              <a:ext uri="{FF2B5EF4-FFF2-40B4-BE49-F238E27FC236}">
                <a16:creationId xmlns:a16="http://schemas.microsoft.com/office/drawing/2014/main" id="{B94EB3D0-2DC7-1796-FB34-78267C7AE908}"/>
              </a:ext>
            </a:extLst>
          </p:cNvPr>
          <p:cNvSpPr txBox="1"/>
          <p:nvPr/>
        </p:nvSpPr>
        <p:spPr>
          <a:xfrm>
            <a:off x="9615342" y="3447278"/>
            <a:ext cx="385042" cy="461665"/>
          </a:xfrm>
          <a:prstGeom prst="rect">
            <a:avLst/>
          </a:prstGeom>
          <a:noFill/>
        </p:spPr>
        <p:txBody>
          <a:bodyPr wrap="none" rtlCol="0" anchor="ctr">
            <a:spAutoFit/>
          </a:bodyPr>
          <a:lstStyle/>
          <a:p>
            <a:pPr algn="ctr"/>
            <a:r>
              <a:rPr lang="es-PE" sz="2400" b="1" noProof="0" dirty="0">
                <a:solidFill>
                  <a:schemeClr val="bg1"/>
                </a:solidFill>
                <a:latin typeface="Poppins" pitchFamily="2" charset="77"/>
                <a:cs typeface="Poppins" pitchFamily="2" charset="77"/>
              </a:rPr>
              <a:t>5</a:t>
            </a:r>
          </a:p>
        </p:txBody>
      </p:sp>
      <p:sp>
        <p:nvSpPr>
          <p:cNvPr id="73" name="TextBox 75">
            <a:hlinkClick r:id="rId9" action="ppaction://hlinkpres?slideindex=1&amp;slidetitle="/>
            <a:extLst>
              <a:ext uri="{FF2B5EF4-FFF2-40B4-BE49-F238E27FC236}">
                <a16:creationId xmlns:a16="http://schemas.microsoft.com/office/drawing/2014/main" id="{EFDD32F0-6B39-0A21-F7C7-5DC14B15D782}"/>
              </a:ext>
            </a:extLst>
          </p:cNvPr>
          <p:cNvSpPr txBox="1"/>
          <p:nvPr/>
        </p:nvSpPr>
        <p:spPr>
          <a:xfrm>
            <a:off x="2559308" y="3888892"/>
            <a:ext cx="1763695" cy="430887"/>
          </a:xfrm>
          <a:prstGeom prst="rect">
            <a:avLst/>
          </a:prstGeom>
          <a:noFill/>
        </p:spPr>
        <p:txBody>
          <a:bodyPr wrap="square" rtlCol="0" anchor="b">
            <a:spAutoFit/>
          </a:bodyPr>
          <a:lstStyle/>
          <a:p>
            <a:pPr algn="ctr"/>
            <a:r>
              <a:rPr lang="es-PE" sz="1100" b="1" noProof="0" dirty="0">
                <a:solidFill>
                  <a:schemeClr val="bg1">
                    <a:lumMod val="95000"/>
                  </a:schemeClr>
                </a:solidFill>
                <a:latin typeface="Poppins" pitchFamily="2" charset="77"/>
                <a:cs typeface="Poppins" pitchFamily="2" charset="77"/>
              </a:rPr>
              <a:t>Roles y Responsabilidades</a:t>
            </a:r>
          </a:p>
        </p:txBody>
      </p:sp>
      <p:sp>
        <p:nvSpPr>
          <p:cNvPr id="74" name="TextBox 75">
            <a:extLst>
              <a:ext uri="{FF2B5EF4-FFF2-40B4-BE49-F238E27FC236}">
                <a16:creationId xmlns:a16="http://schemas.microsoft.com/office/drawing/2014/main" id="{7267EB15-F829-BA75-8B41-08F949DD87B2}"/>
              </a:ext>
            </a:extLst>
          </p:cNvPr>
          <p:cNvSpPr txBox="1"/>
          <p:nvPr/>
        </p:nvSpPr>
        <p:spPr>
          <a:xfrm>
            <a:off x="4441335" y="3873502"/>
            <a:ext cx="1401851" cy="461665"/>
          </a:xfrm>
          <a:prstGeom prst="rect">
            <a:avLst/>
          </a:prstGeom>
          <a:noFill/>
        </p:spPr>
        <p:txBody>
          <a:bodyPr wrap="square" rtlCol="0" anchor="b">
            <a:spAutoFit/>
          </a:bodyPr>
          <a:lstStyle/>
          <a:p>
            <a:pPr algn="ctr"/>
            <a:r>
              <a:rPr lang="es-PE" sz="1200" b="1" noProof="0" dirty="0">
                <a:solidFill>
                  <a:schemeClr val="bg1">
                    <a:lumMod val="95000"/>
                  </a:schemeClr>
                </a:solidFill>
                <a:latin typeface="Poppins" pitchFamily="2" charset="77"/>
                <a:cs typeface="Poppins" pitchFamily="2" charset="77"/>
              </a:rPr>
              <a:t>Calidad de Datos</a:t>
            </a:r>
          </a:p>
        </p:txBody>
      </p:sp>
      <p:sp>
        <p:nvSpPr>
          <p:cNvPr id="75" name="TextBox 75">
            <a:extLst>
              <a:ext uri="{FF2B5EF4-FFF2-40B4-BE49-F238E27FC236}">
                <a16:creationId xmlns:a16="http://schemas.microsoft.com/office/drawing/2014/main" id="{F42BFEDA-CDFC-4635-BBF1-D8F5EFBE1EDA}"/>
              </a:ext>
            </a:extLst>
          </p:cNvPr>
          <p:cNvSpPr txBox="1"/>
          <p:nvPr/>
        </p:nvSpPr>
        <p:spPr>
          <a:xfrm>
            <a:off x="6107296" y="3870638"/>
            <a:ext cx="1521878" cy="461665"/>
          </a:xfrm>
          <a:prstGeom prst="rect">
            <a:avLst/>
          </a:prstGeom>
          <a:noFill/>
        </p:spPr>
        <p:txBody>
          <a:bodyPr wrap="square" rtlCol="0" anchor="b">
            <a:spAutoFit/>
          </a:bodyPr>
          <a:lstStyle/>
          <a:p>
            <a:pPr algn="ctr"/>
            <a:r>
              <a:rPr lang="es-PE" sz="1200" b="1" noProof="0" dirty="0">
                <a:solidFill>
                  <a:schemeClr val="bg1">
                    <a:lumMod val="95000"/>
                  </a:schemeClr>
                </a:solidFill>
                <a:latin typeface="Poppins" pitchFamily="2" charset="77"/>
                <a:cs typeface="Poppins" pitchFamily="2" charset="77"/>
              </a:rPr>
              <a:t>Seguridad de Datos</a:t>
            </a:r>
          </a:p>
        </p:txBody>
      </p:sp>
      <p:sp>
        <p:nvSpPr>
          <p:cNvPr id="76" name="TextBox 75">
            <a:extLst>
              <a:ext uri="{FF2B5EF4-FFF2-40B4-BE49-F238E27FC236}">
                <a16:creationId xmlns:a16="http://schemas.microsoft.com/office/drawing/2014/main" id="{0C105E8A-C7FC-6612-9689-689E3A5FD628}"/>
              </a:ext>
            </a:extLst>
          </p:cNvPr>
          <p:cNvSpPr txBox="1"/>
          <p:nvPr/>
        </p:nvSpPr>
        <p:spPr>
          <a:xfrm>
            <a:off x="7625732" y="4070996"/>
            <a:ext cx="1438162" cy="276999"/>
          </a:xfrm>
          <a:prstGeom prst="rect">
            <a:avLst/>
          </a:prstGeom>
          <a:noFill/>
        </p:spPr>
        <p:txBody>
          <a:bodyPr wrap="square" rtlCol="0" anchor="b">
            <a:spAutoFit/>
          </a:bodyPr>
          <a:lstStyle/>
          <a:p>
            <a:pPr algn="ctr"/>
            <a:r>
              <a:rPr lang="es-PE" sz="1200" b="1" noProof="0" dirty="0">
                <a:solidFill>
                  <a:schemeClr val="bg1">
                    <a:lumMod val="95000"/>
                  </a:schemeClr>
                </a:solidFill>
                <a:latin typeface="Poppins" pitchFamily="2" charset="77"/>
                <a:cs typeface="Poppins" pitchFamily="2" charset="77"/>
              </a:rPr>
              <a:t>Capacitaciones</a:t>
            </a:r>
          </a:p>
        </p:txBody>
      </p:sp>
      <p:sp>
        <p:nvSpPr>
          <p:cNvPr id="78" name="TextBox 77">
            <a:extLst>
              <a:ext uri="{FF2B5EF4-FFF2-40B4-BE49-F238E27FC236}">
                <a16:creationId xmlns:a16="http://schemas.microsoft.com/office/drawing/2014/main" id="{8C208740-BFE4-1680-580E-6CC3276F25EF}"/>
              </a:ext>
            </a:extLst>
          </p:cNvPr>
          <p:cNvSpPr txBox="1"/>
          <p:nvPr/>
        </p:nvSpPr>
        <p:spPr>
          <a:xfrm>
            <a:off x="5288124" y="5652284"/>
            <a:ext cx="2501048" cy="727700"/>
          </a:xfrm>
          <a:prstGeom prst="rect">
            <a:avLst/>
          </a:prstGeom>
          <a:noFill/>
        </p:spPr>
        <p:txBody>
          <a:bodyPr wrap="square" rtlCol="0" anchor="t">
            <a:spAutoFit/>
          </a:bodyPr>
          <a:lstStyle/>
          <a:p>
            <a:pPr algn="just">
              <a:lnSpc>
                <a:spcPts val="700"/>
              </a:lnSpc>
              <a:spcBef>
                <a:spcPts val="675"/>
              </a:spcBef>
            </a:pPr>
            <a:r>
              <a:rPr lang="es-PE" sz="1000" noProof="0" dirty="0">
                <a:latin typeface="Trebuchet MS" panose="020B0603020202020204" pitchFamily="34" charset="0"/>
                <a:ea typeface="Lato Light" panose="020F0502020204030203" pitchFamily="34" charset="0"/>
                <a:cs typeface="Lato Light" panose="020F0502020204030203" pitchFamily="34" charset="0"/>
              </a:rPr>
              <a:t>Clasificación de datos por categorías:</a:t>
            </a:r>
          </a:p>
          <a:p>
            <a:pPr marL="171450" indent="-171450" algn="just">
              <a:lnSpc>
                <a:spcPts val="700"/>
              </a:lnSpc>
              <a:spcBef>
                <a:spcPts val="675"/>
              </a:spcBef>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Confidencial</a:t>
            </a:r>
          </a:p>
          <a:p>
            <a:pPr marL="171450" indent="-171450" algn="just">
              <a:lnSpc>
                <a:spcPts val="700"/>
              </a:lnSpc>
              <a:spcBef>
                <a:spcPts val="675"/>
              </a:spcBef>
              <a:buFont typeface="Arial" panose="020B0604020202020204" pitchFamily="34" charset="0"/>
              <a:buChar char="•"/>
            </a:pPr>
            <a:r>
              <a:rPr lang="es-PE" sz="1000" noProof="0" dirty="0">
                <a:latin typeface="Trebuchet MS" panose="020B0603020202020204" pitchFamily="34" charset="0"/>
                <a:ea typeface="Lato Light" panose="020F0502020204030203" pitchFamily="34" charset="0"/>
                <a:cs typeface="Lato Light" panose="020F0502020204030203" pitchFamily="34" charset="0"/>
              </a:rPr>
              <a:t>Interno</a:t>
            </a:r>
          </a:p>
          <a:p>
            <a:pPr marL="171450" indent="-171450" algn="just">
              <a:lnSpc>
                <a:spcPts val="700"/>
              </a:lnSpc>
              <a:spcBef>
                <a:spcPts val="675"/>
              </a:spcBef>
              <a:buFont typeface="Arial" panose="020B0604020202020204" pitchFamily="34" charset="0"/>
              <a:buChar char="•"/>
            </a:pPr>
            <a:r>
              <a:rPr lang="es-PE" sz="1000" dirty="0">
                <a:latin typeface="Trebuchet MS" panose="020B0603020202020204" pitchFamily="34" charset="0"/>
                <a:ea typeface="Lato Light" panose="020F0502020204030203" pitchFamily="34" charset="0"/>
                <a:cs typeface="Lato Light" panose="020F0502020204030203" pitchFamily="34" charset="0"/>
              </a:rPr>
              <a:t>Público</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5" name="TextBox 60">
            <a:extLst>
              <a:ext uri="{FF2B5EF4-FFF2-40B4-BE49-F238E27FC236}">
                <a16:creationId xmlns:a16="http://schemas.microsoft.com/office/drawing/2014/main" id="{FCBCE0D2-0A86-90E7-F77C-141FA2A62D10}"/>
              </a:ext>
            </a:extLst>
          </p:cNvPr>
          <p:cNvSpPr txBox="1"/>
          <p:nvPr/>
        </p:nvSpPr>
        <p:spPr>
          <a:xfrm>
            <a:off x="7151682" y="1721247"/>
            <a:ext cx="2324215" cy="400110"/>
          </a:xfrm>
          <a:prstGeom prst="rect">
            <a:avLst/>
          </a:prstGeom>
          <a:noFill/>
        </p:spPr>
        <p:txBody>
          <a:bodyPr wrap="square" rtlCol="0" anchor="t">
            <a:spAutoFit/>
          </a:bodyPr>
          <a:lstStyle/>
          <a:p>
            <a:pPr algn="just">
              <a:spcBef>
                <a:spcPts val="675"/>
              </a:spcBef>
            </a:pPr>
            <a:r>
              <a:rPr lang="es-ES" sz="1000" dirty="0">
                <a:latin typeface="Trebuchet MS" panose="020B0603020202020204" pitchFamily="34" charset="0"/>
                <a:ea typeface="Lato Light" panose="020F0502020204030203" pitchFamily="34" charset="0"/>
                <a:cs typeface="Lato Light" panose="020F0502020204030203" pitchFamily="34" charset="0"/>
              </a:rPr>
              <a:t>C</a:t>
            </a:r>
            <a:r>
              <a:rPr lang="es-PE" sz="1000" dirty="0">
                <a:latin typeface="Trebuchet MS" panose="020B0603020202020204" pitchFamily="34" charset="0"/>
                <a:ea typeface="Lato Light" panose="020F0502020204030203" pitchFamily="34" charset="0"/>
                <a:cs typeface="Lato Light" panose="020F0502020204030203" pitchFamily="34" charset="0"/>
              </a:rPr>
              <a:t>apacitación específica por rol y responsabilidad</a:t>
            </a:r>
            <a:endParaRPr lang="es-PE" sz="1000" noProof="0" dirty="0">
              <a:latin typeface="Trebuchet MS" panose="020B0603020202020204" pitchFamily="34" charset="0"/>
              <a:ea typeface="Lato Light" panose="020F0502020204030203" pitchFamily="34" charset="0"/>
              <a:cs typeface="Lato Light" panose="020F0502020204030203" pitchFamily="34" charset="0"/>
            </a:endParaRPr>
          </a:p>
        </p:txBody>
      </p:sp>
      <p:sp>
        <p:nvSpPr>
          <p:cNvPr id="8" name="CuadroTexto 7">
            <a:extLst>
              <a:ext uri="{FF2B5EF4-FFF2-40B4-BE49-F238E27FC236}">
                <a16:creationId xmlns:a16="http://schemas.microsoft.com/office/drawing/2014/main" id="{86361D6D-BB31-AECA-2A2C-21BB42F183B1}"/>
              </a:ext>
            </a:extLst>
          </p:cNvPr>
          <p:cNvSpPr txBox="1"/>
          <p:nvPr/>
        </p:nvSpPr>
        <p:spPr>
          <a:xfrm>
            <a:off x="6617862" y="6559791"/>
            <a:ext cx="5716070" cy="261610"/>
          </a:xfrm>
          <a:prstGeom prst="rect">
            <a:avLst/>
          </a:prstGeom>
          <a:noFill/>
        </p:spPr>
        <p:txBody>
          <a:bodyPr wrap="square" rtlCol="0">
            <a:spAutoFit/>
          </a:bodyPr>
          <a:lstStyle/>
          <a:p>
            <a:r>
              <a:rPr lang="es-ES" sz="1100" b="1" dirty="0"/>
              <a:t>Doc. De Referencia: DG-POL-PCGD-MINS-001-Política Corporativo Gobierno de Datos v1.0</a:t>
            </a:r>
            <a:endParaRPr lang="es-PE" sz="1100" b="1" dirty="0"/>
          </a:p>
        </p:txBody>
      </p:sp>
    </p:spTree>
    <p:extLst>
      <p:ext uri="{BB962C8B-B14F-4D97-AF65-F5344CB8AC3E}">
        <p14:creationId xmlns:p14="http://schemas.microsoft.com/office/powerpoint/2010/main" val="36240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23F6D-BA87-7CB5-78A1-B8365235FE6C}"/>
            </a:ext>
          </a:extLst>
        </p:cNvPr>
        <p:cNvGrpSpPr/>
        <p:nvPr/>
      </p:nvGrpSpPr>
      <p:grpSpPr>
        <a:xfrm>
          <a:off x="0" y="0"/>
          <a:ext cx="0" cy="0"/>
          <a:chOff x="0" y="0"/>
          <a:chExt cx="0" cy="0"/>
        </a:xfrm>
      </p:grpSpPr>
      <p:pic>
        <p:nvPicPr>
          <p:cNvPr id="7" name="Imagen 6" descr="Imagen que contiene Logotipo&#10;&#10;Descripción generada automáticamente">
            <a:extLst>
              <a:ext uri="{FF2B5EF4-FFF2-40B4-BE49-F238E27FC236}">
                <a16:creationId xmlns:a16="http://schemas.microsoft.com/office/drawing/2014/main" id="{6314727D-326B-3C52-0C72-EB26E94F89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81070" y="5797825"/>
            <a:ext cx="7110930" cy="1060175"/>
          </a:xfrm>
          <a:prstGeom prst="rect">
            <a:avLst/>
          </a:prstGeom>
        </p:spPr>
      </p:pic>
      <p:graphicFrame>
        <p:nvGraphicFramePr>
          <p:cNvPr id="3" name="Objeto 2" hidden="1">
            <a:extLst>
              <a:ext uri="{FF2B5EF4-FFF2-40B4-BE49-F238E27FC236}">
                <a16:creationId xmlns:a16="http://schemas.microsoft.com/office/drawing/2014/main" id="{BEC3C408-E636-5DC1-5CFC-9C6C3C63942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3" name="Objeto 2" hidden="1">
                        <a:extLst>
                          <a:ext uri="{FF2B5EF4-FFF2-40B4-BE49-F238E27FC236}">
                            <a16:creationId xmlns:a16="http://schemas.microsoft.com/office/drawing/2014/main" id="{F4ABC978-CA81-3632-35C5-A8ED8FD904C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60DB4207-CFB5-69B6-B4A3-31D33FDD3110}"/>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pic>
        <p:nvPicPr>
          <p:cNvPr id="38" name="Imagen 37" descr="Imagen que contiene Logotipo&#10;&#10;Descripción generada automáticamente">
            <a:extLst>
              <a:ext uri="{FF2B5EF4-FFF2-40B4-BE49-F238E27FC236}">
                <a16:creationId xmlns:a16="http://schemas.microsoft.com/office/drawing/2014/main" id="{038749D7-2776-996B-B30E-E2DD41781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pic>
        <p:nvPicPr>
          <p:cNvPr id="6" name="Imagen 5" descr="Logotipo&#10;&#10;Descripción generada automáticamente">
            <a:extLst>
              <a:ext uri="{FF2B5EF4-FFF2-40B4-BE49-F238E27FC236}">
                <a16:creationId xmlns:a16="http://schemas.microsoft.com/office/drawing/2014/main" id="{D71EB703-93AB-893F-30AB-E2FDA2C36B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530086"/>
            <a:ext cx="1905000" cy="698500"/>
          </a:xfrm>
          <a:prstGeom prst="rect">
            <a:avLst/>
          </a:prstGeom>
        </p:spPr>
      </p:pic>
      <p:sp>
        <p:nvSpPr>
          <p:cNvPr id="2" name="Title 2">
            <a:extLst>
              <a:ext uri="{FF2B5EF4-FFF2-40B4-BE49-F238E27FC236}">
                <a16:creationId xmlns:a16="http://schemas.microsoft.com/office/drawing/2014/main" id="{AFE88457-8357-2486-7774-4C2A91FD91DB}"/>
              </a:ext>
            </a:extLst>
          </p:cNvPr>
          <p:cNvSpPr>
            <a:spLocks noGrp="1"/>
          </p:cNvSpPr>
          <p:nvPr>
            <p:ph type="title"/>
          </p:nvPr>
        </p:nvSpPr>
        <p:spPr>
          <a:xfrm>
            <a:off x="1166026" y="2876614"/>
            <a:ext cx="7424334" cy="1327928"/>
          </a:xfrm>
        </p:spPr>
        <p:txBody>
          <a:bodyPr/>
          <a:lstStyle/>
          <a:p>
            <a:pPr>
              <a:lnSpc>
                <a:spcPts val="3500"/>
              </a:lnSpc>
              <a:spcBef>
                <a:spcPts val="0"/>
              </a:spcBef>
            </a:pPr>
            <a:br>
              <a:rPr lang="es-PE" sz="2800" dirty="0">
                <a:latin typeface="Source Sans Pro" panose="020B0503030403020204" pitchFamily="34" charset="0"/>
                <a:ea typeface="Source Sans Pro" panose="020B0503030403020204" pitchFamily="34" charset="0"/>
              </a:rPr>
            </a:br>
            <a:r>
              <a:rPr lang="es-MX" sz="2800" b="1" dirty="0">
                <a:solidFill>
                  <a:srgbClr val="3FA7A7"/>
                </a:solidFill>
                <a:latin typeface="Source Sans Pro"/>
                <a:ea typeface="Source Sans Pro"/>
                <a:cs typeface="Open Sans"/>
              </a:rPr>
              <a:t>Arquitectura y </a:t>
            </a:r>
            <a:r>
              <a:rPr lang="es-MX" sz="2800" b="1" dirty="0" err="1">
                <a:solidFill>
                  <a:srgbClr val="3FA7A7"/>
                </a:solidFill>
                <a:latin typeface="Source Sans Pro"/>
                <a:ea typeface="Source Sans Pro"/>
                <a:cs typeface="Open Sans"/>
              </a:rPr>
              <a:t>Metadata</a:t>
            </a:r>
            <a:r>
              <a:rPr lang="es-MX" sz="2800" b="1" dirty="0">
                <a:solidFill>
                  <a:srgbClr val="3FA7A7"/>
                </a:solidFill>
                <a:latin typeface="Source Sans Pro"/>
                <a:ea typeface="Source Sans Pro"/>
                <a:cs typeface="Open Sans"/>
              </a:rPr>
              <a:t> Analítica</a:t>
            </a:r>
            <a:br>
              <a:rPr lang="es-MX" sz="2800" b="1" dirty="0">
                <a:latin typeface="Source Sans Pro" panose="020B0503030403020204" pitchFamily="34" charset="0"/>
                <a:ea typeface="Source Sans Pro" panose="020B0503030403020204" pitchFamily="34" charset="0"/>
                <a:cs typeface="Open Sans"/>
              </a:rPr>
            </a:br>
            <a:endParaRPr lang="es-MX" sz="2800" b="1" dirty="0">
              <a:solidFill>
                <a:srgbClr val="3FA7A7"/>
              </a:solidFill>
              <a:latin typeface="Source Sans Pro" panose="020B0503030403020204" pitchFamily="34" charset="0"/>
              <a:ea typeface="Source Sans Pro" panose="020B0503030403020204" pitchFamily="34" charset="0"/>
              <a:cs typeface="Open Sans"/>
            </a:endParaRPr>
          </a:p>
        </p:txBody>
      </p:sp>
      <p:cxnSp>
        <p:nvCxnSpPr>
          <p:cNvPr id="44" name="Straight Connector 43">
            <a:extLst>
              <a:ext uri="{FF2B5EF4-FFF2-40B4-BE49-F238E27FC236}">
                <a16:creationId xmlns:a16="http://schemas.microsoft.com/office/drawing/2014/main" id="{52B2A0A0-5FF0-BC02-43FB-4C4D907B0ECD}"/>
              </a:ext>
            </a:extLst>
          </p:cNvPr>
          <p:cNvCxnSpPr>
            <a:cxnSpLocks/>
          </p:cNvCxnSpPr>
          <p:nvPr/>
        </p:nvCxnSpPr>
        <p:spPr>
          <a:xfrm>
            <a:off x="1169210" y="3935205"/>
            <a:ext cx="4785867" cy="0"/>
          </a:xfrm>
          <a:prstGeom prst="line">
            <a:avLst/>
          </a:prstGeom>
          <a:noFill/>
          <a:ln w="19050" cap="flat" cmpd="sng" algn="ctr">
            <a:solidFill>
              <a:schemeClr val="tx1">
                <a:lumMod val="50000"/>
                <a:lumOff val="50000"/>
              </a:schemeClr>
            </a:solidFill>
            <a:prstDash val="solid"/>
            <a:miter lim="800000"/>
            <a:headEnd type="oval"/>
            <a:tailEnd type="oval"/>
          </a:ln>
          <a:effectLst/>
        </p:spPr>
      </p:cxnSp>
      <p:pic>
        <p:nvPicPr>
          <p:cNvPr id="49" name="Picture 2" descr="Resultado de imagen para minsur">
            <a:extLst>
              <a:ext uri="{FF2B5EF4-FFF2-40B4-BE49-F238E27FC236}">
                <a16:creationId xmlns:a16="http://schemas.microsoft.com/office/drawing/2014/main" id="{43655655-9605-2E2B-1F0B-9EAA413AFE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047" y="1144115"/>
            <a:ext cx="1615333" cy="4119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rvicios – Ensys">
            <a:extLst>
              <a:ext uri="{FF2B5EF4-FFF2-40B4-BE49-F238E27FC236}">
                <a16:creationId xmlns:a16="http://schemas.microsoft.com/office/drawing/2014/main" id="{11FDC3CB-ACC6-86EA-F12D-D854DE9213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552" y="1137692"/>
            <a:ext cx="2203160" cy="424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ura Compañía Minera">
            <a:extLst>
              <a:ext uri="{FF2B5EF4-FFF2-40B4-BE49-F238E27FC236}">
                <a16:creationId xmlns:a16="http://schemas.microsoft.com/office/drawing/2014/main" id="{D44D6555-CD71-0011-C48F-52BDFD2103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0884" y="1144115"/>
            <a:ext cx="395744" cy="411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ompañía Minera Raura | LinkedIn">
            <a:extLst>
              <a:ext uri="{FF2B5EF4-FFF2-40B4-BE49-F238E27FC236}">
                <a16:creationId xmlns:a16="http://schemas.microsoft.com/office/drawing/2014/main" id="{34C9CA3A-61D0-E3D6-D01E-A0ECB7AFB78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2938" t="40358" r="-774" b="38386"/>
          <a:stretch>
            <a:fillRect/>
          </a:stretch>
        </p:blipFill>
        <p:spPr bwMode="auto">
          <a:xfrm>
            <a:off x="5449861" y="1283331"/>
            <a:ext cx="1292277" cy="4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90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7C5F7-6458-690B-3088-6E5D56E270A5}"/>
            </a:ext>
          </a:extLst>
        </p:cNvPr>
        <p:cNvGrpSpPr/>
        <p:nvPr/>
      </p:nvGrpSpPr>
      <p:grpSpPr>
        <a:xfrm>
          <a:off x="0" y="0"/>
          <a:ext cx="0" cy="0"/>
          <a:chOff x="0" y="0"/>
          <a:chExt cx="0" cy="0"/>
        </a:xfrm>
      </p:grpSpPr>
      <p:pic>
        <p:nvPicPr>
          <p:cNvPr id="6" name="Imagen 5" descr="Imagen que contiene Logotipo&#10;&#10;Descripción generada automáticamente">
            <a:extLst>
              <a:ext uri="{FF2B5EF4-FFF2-40B4-BE49-F238E27FC236}">
                <a16:creationId xmlns:a16="http://schemas.microsoft.com/office/drawing/2014/main" id="{7CE05CAC-AAB5-7BA7-C1E0-AFA8E2CFB3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
            <a:ext cx="7110930" cy="1060175"/>
          </a:xfrm>
          <a:prstGeom prst="rect">
            <a:avLst/>
          </a:prstGeom>
        </p:spPr>
      </p:pic>
      <p:sp>
        <p:nvSpPr>
          <p:cNvPr id="62" name="Rectángulo: esquinas diagonales redondeadas 61">
            <a:extLst>
              <a:ext uri="{FF2B5EF4-FFF2-40B4-BE49-F238E27FC236}">
                <a16:creationId xmlns:a16="http://schemas.microsoft.com/office/drawing/2014/main" id="{C23A656F-2DD6-8299-F2B9-A59AA65F70A4}"/>
              </a:ext>
            </a:extLst>
          </p:cNvPr>
          <p:cNvSpPr/>
          <p:nvPr/>
        </p:nvSpPr>
        <p:spPr>
          <a:xfrm>
            <a:off x="5783627" y="2288492"/>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tIns="36000" bIns="36000" rtlCol="0" anchor="ctr"/>
          <a:lstStyle/>
          <a:p>
            <a:pPr algn="ctr"/>
            <a:r>
              <a:rPr lang="es-PE" sz="1400" b="1" err="1"/>
              <a:t>quality</a:t>
            </a:r>
            <a:endParaRPr lang="es-PE" sz="1400" b="1"/>
          </a:p>
        </p:txBody>
      </p:sp>
      <p:sp>
        <p:nvSpPr>
          <p:cNvPr id="125" name="Rectángulo: esquinas redondeadas 124">
            <a:extLst>
              <a:ext uri="{FF2B5EF4-FFF2-40B4-BE49-F238E27FC236}">
                <a16:creationId xmlns:a16="http://schemas.microsoft.com/office/drawing/2014/main" id="{50893702-4036-5858-68CB-9F6637C41536}"/>
              </a:ext>
            </a:extLst>
          </p:cNvPr>
          <p:cNvSpPr/>
          <p:nvPr/>
        </p:nvSpPr>
        <p:spPr>
          <a:xfrm>
            <a:off x="5783627" y="4215481"/>
            <a:ext cx="1492505" cy="672084"/>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1000" dirty="0">
                <a:solidFill>
                  <a:srgbClr val="575757"/>
                </a:solidFill>
              </a:rPr>
              <a:t>Aplicación de reglas de calidad de datos (error)</a:t>
            </a:r>
          </a:p>
        </p:txBody>
      </p:sp>
      <p:grpSp>
        <p:nvGrpSpPr>
          <p:cNvPr id="2064" name="Grupo 2063">
            <a:extLst>
              <a:ext uri="{FF2B5EF4-FFF2-40B4-BE49-F238E27FC236}">
                <a16:creationId xmlns:a16="http://schemas.microsoft.com/office/drawing/2014/main" id="{8E4B41A8-FDC8-32F3-C2F9-8CDFDBCBF112}"/>
              </a:ext>
            </a:extLst>
          </p:cNvPr>
          <p:cNvGrpSpPr/>
          <p:nvPr/>
        </p:nvGrpSpPr>
        <p:grpSpPr>
          <a:xfrm>
            <a:off x="6115819" y="3191008"/>
            <a:ext cx="828669" cy="805498"/>
            <a:chOff x="5681938" y="2544182"/>
            <a:chExt cx="828669" cy="805498"/>
          </a:xfrm>
        </p:grpSpPr>
        <p:pic>
          <p:nvPicPr>
            <p:cNvPr id="2060" name="Picture 14" descr="catálogo ">
              <a:extLst>
                <a:ext uri="{FF2B5EF4-FFF2-40B4-BE49-F238E27FC236}">
                  <a16:creationId xmlns:a16="http://schemas.microsoft.com/office/drawing/2014/main" id="{C985ED4A-3EF8-FADA-C28E-32779207A4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1938" y="2550238"/>
              <a:ext cx="828120" cy="799442"/>
            </a:xfrm>
            <a:prstGeom prst="rect">
              <a:avLst/>
            </a:prstGeom>
            <a:noFill/>
            <a:extLst>
              <a:ext uri="{909E8E84-426E-40DD-AFC4-6F175D3DCCD1}">
                <a14:hiddenFill xmlns:a14="http://schemas.microsoft.com/office/drawing/2010/main">
                  <a:solidFill>
                    <a:srgbClr val="FFFFFF"/>
                  </a:solidFill>
                </a14:hiddenFill>
              </a:ext>
            </a:extLst>
          </p:spPr>
        </p:pic>
        <p:pic>
          <p:nvPicPr>
            <p:cNvPr id="2063" name="Imagen 2062">
              <a:extLst>
                <a:ext uri="{FF2B5EF4-FFF2-40B4-BE49-F238E27FC236}">
                  <a16:creationId xmlns:a16="http://schemas.microsoft.com/office/drawing/2014/main" id="{B8CB211E-03C0-AC49-0180-B2085AA696A5}"/>
                </a:ext>
              </a:extLst>
            </p:cNvPr>
            <p:cNvPicPr>
              <a:picLocks noChangeAspect="1"/>
            </p:cNvPicPr>
            <p:nvPr/>
          </p:nvPicPr>
          <p:blipFill>
            <a:blip r:embed="rId7"/>
            <a:stretch>
              <a:fillRect/>
            </a:stretch>
          </p:blipFill>
          <p:spPr>
            <a:xfrm>
              <a:off x="6129731" y="2544182"/>
              <a:ext cx="380876" cy="380876"/>
            </a:xfrm>
            <a:prstGeom prst="rect">
              <a:avLst/>
            </a:prstGeom>
          </p:spPr>
        </p:pic>
      </p:grpSp>
      <p:sp>
        <p:nvSpPr>
          <p:cNvPr id="16" name="Rectángulo: esquinas diagonales redondeadas 15">
            <a:extLst>
              <a:ext uri="{FF2B5EF4-FFF2-40B4-BE49-F238E27FC236}">
                <a16:creationId xmlns:a16="http://schemas.microsoft.com/office/drawing/2014/main" id="{D0E17F45-D6F8-739D-6553-8F7DDC8062FD}"/>
              </a:ext>
            </a:extLst>
          </p:cNvPr>
          <p:cNvSpPr/>
          <p:nvPr/>
        </p:nvSpPr>
        <p:spPr>
          <a:xfrm>
            <a:off x="7313860" y="2302588"/>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tIns="36000" bIns="36000" rtlCol="0" anchor="ctr"/>
          <a:lstStyle/>
          <a:p>
            <a:pPr algn="ctr"/>
            <a:r>
              <a:rPr lang="es-PE" sz="1400" b="1" err="1"/>
              <a:t>curated</a:t>
            </a:r>
            <a:endParaRPr lang="es-PE" sz="1400" b="1"/>
          </a:p>
        </p:txBody>
      </p:sp>
      <p:grpSp>
        <p:nvGrpSpPr>
          <p:cNvPr id="17" name="Grupo 16">
            <a:extLst>
              <a:ext uri="{FF2B5EF4-FFF2-40B4-BE49-F238E27FC236}">
                <a16:creationId xmlns:a16="http://schemas.microsoft.com/office/drawing/2014/main" id="{F34018CC-CF5A-6978-CB30-7EEED61D4923}"/>
              </a:ext>
            </a:extLst>
          </p:cNvPr>
          <p:cNvGrpSpPr/>
          <p:nvPr/>
        </p:nvGrpSpPr>
        <p:grpSpPr>
          <a:xfrm>
            <a:off x="7602859" y="3131152"/>
            <a:ext cx="851085" cy="886215"/>
            <a:chOff x="4303646" y="2488629"/>
            <a:chExt cx="473274" cy="510489"/>
          </a:xfrm>
        </p:grpSpPr>
        <p:pic>
          <p:nvPicPr>
            <p:cNvPr id="44" name="Picture 14" descr="catálogo ">
              <a:extLst>
                <a:ext uri="{FF2B5EF4-FFF2-40B4-BE49-F238E27FC236}">
                  <a16:creationId xmlns:a16="http://schemas.microsoft.com/office/drawing/2014/main" id="{1A88CCF0-1680-CBA2-409D-FFC76FDF5B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646" y="2538613"/>
              <a:ext cx="460504" cy="46050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brilla ">
              <a:extLst>
                <a:ext uri="{FF2B5EF4-FFF2-40B4-BE49-F238E27FC236}">
                  <a16:creationId xmlns:a16="http://schemas.microsoft.com/office/drawing/2014/main" id="{98C17226-6051-F66B-9D47-CB73BF45A7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7523" y="2488629"/>
              <a:ext cx="219397" cy="219397"/>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ángulo: esquinas redondeadas 17">
            <a:extLst>
              <a:ext uri="{FF2B5EF4-FFF2-40B4-BE49-F238E27FC236}">
                <a16:creationId xmlns:a16="http://schemas.microsoft.com/office/drawing/2014/main" id="{2D94CD69-67CF-3920-DFF1-E8D1D25A25A3}"/>
              </a:ext>
            </a:extLst>
          </p:cNvPr>
          <p:cNvSpPr/>
          <p:nvPr/>
        </p:nvSpPr>
        <p:spPr>
          <a:xfrm>
            <a:off x="7313860" y="4229577"/>
            <a:ext cx="1492505" cy="632136"/>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1000" dirty="0">
                <a:solidFill>
                  <a:srgbClr val="575757"/>
                </a:solidFill>
              </a:rPr>
              <a:t>Data que paso los procesos de reglas de calidad y aplicación de reglas de negocio</a:t>
            </a:r>
          </a:p>
        </p:txBody>
      </p:sp>
      <p:graphicFrame>
        <p:nvGraphicFramePr>
          <p:cNvPr id="3" name="Objeto 2" hidden="1">
            <a:extLst>
              <a:ext uri="{FF2B5EF4-FFF2-40B4-BE49-F238E27FC236}">
                <a16:creationId xmlns:a16="http://schemas.microsoft.com/office/drawing/2014/main" id="{E25C2D8A-9015-AA77-72A0-C8DDAC728E9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4" progId="TCLayout.ActiveDocument.1">
                  <p:embed/>
                </p:oleObj>
              </mc:Choice>
              <mc:Fallback>
                <p:oleObj name="think-cell Slide" r:id="rId9" imgW="395" imgH="394" progId="TCLayout.ActiveDocument.1">
                  <p:embed/>
                  <p:pic>
                    <p:nvPicPr>
                      <p:cNvPr id="3" name="Objeto 2" hidden="1">
                        <a:extLst>
                          <a:ext uri="{FF2B5EF4-FFF2-40B4-BE49-F238E27FC236}">
                            <a16:creationId xmlns:a16="http://schemas.microsoft.com/office/drawing/2014/main" id="{E25C2D8A-9015-AA77-72A0-C8DDAC728E9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ángulo 3" hidden="1">
            <a:extLst>
              <a:ext uri="{FF2B5EF4-FFF2-40B4-BE49-F238E27FC236}">
                <a16:creationId xmlns:a16="http://schemas.microsoft.com/office/drawing/2014/main" id="{0C03D5A0-A7DD-E51A-14FA-0706C9A07037}"/>
              </a:ext>
            </a:extLst>
          </p:cNvPr>
          <p:cNvSpPr/>
          <p:nvPr>
            <p:custDataLst>
              <p:tags r:id="rId2"/>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2800" b="1" i="0" u="none" strike="noStrike" kern="1200" cap="none" spc="0" normalizeH="0" baseline="0" noProof="0">
              <a:ln>
                <a:noFill/>
              </a:ln>
              <a:solidFill>
                <a:prstClr val="black"/>
              </a:solidFill>
              <a:effectLst/>
              <a:uLnTx/>
              <a:uFillTx/>
              <a:latin typeface="Calibri" panose="020F0502020204030204" pitchFamily="34" charset="0"/>
              <a:ea typeface="+mn-ea"/>
              <a:cs typeface="+mn-cs"/>
              <a:sym typeface="Calibri" panose="020F0502020204030204" pitchFamily="34" charset="0"/>
            </a:endParaRPr>
          </a:p>
        </p:txBody>
      </p:sp>
      <p:sp>
        <p:nvSpPr>
          <p:cNvPr id="2" name="CuadroTexto 1">
            <a:extLst>
              <a:ext uri="{FF2B5EF4-FFF2-40B4-BE49-F238E27FC236}">
                <a16:creationId xmlns:a16="http://schemas.microsoft.com/office/drawing/2014/main" id="{E5E7A4D0-89AF-B2B1-A948-95ACA4B90701}"/>
              </a:ext>
            </a:extLst>
          </p:cNvPr>
          <p:cNvSpPr txBox="1"/>
          <p:nvPr/>
        </p:nvSpPr>
        <p:spPr>
          <a:xfrm>
            <a:off x="1201660" y="182344"/>
            <a:ext cx="10503091" cy="733672"/>
          </a:xfrm>
          <a:prstGeom prst="rect">
            <a:avLst/>
          </a:prstGeom>
        </p:spPr>
        <p:txBody>
          <a:bodyPr vert="horz" lIns="121920" tIns="60960" rIns="121920" bIns="60960" rtlCol="0" anchor="ctr">
            <a:noAutofit/>
          </a:bodyPr>
          <a:lstStyle/>
          <a:p>
            <a:pPr>
              <a:spcBef>
                <a:spcPct val="20000"/>
              </a:spcBef>
            </a:pPr>
            <a:r>
              <a:rPr lang="es-ES" sz="2400" b="1" dirty="0">
                <a:solidFill>
                  <a:srgbClr val="3FA7A7"/>
                </a:solidFill>
                <a:latin typeface="Trebuchet MS" panose="020B0603020202020204" pitchFamily="34" charset="0"/>
              </a:rPr>
              <a:t>L</a:t>
            </a:r>
            <a:r>
              <a:rPr lang="es-ES" sz="2400" b="1" i="0" u="none" strike="noStrike" dirty="0">
                <a:solidFill>
                  <a:srgbClr val="3FA7A7"/>
                </a:solidFill>
                <a:effectLst/>
                <a:latin typeface="Trebuchet MS" panose="020B0603020202020204" pitchFamily="34" charset="0"/>
              </a:rPr>
              <a:t>ineamientos </a:t>
            </a:r>
            <a:r>
              <a:rPr lang="es-ES" sz="2400" b="1" dirty="0" err="1">
                <a:solidFill>
                  <a:srgbClr val="3FA7A7"/>
                </a:solidFill>
                <a:latin typeface="Trebuchet MS" panose="020B0603020202020204" pitchFamily="34" charset="0"/>
              </a:rPr>
              <a:t>D</a:t>
            </a:r>
            <a:r>
              <a:rPr lang="es-ES" sz="2400" b="1" i="0" u="none" strike="noStrike" dirty="0" err="1">
                <a:solidFill>
                  <a:srgbClr val="3FA7A7"/>
                </a:solidFill>
                <a:effectLst/>
                <a:latin typeface="Trebuchet MS" panose="020B0603020202020204" pitchFamily="34" charset="0"/>
              </a:rPr>
              <a:t>atalake</a:t>
            </a:r>
            <a:endParaRPr lang="es-PE" sz="2400" b="1" dirty="0">
              <a:solidFill>
                <a:srgbClr val="3FA7A7"/>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0" name="Rectángulo: esquinas diagonales redondeadas 59">
            <a:extLst>
              <a:ext uri="{FF2B5EF4-FFF2-40B4-BE49-F238E27FC236}">
                <a16:creationId xmlns:a16="http://schemas.microsoft.com/office/drawing/2014/main" id="{B858923D-F310-537A-CF93-BB39AE415864}"/>
              </a:ext>
            </a:extLst>
          </p:cNvPr>
          <p:cNvSpPr/>
          <p:nvPr/>
        </p:nvSpPr>
        <p:spPr>
          <a:xfrm>
            <a:off x="10472099" y="2288492"/>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tIns="36000" bIns="36000" rtlCol="0" anchor="ctr"/>
          <a:lstStyle/>
          <a:p>
            <a:pPr algn="ctr"/>
            <a:r>
              <a:rPr lang="es-PE" sz="1400" b="1" err="1"/>
              <a:t>functional</a:t>
            </a:r>
            <a:endParaRPr lang="es-PE" sz="1400" b="1"/>
          </a:p>
        </p:txBody>
      </p:sp>
      <p:sp>
        <p:nvSpPr>
          <p:cNvPr id="61" name="Rectángulo: esquinas diagonales redondeadas 60">
            <a:extLst>
              <a:ext uri="{FF2B5EF4-FFF2-40B4-BE49-F238E27FC236}">
                <a16:creationId xmlns:a16="http://schemas.microsoft.com/office/drawing/2014/main" id="{BEDF4563-DDDE-6CF9-EA32-55E3C485AC95}"/>
              </a:ext>
            </a:extLst>
          </p:cNvPr>
          <p:cNvSpPr/>
          <p:nvPr/>
        </p:nvSpPr>
        <p:spPr>
          <a:xfrm>
            <a:off x="8948099" y="2288492"/>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tIns="36000" bIns="36000" rtlCol="0" anchor="ctr"/>
          <a:lstStyle/>
          <a:p>
            <a:pPr algn="ctr"/>
            <a:r>
              <a:rPr lang="es-PE" sz="1400" b="1" err="1"/>
              <a:t>enrichment</a:t>
            </a:r>
            <a:endParaRPr lang="es-PE" sz="1400" b="1"/>
          </a:p>
        </p:txBody>
      </p:sp>
      <p:sp>
        <p:nvSpPr>
          <p:cNvPr id="64" name="Rectángulo: esquinas diagonales redondeadas 63">
            <a:extLst>
              <a:ext uri="{FF2B5EF4-FFF2-40B4-BE49-F238E27FC236}">
                <a16:creationId xmlns:a16="http://schemas.microsoft.com/office/drawing/2014/main" id="{91E95494-2451-ACF3-FD7E-3BF2188928E6}"/>
              </a:ext>
            </a:extLst>
          </p:cNvPr>
          <p:cNvSpPr/>
          <p:nvPr/>
        </p:nvSpPr>
        <p:spPr>
          <a:xfrm>
            <a:off x="4096265" y="2323934"/>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tIns="36000" bIns="36000" rtlCol="0" anchor="ctr"/>
          <a:lstStyle/>
          <a:p>
            <a:pPr algn="ctr"/>
            <a:r>
              <a:rPr lang="es-PE" sz="1400" b="1" err="1"/>
              <a:t>landing</a:t>
            </a:r>
            <a:endParaRPr lang="es-PE" sz="1400" b="1"/>
          </a:p>
        </p:txBody>
      </p:sp>
      <p:sp>
        <p:nvSpPr>
          <p:cNvPr id="65" name="Rectángulo: esquinas diagonales redondeadas 64">
            <a:extLst>
              <a:ext uri="{FF2B5EF4-FFF2-40B4-BE49-F238E27FC236}">
                <a16:creationId xmlns:a16="http://schemas.microsoft.com/office/drawing/2014/main" id="{C900B084-15B1-BEA2-9648-BC104D4E08E5}"/>
              </a:ext>
            </a:extLst>
          </p:cNvPr>
          <p:cNvSpPr/>
          <p:nvPr/>
        </p:nvSpPr>
        <p:spPr>
          <a:xfrm>
            <a:off x="2464554" y="2312527"/>
            <a:ext cx="1492505"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36000" rIns="91440" bIns="36000" rtlCol="0" anchor="ctr"/>
          <a:lstStyle/>
          <a:p>
            <a:pPr algn="ctr"/>
            <a:r>
              <a:rPr lang="es-PE" sz="1400" b="1" err="1"/>
              <a:t>prelanding</a:t>
            </a:r>
            <a:endParaRPr lang="es-PE" sz="1400" b="1"/>
          </a:p>
        </p:txBody>
      </p:sp>
      <p:grpSp>
        <p:nvGrpSpPr>
          <p:cNvPr id="114" name="Grupo 113">
            <a:extLst>
              <a:ext uri="{FF2B5EF4-FFF2-40B4-BE49-F238E27FC236}">
                <a16:creationId xmlns:a16="http://schemas.microsoft.com/office/drawing/2014/main" id="{6AA80D4E-0F43-5058-45A9-B4AA33BE360D}"/>
              </a:ext>
            </a:extLst>
          </p:cNvPr>
          <p:cNvGrpSpPr/>
          <p:nvPr/>
        </p:nvGrpSpPr>
        <p:grpSpPr>
          <a:xfrm>
            <a:off x="4249249" y="3181947"/>
            <a:ext cx="900048" cy="951940"/>
            <a:chOff x="2688428" y="2444991"/>
            <a:chExt cx="566740" cy="599415"/>
          </a:xfrm>
        </p:grpSpPr>
        <p:pic>
          <p:nvPicPr>
            <p:cNvPr id="89" name="Picture 14" descr="catálogo ">
              <a:extLst>
                <a:ext uri="{FF2B5EF4-FFF2-40B4-BE49-F238E27FC236}">
                  <a16:creationId xmlns:a16="http://schemas.microsoft.com/office/drawing/2014/main" id="{85E8DE74-39F0-7B6B-03A8-ACDD05CAF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546" y="2444991"/>
              <a:ext cx="460504" cy="460505"/>
            </a:xfrm>
            <a:prstGeom prst="rect">
              <a:avLst/>
            </a:prstGeom>
            <a:noFill/>
            <a:extLst>
              <a:ext uri="{909E8E84-426E-40DD-AFC4-6F175D3DCCD1}">
                <a14:hiddenFill xmlns:a14="http://schemas.microsoft.com/office/drawing/2010/main">
                  <a:solidFill>
                    <a:srgbClr val="FFFFFF"/>
                  </a:solidFill>
                </a14:hiddenFill>
              </a:ext>
            </a:extLst>
          </p:spPr>
        </p:pic>
        <p:sp>
          <p:nvSpPr>
            <p:cNvPr id="90" name="Rectángulo: esquinas redondeadas 89">
              <a:extLst>
                <a:ext uri="{FF2B5EF4-FFF2-40B4-BE49-F238E27FC236}">
                  <a16:creationId xmlns:a16="http://schemas.microsoft.com/office/drawing/2014/main" id="{4F81C197-D154-C89B-D837-1DAB5297D069}"/>
                </a:ext>
              </a:extLst>
            </p:cNvPr>
            <p:cNvSpPr/>
            <p:nvPr/>
          </p:nvSpPr>
          <p:spPr>
            <a:xfrm>
              <a:off x="2688428" y="2924547"/>
              <a:ext cx="566740" cy="119859"/>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900" b="1" dirty="0"/>
                <a:t>.delta</a:t>
              </a:r>
              <a:endParaRPr lang="es-PE" sz="700" b="1" dirty="0"/>
            </a:p>
          </p:txBody>
        </p:sp>
      </p:grpSp>
      <p:grpSp>
        <p:nvGrpSpPr>
          <p:cNvPr id="113" name="Grupo 112">
            <a:extLst>
              <a:ext uri="{FF2B5EF4-FFF2-40B4-BE49-F238E27FC236}">
                <a16:creationId xmlns:a16="http://schemas.microsoft.com/office/drawing/2014/main" id="{37539237-04C8-C7C5-2ED5-9161ED1002A3}"/>
              </a:ext>
            </a:extLst>
          </p:cNvPr>
          <p:cNvGrpSpPr/>
          <p:nvPr/>
        </p:nvGrpSpPr>
        <p:grpSpPr>
          <a:xfrm>
            <a:off x="2515497" y="3133612"/>
            <a:ext cx="1331126" cy="1070129"/>
            <a:chOff x="844454" y="2407432"/>
            <a:chExt cx="1078736" cy="867226"/>
          </a:xfrm>
        </p:grpSpPr>
        <p:grpSp>
          <p:nvGrpSpPr>
            <p:cNvPr id="112" name="Grupo 111">
              <a:extLst>
                <a:ext uri="{FF2B5EF4-FFF2-40B4-BE49-F238E27FC236}">
                  <a16:creationId xmlns:a16="http://schemas.microsoft.com/office/drawing/2014/main" id="{D5A2AA82-9BA1-36EF-D6A4-523B2A34B4BD}"/>
                </a:ext>
              </a:extLst>
            </p:cNvPr>
            <p:cNvGrpSpPr/>
            <p:nvPr/>
          </p:nvGrpSpPr>
          <p:grpSpPr>
            <a:xfrm>
              <a:off x="844454" y="2413735"/>
              <a:ext cx="513610" cy="431825"/>
              <a:chOff x="665478" y="2399396"/>
              <a:chExt cx="513610" cy="431825"/>
            </a:xfrm>
          </p:grpSpPr>
          <p:pic>
            <p:nvPicPr>
              <p:cNvPr id="67" name="Picture 14" descr="catálogo ">
                <a:extLst>
                  <a:ext uri="{FF2B5EF4-FFF2-40B4-BE49-F238E27FC236}">
                    <a16:creationId xmlns:a16="http://schemas.microsoft.com/office/drawing/2014/main" id="{D6B67B51-72EB-A59C-4068-563658912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478" y="2399396"/>
                <a:ext cx="431824" cy="431825"/>
              </a:xfrm>
              <a:prstGeom prst="rect">
                <a:avLst/>
              </a:prstGeom>
              <a:noFill/>
              <a:extLst>
                <a:ext uri="{909E8E84-426E-40DD-AFC4-6F175D3DCCD1}">
                  <a14:hiddenFill xmlns:a14="http://schemas.microsoft.com/office/drawing/2010/main">
                    <a:solidFill>
                      <a:srgbClr val="FFFFFF"/>
                    </a:solidFill>
                  </a14:hiddenFill>
                </a:ext>
              </a:extLst>
            </p:spPr>
          </p:pic>
          <p:sp>
            <p:nvSpPr>
              <p:cNvPr id="83" name="Rectángulo: esquinas redondeadas 82">
                <a:extLst>
                  <a:ext uri="{FF2B5EF4-FFF2-40B4-BE49-F238E27FC236}">
                    <a16:creationId xmlns:a16="http://schemas.microsoft.com/office/drawing/2014/main" id="{CCEA1534-4913-831B-725A-52EEF8295C37}"/>
                  </a:ext>
                </a:extLst>
              </p:cNvPr>
              <p:cNvSpPr/>
              <p:nvPr/>
            </p:nvSpPr>
            <p:spPr>
              <a:xfrm>
                <a:off x="835213" y="2441841"/>
                <a:ext cx="343875" cy="11239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72000" rIns="72000" rtlCol="0" anchor="ctr"/>
              <a:lstStyle/>
              <a:p>
                <a:pPr algn="ctr"/>
                <a:r>
                  <a:rPr lang="es-PE" sz="800" b="1" dirty="0"/>
                  <a:t>.</a:t>
                </a:r>
                <a:r>
                  <a:rPr lang="es-PE" sz="800" b="1" dirty="0" err="1"/>
                  <a:t>csv</a:t>
                </a:r>
                <a:endParaRPr lang="es-PE" sz="600" b="1" dirty="0"/>
              </a:p>
            </p:txBody>
          </p:sp>
        </p:grpSp>
        <p:grpSp>
          <p:nvGrpSpPr>
            <p:cNvPr id="111" name="Grupo 110">
              <a:extLst>
                <a:ext uri="{FF2B5EF4-FFF2-40B4-BE49-F238E27FC236}">
                  <a16:creationId xmlns:a16="http://schemas.microsoft.com/office/drawing/2014/main" id="{FC837FEC-505C-3439-446C-008F7562024D}"/>
                </a:ext>
              </a:extLst>
            </p:cNvPr>
            <p:cNvGrpSpPr/>
            <p:nvPr/>
          </p:nvGrpSpPr>
          <p:grpSpPr>
            <a:xfrm>
              <a:off x="1409580" y="2407432"/>
              <a:ext cx="513610" cy="431825"/>
              <a:chOff x="1546844" y="2399396"/>
              <a:chExt cx="513610" cy="431825"/>
            </a:xfrm>
          </p:grpSpPr>
          <p:pic>
            <p:nvPicPr>
              <p:cNvPr id="101" name="Picture 14" descr="catálogo ">
                <a:extLst>
                  <a:ext uri="{FF2B5EF4-FFF2-40B4-BE49-F238E27FC236}">
                    <a16:creationId xmlns:a16="http://schemas.microsoft.com/office/drawing/2014/main" id="{0EDDEF83-9B73-111E-AFE7-365806BBD9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844" y="2399396"/>
                <a:ext cx="431824" cy="431825"/>
              </a:xfrm>
              <a:prstGeom prst="rect">
                <a:avLst/>
              </a:prstGeom>
              <a:noFill/>
              <a:extLst>
                <a:ext uri="{909E8E84-426E-40DD-AFC4-6F175D3DCCD1}">
                  <a14:hiddenFill xmlns:a14="http://schemas.microsoft.com/office/drawing/2010/main">
                    <a:solidFill>
                      <a:srgbClr val="FFFFFF"/>
                    </a:solidFill>
                  </a14:hiddenFill>
                </a:ext>
              </a:extLst>
            </p:spPr>
          </p:pic>
          <p:sp>
            <p:nvSpPr>
              <p:cNvPr id="102" name="Rectángulo: esquinas redondeadas 101">
                <a:extLst>
                  <a:ext uri="{FF2B5EF4-FFF2-40B4-BE49-F238E27FC236}">
                    <a16:creationId xmlns:a16="http://schemas.microsoft.com/office/drawing/2014/main" id="{3C24FB8A-35B0-13EB-7589-D8BE91CC57D7}"/>
                  </a:ext>
                </a:extLst>
              </p:cNvPr>
              <p:cNvSpPr/>
              <p:nvPr/>
            </p:nvSpPr>
            <p:spPr>
              <a:xfrm>
                <a:off x="1716579" y="2441841"/>
                <a:ext cx="343875" cy="11239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800" b="1" dirty="0"/>
                  <a:t>.xls</a:t>
                </a:r>
                <a:endParaRPr lang="es-PE" sz="600" b="1" dirty="0"/>
              </a:p>
            </p:txBody>
          </p:sp>
        </p:grpSp>
        <p:grpSp>
          <p:nvGrpSpPr>
            <p:cNvPr id="110" name="Grupo 109">
              <a:extLst>
                <a:ext uri="{FF2B5EF4-FFF2-40B4-BE49-F238E27FC236}">
                  <a16:creationId xmlns:a16="http://schemas.microsoft.com/office/drawing/2014/main" id="{86E0C5D5-EB9E-DB8E-7472-01C122A983CA}"/>
                </a:ext>
              </a:extLst>
            </p:cNvPr>
            <p:cNvGrpSpPr/>
            <p:nvPr/>
          </p:nvGrpSpPr>
          <p:grpSpPr>
            <a:xfrm>
              <a:off x="1111882" y="2842833"/>
              <a:ext cx="513610" cy="431825"/>
              <a:chOff x="1065268" y="2666211"/>
              <a:chExt cx="513610" cy="431825"/>
            </a:xfrm>
          </p:grpSpPr>
          <p:pic>
            <p:nvPicPr>
              <p:cNvPr id="104" name="Picture 14" descr="catálogo ">
                <a:extLst>
                  <a:ext uri="{FF2B5EF4-FFF2-40B4-BE49-F238E27FC236}">
                    <a16:creationId xmlns:a16="http://schemas.microsoft.com/office/drawing/2014/main" id="{2C022EB2-3370-ECA7-A7D4-761B2D360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68" y="2666211"/>
                <a:ext cx="431824" cy="431825"/>
              </a:xfrm>
              <a:prstGeom prst="rect">
                <a:avLst/>
              </a:prstGeom>
              <a:noFill/>
              <a:extLst>
                <a:ext uri="{909E8E84-426E-40DD-AFC4-6F175D3DCCD1}">
                  <a14:hiddenFill xmlns:a14="http://schemas.microsoft.com/office/drawing/2010/main">
                    <a:solidFill>
                      <a:srgbClr val="FFFFFF"/>
                    </a:solidFill>
                  </a14:hiddenFill>
                </a:ext>
              </a:extLst>
            </p:spPr>
          </p:pic>
          <p:sp>
            <p:nvSpPr>
              <p:cNvPr id="105" name="Rectángulo: esquinas redondeadas 104">
                <a:extLst>
                  <a:ext uri="{FF2B5EF4-FFF2-40B4-BE49-F238E27FC236}">
                    <a16:creationId xmlns:a16="http://schemas.microsoft.com/office/drawing/2014/main" id="{62E30C07-C1B6-9820-DAE6-40E9D2CDC218}"/>
                  </a:ext>
                </a:extLst>
              </p:cNvPr>
              <p:cNvSpPr/>
              <p:nvPr/>
            </p:nvSpPr>
            <p:spPr>
              <a:xfrm>
                <a:off x="1235003" y="2708656"/>
                <a:ext cx="343875" cy="112394"/>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800" b="1" dirty="0"/>
                  <a:t>.</a:t>
                </a:r>
                <a:r>
                  <a:rPr lang="es-PE" sz="800" b="1" dirty="0" err="1"/>
                  <a:t>txt</a:t>
                </a:r>
                <a:endParaRPr lang="es-PE" sz="600" b="1" dirty="0"/>
              </a:p>
            </p:txBody>
          </p:sp>
        </p:grpSp>
      </p:grpSp>
      <p:sp>
        <p:nvSpPr>
          <p:cNvPr id="121" name="Rectángulo: esquinas redondeadas 120">
            <a:extLst>
              <a:ext uri="{FF2B5EF4-FFF2-40B4-BE49-F238E27FC236}">
                <a16:creationId xmlns:a16="http://schemas.microsoft.com/office/drawing/2014/main" id="{4F68743C-795E-B3A1-75DB-8FB8B0518D8D}"/>
              </a:ext>
            </a:extLst>
          </p:cNvPr>
          <p:cNvSpPr/>
          <p:nvPr/>
        </p:nvSpPr>
        <p:spPr>
          <a:xfrm>
            <a:off x="2422106" y="4254667"/>
            <a:ext cx="1492505" cy="592438"/>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000" dirty="0">
                <a:solidFill>
                  <a:srgbClr val="575757"/>
                </a:solidFill>
              </a:rPr>
              <a:t>Archivos en distintos formatos</a:t>
            </a:r>
          </a:p>
        </p:txBody>
      </p:sp>
      <p:sp>
        <p:nvSpPr>
          <p:cNvPr id="122" name="Rectángulo: esquinas redondeadas 121">
            <a:extLst>
              <a:ext uri="{FF2B5EF4-FFF2-40B4-BE49-F238E27FC236}">
                <a16:creationId xmlns:a16="http://schemas.microsoft.com/office/drawing/2014/main" id="{59018510-C2A8-B381-EC58-458FD7DD9392}"/>
              </a:ext>
            </a:extLst>
          </p:cNvPr>
          <p:cNvSpPr/>
          <p:nvPr/>
        </p:nvSpPr>
        <p:spPr>
          <a:xfrm>
            <a:off x="3984206" y="4250923"/>
            <a:ext cx="1492505" cy="61079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1000" dirty="0">
                <a:solidFill>
                  <a:srgbClr val="575757"/>
                </a:solidFill>
              </a:rPr>
              <a:t>Archivos en formato “.delta” y para datos no estructurados colocar en la carpeta IA GEN</a:t>
            </a:r>
          </a:p>
        </p:txBody>
      </p:sp>
      <p:grpSp>
        <p:nvGrpSpPr>
          <p:cNvPr id="2058" name="Grupo 2057">
            <a:extLst>
              <a:ext uri="{FF2B5EF4-FFF2-40B4-BE49-F238E27FC236}">
                <a16:creationId xmlns:a16="http://schemas.microsoft.com/office/drawing/2014/main" id="{50154CA4-E4BC-185D-7DA8-8F60BD1E87F4}"/>
              </a:ext>
            </a:extLst>
          </p:cNvPr>
          <p:cNvGrpSpPr/>
          <p:nvPr/>
        </p:nvGrpSpPr>
        <p:grpSpPr>
          <a:xfrm>
            <a:off x="10826667" y="3147685"/>
            <a:ext cx="828120" cy="832258"/>
            <a:chOff x="5777264" y="2588216"/>
            <a:chExt cx="637472" cy="640657"/>
          </a:xfrm>
        </p:grpSpPr>
        <p:pic>
          <p:nvPicPr>
            <p:cNvPr id="127" name="Picture 14" descr="catálogo ">
              <a:extLst>
                <a:ext uri="{FF2B5EF4-FFF2-40B4-BE49-F238E27FC236}">
                  <a16:creationId xmlns:a16="http://schemas.microsoft.com/office/drawing/2014/main" id="{F10036B3-8A90-015A-7EC7-BBEB23E460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7264" y="2613477"/>
              <a:ext cx="637472" cy="61539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4" descr="comprobado ">
              <a:extLst>
                <a:ext uri="{FF2B5EF4-FFF2-40B4-BE49-F238E27FC236}">
                  <a16:creationId xmlns:a16="http://schemas.microsoft.com/office/drawing/2014/main" id="{73E8D3A4-0B36-F5E1-89E3-0145FA33F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096" y="2588216"/>
              <a:ext cx="185079" cy="185079"/>
            </a:xfrm>
            <a:prstGeom prst="rect">
              <a:avLst/>
            </a:prstGeom>
            <a:noFill/>
            <a:extLst>
              <a:ext uri="{909E8E84-426E-40DD-AFC4-6F175D3DCCD1}">
                <a14:hiddenFill xmlns:a14="http://schemas.microsoft.com/office/drawing/2010/main">
                  <a:solidFill>
                    <a:srgbClr val="FFFFFF"/>
                  </a:solidFill>
                </a14:hiddenFill>
              </a:ext>
            </a:extLst>
          </p:spPr>
        </p:pic>
      </p:grpSp>
      <p:sp>
        <p:nvSpPr>
          <p:cNvPr id="2057" name="Rectángulo: esquinas redondeadas 2056">
            <a:extLst>
              <a:ext uri="{FF2B5EF4-FFF2-40B4-BE49-F238E27FC236}">
                <a16:creationId xmlns:a16="http://schemas.microsoft.com/office/drawing/2014/main" id="{E0573F6B-B6F5-9828-61D7-3F71F66AC6E9}"/>
              </a:ext>
            </a:extLst>
          </p:cNvPr>
          <p:cNvSpPr/>
          <p:nvPr/>
        </p:nvSpPr>
        <p:spPr>
          <a:xfrm>
            <a:off x="8948099" y="4215481"/>
            <a:ext cx="1492505" cy="631624"/>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1000" dirty="0">
                <a:solidFill>
                  <a:srgbClr val="575757"/>
                </a:solidFill>
              </a:rPr>
              <a:t>Datos enriquecidos</a:t>
            </a:r>
          </a:p>
          <a:p>
            <a:pPr algn="ctr"/>
            <a:r>
              <a:rPr lang="es-PE" sz="1000" dirty="0">
                <a:solidFill>
                  <a:srgbClr val="575757"/>
                </a:solidFill>
              </a:rPr>
              <a:t>Tablas Input AA</a:t>
            </a:r>
          </a:p>
        </p:txBody>
      </p:sp>
      <p:sp>
        <p:nvSpPr>
          <p:cNvPr id="2084" name="Rectángulo: esquinas redondeadas 2083">
            <a:extLst>
              <a:ext uri="{FF2B5EF4-FFF2-40B4-BE49-F238E27FC236}">
                <a16:creationId xmlns:a16="http://schemas.microsoft.com/office/drawing/2014/main" id="{D247007B-E410-DA0A-51FD-CD52F5A47C29}"/>
              </a:ext>
            </a:extLst>
          </p:cNvPr>
          <p:cNvSpPr/>
          <p:nvPr/>
        </p:nvSpPr>
        <p:spPr>
          <a:xfrm>
            <a:off x="10472099" y="4215481"/>
            <a:ext cx="1492505" cy="606108"/>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000" dirty="0">
                <a:solidFill>
                  <a:srgbClr val="575757"/>
                </a:solidFill>
              </a:rPr>
              <a:t>Datos listos para consumo</a:t>
            </a:r>
          </a:p>
        </p:txBody>
      </p:sp>
      <p:grpSp>
        <p:nvGrpSpPr>
          <p:cNvPr id="2244" name="Grupo 2243">
            <a:extLst>
              <a:ext uri="{FF2B5EF4-FFF2-40B4-BE49-F238E27FC236}">
                <a16:creationId xmlns:a16="http://schemas.microsoft.com/office/drawing/2014/main" id="{7D5F8BC2-0CBA-9EF9-0FF3-9336287F5317}"/>
              </a:ext>
            </a:extLst>
          </p:cNvPr>
          <p:cNvGrpSpPr/>
          <p:nvPr/>
        </p:nvGrpSpPr>
        <p:grpSpPr>
          <a:xfrm>
            <a:off x="9131338" y="3079388"/>
            <a:ext cx="1111437" cy="920472"/>
            <a:chOff x="6988436" y="4461102"/>
            <a:chExt cx="1471934" cy="1194355"/>
          </a:xfrm>
        </p:grpSpPr>
        <p:cxnSp>
          <p:nvCxnSpPr>
            <p:cNvPr id="2072" name="Conector recto de flecha 2071">
              <a:extLst>
                <a:ext uri="{FF2B5EF4-FFF2-40B4-BE49-F238E27FC236}">
                  <a16:creationId xmlns:a16="http://schemas.microsoft.com/office/drawing/2014/main" id="{4797CF0D-8235-9C05-A178-5386D4E9C2AB}"/>
                </a:ext>
              </a:extLst>
            </p:cNvPr>
            <p:cNvCxnSpPr>
              <a:cxnSpLocks/>
            </p:cNvCxnSpPr>
            <p:nvPr/>
          </p:nvCxnSpPr>
          <p:spPr>
            <a:xfrm>
              <a:off x="7684306" y="4630313"/>
              <a:ext cx="531286" cy="387950"/>
            </a:xfrm>
            <a:prstGeom prst="curvedConnector2">
              <a:avLst/>
            </a:prstGeom>
            <a:ln w="38100">
              <a:solidFill>
                <a:srgbClr val="333333"/>
              </a:solidFill>
              <a:tailEnd type="triangle"/>
            </a:ln>
          </p:spPr>
          <p:style>
            <a:lnRef idx="2">
              <a:schemeClr val="accent1"/>
            </a:lnRef>
            <a:fillRef idx="0">
              <a:schemeClr val="accent1"/>
            </a:fillRef>
            <a:effectRef idx="1">
              <a:schemeClr val="accent1"/>
            </a:effectRef>
            <a:fontRef idx="minor">
              <a:schemeClr val="tx1"/>
            </a:fontRef>
          </p:style>
        </p:cxnSp>
        <p:cxnSp>
          <p:nvCxnSpPr>
            <p:cNvPr id="2073" name="Conector recto de flecha 2071">
              <a:extLst>
                <a:ext uri="{FF2B5EF4-FFF2-40B4-BE49-F238E27FC236}">
                  <a16:creationId xmlns:a16="http://schemas.microsoft.com/office/drawing/2014/main" id="{7F7A9330-9BC3-8CD7-0952-A491047B31F7}"/>
                </a:ext>
              </a:extLst>
            </p:cNvPr>
            <p:cNvCxnSpPr>
              <a:cxnSpLocks/>
            </p:cNvCxnSpPr>
            <p:nvPr/>
          </p:nvCxnSpPr>
          <p:spPr>
            <a:xfrm rot="10800000">
              <a:off x="7244377" y="5154621"/>
              <a:ext cx="508897" cy="411183"/>
            </a:xfrm>
            <a:prstGeom prst="curvedConnector2">
              <a:avLst/>
            </a:prstGeom>
            <a:ln w="38100">
              <a:solidFill>
                <a:srgbClr val="333333"/>
              </a:solidFill>
              <a:tailEnd type="triangle"/>
            </a:ln>
          </p:spPr>
          <p:style>
            <a:lnRef idx="2">
              <a:schemeClr val="accent1"/>
            </a:lnRef>
            <a:fillRef idx="0">
              <a:schemeClr val="accent1"/>
            </a:fillRef>
            <a:effectRef idx="1">
              <a:schemeClr val="accent1"/>
            </a:effectRef>
            <a:fontRef idx="minor">
              <a:schemeClr val="tx1"/>
            </a:fontRef>
          </p:style>
        </p:cxnSp>
        <p:grpSp>
          <p:nvGrpSpPr>
            <p:cNvPr id="48" name="Grupo 47">
              <a:extLst>
                <a:ext uri="{FF2B5EF4-FFF2-40B4-BE49-F238E27FC236}">
                  <a16:creationId xmlns:a16="http://schemas.microsoft.com/office/drawing/2014/main" id="{CFFF773C-75D0-EAAF-1F84-7B3BBAD27022}"/>
                </a:ext>
              </a:extLst>
            </p:cNvPr>
            <p:cNvGrpSpPr/>
            <p:nvPr/>
          </p:nvGrpSpPr>
          <p:grpSpPr>
            <a:xfrm>
              <a:off x="6988436" y="4461102"/>
              <a:ext cx="623091" cy="644344"/>
              <a:chOff x="6950336" y="2315114"/>
              <a:chExt cx="623091" cy="644344"/>
            </a:xfrm>
          </p:grpSpPr>
          <p:pic>
            <p:nvPicPr>
              <p:cNvPr id="2066" name="Picture 14" descr="catálogo ">
                <a:extLst>
                  <a:ext uri="{FF2B5EF4-FFF2-40B4-BE49-F238E27FC236}">
                    <a16:creationId xmlns:a16="http://schemas.microsoft.com/office/drawing/2014/main" id="{8DA7ACCD-6E59-BD94-9748-F06C5936FC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0336" y="2375971"/>
                <a:ext cx="604418" cy="58348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brilla ">
                <a:extLst>
                  <a:ext uri="{FF2B5EF4-FFF2-40B4-BE49-F238E27FC236}">
                    <a16:creationId xmlns:a16="http://schemas.microsoft.com/office/drawing/2014/main" id="{D5F630BD-C5DD-8280-4C4D-8498FCB614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1192" y="2315114"/>
                <a:ext cx="282235" cy="2724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upo 48">
              <a:extLst>
                <a:ext uri="{FF2B5EF4-FFF2-40B4-BE49-F238E27FC236}">
                  <a16:creationId xmlns:a16="http://schemas.microsoft.com/office/drawing/2014/main" id="{17CFA69F-08E7-3EA0-206A-F99D01397CE8}"/>
                </a:ext>
              </a:extLst>
            </p:cNvPr>
            <p:cNvGrpSpPr/>
            <p:nvPr/>
          </p:nvGrpSpPr>
          <p:grpSpPr>
            <a:xfrm>
              <a:off x="7837632" y="5010816"/>
              <a:ext cx="622738" cy="644641"/>
              <a:chOff x="7799532" y="2864828"/>
              <a:chExt cx="622738" cy="644641"/>
            </a:xfrm>
          </p:grpSpPr>
          <p:pic>
            <p:nvPicPr>
              <p:cNvPr id="2069" name="Picture 14" descr="catálogo ">
                <a:extLst>
                  <a:ext uri="{FF2B5EF4-FFF2-40B4-BE49-F238E27FC236}">
                    <a16:creationId xmlns:a16="http://schemas.microsoft.com/office/drawing/2014/main" id="{51C38FF7-E11D-F424-C571-9245BF1774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9532" y="2925982"/>
                <a:ext cx="604418" cy="58348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brilla ">
                <a:extLst>
                  <a:ext uri="{FF2B5EF4-FFF2-40B4-BE49-F238E27FC236}">
                    <a16:creationId xmlns:a16="http://schemas.microsoft.com/office/drawing/2014/main" id="{1B182C0B-BB77-A1AE-CF31-D610FBFE52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0035" y="2864828"/>
                <a:ext cx="282235" cy="272460"/>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Signo de multiplicación 49">
              <a:extLst>
                <a:ext uri="{FF2B5EF4-FFF2-40B4-BE49-F238E27FC236}">
                  <a16:creationId xmlns:a16="http://schemas.microsoft.com/office/drawing/2014/main" id="{69D251B7-AA0D-82B2-617E-80031875EC85}"/>
                </a:ext>
              </a:extLst>
            </p:cNvPr>
            <p:cNvSpPr/>
            <p:nvPr/>
          </p:nvSpPr>
          <p:spPr>
            <a:xfrm>
              <a:off x="7573583" y="4942083"/>
              <a:ext cx="265492" cy="261211"/>
            </a:xfrm>
            <a:prstGeom prst="mathMultiply">
              <a:avLst>
                <a:gd name="adj1" fmla="val 16227"/>
              </a:avLst>
            </a:prstGeom>
            <a:solidFill>
              <a:srgbClr val="3333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1" name="Flecha: hacia arriba 10">
            <a:extLst>
              <a:ext uri="{FF2B5EF4-FFF2-40B4-BE49-F238E27FC236}">
                <a16:creationId xmlns:a16="http://schemas.microsoft.com/office/drawing/2014/main" id="{A5844FE4-7399-6320-0D6F-7C12B4F3FFEB}"/>
              </a:ext>
            </a:extLst>
          </p:cNvPr>
          <p:cNvSpPr/>
          <p:nvPr/>
        </p:nvSpPr>
        <p:spPr>
          <a:xfrm>
            <a:off x="2822849" y="1317197"/>
            <a:ext cx="532857" cy="901049"/>
          </a:xfrm>
          <a:prstGeom prst="upArrow">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esquinas redondeadas 13">
            <a:extLst>
              <a:ext uri="{FF2B5EF4-FFF2-40B4-BE49-F238E27FC236}">
                <a16:creationId xmlns:a16="http://schemas.microsoft.com/office/drawing/2014/main" id="{DFE45018-5320-D2D6-EA25-5D359B9B3DB0}"/>
              </a:ext>
            </a:extLst>
          </p:cNvPr>
          <p:cNvSpPr/>
          <p:nvPr/>
        </p:nvSpPr>
        <p:spPr>
          <a:xfrm>
            <a:off x="2359411" y="764075"/>
            <a:ext cx="1479915" cy="496344"/>
          </a:xfrm>
          <a:prstGeom prst="roundRect">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err="1"/>
              <a:t>Bronze</a:t>
            </a:r>
            <a:endParaRPr lang="es-PE" b="1"/>
          </a:p>
        </p:txBody>
      </p:sp>
      <p:sp>
        <p:nvSpPr>
          <p:cNvPr id="15" name="Rectángulo: esquinas redondeadas 14">
            <a:extLst>
              <a:ext uri="{FF2B5EF4-FFF2-40B4-BE49-F238E27FC236}">
                <a16:creationId xmlns:a16="http://schemas.microsoft.com/office/drawing/2014/main" id="{80CBFF94-7B3C-9CE3-6B86-817E2FAABDA1}"/>
              </a:ext>
            </a:extLst>
          </p:cNvPr>
          <p:cNvSpPr/>
          <p:nvPr/>
        </p:nvSpPr>
        <p:spPr>
          <a:xfrm>
            <a:off x="5749339" y="2216034"/>
            <a:ext cx="3087881" cy="806125"/>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Flecha: hacia arriba 51">
            <a:extLst>
              <a:ext uri="{FF2B5EF4-FFF2-40B4-BE49-F238E27FC236}">
                <a16:creationId xmlns:a16="http://schemas.microsoft.com/office/drawing/2014/main" id="{28C8130C-006B-05F7-1B62-4063CA7A445A}"/>
              </a:ext>
            </a:extLst>
          </p:cNvPr>
          <p:cNvSpPr/>
          <p:nvPr/>
        </p:nvSpPr>
        <p:spPr>
          <a:xfrm>
            <a:off x="7094731" y="1357850"/>
            <a:ext cx="532857" cy="781710"/>
          </a:xfrm>
          <a:prstGeom prst="upArrow">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Rectángulo: esquinas redondeadas 52">
            <a:extLst>
              <a:ext uri="{FF2B5EF4-FFF2-40B4-BE49-F238E27FC236}">
                <a16:creationId xmlns:a16="http://schemas.microsoft.com/office/drawing/2014/main" id="{6B707E00-DFED-B8E2-0CD9-0099A7E49DBF}"/>
              </a:ext>
            </a:extLst>
          </p:cNvPr>
          <p:cNvSpPr/>
          <p:nvPr/>
        </p:nvSpPr>
        <p:spPr>
          <a:xfrm>
            <a:off x="6614237" y="757388"/>
            <a:ext cx="1479915" cy="496344"/>
          </a:xfrm>
          <a:prstGeom prst="roundRect">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Silver</a:t>
            </a:r>
          </a:p>
        </p:txBody>
      </p:sp>
      <p:sp>
        <p:nvSpPr>
          <p:cNvPr id="55" name="Rectángulo: esquinas redondeadas 54">
            <a:extLst>
              <a:ext uri="{FF2B5EF4-FFF2-40B4-BE49-F238E27FC236}">
                <a16:creationId xmlns:a16="http://schemas.microsoft.com/office/drawing/2014/main" id="{2E107737-98F2-5EAE-916A-D1AC01B49353}"/>
              </a:ext>
            </a:extLst>
          </p:cNvPr>
          <p:cNvSpPr/>
          <p:nvPr/>
        </p:nvSpPr>
        <p:spPr>
          <a:xfrm>
            <a:off x="8906815" y="2216034"/>
            <a:ext cx="3080563" cy="809287"/>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40" name="Flecha: hacia arriba 2239">
            <a:extLst>
              <a:ext uri="{FF2B5EF4-FFF2-40B4-BE49-F238E27FC236}">
                <a16:creationId xmlns:a16="http://schemas.microsoft.com/office/drawing/2014/main" id="{7198726D-6FEB-0202-751E-18A0292C22E3}"/>
              </a:ext>
            </a:extLst>
          </p:cNvPr>
          <p:cNvSpPr/>
          <p:nvPr/>
        </p:nvSpPr>
        <p:spPr>
          <a:xfrm>
            <a:off x="10153994" y="1357850"/>
            <a:ext cx="532857" cy="781710"/>
          </a:xfrm>
          <a:prstGeom prst="upArrow">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41" name="Rectángulo: esquinas redondeadas 2240">
            <a:extLst>
              <a:ext uri="{FF2B5EF4-FFF2-40B4-BE49-F238E27FC236}">
                <a16:creationId xmlns:a16="http://schemas.microsoft.com/office/drawing/2014/main" id="{DE267034-C1F9-3FA1-C66D-DC82B7E93EC2}"/>
              </a:ext>
            </a:extLst>
          </p:cNvPr>
          <p:cNvSpPr/>
          <p:nvPr/>
        </p:nvSpPr>
        <p:spPr>
          <a:xfrm>
            <a:off x="9680464" y="757388"/>
            <a:ext cx="1479915" cy="496344"/>
          </a:xfrm>
          <a:prstGeom prst="roundRect">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Gold</a:t>
            </a:r>
          </a:p>
        </p:txBody>
      </p:sp>
      <p:sp>
        <p:nvSpPr>
          <p:cNvPr id="7" name="Rectángulo: esquinas redondeadas 6">
            <a:extLst>
              <a:ext uri="{FF2B5EF4-FFF2-40B4-BE49-F238E27FC236}">
                <a16:creationId xmlns:a16="http://schemas.microsoft.com/office/drawing/2014/main" id="{F7E942C0-7348-7579-5477-50BA370CC4D3}"/>
              </a:ext>
            </a:extLst>
          </p:cNvPr>
          <p:cNvSpPr/>
          <p:nvPr/>
        </p:nvSpPr>
        <p:spPr>
          <a:xfrm>
            <a:off x="227396" y="2203624"/>
            <a:ext cx="5397602" cy="879558"/>
          </a:xfrm>
          <a:prstGeom prst="round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C0A75060-D5B3-AB8A-9148-CA0ECDF1AD91}"/>
              </a:ext>
            </a:extLst>
          </p:cNvPr>
          <p:cNvSpPr/>
          <p:nvPr/>
        </p:nvSpPr>
        <p:spPr>
          <a:xfrm>
            <a:off x="6079855" y="3967880"/>
            <a:ext cx="900048" cy="19035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900" b="1" dirty="0"/>
              <a:t>.delta</a:t>
            </a:r>
            <a:endParaRPr lang="es-PE" sz="700" b="1" dirty="0"/>
          </a:p>
        </p:txBody>
      </p:sp>
      <p:sp>
        <p:nvSpPr>
          <p:cNvPr id="13" name="Rectángulo: esquinas redondeadas 12">
            <a:extLst>
              <a:ext uri="{FF2B5EF4-FFF2-40B4-BE49-F238E27FC236}">
                <a16:creationId xmlns:a16="http://schemas.microsoft.com/office/drawing/2014/main" id="{1C9E84A1-8F5B-FA85-1143-3C43ABFF1676}"/>
              </a:ext>
            </a:extLst>
          </p:cNvPr>
          <p:cNvSpPr/>
          <p:nvPr/>
        </p:nvSpPr>
        <p:spPr>
          <a:xfrm>
            <a:off x="7600408" y="3977949"/>
            <a:ext cx="900048" cy="19035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900" b="1" dirty="0"/>
              <a:t>.delta</a:t>
            </a:r>
            <a:endParaRPr lang="es-PE" sz="700" b="1" dirty="0"/>
          </a:p>
        </p:txBody>
      </p:sp>
      <p:sp>
        <p:nvSpPr>
          <p:cNvPr id="20" name="Rectángulo: esquinas redondeadas 19">
            <a:extLst>
              <a:ext uri="{FF2B5EF4-FFF2-40B4-BE49-F238E27FC236}">
                <a16:creationId xmlns:a16="http://schemas.microsoft.com/office/drawing/2014/main" id="{CB489295-FB71-C74B-BE21-456FF0360A06}"/>
              </a:ext>
            </a:extLst>
          </p:cNvPr>
          <p:cNvSpPr/>
          <p:nvPr/>
        </p:nvSpPr>
        <p:spPr>
          <a:xfrm>
            <a:off x="10790703" y="3952018"/>
            <a:ext cx="900048" cy="19035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900" b="1" dirty="0"/>
              <a:t>.delta</a:t>
            </a:r>
            <a:endParaRPr lang="es-PE" sz="700" b="1" dirty="0"/>
          </a:p>
        </p:txBody>
      </p:sp>
      <p:sp>
        <p:nvSpPr>
          <p:cNvPr id="22" name="Rectángulo: esquinas redondeadas 21">
            <a:extLst>
              <a:ext uri="{FF2B5EF4-FFF2-40B4-BE49-F238E27FC236}">
                <a16:creationId xmlns:a16="http://schemas.microsoft.com/office/drawing/2014/main" id="{C58EADC6-D400-430C-95F3-8D463B6CC30C}"/>
              </a:ext>
            </a:extLst>
          </p:cNvPr>
          <p:cNvSpPr/>
          <p:nvPr/>
        </p:nvSpPr>
        <p:spPr>
          <a:xfrm>
            <a:off x="9236467" y="3977949"/>
            <a:ext cx="900048" cy="190350"/>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900" b="1" dirty="0"/>
              <a:t>.delta</a:t>
            </a:r>
            <a:endParaRPr lang="es-PE" sz="700" b="1" dirty="0"/>
          </a:p>
        </p:txBody>
      </p:sp>
      <p:sp>
        <p:nvSpPr>
          <p:cNvPr id="21" name="Rectángulo: esquinas diagonales redondeadas 20">
            <a:extLst>
              <a:ext uri="{FF2B5EF4-FFF2-40B4-BE49-F238E27FC236}">
                <a16:creationId xmlns:a16="http://schemas.microsoft.com/office/drawing/2014/main" id="{1A6A761D-9C56-2F72-3711-58C926B6F05D}"/>
              </a:ext>
            </a:extLst>
          </p:cNvPr>
          <p:cNvSpPr/>
          <p:nvPr/>
        </p:nvSpPr>
        <p:spPr>
          <a:xfrm>
            <a:off x="479314" y="2323519"/>
            <a:ext cx="1822236" cy="698640"/>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36000" rIns="91440" bIns="36000" rtlCol="0" anchor="ctr"/>
          <a:lstStyle/>
          <a:p>
            <a:pPr algn="ctr"/>
            <a:r>
              <a:rPr lang="es-PE" sz="1400" b="1" err="1"/>
              <a:t>metadatadriven</a:t>
            </a:r>
            <a:endParaRPr lang="es-PE" sz="1400" b="1"/>
          </a:p>
        </p:txBody>
      </p:sp>
      <p:sp>
        <p:nvSpPr>
          <p:cNvPr id="33" name="Rectángulo: esquinas redondeadas 32">
            <a:extLst>
              <a:ext uri="{FF2B5EF4-FFF2-40B4-BE49-F238E27FC236}">
                <a16:creationId xmlns:a16="http://schemas.microsoft.com/office/drawing/2014/main" id="{C9615649-549B-B10B-C66E-DDD6EEFBF5CC}"/>
              </a:ext>
            </a:extLst>
          </p:cNvPr>
          <p:cNvSpPr/>
          <p:nvPr/>
        </p:nvSpPr>
        <p:spPr>
          <a:xfrm>
            <a:off x="227396" y="4220161"/>
            <a:ext cx="2084843" cy="626944"/>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000" dirty="0">
                <a:solidFill>
                  <a:srgbClr val="575757"/>
                </a:solidFill>
              </a:rPr>
              <a:t>Plantillas </a:t>
            </a:r>
            <a:r>
              <a:rPr lang="es-PE" sz="1000" dirty="0" err="1">
                <a:solidFill>
                  <a:srgbClr val="575757"/>
                </a:solidFill>
              </a:rPr>
              <a:t>MetaDataDriven</a:t>
            </a:r>
          </a:p>
          <a:p>
            <a:pPr algn="ctr"/>
            <a:r>
              <a:rPr lang="es-PE" sz="1000" dirty="0">
                <a:solidFill>
                  <a:srgbClr val="575757"/>
                </a:solidFill>
              </a:rPr>
              <a:t>(https://mineriabreca.sharepoint.com/sites/Gobierno-del-Dato)</a:t>
            </a:r>
          </a:p>
        </p:txBody>
      </p:sp>
      <p:pic>
        <p:nvPicPr>
          <p:cNvPr id="36" name="Picture 14" descr="catálogo ">
            <a:extLst>
              <a:ext uri="{FF2B5EF4-FFF2-40B4-BE49-F238E27FC236}">
                <a16:creationId xmlns:a16="http://schemas.microsoft.com/office/drawing/2014/main" id="{934C0C9A-F633-2157-55DA-D8A88EAEAD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452" y="3337666"/>
            <a:ext cx="532857" cy="532858"/>
          </a:xfrm>
          <a:prstGeom prst="rect">
            <a:avLst/>
          </a:prstGeom>
          <a:noFill/>
          <a:extLst>
            <a:ext uri="{909E8E84-426E-40DD-AFC4-6F175D3DCCD1}">
              <a14:hiddenFill xmlns:a14="http://schemas.microsoft.com/office/drawing/2010/main">
                <a:solidFill>
                  <a:srgbClr val="FFFFFF"/>
                </a:solidFill>
              </a14:hiddenFill>
            </a:ext>
          </a:extLst>
        </p:spPr>
      </p:pic>
      <p:sp>
        <p:nvSpPr>
          <p:cNvPr id="43" name="Rectángulo: esquinas redondeadas 42">
            <a:extLst>
              <a:ext uri="{FF2B5EF4-FFF2-40B4-BE49-F238E27FC236}">
                <a16:creationId xmlns:a16="http://schemas.microsoft.com/office/drawing/2014/main" id="{74883C37-A3E3-4C63-EEE6-07969FFA79D0}"/>
              </a:ext>
            </a:extLst>
          </p:cNvPr>
          <p:cNvSpPr/>
          <p:nvPr/>
        </p:nvSpPr>
        <p:spPr>
          <a:xfrm>
            <a:off x="2479107" y="5106604"/>
            <a:ext cx="8397346" cy="329713"/>
          </a:xfrm>
          <a:prstGeom prst="roundRect">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Auditoria</a:t>
            </a:r>
          </a:p>
        </p:txBody>
      </p:sp>
      <p:sp>
        <p:nvSpPr>
          <p:cNvPr id="24" name="Rectángulo: esquinas redondeadas 23">
            <a:extLst>
              <a:ext uri="{FF2B5EF4-FFF2-40B4-BE49-F238E27FC236}">
                <a16:creationId xmlns:a16="http://schemas.microsoft.com/office/drawing/2014/main" id="{8D047CD9-4498-CDF5-AE22-519EBC22F5F0}"/>
              </a:ext>
            </a:extLst>
          </p:cNvPr>
          <p:cNvSpPr/>
          <p:nvPr/>
        </p:nvSpPr>
        <p:spPr>
          <a:xfrm>
            <a:off x="160284" y="5820046"/>
            <a:ext cx="645641" cy="248172"/>
          </a:xfrm>
          <a:prstGeom prst="roundRect">
            <a:avLst/>
          </a:prstGeom>
          <a:solidFill>
            <a:srgbClr val="FF53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b="1"/>
          </a:p>
        </p:txBody>
      </p:sp>
      <p:sp>
        <p:nvSpPr>
          <p:cNvPr id="27" name="CuadroTexto 26">
            <a:extLst>
              <a:ext uri="{FF2B5EF4-FFF2-40B4-BE49-F238E27FC236}">
                <a16:creationId xmlns:a16="http://schemas.microsoft.com/office/drawing/2014/main" id="{1C6AAF7C-4E9D-8C30-839C-44E0629FC11B}"/>
              </a:ext>
            </a:extLst>
          </p:cNvPr>
          <p:cNvSpPr txBox="1"/>
          <p:nvPr/>
        </p:nvSpPr>
        <p:spPr>
          <a:xfrm>
            <a:off x="805925" y="5759466"/>
            <a:ext cx="721672" cy="369332"/>
          </a:xfrm>
          <a:prstGeom prst="rect">
            <a:avLst/>
          </a:prstGeom>
          <a:noFill/>
        </p:spPr>
        <p:txBody>
          <a:bodyPr wrap="none" rtlCol="0">
            <a:spAutoFit/>
          </a:bodyPr>
          <a:lstStyle/>
          <a:p>
            <a:r>
              <a:rPr lang="es-MX" dirty="0"/>
              <a:t>Capa</a:t>
            </a:r>
            <a:endParaRPr lang="es-PE" dirty="0"/>
          </a:p>
        </p:txBody>
      </p:sp>
      <p:sp>
        <p:nvSpPr>
          <p:cNvPr id="28" name="Rectángulo: esquinas diagonales redondeadas 27">
            <a:extLst>
              <a:ext uri="{FF2B5EF4-FFF2-40B4-BE49-F238E27FC236}">
                <a16:creationId xmlns:a16="http://schemas.microsoft.com/office/drawing/2014/main" id="{E5CFFE46-2594-F0A2-6777-4E782A259187}"/>
              </a:ext>
            </a:extLst>
          </p:cNvPr>
          <p:cNvSpPr/>
          <p:nvPr/>
        </p:nvSpPr>
        <p:spPr>
          <a:xfrm>
            <a:off x="214250" y="6096198"/>
            <a:ext cx="459518" cy="248173"/>
          </a:xfrm>
          <a:prstGeom prst="round2DiagRect">
            <a:avLst>
              <a:gd name="adj1" fmla="val 28822"/>
              <a:gd name="adj2" fmla="val 0"/>
            </a:avLst>
          </a:prstGeom>
          <a:solidFill>
            <a:srgbClr val="3FA7A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36000" rIns="91440" bIns="36000" rtlCol="0" anchor="ctr"/>
          <a:lstStyle/>
          <a:p>
            <a:pPr algn="ctr"/>
            <a:endParaRPr lang="es-PE" sz="1400" b="1"/>
          </a:p>
        </p:txBody>
      </p:sp>
      <p:sp>
        <p:nvSpPr>
          <p:cNvPr id="29" name="CuadroTexto 28">
            <a:extLst>
              <a:ext uri="{FF2B5EF4-FFF2-40B4-BE49-F238E27FC236}">
                <a16:creationId xmlns:a16="http://schemas.microsoft.com/office/drawing/2014/main" id="{E932C7B5-DB0C-A8DA-5361-4CB0043D87D6}"/>
              </a:ext>
            </a:extLst>
          </p:cNvPr>
          <p:cNvSpPr txBox="1"/>
          <p:nvPr/>
        </p:nvSpPr>
        <p:spPr>
          <a:xfrm>
            <a:off x="813800" y="6063537"/>
            <a:ext cx="1607043" cy="369332"/>
          </a:xfrm>
          <a:prstGeom prst="rect">
            <a:avLst/>
          </a:prstGeom>
          <a:noFill/>
        </p:spPr>
        <p:txBody>
          <a:bodyPr wrap="none" rtlCol="0">
            <a:spAutoFit/>
          </a:bodyPr>
          <a:lstStyle/>
          <a:p>
            <a:r>
              <a:rPr lang="es-MX" dirty="0"/>
              <a:t>Contenedores</a:t>
            </a:r>
            <a:endParaRPr lang="es-PE" dirty="0"/>
          </a:p>
        </p:txBody>
      </p:sp>
      <p:sp>
        <p:nvSpPr>
          <p:cNvPr id="31" name="Rectángulo: esquinas redondeadas 30">
            <a:extLst>
              <a:ext uri="{FF2B5EF4-FFF2-40B4-BE49-F238E27FC236}">
                <a16:creationId xmlns:a16="http://schemas.microsoft.com/office/drawing/2014/main" id="{774BB743-F4C6-EAE7-6C57-7C91C3BC698C}"/>
              </a:ext>
            </a:extLst>
          </p:cNvPr>
          <p:cNvSpPr/>
          <p:nvPr/>
        </p:nvSpPr>
        <p:spPr>
          <a:xfrm>
            <a:off x="2485736" y="5497062"/>
            <a:ext cx="8390717" cy="260408"/>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000" dirty="0">
                <a:solidFill>
                  <a:srgbClr val="575757"/>
                </a:solidFill>
              </a:rPr>
              <a:t>Monitoreo de Calidad y Accesos de Seguridad</a:t>
            </a:r>
          </a:p>
        </p:txBody>
      </p:sp>
      <p:sp>
        <p:nvSpPr>
          <p:cNvPr id="8" name="CuadroTexto 7">
            <a:extLst>
              <a:ext uri="{FF2B5EF4-FFF2-40B4-BE49-F238E27FC236}">
                <a16:creationId xmlns:a16="http://schemas.microsoft.com/office/drawing/2014/main" id="{97E25309-84D7-FF8E-97E1-DD4F7D339FDE}"/>
              </a:ext>
            </a:extLst>
          </p:cNvPr>
          <p:cNvSpPr txBox="1"/>
          <p:nvPr/>
        </p:nvSpPr>
        <p:spPr>
          <a:xfrm>
            <a:off x="2625306" y="5823256"/>
            <a:ext cx="74158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t>en</a:t>
            </a:r>
            <a:r>
              <a:rPr lang="en-US" sz="1200" dirty="0"/>
              <a:t> </a:t>
            </a:r>
            <a:r>
              <a:rPr lang="en-US" sz="1200" dirty="0" err="1"/>
              <a:t>el</a:t>
            </a:r>
            <a:r>
              <a:rPr lang="en-US" sz="1200" dirty="0"/>
              <a:t> </a:t>
            </a:r>
            <a:r>
              <a:rPr lang="en-US" sz="1200" dirty="0" err="1"/>
              <a:t>contenedor</a:t>
            </a:r>
            <a:r>
              <a:rPr lang="en-US" sz="1200" dirty="0"/>
              <a:t> Prelanding, se </a:t>
            </a:r>
            <a:r>
              <a:rPr lang="en-US" sz="1200" dirty="0" err="1"/>
              <a:t>recibe</a:t>
            </a:r>
            <a:r>
              <a:rPr lang="en-US" sz="1200" dirty="0"/>
              <a:t> </a:t>
            </a:r>
            <a:r>
              <a:rPr lang="en-US" sz="1200" dirty="0" err="1"/>
              <a:t>el</a:t>
            </a:r>
            <a:r>
              <a:rPr lang="en-US" sz="1200" dirty="0"/>
              <a:t> </a:t>
            </a:r>
            <a:r>
              <a:rPr lang="en-US" sz="1200" dirty="0" err="1"/>
              <a:t>archivo</a:t>
            </a:r>
            <a:r>
              <a:rPr lang="en-US" sz="1200" dirty="0"/>
              <a:t> y se </a:t>
            </a:r>
            <a:r>
              <a:rPr lang="en-US" sz="1200" dirty="0" err="1"/>
              <a:t>almacena</a:t>
            </a:r>
            <a:r>
              <a:rPr lang="en-US" sz="1200" dirty="0"/>
              <a:t>, y </a:t>
            </a:r>
            <a:r>
              <a:rPr lang="en-US" sz="1200" dirty="0" err="1"/>
              <a:t>en</a:t>
            </a:r>
            <a:r>
              <a:rPr lang="en-US" sz="1200" dirty="0"/>
              <a:t> </a:t>
            </a:r>
            <a:r>
              <a:rPr lang="en-US" sz="1200" dirty="0" err="1"/>
              <a:t>el</a:t>
            </a:r>
            <a:r>
              <a:rPr lang="en-US" sz="1200" dirty="0"/>
              <a:t> Unity Catalog </a:t>
            </a:r>
            <a:r>
              <a:rPr lang="en-US" sz="1200" dirty="0" err="1"/>
              <a:t>este</a:t>
            </a:r>
            <a:r>
              <a:rPr lang="en-US" sz="1200" dirty="0"/>
              <a:t> </a:t>
            </a:r>
            <a:r>
              <a:rPr lang="en-US" sz="1200" dirty="0" err="1"/>
              <a:t>archivo</a:t>
            </a:r>
            <a:r>
              <a:rPr lang="en-US" sz="1200" dirty="0"/>
              <a:t> se </a:t>
            </a:r>
            <a:r>
              <a:rPr lang="en-US" sz="1200" dirty="0" err="1"/>
              <a:t>puede</a:t>
            </a:r>
            <a:r>
              <a:rPr lang="en-US" sz="1200" dirty="0"/>
              <a:t> </a:t>
            </a:r>
            <a:r>
              <a:rPr lang="en-US" sz="1200" dirty="0" err="1"/>
              <a:t>ver</a:t>
            </a:r>
            <a:r>
              <a:rPr lang="en-US" sz="1200" dirty="0"/>
              <a:t> </a:t>
            </a:r>
            <a:r>
              <a:rPr lang="en-US" sz="1200" dirty="0" err="1"/>
              <a:t>como</a:t>
            </a:r>
            <a:r>
              <a:rPr lang="en-US" sz="1200" dirty="0"/>
              <a:t> </a:t>
            </a:r>
            <a:r>
              <a:rPr lang="en-US" sz="1200" dirty="0" err="1"/>
              <a:t>volumen</a:t>
            </a:r>
            <a:r>
              <a:rPr lang="en-US" sz="1200" dirty="0"/>
              <a:t>, </a:t>
            </a:r>
            <a:r>
              <a:rPr lang="en-US" sz="1200" dirty="0" err="1"/>
              <a:t>pero</a:t>
            </a:r>
            <a:r>
              <a:rPr lang="en-US" sz="1200" dirty="0"/>
              <a:t> no </a:t>
            </a:r>
            <a:r>
              <a:rPr lang="en-US" sz="1200" dirty="0" err="1"/>
              <a:t>como</a:t>
            </a:r>
            <a:r>
              <a:rPr lang="en-US" sz="1200" dirty="0"/>
              <a:t> </a:t>
            </a:r>
            <a:r>
              <a:rPr lang="en-US" sz="1200" dirty="0" err="1"/>
              <a:t>tabla</a:t>
            </a:r>
            <a:r>
              <a:rPr lang="en-US" sz="1200" dirty="0"/>
              <a:t> </a:t>
            </a:r>
            <a:r>
              <a:rPr lang="en-US" sz="1200" dirty="0" err="1"/>
              <a:t>física</a:t>
            </a:r>
            <a:r>
              <a:rPr lang="en-US" sz="1200" dirty="0"/>
              <a:t>. </a:t>
            </a:r>
            <a:endParaRPr lang="en-US" dirty="0"/>
          </a:p>
        </p:txBody>
      </p:sp>
      <p:pic>
        <p:nvPicPr>
          <p:cNvPr id="5" name="Imagen 4" descr="Imagen que contiene Logotipo&#10;&#10;Descripción generada automáticamente">
            <a:extLst>
              <a:ext uri="{FF2B5EF4-FFF2-40B4-BE49-F238E27FC236}">
                <a16:creationId xmlns:a16="http://schemas.microsoft.com/office/drawing/2014/main" id="{6AF5D2E4-DD53-C9D6-C449-93FE6B0F5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5064939" y="5809081"/>
            <a:ext cx="7110930" cy="1060175"/>
          </a:xfrm>
          <a:prstGeom prst="rect">
            <a:avLst/>
          </a:prstGeom>
        </p:spPr>
      </p:pic>
      <p:sp>
        <p:nvSpPr>
          <p:cNvPr id="9" name="Rectángulo: esquinas redondeadas 8">
            <a:extLst>
              <a:ext uri="{FF2B5EF4-FFF2-40B4-BE49-F238E27FC236}">
                <a16:creationId xmlns:a16="http://schemas.microsoft.com/office/drawing/2014/main" id="{94977AD1-52AA-E6D7-AEE6-5F82632CFF68}"/>
              </a:ext>
            </a:extLst>
          </p:cNvPr>
          <p:cNvSpPr/>
          <p:nvPr/>
        </p:nvSpPr>
        <p:spPr>
          <a:xfrm>
            <a:off x="160284" y="4133887"/>
            <a:ext cx="11827094" cy="791777"/>
          </a:xfrm>
          <a:prstGeom prst="roundRect">
            <a:avLst/>
          </a:prstGeom>
          <a:noFill/>
          <a:ln w="19050">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CuadroTexto 9">
            <a:extLst>
              <a:ext uri="{FF2B5EF4-FFF2-40B4-BE49-F238E27FC236}">
                <a16:creationId xmlns:a16="http://schemas.microsoft.com/office/drawing/2014/main" id="{E141B9D2-B4C6-26CA-A117-BA874C165E1D}"/>
              </a:ext>
            </a:extLst>
          </p:cNvPr>
          <p:cNvSpPr txBox="1"/>
          <p:nvPr/>
        </p:nvSpPr>
        <p:spPr>
          <a:xfrm>
            <a:off x="275518" y="3860607"/>
            <a:ext cx="1480792" cy="338554"/>
          </a:xfrm>
          <a:prstGeom prst="rect">
            <a:avLst/>
          </a:prstGeom>
          <a:solidFill>
            <a:schemeClr val="bg1"/>
          </a:solidFill>
        </p:spPr>
        <p:txBody>
          <a:bodyPr wrap="square" rtlCol="0">
            <a:spAutoFit/>
          </a:bodyPr>
          <a:lstStyle/>
          <a:p>
            <a:r>
              <a:rPr lang="es-ES" sz="1600" b="1" dirty="0">
                <a:solidFill>
                  <a:srgbClr val="7030A0"/>
                </a:solidFill>
              </a:rPr>
              <a:t>LINEAMIENTOS</a:t>
            </a:r>
            <a:endParaRPr lang="es-PE" sz="1600" b="1" dirty="0">
              <a:solidFill>
                <a:srgbClr val="7030A0"/>
              </a:solidFill>
            </a:endParaRPr>
          </a:p>
        </p:txBody>
      </p:sp>
      <p:sp>
        <p:nvSpPr>
          <p:cNvPr id="19" name="CuadroTexto 18">
            <a:extLst>
              <a:ext uri="{FF2B5EF4-FFF2-40B4-BE49-F238E27FC236}">
                <a16:creationId xmlns:a16="http://schemas.microsoft.com/office/drawing/2014/main" id="{AD963246-FAC9-8F7B-6B70-AAEB80013DB5}"/>
              </a:ext>
            </a:extLst>
          </p:cNvPr>
          <p:cNvSpPr txBox="1"/>
          <p:nvPr/>
        </p:nvSpPr>
        <p:spPr>
          <a:xfrm>
            <a:off x="5807856" y="6425443"/>
            <a:ext cx="6368013" cy="430887"/>
          </a:xfrm>
          <a:prstGeom prst="rect">
            <a:avLst/>
          </a:prstGeom>
          <a:noFill/>
        </p:spPr>
        <p:txBody>
          <a:bodyPr wrap="square" lIns="91440" tIns="45720" rIns="91440" bIns="45720" rtlCol="0" anchor="t">
            <a:spAutoFit/>
          </a:bodyPr>
          <a:lstStyle/>
          <a:p>
            <a:r>
              <a:rPr lang="es-ES" sz="1100" b="1" dirty="0"/>
              <a:t>Doc. De Referencia: </a:t>
            </a:r>
            <a:r>
              <a:rPr lang="pt-BR" sz="1100" b="1" dirty="0"/>
              <a:t>DG-POL-PCAMA-MINS-001-Política Corporativo de </a:t>
            </a:r>
            <a:r>
              <a:rPr lang="pt-BR" sz="1100" b="1" dirty="0" err="1"/>
              <a:t>Arquitectura</a:t>
            </a:r>
            <a:r>
              <a:rPr lang="pt-BR" sz="1100" b="1" dirty="0"/>
              <a:t> y </a:t>
            </a:r>
            <a:r>
              <a:rPr lang="pt-BR" sz="1100" b="1" dirty="0" err="1"/>
              <a:t>Metadata</a:t>
            </a:r>
            <a:r>
              <a:rPr lang="pt-BR" sz="1100" b="1" dirty="0"/>
              <a:t> Analítica (</a:t>
            </a:r>
            <a:r>
              <a:rPr lang="pt-BR" sz="1100" b="1" dirty="0" err="1"/>
              <a:t>Datalake</a:t>
            </a:r>
            <a:r>
              <a:rPr lang="pt-BR" sz="1100" b="1" dirty="0"/>
              <a:t>, </a:t>
            </a:r>
            <a:r>
              <a:rPr lang="pt-BR" sz="1100" b="1" dirty="0" err="1"/>
              <a:t>Deltalake</a:t>
            </a:r>
            <a:r>
              <a:rPr lang="pt-BR" sz="1100" b="1" dirty="0"/>
              <a:t>, </a:t>
            </a:r>
            <a:r>
              <a:rPr lang="pt-BR" sz="1100" b="1" dirty="0" err="1"/>
              <a:t>UnityCatalog</a:t>
            </a:r>
            <a:r>
              <a:rPr lang="pt-BR" sz="1100" b="1" dirty="0"/>
              <a:t>, </a:t>
            </a:r>
            <a:r>
              <a:rPr lang="pt-BR" sz="1100" b="1" dirty="0" err="1"/>
              <a:t>Metadata</a:t>
            </a:r>
            <a:r>
              <a:rPr lang="pt-BR" sz="1100" b="1" dirty="0"/>
              <a:t> </a:t>
            </a:r>
            <a:r>
              <a:rPr lang="pt-BR" sz="1100" b="1" dirty="0" err="1"/>
              <a:t>driven</a:t>
            </a:r>
            <a:r>
              <a:rPr lang="pt-BR" sz="1100" b="1" dirty="0"/>
              <a:t>)</a:t>
            </a:r>
            <a:endParaRPr lang="es-ES" sz="1100" b="1" dirty="0">
              <a:ea typeface="Calibri"/>
              <a:cs typeface="Calibri"/>
            </a:endParaRPr>
          </a:p>
        </p:txBody>
      </p:sp>
    </p:spTree>
    <p:extLst>
      <p:ext uri="{BB962C8B-B14F-4D97-AF65-F5344CB8AC3E}">
        <p14:creationId xmlns:p14="http://schemas.microsoft.com/office/powerpoint/2010/main" val="272951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F2PZ66rt0prJnL0GtCWbg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174b5fe-6599-4e9e-a18f-5ed19a7b6673" xsi:nil="true"/>
    <lcf76f155ced4ddcb4097134ff3c332f xmlns="5d69170b-65f8-4f3f-948a-d1f2959f1d5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5C32AB3185464744A5CBA823000467AB" ma:contentTypeVersion="17" ma:contentTypeDescription="Crear nuevo documento." ma:contentTypeScope="" ma:versionID="283307e6e49f19e01980e3ef1e097134">
  <xsd:schema xmlns:xsd="http://www.w3.org/2001/XMLSchema" xmlns:xs="http://www.w3.org/2001/XMLSchema" xmlns:p="http://schemas.microsoft.com/office/2006/metadata/properties" xmlns:ns2="5d69170b-65f8-4f3f-948a-d1f2959f1d5e" xmlns:ns3="9174b5fe-6599-4e9e-a18f-5ed19a7b6673" targetNamespace="http://schemas.microsoft.com/office/2006/metadata/properties" ma:root="true" ma:fieldsID="64b5c36ba5868d20ddec6e8383b8be25" ns2:_="" ns3:_="">
    <xsd:import namespace="5d69170b-65f8-4f3f-948a-d1f2959f1d5e"/>
    <xsd:import namespace="9174b5fe-6599-4e9e-a18f-5ed19a7b66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element ref="ns2:MediaLengthInSeconds" minOccurs="0"/>
                <xsd:element ref="ns2:MediaServiceSearchProperties" minOccurs="0"/>
                <xsd:element ref="ns2:MediaServiceObjectDetectorVersion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69170b-65f8-4f3f-948a-d1f2959f1d5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Etiquetas de imagen" ma:readOnly="false" ma:fieldId="{5cf76f15-5ced-4ddc-b409-7134ff3c332f}" ma:taxonomyMulti="true" ma:sspId="0ff2c348-b4ee-425a-a4b2-8713acf06de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174b5fe-6599-4e9e-a18f-5ed19a7b6673" elementFormDefault="qualified">
    <xsd:import namespace="http://schemas.microsoft.com/office/2006/documentManagement/types"/>
    <xsd:import namespace="http://schemas.microsoft.com/office/infopath/2007/PartnerControls"/>
    <xsd:element name="SharedWithUsers" ma:index="10"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description="" ma:internalName="SharedWithDetails" ma:readOnly="true">
      <xsd:simpleType>
        <xsd:restriction base="dms:Note">
          <xsd:maxLength value="255"/>
        </xsd:restriction>
      </xsd:simpleType>
    </xsd:element>
    <xsd:element name="TaxCatchAll" ma:index="24" nillable="true" ma:displayName="Taxonomy Catch All Column" ma:hidden="true" ma:list="{1ea7b941-3f18-44d6-ae8a-fe5b816ff224}" ma:internalName="TaxCatchAll" ma:showField="CatchAllData" ma:web="9174b5fe-6599-4e9e-a18f-5ed19a7b66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8D445-7787-40D8-8A5F-7DCD576C8674}">
  <ds:schemaRefs>
    <ds:schemaRef ds:uri="http://schemas.microsoft.com/sharepoint/v3/contenttype/forms"/>
  </ds:schemaRefs>
</ds:datastoreItem>
</file>

<file path=customXml/itemProps2.xml><?xml version="1.0" encoding="utf-8"?>
<ds:datastoreItem xmlns:ds="http://schemas.openxmlformats.org/officeDocument/2006/customXml" ds:itemID="{10AE27A4-F032-4003-88B3-5CC939B45B99}">
  <ds:schemaRefs>
    <ds:schemaRef ds:uri="http://schemas.microsoft.com/office/2006/metadata/properties"/>
    <ds:schemaRef ds:uri="http://schemas.microsoft.com/office/infopath/2007/PartnerControls"/>
    <ds:schemaRef ds:uri="9174b5fe-6599-4e9e-a18f-5ed19a7b6673"/>
    <ds:schemaRef ds:uri="5d69170b-65f8-4f3f-948a-d1f2959f1d5e"/>
  </ds:schemaRefs>
</ds:datastoreItem>
</file>

<file path=customXml/itemProps3.xml><?xml version="1.0" encoding="utf-8"?>
<ds:datastoreItem xmlns:ds="http://schemas.openxmlformats.org/officeDocument/2006/customXml" ds:itemID="{56C41940-171F-4E2F-ADC7-26FC9D8D6A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69170b-65f8-4f3f-948a-d1f2959f1d5e"/>
    <ds:schemaRef ds:uri="9174b5fe-6599-4e9e-a18f-5ed19a7b66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1696</TotalTime>
  <Words>2187</Words>
  <Application>Microsoft Office PowerPoint</Application>
  <PresentationFormat>Panorámica</PresentationFormat>
  <Paragraphs>368</Paragraphs>
  <Slides>24</Slides>
  <Notes>21</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 LINEAMIENTOS PARA NUEVA ARQUITECTURA ANALÍTICA</vt:lpstr>
      <vt:lpstr>Presentación de PowerPoint</vt:lpstr>
      <vt:lpstr>Presentación de PowerPoint</vt:lpstr>
      <vt:lpstr>Presentación de PowerPoint</vt:lpstr>
      <vt:lpstr>Presentación de PowerPoint</vt:lpstr>
      <vt:lpstr> Gobierno del Dato </vt:lpstr>
      <vt:lpstr>Lineamientos de Gobierno del Dato</vt:lpstr>
      <vt:lpstr> Arquitectura y Metadata Analítica </vt:lpstr>
      <vt:lpstr>Presentación de PowerPoint</vt:lpstr>
      <vt:lpstr>Lineamientos Metada Driven</vt:lpstr>
      <vt:lpstr>Lineamientos Unity Catalog</vt:lpstr>
      <vt:lpstr>Procedimiento para Accesos a Unity Catalog</vt:lpstr>
      <vt:lpstr> Calidad del Dato </vt:lpstr>
      <vt:lpstr>Presentación de PowerPoint</vt:lpstr>
      <vt:lpstr>Presentación de PowerPoint</vt:lpstr>
      <vt:lpstr>Presentación de PowerPoint</vt:lpstr>
      <vt:lpstr>Presentación de PowerPoint</vt:lpstr>
      <vt:lpstr> Seguridad del Dato </vt:lpstr>
      <vt:lpstr>Clasificación de Seguridad</vt:lpstr>
      <vt:lpstr>Presentación de PowerPoint</vt:lpstr>
      <vt:lpstr>Presentación de PowerPoint</vt:lpstr>
      <vt:lpstr>Guía Resumen – Participación de Usuario</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UE BDO CONSULTING 21</dc:creator>
  <cp:lastModifiedBy>UE BDO CONSULTING 21</cp:lastModifiedBy>
  <cp:revision>45</cp:revision>
  <dcterms:created xsi:type="dcterms:W3CDTF">2025-08-26T20:29:35Z</dcterms:created>
  <dcterms:modified xsi:type="dcterms:W3CDTF">2025-09-17T14:30:42Z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0x0101005C32AB3185464744A5CBA823000467AB</vt:lpwstr>
  </property>
  <property fmtid="{D5CDD505-2E9C-101B-9397-08002B2CF9AE}" pid="3" name="MediaServiceImageTags">
    <vt:lpwstr/>
  </property>
</Properties>
</file>