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5" r:id="rId3"/>
    <p:sldId id="260" r:id="rId4"/>
    <p:sldId id="316" r:id="rId5"/>
    <p:sldId id="309" r:id="rId6"/>
    <p:sldId id="310" r:id="rId7"/>
    <p:sldId id="311" r:id="rId8"/>
    <p:sldId id="313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Playfair Display" panose="020B060402020202020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02B6E-A14B-4259-9AC3-44789889F04E}" v="16" dt="2021-05-13T17:00:43.963"/>
  </p1510:revLst>
</p1510:revInfo>
</file>

<file path=ppt/tableStyles.xml><?xml version="1.0" encoding="utf-8"?>
<a:tblStyleLst xmlns:a="http://schemas.openxmlformats.org/drawingml/2006/main" def="{3D1D0239-101E-459D-9168-99ADE7DBAD2B}">
  <a:tblStyle styleId="{3D1D0239-101E-459D-9168-99ADE7DBA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Thi Hong Nhung" userId="79501bc5fc0f0065" providerId="LiveId" clId="{08086464-FE5C-4390-B324-CFE6BBA32E56}"/>
    <pc:docChg chg="undo custSel addSld delSld modSld sldOrd">
      <pc:chgData name="Bui Thi Hong Nhung" userId="79501bc5fc0f0065" providerId="LiveId" clId="{08086464-FE5C-4390-B324-CFE6BBA32E56}" dt="2021-05-13T17:02:11.450" v="77" actId="2696"/>
      <pc:docMkLst>
        <pc:docMk/>
      </pc:docMkLst>
      <pc:sldChg chg="modSp mod ord">
        <pc:chgData name="Bui Thi Hong Nhung" userId="79501bc5fc0f0065" providerId="LiveId" clId="{08086464-FE5C-4390-B324-CFE6BBA32E56}" dt="2021-05-13T16:53:26.548" v="67"/>
        <pc:sldMkLst>
          <pc:docMk/>
          <pc:sldMk cId="0" sldId="265"/>
        </pc:sldMkLst>
        <pc:spChg chg="mod">
          <ac:chgData name="Bui Thi Hong Nhung" userId="79501bc5fc0f0065" providerId="LiveId" clId="{08086464-FE5C-4390-B324-CFE6BBA32E56}" dt="2021-05-13T16:52:19.682" v="60" actId="2711"/>
          <ac:spMkLst>
            <pc:docMk/>
            <pc:sldMk cId="0" sldId="265"/>
            <ac:spMk id="244" creationId="{00000000-0000-0000-0000-000000000000}"/>
          </ac:spMkLst>
        </pc:spChg>
        <pc:spChg chg="mod">
          <ac:chgData name="Bui Thi Hong Nhung" userId="79501bc5fc0f0065" providerId="LiveId" clId="{08086464-FE5C-4390-B324-CFE6BBA32E56}" dt="2021-05-13T16:52:31.787" v="61" actId="2711"/>
          <ac:spMkLst>
            <pc:docMk/>
            <pc:sldMk cId="0" sldId="265"/>
            <ac:spMk id="245" creationId="{00000000-0000-0000-0000-000000000000}"/>
          </ac:spMkLst>
        </pc:spChg>
        <pc:spChg chg="mod">
          <ac:chgData name="Bui Thi Hong Nhung" userId="79501bc5fc0f0065" providerId="LiveId" clId="{08086464-FE5C-4390-B324-CFE6BBA32E56}" dt="2021-05-13T16:52:31.787" v="61" actId="2711"/>
          <ac:spMkLst>
            <pc:docMk/>
            <pc:sldMk cId="0" sldId="265"/>
            <ac:spMk id="246" creationId="{00000000-0000-0000-0000-000000000000}"/>
          </ac:spMkLst>
        </pc:spChg>
        <pc:spChg chg="mod">
          <ac:chgData name="Bui Thi Hong Nhung" userId="79501bc5fc0f0065" providerId="LiveId" clId="{08086464-FE5C-4390-B324-CFE6BBA32E56}" dt="2021-05-13T16:52:31.787" v="61" actId="2711"/>
          <ac:spMkLst>
            <pc:docMk/>
            <pc:sldMk cId="0" sldId="265"/>
            <ac:spMk id="247" creationId="{00000000-0000-0000-0000-000000000000}"/>
          </ac:spMkLst>
        </pc:spChg>
        <pc:spChg chg="mod">
          <ac:chgData name="Bui Thi Hong Nhung" userId="79501bc5fc0f0065" providerId="LiveId" clId="{08086464-FE5C-4390-B324-CFE6BBA32E56}" dt="2021-05-13T16:52:31.787" v="61" actId="2711"/>
          <ac:spMkLst>
            <pc:docMk/>
            <pc:sldMk cId="0" sldId="265"/>
            <ac:spMk id="248" creationId="{00000000-0000-0000-0000-000000000000}"/>
          </ac:spMkLst>
        </pc:spChg>
      </pc:sldChg>
      <pc:sldChg chg="addSp delSp modSp mod modTransition modAnim">
        <pc:chgData name="Bui Thi Hong Nhung" userId="79501bc5fc0f0065" providerId="LiveId" clId="{08086464-FE5C-4390-B324-CFE6BBA32E56}" dt="2021-05-13T16:48:45.885" v="42"/>
        <pc:sldMkLst>
          <pc:docMk/>
          <pc:sldMk cId="4218795059" sldId="309"/>
        </pc:sldMkLst>
        <pc:spChg chg="add del mod">
          <ac:chgData name="Bui Thi Hong Nhung" userId="79501bc5fc0f0065" providerId="LiveId" clId="{08086464-FE5C-4390-B324-CFE6BBA32E56}" dt="2021-05-13T16:36:54.112" v="9" actId="478"/>
          <ac:spMkLst>
            <pc:docMk/>
            <pc:sldMk cId="4218795059" sldId="309"/>
            <ac:spMk id="4" creationId="{6EBEBDDC-00E5-472E-90AA-7830058BC537}"/>
          </ac:spMkLst>
        </pc:spChg>
        <pc:picChg chg="add mod">
          <ac:chgData name="Bui Thi Hong Nhung" userId="79501bc5fc0f0065" providerId="LiveId" clId="{08086464-FE5C-4390-B324-CFE6BBA32E56}" dt="2021-05-13T16:35:06.369" v="4" actId="1076"/>
          <ac:picMkLst>
            <pc:docMk/>
            <pc:sldMk cId="4218795059" sldId="309"/>
            <ac:picMk id="3" creationId="{C87B4178-7222-49E3-9505-3DCC7A3EDCB9}"/>
          </ac:picMkLst>
        </pc:picChg>
        <pc:picChg chg="add mod">
          <ac:chgData name="Bui Thi Hong Nhung" userId="79501bc5fc0f0065" providerId="LiveId" clId="{08086464-FE5C-4390-B324-CFE6BBA32E56}" dt="2021-05-13T16:39:38.867" v="22" actId="14100"/>
          <ac:picMkLst>
            <pc:docMk/>
            <pc:sldMk cId="4218795059" sldId="309"/>
            <ac:picMk id="6" creationId="{58CCE4D7-76B6-4D5D-BCB5-E662B52143F9}"/>
          </ac:picMkLst>
        </pc:picChg>
        <pc:picChg chg="add mod">
          <ac:chgData name="Bui Thi Hong Nhung" userId="79501bc5fc0f0065" providerId="LiveId" clId="{08086464-FE5C-4390-B324-CFE6BBA32E56}" dt="2021-05-13T16:41:33.610" v="27" actId="14100"/>
          <ac:picMkLst>
            <pc:docMk/>
            <pc:sldMk cId="4218795059" sldId="309"/>
            <ac:picMk id="8" creationId="{B1FE6465-5EDC-462E-9AFB-50E0F5A0BE1E}"/>
          </ac:picMkLst>
        </pc:picChg>
        <pc:picChg chg="add mod">
          <ac:chgData name="Bui Thi Hong Nhung" userId="79501bc5fc0f0065" providerId="LiveId" clId="{08086464-FE5C-4390-B324-CFE6BBA32E56}" dt="2021-05-13T16:45:43.180" v="32" actId="14100"/>
          <ac:picMkLst>
            <pc:docMk/>
            <pc:sldMk cId="4218795059" sldId="309"/>
            <ac:picMk id="10" creationId="{67259847-C650-4BD1-95E8-DF92E00BBCC3}"/>
          </ac:picMkLst>
        </pc:picChg>
        <pc:picChg chg="add mod">
          <ac:chgData name="Bui Thi Hong Nhung" userId="79501bc5fc0f0065" providerId="LiveId" clId="{08086464-FE5C-4390-B324-CFE6BBA32E56}" dt="2021-05-13T16:48:40.970" v="41" actId="14100"/>
          <ac:picMkLst>
            <pc:docMk/>
            <pc:sldMk cId="4218795059" sldId="309"/>
            <ac:picMk id="12" creationId="{6AE890D4-C396-4A13-BD2D-2452AEBF126F}"/>
          </ac:picMkLst>
        </pc:picChg>
      </pc:sldChg>
      <pc:sldChg chg="ord">
        <pc:chgData name="Bui Thi Hong Nhung" userId="79501bc5fc0f0065" providerId="LiveId" clId="{08086464-FE5C-4390-B324-CFE6BBA32E56}" dt="2021-05-13T16:47:59.629" v="35"/>
        <pc:sldMkLst>
          <pc:docMk/>
          <pc:sldMk cId="597440306" sldId="310"/>
        </pc:sldMkLst>
      </pc:sldChg>
      <pc:sldChg chg="delSp new del mod ord">
        <pc:chgData name="Bui Thi Hong Nhung" userId="79501bc5fc0f0065" providerId="LiveId" clId="{08086464-FE5C-4390-B324-CFE6BBA32E56}" dt="2021-05-13T17:02:11.450" v="77" actId="2696"/>
        <pc:sldMkLst>
          <pc:docMk/>
          <pc:sldMk cId="460149997" sldId="314"/>
        </pc:sldMkLst>
        <pc:spChg chg="del">
          <ac:chgData name="Bui Thi Hong Nhung" userId="79501bc5fc0f0065" providerId="LiveId" clId="{08086464-FE5C-4390-B324-CFE6BBA32E56}" dt="2021-05-13T16:37:08.438" v="12" actId="478"/>
          <ac:spMkLst>
            <pc:docMk/>
            <pc:sldMk cId="460149997" sldId="314"/>
            <ac:spMk id="2" creationId="{09E3F9E6-4680-46E8-B20F-6E67CCC74B19}"/>
          </ac:spMkLst>
        </pc:spChg>
        <pc:spChg chg="del">
          <ac:chgData name="Bui Thi Hong Nhung" userId="79501bc5fc0f0065" providerId="LiveId" clId="{08086464-FE5C-4390-B324-CFE6BBA32E56}" dt="2021-05-13T16:37:06.868" v="11" actId="478"/>
          <ac:spMkLst>
            <pc:docMk/>
            <pc:sldMk cId="460149997" sldId="314"/>
            <ac:spMk id="3" creationId="{69479DE7-B554-4D72-9CF8-79E72D24041F}"/>
          </ac:spMkLst>
        </pc:spChg>
      </pc:sldChg>
      <pc:sldChg chg="addSp delSp modSp new del mod">
        <pc:chgData name="Bui Thi Hong Nhung" userId="79501bc5fc0f0065" providerId="LiveId" clId="{08086464-FE5C-4390-B324-CFE6BBA32E56}" dt="2021-05-13T17:02:03.931" v="76" actId="2696"/>
        <pc:sldMkLst>
          <pc:docMk/>
          <pc:sldMk cId="2668330278" sldId="315"/>
        </pc:sldMkLst>
        <pc:spChg chg="del">
          <ac:chgData name="Bui Thi Hong Nhung" userId="79501bc5fc0f0065" providerId="LiveId" clId="{08086464-FE5C-4390-B324-CFE6BBA32E56}" dt="2021-05-13T16:54:07.189" v="69" actId="478"/>
          <ac:spMkLst>
            <pc:docMk/>
            <pc:sldMk cId="2668330278" sldId="315"/>
            <ac:spMk id="2" creationId="{03682F96-D839-40BB-A125-9BEA634D4F46}"/>
          </ac:spMkLst>
        </pc:spChg>
        <pc:spChg chg="del">
          <ac:chgData name="Bui Thi Hong Nhung" userId="79501bc5fc0f0065" providerId="LiveId" clId="{08086464-FE5C-4390-B324-CFE6BBA32E56}" dt="2021-05-13T16:54:05.916" v="68" actId="478"/>
          <ac:spMkLst>
            <pc:docMk/>
            <pc:sldMk cId="2668330278" sldId="315"/>
            <ac:spMk id="3" creationId="{EFA23387-7CCB-4C04-8DA6-A9573F650A3B}"/>
          </ac:spMkLst>
        </pc:spChg>
        <pc:spChg chg="add mod">
          <ac:chgData name="Bui Thi Hong Nhung" userId="79501bc5fc0f0065" providerId="LiveId" clId="{08086464-FE5C-4390-B324-CFE6BBA32E56}" dt="2021-05-13T16:55:13.196" v="75" actId="1076"/>
          <ac:spMkLst>
            <pc:docMk/>
            <pc:sldMk cId="2668330278" sldId="315"/>
            <ac:spMk id="4" creationId="{83E31F30-CE70-419A-A180-E0DDE152CA91}"/>
          </ac:spMkLst>
        </pc:spChg>
      </pc:sldChg>
      <pc:sldChg chg="addSp delSp modSp new mod ord">
        <pc:chgData name="Bui Thi Hong Nhung" userId="79501bc5fc0f0065" providerId="LiveId" clId="{08086464-FE5C-4390-B324-CFE6BBA32E56}" dt="2021-05-13T16:53:05.867" v="65"/>
        <pc:sldMkLst>
          <pc:docMk/>
          <pc:sldMk cId="2117984848" sldId="316"/>
        </pc:sldMkLst>
        <pc:spChg chg="del">
          <ac:chgData name="Bui Thi Hong Nhung" userId="79501bc5fc0f0065" providerId="LiveId" clId="{08086464-FE5C-4390-B324-CFE6BBA32E56}" dt="2021-05-13T16:49:57.198" v="45" actId="478"/>
          <ac:spMkLst>
            <pc:docMk/>
            <pc:sldMk cId="2117984848" sldId="316"/>
            <ac:spMk id="2" creationId="{DC304DFF-E219-4E8E-A10B-AF62D754DF9A}"/>
          </ac:spMkLst>
        </pc:spChg>
        <pc:spChg chg="del">
          <ac:chgData name="Bui Thi Hong Nhung" userId="79501bc5fc0f0065" providerId="LiveId" clId="{08086464-FE5C-4390-B324-CFE6BBA32E56}" dt="2021-05-13T16:49:57.198" v="45" actId="478"/>
          <ac:spMkLst>
            <pc:docMk/>
            <pc:sldMk cId="2117984848" sldId="316"/>
            <ac:spMk id="3" creationId="{1E34BDD6-1E72-4E26-A713-0FE199DBC45A}"/>
          </ac:spMkLst>
        </pc:spChg>
        <pc:spChg chg="del">
          <ac:chgData name="Bui Thi Hong Nhung" userId="79501bc5fc0f0065" providerId="LiveId" clId="{08086464-FE5C-4390-B324-CFE6BBA32E56}" dt="2021-05-13T16:49:57.198" v="45" actId="478"/>
          <ac:spMkLst>
            <pc:docMk/>
            <pc:sldMk cId="2117984848" sldId="316"/>
            <ac:spMk id="4" creationId="{AE9BE6E9-3757-4E85-B23E-A05D35F5C795}"/>
          </ac:spMkLst>
        </pc:spChg>
        <pc:spChg chg="del">
          <ac:chgData name="Bui Thi Hong Nhung" userId="79501bc5fc0f0065" providerId="LiveId" clId="{08086464-FE5C-4390-B324-CFE6BBA32E56}" dt="2021-05-13T16:49:57.198" v="45" actId="478"/>
          <ac:spMkLst>
            <pc:docMk/>
            <pc:sldMk cId="2117984848" sldId="316"/>
            <ac:spMk id="5" creationId="{42E673D0-1BD1-4E81-8EC1-9BE5B3695CE0}"/>
          </ac:spMkLst>
        </pc:spChg>
        <pc:spChg chg="del">
          <ac:chgData name="Bui Thi Hong Nhung" userId="79501bc5fc0f0065" providerId="LiveId" clId="{08086464-FE5C-4390-B324-CFE6BBA32E56}" dt="2021-05-13T16:49:57.198" v="45" actId="478"/>
          <ac:spMkLst>
            <pc:docMk/>
            <pc:sldMk cId="2117984848" sldId="316"/>
            <ac:spMk id="6" creationId="{8A3A7C1D-A1AF-4DA7-972E-4F74C58BFFCD}"/>
          </ac:spMkLst>
        </pc:spChg>
        <pc:spChg chg="add mod">
          <ac:chgData name="Bui Thi Hong Nhung" userId="79501bc5fc0f0065" providerId="LiveId" clId="{08086464-FE5C-4390-B324-CFE6BBA32E56}" dt="2021-05-13T16:49:58.573" v="46"/>
          <ac:spMkLst>
            <pc:docMk/>
            <pc:sldMk cId="2117984848" sldId="316"/>
            <ac:spMk id="7" creationId="{0BA10BE7-2E8E-4CEB-A39E-4DD7E82F8DE6}"/>
          </ac:spMkLst>
        </pc:spChg>
        <pc:spChg chg="add mod">
          <ac:chgData name="Bui Thi Hong Nhung" userId="79501bc5fc0f0065" providerId="LiveId" clId="{08086464-FE5C-4390-B324-CFE6BBA32E56}" dt="2021-05-13T16:49:58.573" v="46"/>
          <ac:spMkLst>
            <pc:docMk/>
            <pc:sldMk cId="2117984848" sldId="316"/>
            <ac:spMk id="8" creationId="{0B5DC677-056F-45B9-B06D-4DAE79B2EF8A}"/>
          </ac:spMkLst>
        </pc:spChg>
        <pc:spChg chg="add mod">
          <ac:chgData name="Bui Thi Hong Nhung" userId="79501bc5fc0f0065" providerId="LiveId" clId="{08086464-FE5C-4390-B324-CFE6BBA32E56}" dt="2021-05-13T16:50:12.068" v="48" actId="1076"/>
          <ac:spMkLst>
            <pc:docMk/>
            <pc:sldMk cId="2117984848" sldId="316"/>
            <ac:spMk id="9" creationId="{321CBA46-7BC6-462A-9894-8D034ABFA4CE}"/>
          </ac:spMkLst>
        </pc:spChg>
        <pc:spChg chg="add mod">
          <ac:chgData name="Bui Thi Hong Nhung" userId="79501bc5fc0f0065" providerId="LiveId" clId="{08086464-FE5C-4390-B324-CFE6BBA32E56}" dt="2021-05-13T16:49:58.573" v="46"/>
          <ac:spMkLst>
            <pc:docMk/>
            <pc:sldMk cId="2117984848" sldId="316"/>
            <ac:spMk id="10" creationId="{5CA1B53A-9788-4A48-9824-07A8B94D4997}"/>
          </ac:spMkLst>
        </pc:spChg>
        <pc:spChg chg="add mod">
          <ac:chgData name="Bui Thi Hong Nhung" userId="79501bc5fc0f0065" providerId="LiveId" clId="{08086464-FE5C-4390-B324-CFE6BBA32E56}" dt="2021-05-13T16:50:29.853" v="50" actId="1076"/>
          <ac:spMkLst>
            <pc:docMk/>
            <pc:sldMk cId="2117984848" sldId="316"/>
            <ac:spMk id="11" creationId="{E6E3D3B5-9BE6-49AA-9D0A-E1FEC2BA67BD}"/>
          </ac:spMkLst>
        </pc:spChg>
        <pc:cxnChg chg="add mod">
          <ac:chgData name="Bui Thi Hong Nhung" userId="79501bc5fc0f0065" providerId="LiveId" clId="{08086464-FE5C-4390-B324-CFE6BBA32E56}" dt="2021-05-13T16:49:58.573" v="46"/>
          <ac:cxnSpMkLst>
            <pc:docMk/>
            <pc:sldMk cId="2117984848" sldId="316"/>
            <ac:cxnSpMk id="12" creationId="{152E3765-7D98-4F16-9E33-CFCEB911D789}"/>
          </ac:cxnSpMkLst>
        </pc:cxnChg>
        <pc:cxnChg chg="add mod">
          <ac:chgData name="Bui Thi Hong Nhung" userId="79501bc5fc0f0065" providerId="LiveId" clId="{08086464-FE5C-4390-B324-CFE6BBA32E56}" dt="2021-05-13T16:49:58.573" v="46"/>
          <ac:cxnSpMkLst>
            <pc:docMk/>
            <pc:sldMk cId="2117984848" sldId="316"/>
            <ac:cxnSpMk id="13" creationId="{B5FE35BB-0BD1-4E56-8CC3-6753BB4BD3EA}"/>
          </ac:cxnSpMkLst>
        </pc:cxnChg>
      </pc:sldChg>
    </pc:docChg>
  </pc:docChgLst>
  <pc:docChgLst>
    <pc:chgData name="Diễm" userId="e7ccdad05aa968a0" providerId="LiveId" clId="{B4502B6E-A14B-4259-9AC3-44789889F04E}"/>
    <pc:docChg chg="undo custSel modSld sldOrd">
      <pc:chgData name="Diễm" userId="e7ccdad05aa968a0" providerId="LiveId" clId="{B4502B6E-A14B-4259-9AC3-44789889F04E}" dt="2021-06-19T16:23:26.967" v="86" actId="1076"/>
      <pc:docMkLst>
        <pc:docMk/>
      </pc:docMkLst>
      <pc:sldChg chg="addSp delSp modSp mod delAnim modAnim">
        <pc:chgData name="Diễm" userId="e7ccdad05aa968a0" providerId="LiveId" clId="{B4502B6E-A14B-4259-9AC3-44789889F04E}" dt="2021-05-13T17:00:43.963" v="15"/>
        <pc:sldMkLst>
          <pc:docMk/>
          <pc:sldMk cId="0" sldId="260"/>
        </pc:sldMkLst>
        <pc:picChg chg="add mod">
          <ac:chgData name="Diễm" userId="e7ccdad05aa968a0" providerId="LiveId" clId="{B4502B6E-A14B-4259-9AC3-44789889F04E}" dt="2021-05-13T17:00:30.023" v="14" actId="1076"/>
          <ac:picMkLst>
            <pc:docMk/>
            <pc:sldMk cId="0" sldId="260"/>
            <ac:picMk id="3" creationId="{10887F93-882E-49BA-807E-7C02977AED9D}"/>
          </ac:picMkLst>
        </pc:picChg>
        <pc:picChg chg="del">
          <ac:chgData name="Diễm" userId="e7ccdad05aa968a0" providerId="LiveId" clId="{B4502B6E-A14B-4259-9AC3-44789889F04E}" dt="2021-05-13T17:00:16.271" v="10" actId="478"/>
          <ac:picMkLst>
            <pc:docMk/>
            <pc:sldMk cId="0" sldId="260"/>
            <ac:picMk id="40" creationId="{C571AB1E-E55F-4368-9B6E-49A646882BD2}"/>
          </ac:picMkLst>
        </pc:picChg>
      </pc:sldChg>
      <pc:sldChg chg="modSp mod">
        <pc:chgData name="Diễm" userId="e7ccdad05aa968a0" providerId="LiveId" clId="{B4502B6E-A14B-4259-9AC3-44789889F04E}" dt="2021-05-14T00:39:40.256" v="21" actId="403"/>
        <pc:sldMkLst>
          <pc:docMk/>
          <pc:sldMk cId="0" sldId="265"/>
        </pc:sldMkLst>
        <pc:spChg chg="mod">
          <ac:chgData name="Diễm" userId="e7ccdad05aa968a0" providerId="LiveId" clId="{B4502B6E-A14B-4259-9AC3-44789889F04E}" dt="2021-05-14T00:39:40.256" v="21" actId="403"/>
          <ac:spMkLst>
            <pc:docMk/>
            <pc:sldMk cId="0" sldId="265"/>
            <ac:spMk id="246" creationId="{00000000-0000-0000-0000-000000000000}"/>
          </ac:spMkLst>
        </pc:spChg>
        <pc:spChg chg="mod">
          <ac:chgData name="Diễm" userId="e7ccdad05aa968a0" providerId="LiveId" clId="{B4502B6E-A14B-4259-9AC3-44789889F04E}" dt="2021-05-14T00:39:30.622" v="18" actId="403"/>
          <ac:spMkLst>
            <pc:docMk/>
            <pc:sldMk cId="0" sldId="265"/>
            <ac:spMk id="248" creationId="{00000000-0000-0000-0000-000000000000}"/>
          </ac:spMkLst>
        </pc:spChg>
      </pc:sldChg>
      <pc:sldChg chg="addSp delSp modSp mod addAnim delAnim">
        <pc:chgData name="Diễm" userId="e7ccdad05aa968a0" providerId="LiveId" clId="{B4502B6E-A14B-4259-9AC3-44789889F04E}" dt="2021-06-19T16:23:26.967" v="86" actId="1076"/>
        <pc:sldMkLst>
          <pc:docMk/>
          <pc:sldMk cId="4218795059" sldId="309"/>
        </pc:sldMkLst>
        <pc:picChg chg="mod">
          <ac:chgData name="Diễm" userId="e7ccdad05aa968a0" providerId="LiveId" clId="{B4502B6E-A14B-4259-9AC3-44789889F04E}" dt="2021-06-19T16:23:14.670" v="82" actId="1076"/>
          <ac:picMkLst>
            <pc:docMk/>
            <pc:sldMk cId="4218795059" sldId="309"/>
            <ac:picMk id="3" creationId="{C87B4178-7222-49E3-9505-3DCC7A3EDCB9}"/>
          </ac:picMkLst>
        </pc:picChg>
        <pc:picChg chg="mod">
          <ac:chgData name="Diễm" userId="e7ccdad05aa968a0" providerId="LiveId" clId="{B4502B6E-A14B-4259-9AC3-44789889F04E}" dt="2021-06-19T16:23:23.336" v="85" actId="1076"/>
          <ac:picMkLst>
            <pc:docMk/>
            <pc:sldMk cId="4218795059" sldId="309"/>
            <ac:picMk id="6" creationId="{58CCE4D7-76B6-4D5D-BCB5-E662B52143F9}"/>
          </ac:picMkLst>
        </pc:picChg>
        <pc:picChg chg="mod">
          <ac:chgData name="Diễm" userId="e7ccdad05aa968a0" providerId="LiveId" clId="{B4502B6E-A14B-4259-9AC3-44789889F04E}" dt="2021-06-19T16:23:16.213" v="83" actId="1076"/>
          <ac:picMkLst>
            <pc:docMk/>
            <pc:sldMk cId="4218795059" sldId="309"/>
            <ac:picMk id="8" creationId="{B1FE6465-5EDC-462E-9AFB-50E0F5A0BE1E}"/>
          </ac:picMkLst>
        </pc:picChg>
        <pc:picChg chg="mod">
          <ac:chgData name="Diễm" userId="e7ccdad05aa968a0" providerId="LiveId" clId="{B4502B6E-A14B-4259-9AC3-44789889F04E}" dt="2021-06-19T16:23:19.138" v="84" actId="1076"/>
          <ac:picMkLst>
            <pc:docMk/>
            <pc:sldMk cId="4218795059" sldId="309"/>
            <ac:picMk id="10" creationId="{67259847-C650-4BD1-95E8-DF92E00BBCC3}"/>
          </ac:picMkLst>
        </pc:picChg>
        <pc:picChg chg="add del mod">
          <ac:chgData name="Diễm" userId="e7ccdad05aa968a0" providerId="LiveId" clId="{B4502B6E-A14B-4259-9AC3-44789889F04E}" dt="2021-06-19T16:23:26.967" v="86" actId="1076"/>
          <ac:picMkLst>
            <pc:docMk/>
            <pc:sldMk cId="4218795059" sldId="309"/>
            <ac:picMk id="12" creationId="{6AE890D4-C396-4A13-BD2D-2452AEBF126F}"/>
          </ac:picMkLst>
        </pc:picChg>
      </pc:sldChg>
      <pc:sldChg chg="addSp modSp mod ord">
        <pc:chgData name="Diễm" userId="e7ccdad05aa968a0" providerId="LiveId" clId="{B4502B6E-A14B-4259-9AC3-44789889F04E}" dt="2021-05-14T00:40:13.190" v="29"/>
        <pc:sldMkLst>
          <pc:docMk/>
          <pc:sldMk cId="597440306" sldId="310"/>
        </pc:sldMkLst>
        <pc:picChg chg="add mod">
          <ac:chgData name="Diễm" userId="e7ccdad05aa968a0" providerId="LiveId" clId="{B4502B6E-A14B-4259-9AC3-44789889F04E}" dt="2021-05-13T16:53:12.706" v="9" actId="1038"/>
          <ac:picMkLst>
            <pc:docMk/>
            <pc:sldMk cId="597440306" sldId="310"/>
            <ac:picMk id="3" creationId="{C30F788A-FF94-4E07-A5C6-02C7EDAC9A2C}"/>
          </ac:picMkLst>
        </pc:picChg>
      </pc:sldChg>
      <pc:sldChg chg="modSp mod">
        <pc:chgData name="Diễm" userId="e7ccdad05aa968a0" providerId="LiveId" clId="{B4502B6E-A14B-4259-9AC3-44789889F04E}" dt="2021-05-14T00:39:56.859" v="27" actId="403"/>
        <pc:sldMkLst>
          <pc:docMk/>
          <pc:sldMk cId="2117984848" sldId="316"/>
        </pc:sldMkLst>
        <pc:spChg chg="mod">
          <ac:chgData name="Diễm" userId="e7ccdad05aa968a0" providerId="LiveId" clId="{B4502B6E-A14B-4259-9AC3-44789889F04E}" dt="2021-05-14T00:39:56.859" v="27" actId="403"/>
          <ac:spMkLst>
            <pc:docMk/>
            <pc:sldMk cId="2117984848" sldId="316"/>
            <ac:spMk id="9" creationId="{321CBA46-7BC6-462A-9894-8D034ABFA4CE}"/>
          </ac:spMkLst>
        </pc:spChg>
        <pc:spChg chg="mod">
          <ac:chgData name="Diễm" userId="e7ccdad05aa968a0" providerId="LiveId" clId="{B4502B6E-A14B-4259-9AC3-44789889F04E}" dt="2021-05-14T00:39:50.174" v="24" actId="403"/>
          <ac:spMkLst>
            <pc:docMk/>
            <pc:sldMk cId="2117984848" sldId="316"/>
            <ac:spMk id="11" creationId="{E6E3D3B5-9BE6-49AA-9D0A-E1FEC2BA67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93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7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5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42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5">
  <p:cSld name="CUSTOM_14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2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4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1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>
            <a:off x="4104919" y="1098259"/>
            <a:ext cx="4939862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</a:rPr>
              <a:t>BUILD AN APPLICATION THAT SUPPORTS AUTOMATION TESTING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4767071" y="3561600"/>
            <a:ext cx="427771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 THI HONG NHUNG         17110201 </a:t>
            </a:r>
          </a:p>
          <a:p>
            <a:pPr algn="l"/>
            <a:r>
              <a:rPr lang="en-US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 THI KIEU DIEM                 17110109</a:t>
            </a:r>
          </a:p>
          <a:p>
            <a:pPr algn="l"/>
            <a:r>
              <a:rPr lang="en-US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PHAM THI THANH HANG      17110132</a:t>
            </a:r>
          </a:p>
        </p:txBody>
      </p:sp>
      <p:sp>
        <p:nvSpPr>
          <p:cNvPr id="5" name="Google Shape;174;p34">
            <a:extLst>
              <a:ext uri="{FF2B5EF4-FFF2-40B4-BE49-F238E27FC236}">
                <a16:creationId xmlns:a16="http://schemas.microsoft.com/office/drawing/2014/main" id="{BD1F1107-BB95-4FE7-A350-9AD98CD6EB55}"/>
              </a:ext>
            </a:extLst>
          </p:cNvPr>
          <p:cNvSpPr txBox="1">
            <a:spLocks/>
          </p:cNvSpPr>
          <p:nvPr/>
        </p:nvSpPr>
        <p:spPr>
          <a:xfrm>
            <a:off x="4572000" y="4540470"/>
            <a:ext cx="4277710" cy="35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/>
            <a:r>
              <a:rPr lang="en-US" sz="1600" b="1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Advisor: NGUYEN DUC KHOAN, PhD.</a:t>
            </a:r>
          </a:p>
        </p:txBody>
      </p:sp>
      <p:pic>
        <p:nvPicPr>
          <p:cNvPr id="6" name="Google Shape;584;p63">
            <a:extLst>
              <a:ext uri="{FF2B5EF4-FFF2-40B4-BE49-F238E27FC236}">
                <a16:creationId xmlns:a16="http://schemas.microsoft.com/office/drawing/2014/main" id="{65CBB085-99D0-4DBD-AA78-21434B9B23EE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118" r="16223"/>
          <a:stretch/>
        </p:blipFill>
        <p:spPr>
          <a:xfrm>
            <a:off x="0" y="0"/>
            <a:ext cx="39006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14226-B207-4AF8-864C-C9A0963090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" y="1469959"/>
            <a:ext cx="2971800" cy="1914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Content of the project</a:t>
            </a:r>
            <a:endParaRPr sz="2800" dirty="0"/>
          </a:p>
        </p:txBody>
      </p:sp>
      <p:sp>
        <p:nvSpPr>
          <p:cNvPr id="245" name="Google Shape;245;p43"/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 panose="00000500000000000000" pitchFamily="50" charset="0"/>
              </a:rPr>
              <a:t>01</a:t>
            </a:r>
            <a:endParaRPr lang="en" b="1" dirty="0">
              <a:latin typeface="Montserrat" panose="00000500000000000000" pitchFamily="50" charset="0"/>
            </a:endParaRPr>
          </a:p>
        </p:txBody>
      </p:sp>
      <p:sp>
        <p:nvSpPr>
          <p:cNvPr id="246" name="Google Shape;246;p43"/>
          <p:cNvSpPr txBox="1">
            <a:spLocks noGrp="1"/>
          </p:cNvSpPr>
          <p:nvPr>
            <p:ph type="subTitle" idx="2"/>
          </p:nvPr>
        </p:nvSpPr>
        <p:spPr>
          <a:xfrm>
            <a:off x="4650245" y="2639685"/>
            <a:ext cx="3478711" cy="115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5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application that supports automation testing</a:t>
            </a:r>
          </a:p>
        </p:txBody>
      </p:sp>
      <p:sp>
        <p:nvSpPr>
          <p:cNvPr id="247" name="Google Shape;247;p43"/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ontserrat" panose="00000500000000000000" pitchFamily="50" charset="0"/>
              </a:rPr>
              <a:t>02</a:t>
            </a:r>
          </a:p>
        </p:txBody>
      </p:sp>
      <p:sp>
        <p:nvSpPr>
          <p:cNvPr id="248" name="Google Shape;248;p43"/>
          <p:cNvSpPr txBox="1">
            <a:spLocks noGrp="1"/>
          </p:cNvSpPr>
          <p:nvPr>
            <p:ph type="subTitle" idx="4"/>
          </p:nvPr>
        </p:nvSpPr>
        <p:spPr>
          <a:xfrm>
            <a:off x="1128536" y="2571750"/>
            <a:ext cx="3365221" cy="128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Selenium IDE to perform automated testing on a specific website and build test cases.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9" name="Google Shape;249;p43"/>
          <p:cNvCxnSpPr/>
          <p:nvPr/>
        </p:nvCxnSpPr>
        <p:spPr>
          <a:xfrm rot="10800000" flipH="1">
            <a:off x="5867900" y="2463986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43"/>
          <p:cNvCxnSpPr/>
          <p:nvPr/>
        </p:nvCxnSpPr>
        <p:spPr>
          <a:xfrm rot="10800000" flipH="1">
            <a:off x="2221175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73197" y="2066638"/>
            <a:ext cx="2475105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Selenium IDE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36EC9-9487-48FC-AF38-20EB3916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26" y="1415434"/>
            <a:ext cx="78105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A1ADC-CBAA-4F7C-80DD-218890CD1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00" y="2735734"/>
            <a:ext cx="820035" cy="800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74065-D31C-49B4-8C7A-43135A416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29" y="2199253"/>
            <a:ext cx="8286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225AE-6DC4-4AAC-978A-E6FA68AEB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319" y="2188000"/>
            <a:ext cx="640790" cy="611328"/>
          </a:xfrm>
          <a:prstGeom prst="rect">
            <a:avLst/>
          </a:prstGeom>
        </p:spPr>
      </p:pic>
      <p:cxnSp>
        <p:nvCxnSpPr>
          <p:cNvPr id="18" name="Google Shape;226;p33">
            <a:extLst>
              <a:ext uri="{FF2B5EF4-FFF2-40B4-BE49-F238E27FC236}">
                <a16:creationId xmlns:a16="http://schemas.microsoft.com/office/drawing/2014/main" id="{F60D7693-47DE-4EE9-8C86-D4D35DC3DF33}"/>
              </a:ext>
            </a:extLst>
          </p:cNvPr>
          <p:cNvCxnSpPr>
            <a:cxnSpLocks/>
          </p:cNvCxnSpPr>
          <p:nvPr/>
        </p:nvCxnSpPr>
        <p:spPr>
          <a:xfrm flipV="1">
            <a:off x="2631795" y="1927644"/>
            <a:ext cx="935058" cy="4236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26;p33">
            <a:extLst>
              <a:ext uri="{FF2B5EF4-FFF2-40B4-BE49-F238E27FC236}">
                <a16:creationId xmlns:a16="http://schemas.microsoft.com/office/drawing/2014/main" id="{871730F5-15D6-4B3C-95F4-EBF129072D48}"/>
              </a:ext>
            </a:extLst>
          </p:cNvPr>
          <p:cNvCxnSpPr>
            <a:cxnSpLocks/>
          </p:cNvCxnSpPr>
          <p:nvPr/>
        </p:nvCxnSpPr>
        <p:spPr>
          <a:xfrm>
            <a:off x="2631795" y="2632692"/>
            <a:ext cx="947899" cy="50352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" name="Google Shape;856;p73">
            <a:extLst>
              <a:ext uri="{FF2B5EF4-FFF2-40B4-BE49-F238E27FC236}">
                <a16:creationId xmlns:a16="http://schemas.microsoft.com/office/drawing/2014/main" id="{5BA592B2-DAA0-43C9-855B-6BB9EA7FE95B}"/>
              </a:ext>
            </a:extLst>
          </p:cNvPr>
          <p:cNvGrpSpPr/>
          <p:nvPr/>
        </p:nvGrpSpPr>
        <p:grpSpPr>
          <a:xfrm>
            <a:off x="4801164" y="2384281"/>
            <a:ext cx="828675" cy="187469"/>
            <a:chOff x="4662475" y="1976500"/>
            <a:chExt cx="68725" cy="3662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Google Shape;857;p73">
              <a:extLst>
                <a:ext uri="{FF2B5EF4-FFF2-40B4-BE49-F238E27FC236}">
                  <a16:creationId xmlns:a16="http://schemas.microsoft.com/office/drawing/2014/main" id="{C5256A15-3BED-4E13-8598-25D24EB6410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8;p73">
              <a:extLst>
                <a:ext uri="{FF2B5EF4-FFF2-40B4-BE49-F238E27FC236}">
                  <a16:creationId xmlns:a16="http://schemas.microsoft.com/office/drawing/2014/main" id="{2C4585B6-91C2-4274-BC92-F865B4380541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9;p73">
              <a:extLst>
                <a:ext uri="{FF2B5EF4-FFF2-40B4-BE49-F238E27FC236}">
                  <a16:creationId xmlns:a16="http://schemas.microsoft.com/office/drawing/2014/main" id="{0C7497F1-7BA0-4FD9-8844-80AAFC797113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75;p73">
            <a:extLst>
              <a:ext uri="{FF2B5EF4-FFF2-40B4-BE49-F238E27FC236}">
                <a16:creationId xmlns:a16="http://schemas.microsoft.com/office/drawing/2014/main" id="{ACBA1A3B-2198-4760-A86A-F49EBD90866E}"/>
              </a:ext>
            </a:extLst>
          </p:cNvPr>
          <p:cNvGrpSpPr/>
          <p:nvPr/>
        </p:nvGrpSpPr>
        <p:grpSpPr>
          <a:xfrm rot="1998080">
            <a:off x="7164664" y="2218018"/>
            <a:ext cx="474294" cy="551291"/>
            <a:chOff x="4727025" y="1332775"/>
            <a:chExt cx="59900" cy="69625"/>
          </a:xfrm>
        </p:grpSpPr>
        <p:sp>
          <p:nvSpPr>
            <p:cNvPr id="34" name="Google Shape;676;p73">
              <a:extLst>
                <a:ext uri="{FF2B5EF4-FFF2-40B4-BE49-F238E27FC236}">
                  <a16:creationId xmlns:a16="http://schemas.microsoft.com/office/drawing/2014/main" id="{923CD111-6AEC-4761-831F-98758607A625}"/>
                </a:ext>
              </a:extLst>
            </p:cNvPr>
            <p:cNvSpPr/>
            <p:nvPr/>
          </p:nvSpPr>
          <p:spPr>
            <a:xfrm>
              <a:off x="4727025" y="1332775"/>
              <a:ext cx="36450" cy="33200"/>
            </a:xfrm>
            <a:custGeom>
              <a:avLst/>
              <a:gdLst/>
              <a:ahLst/>
              <a:cxnLst/>
              <a:rect l="l" t="t" r="r" b="b"/>
              <a:pathLst>
                <a:path w="1458" h="1328" extrusionOk="0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7;p73">
              <a:extLst>
                <a:ext uri="{FF2B5EF4-FFF2-40B4-BE49-F238E27FC236}">
                  <a16:creationId xmlns:a16="http://schemas.microsoft.com/office/drawing/2014/main" id="{1D2963BD-45BE-4888-996B-75CB18C3D3DC}"/>
                </a:ext>
              </a:extLst>
            </p:cNvPr>
            <p:cNvSpPr/>
            <p:nvPr/>
          </p:nvSpPr>
          <p:spPr>
            <a:xfrm>
              <a:off x="4750475" y="1369025"/>
              <a:ext cx="36450" cy="33375"/>
            </a:xfrm>
            <a:custGeom>
              <a:avLst/>
              <a:gdLst/>
              <a:ahLst/>
              <a:cxnLst/>
              <a:rect l="l" t="t" r="r" b="b"/>
              <a:pathLst>
                <a:path w="1458" h="1335" extrusionOk="0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solidFill>
              <a:schemeClr val="accent2">
                <a:lumMod val="85000"/>
              </a:schemeClr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677;p73">
            <a:extLst>
              <a:ext uri="{FF2B5EF4-FFF2-40B4-BE49-F238E27FC236}">
                <a16:creationId xmlns:a16="http://schemas.microsoft.com/office/drawing/2014/main" id="{BDBA0437-AB64-4DDA-9305-DE99821D2533}"/>
              </a:ext>
            </a:extLst>
          </p:cNvPr>
          <p:cNvSpPr/>
          <p:nvPr/>
        </p:nvSpPr>
        <p:spPr>
          <a:xfrm rot="12797200">
            <a:off x="7284370" y="2256776"/>
            <a:ext cx="288615" cy="264263"/>
          </a:xfrm>
          <a:custGeom>
            <a:avLst/>
            <a:gdLst/>
            <a:ahLst/>
            <a:cxnLst/>
            <a:rect l="l" t="t" r="r" b="b"/>
            <a:pathLst>
              <a:path w="1458" h="1335" extrusionOk="0">
                <a:moveTo>
                  <a:pt x="974" y="0"/>
                </a:moveTo>
                <a:cubicBezTo>
                  <a:pt x="931" y="311"/>
                  <a:pt x="707" y="570"/>
                  <a:pt x="404" y="657"/>
                </a:cubicBezTo>
                <a:lnTo>
                  <a:pt x="404" y="491"/>
                </a:lnTo>
                <a:lnTo>
                  <a:pt x="0" y="902"/>
                </a:lnTo>
                <a:lnTo>
                  <a:pt x="404" y="1335"/>
                </a:lnTo>
                <a:lnTo>
                  <a:pt x="404" y="1140"/>
                </a:lnTo>
                <a:cubicBezTo>
                  <a:pt x="967" y="1039"/>
                  <a:pt x="1400" y="577"/>
                  <a:pt x="1457" y="0"/>
                </a:cubicBezTo>
                <a:close/>
              </a:path>
            </a:pathLst>
          </a:custGeom>
          <a:solidFill>
            <a:schemeClr val="accent2">
              <a:lumMod val="8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8F80D-BD71-4330-A734-1BA4C111F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339" y="2571750"/>
            <a:ext cx="820035" cy="820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887F93-882E-49BA-807E-7C02977AE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598" y="193613"/>
            <a:ext cx="8770803" cy="4756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4;p43">
            <a:extLst>
              <a:ext uri="{FF2B5EF4-FFF2-40B4-BE49-F238E27FC236}">
                <a16:creationId xmlns:a16="http://schemas.microsoft.com/office/drawing/2014/main" id="{0BA10BE7-2E8E-4CEB-A39E-4DD7E82F8D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Content of the project</a:t>
            </a:r>
            <a:endParaRPr sz="2800" dirty="0"/>
          </a:p>
        </p:txBody>
      </p:sp>
      <p:sp>
        <p:nvSpPr>
          <p:cNvPr id="8" name="Google Shape;245;p43">
            <a:extLst>
              <a:ext uri="{FF2B5EF4-FFF2-40B4-BE49-F238E27FC236}">
                <a16:creationId xmlns:a16="http://schemas.microsoft.com/office/drawing/2014/main" id="{0B5DC677-056F-45B9-B06D-4DAE79B2EF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01</a:t>
            </a:r>
            <a:endParaRPr b="1"/>
          </a:p>
        </p:txBody>
      </p:sp>
      <p:sp>
        <p:nvSpPr>
          <p:cNvPr id="9" name="Google Shape;246;p43">
            <a:extLst>
              <a:ext uri="{FF2B5EF4-FFF2-40B4-BE49-F238E27FC236}">
                <a16:creationId xmlns:a16="http://schemas.microsoft.com/office/drawing/2014/main" id="{321CBA46-7BC6-462A-9894-8D034ABFA4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50244" y="2661898"/>
            <a:ext cx="3478711" cy="115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application that supports automation testing</a:t>
            </a:r>
          </a:p>
        </p:txBody>
      </p:sp>
      <p:sp>
        <p:nvSpPr>
          <p:cNvPr id="10" name="Google Shape;247;p43">
            <a:extLst>
              <a:ext uri="{FF2B5EF4-FFF2-40B4-BE49-F238E27FC236}">
                <a16:creationId xmlns:a16="http://schemas.microsoft.com/office/drawing/2014/main" id="{5CA1B53A-9788-4A48-9824-07A8B94D499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02</a:t>
            </a:r>
            <a:endParaRPr sz="2400" b="1" dirty="0"/>
          </a:p>
        </p:txBody>
      </p:sp>
      <p:sp>
        <p:nvSpPr>
          <p:cNvPr id="11" name="Google Shape;248;p43">
            <a:extLst>
              <a:ext uri="{FF2B5EF4-FFF2-40B4-BE49-F238E27FC236}">
                <a16:creationId xmlns:a16="http://schemas.microsoft.com/office/drawing/2014/main" id="{E6E3D3B5-9BE6-49AA-9D0A-E1FEC2BA67B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60114" y="2526028"/>
            <a:ext cx="3365221" cy="128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i="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Selenium IDE to perform automated testing on a specific website and build test cases.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Google Shape;249;p43">
            <a:extLst>
              <a:ext uri="{FF2B5EF4-FFF2-40B4-BE49-F238E27FC236}">
                <a16:creationId xmlns:a16="http://schemas.microsoft.com/office/drawing/2014/main" id="{152E3765-7D98-4F16-9E33-CFCEB911D789}"/>
              </a:ext>
            </a:extLst>
          </p:cNvPr>
          <p:cNvCxnSpPr/>
          <p:nvPr/>
        </p:nvCxnSpPr>
        <p:spPr>
          <a:xfrm rot="10800000" flipH="1">
            <a:off x="5867900" y="2463986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50;p43">
            <a:extLst>
              <a:ext uri="{FF2B5EF4-FFF2-40B4-BE49-F238E27FC236}">
                <a16:creationId xmlns:a16="http://schemas.microsoft.com/office/drawing/2014/main" id="{B5FE35BB-0BD1-4E56-8CC3-6753BB4BD3EA}"/>
              </a:ext>
            </a:extLst>
          </p:cNvPr>
          <p:cNvCxnSpPr/>
          <p:nvPr/>
        </p:nvCxnSpPr>
        <p:spPr>
          <a:xfrm rot="10800000" flipH="1">
            <a:off x="2221175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rgbClr val="A6BFA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79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520355" y="277211"/>
            <a:ext cx="3515617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Interfaces Design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B4178-7222-49E3-9505-3DCC7A3ED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30" y="842789"/>
            <a:ext cx="7710956" cy="4103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CE4D7-76B6-4D5D-BCB5-E662B521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05" y="880127"/>
            <a:ext cx="7732230" cy="4103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FE6465-5EDC-462E-9AFB-50E0F5A0B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1" y="842788"/>
            <a:ext cx="7728499" cy="410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259847-C650-4BD1-95E8-DF92E00BB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7" y="851825"/>
            <a:ext cx="7732229" cy="4132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890D4-C396-4A13-BD2D-2452AEBF1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68" y="891280"/>
            <a:ext cx="7732228" cy="41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5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520355" y="277211"/>
            <a:ext cx="3515617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Input Design</a:t>
            </a: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F788A-FF94-4E07-A5C6-02C7EDAC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2" y="1198760"/>
            <a:ext cx="8456998" cy="26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520355" y="277211"/>
            <a:ext cx="3515617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 Screen</a:t>
            </a:r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2FC7-9D34-4469-9836-8D207AAC7B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500" y="954951"/>
            <a:ext cx="7881373" cy="35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7" name="Google Shape;607;p66">
            <a:extLst>
              <a:ext uri="{FF2B5EF4-FFF2-40B4-BE49-F238E27FC236}">
                <a16:creationId xmlns:a16="http://schemas.microsoft.com/office/drawing/2014/main" id="{502BAE06-8FC6-4A25-BF60-83B4A7986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9428" y="1578216"/>
            <a:ext cx="7330872" cy="14908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for listening!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2780270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107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Playfair Display</vt:lpstr>
      <vt:lpstr>Arial</vt:lpstr>
      <vt:lpstr>Montserrat</vt:lpstr>
      <vt:lpstr>Times New Roman</vt:lpstr>
      <vt:lpstr>Livvic</vt:lpstr>
      <vt:lpstr>Roboto Condensed Light</vt:lpstr>
      <vt:lpstr>Minimalist Green Slides by Slidesgo</vt:lpstr>
      <vt:lpstr>BUILD AN APPLICATION THAT SUPPORTS AUTOMATION TESTING</vt:lpstr>
      <vt:lpstr>Content of the project</vt:lpstr>
      <vt:lpstr>Selenium IDE</vt:lpstr>
      <vt:lpstr>Content of the project</vt:lpstr>
      <vt:lpstr>User Interfaces Design</vt:lpstr>
      <vt:lpstr>File Input Design</vt:lpstr>
      <vt:lpstr>Report Screen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Green Slides</dc:title>
  <dc:creator>Diễm Võ</dc:creator>
  <cp:lastModifiedBy>Diễm</cp:lastModifiedBy>
  <cp:revision>6</cp:revision>
  <dcterms:modified xsi:type="dcterms:W3CDTF">2021-06-19T16:23:38Z</dcterms:modified>
</cp:coreProperties>
</file>