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7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87" r:id="rId7"/>
    <p:sldId id="264" r:id="rId8"/>
    <p:sldId id="288" r:id="rId9"/>
    <p:sldId id="291" r:id="rId10"/>
    <p:sldId id="292" r:id="rId11"/>
    <p:sldId id="294" r:id="rId12"/>
    <p:sldId id="271" r:id="rId13"/>
    <p:sldId id="296" r:id="rId14"/>
    <p:sldId id="297" r:id="rId15"/>
    <p:sldId id="298" r:id="rId16"/>
    <p:sldId id="293" r:id="rId17"/>
    <p:sldId id="301" r:id="rId18"/>
    <p:sldId id="302" r:id="rId19"/>
    <p:sldId id="304" r:id="rId20"/>
    <p:sldId id="305" r:id="rId21"/>
    <p:sldId id="306" r:id="rId22"/>
    <p:sldId id="307" r:id="rId23"/>
    <p:sldId id="310" r:id="rId24"/>
    <p:sldId id="312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07">
          <p15:clr>
            <a:srgbClr val="9AA0A6"/>
          </p15:clr>
        </p15:guide>
        <p15:guide id="2" pos="453">
          <p15:clr>
            <a:srgbClr val="9AA0A6"/>
          </p15:clr>
        </p15:guide>
        <p15:guide id="3" orient="horz" pos="339">
          <p15:clr>
            <a:srgbClr val="9AA0A6"/>
          </p15:clr>
        </p15:guide>
        <p15:guide id="4" orient="horz" pos="2901">
          <p15:clr>
            <a:srgbClr val="9AA0A6"/>
          </p15:clr>
        </p15:guide>
        <p15:guide id="5" orient="horz" pos="482">
          <p15:clr>
            <a:srgbClr val="9AA0A6"/>
          </p15:clr>
        </p15:guide>
        <p15:guide id="6" pos="2880">
          <p15:clr>
            <a:srgbClr val="9AA0A6"/>
          </p15:clr>
        </p15:guide>
        <p15:guide id="7" orient="horz" pos="2605">
          <p15:clr>
            <a:srgbClr val="9AA0A6"/>
          </p15:clr>
        </p15:guide>
        <p15:guide id="8" pos="50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7921"/>
    <a:srgbClr val="B6DF89"/>
    <a:srgbClr val="005696"/>
    <a:srgbClr val="85DFFF"/>
    <a:srgbClr val="456C73"/>
    <a:srgbClr val="4E7B82"/>
    <a:srgbClr val="92B8C0"/>
    <a:srgbClr val="F1800F"/>
    <a:srgbClr val="D5710D"/>
    <a:srgbClr val="E87B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90A87C-4206-41D6-8A05-6F30CE23737B}">
  <a:tblStyle styleId="{E190A87C-4206-41D6-8A05-6F30CE2373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82"/>
      </p:cViewPr>
      <p:guideLst>
        <p:guide pos="5307"/>
        <p:guide pos="453"/>
        <p:guide orient="horz" pos="339"/>
        <p:guide orient="horz" pos="2901"/>
        <p:guide orient="horz" pos="482"/>
        <p:guide pos="2880"/>
        <p:guide orient="horz" pos="2605"/>
        <p:guide pos="5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41d900745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41d900745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641d900745_8_12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641d900745_8_12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641d900745_8_12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641d900745_8_12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047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41d900745_8_12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41d900745_8_12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41d900745_8_12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41d900745_8_12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773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641d900745_13_5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641d900745_13_5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641d900745_13_5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641d900745_13_5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108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43764000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43764000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432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43764000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43764000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150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43764000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43764000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788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641d900745_13_4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641d900745_13_4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05f66ed5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05f66ed5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41d900745_13_4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41d900745_13_4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41d900745_13_4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41d900745_13_4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339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41d900745_13_4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41d900745_13_4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460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41d900745_13_4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41d900745_13_4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59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05f66ed5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05f66ed5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05f66ed5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05f66ed5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05f66ed5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05f66ed5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641d900745_8_12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641d900745_8_12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749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41d90074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41d90074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41d900745_8_12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41d900745_8_12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01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43764000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43764000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60824" y="3596074"/>
            <a:ext cx="1486600" cy="1608352"/>
          </a:xfrm>
          <a:custGeom>
            <a:avLst/>
            <a:gdLst/>
            <a:ahLst/>
            <a:cxnLst/>
            <a:rect l="l" t="t" r="r" b="b"/>
            <a:pathLst>
              <a:path w="37839" h="40938" extrusionOk="0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 flipH="1">
            <a:off x="4392925" y="-1"/>
            <a:ext cx="4751065" cy="5140175"/>
          </a:xfrm>
          <a:custGeom>
            <a:avLst/>
            <a:gdLst/>
            <a:ahLst/>
            <a:cxnLst/>
            <a:rect l="l" t="t" r="r" b="b"/>
            <a:pathLst>
              <a:path w="37839" h="40938" extrusionOk="0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489450" y="767538"/>
            <a:ext cx="3934800" cy="28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96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404525" y="3526660"/>
            <a:ext cx="2019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Playfair Display" panose="020B0604020202020204" charset="0"/>
                <a:ea typeface="Playfair Display" panose="020B0604020202020204" charset="0"/>
                <a:cs typeface="Playfair Display" panose="020B0604020202020204" charset="0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3">
  <p:cSld name="TITLE_ONLY_1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 rot="5400000" flipH="1">
            <a:off x="19026" y="-25799"/>
            <a:ext cx="1401457" cy="1431591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 rot="10800000" flipH="1">
            <a:off x="6891026" y="3720503"/>
            <a:ext cx="2252989" cy="1422997"/>
          </a:xfrm>
          <a:custGeom>
            <a:avLst/>
            <a:gdLst/>
            <a:ahLst/>
            <a:cxnLst/>
            <a:rect l="l" t="t" r="r" b="b"/>
            <a:pathLst>
              <a:path w="38046" h="24030" extrusionOk="0">
                <a:moveTo>
                  <a:pt x="1" y="0"/>
                </a:moveTo>
                <a:cubicBezTo>
                  <a:pt x="623" y="13426"/>
                  <a:pt x="7226" y="24029"/>
                  <a:pt x="16713" y="24029"/>
                </a:cubicBezTo>
                <a:cubicBezTo>
                  <a:pt x="17940" y="24029"/>
                  <a:pt x="19217" y="23851"/>
                  <a:pt x="20534" y="23479"/>
                </a:cubicBezTo>
                <a:cubicBezTo>
                  <a:pt x="27977" y="21378"/>
                  <a:pt x="33287" y="20158"/>
                  <a:pt x="38046" y="19582"/>
                </a:cubicBezTo>
                <a:lnTo>
                  <a:pt x="38046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5">
  <p:cSld name="TITLE_ONLY_1_1_1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7105950" y="2086750"/>
            <a:ext cx="2037963" cy="3056755"/>
          </a:xfrm>
          <a:custGeom>
            <a:avLst/>
            <a:gdLst/>
            <a:ahLst/>
            <a:cxnLst/>
            <a:rect l="l" t="t" r="r" b="b"/>
            <a:pathLst>
              <a:path w="16141" h="24210" extrusionOk="0">
                <a:moveTo>
                  <a:pt x="16141" y="0"/>
                </a:moveTo>
                <a:cubicBezTo>
                  <a:pt x="5570" y="1350"/>
                  <a:pt x="0" y="9861"/>
                  <a:pt x="1321" y="19259"/>
                </a:cubicBezTo>
                <a:cubicBezTo>
                  <a:pt x="1729" y="21075"/>
                  <a:pt x="2351" y="22723"/>
                  <a:pt x="3145" y="24209"/>
                </a:cubicBezTo>
                <a:lnTo>
                  <a:pt x="16141" y="24209"/>
                </a:lnTo>
                <a:lnTo>
                  <a:pt x="16141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 rot="5400000">
            <a:off x="-1719131" y="1702008"/>
            <a:ext cx="5160623" cy="1722361"/>
          </a:xfrm>
          <a:custGeom>
            <a:avLst/>
            <a:gdLst/>
            <a:ahLst/>
            <a:cxnLst/>
            <a:rect l="l" t="t" r="r" b="b"/>
            <a:pathLst>
              <a:path w="71895" h="23995" extrusionOk="0">
                <a:moveTo>
                  <a:pt x="21214" y="0"/>
                </a:moveTo>
                <a:cubicBezTo>
                  <a:pt x="18150" y="0"/>
                  <a:pt x="15133" y="613"/>
                  <a:pt x="12269" y="1887"/>
                </a:cubicBezTo>
                <a:cubicBezTo>
                  <a:pt x="2418" y="6270"/>
                  <a:pt x="0" y="17732"/>
                  <a:pt x="0" y="17732"/>
                </a:cubicBezTo>
                <a:lnTo>
                  <a:pt x="0" y="23995"/>
                </a:lnTo>
                <a:lnTo>
                  <a:pt x="71894" y="23995"/>
                </a:lnTo>
                <a:lnTo>
                  <a:pt x="71894" y="15969"/>
                </a:lnTo>
                <a:cubicBezTo>
                  <a:pt x="69535" y="17370"/>
                  <a:pt x="66828" y="17986"/>
                  <a:pt x="63951" y="17986"/>
                </a:cubicBezTo>
                <a:cubicBezTo>
                  <a:pt x="56074" y="17986"/>
                  <a:pt x="46926" y="13373"/>
                  <a:pt x="40161" y="7661"/>
                </a:cubicBezTo>
                <a:cubicBezTo>
                  <a:pt x="34286" y="2703"/>
                  <a:pt x="27647" y="0"/>
                  <a:pt x="21214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6">
  <p:cSld name="TITLE_ONLY_1_1_1_1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13" y="1125875"/>
            <a:ext cx="9144070" cy="4017631"/>
          </a:xfrm>
          <a:custGeom>
            <a:avLst/>
            <a:gdLst/>
            <a:ahLst/>
            <a:cxnLst/>
            <a:rect l="l" t="t" r="r" b="b"/>
            <a:pathLst>
              <a:path w="71821" h="31556" extrusionOk="0">
                <a:moveTo>
                  <a:pt x="71296" y="0"/>
                </a:moveTo>
                <a:cubicBezTo>
                  <a:pt x="60837" y="0"/>
                  <a:pt x="54281" y="13932"/>
                  <a:pt x="41985" y="17710"/>
                </a:cubicBezTo>
                <a:cubicBezTo>
                  <a:pt x="39771" y="18390"/>
                  <a:pt x="37802" y="18683"/>
                  <a:pt x="35997" y="18683"/>
                </a:cubicBezTo>
                <a:cubicBezTo>
                  <a:pt x="25430" y="18683"/>
                  <a:pt x="20525" y="8623"/>
                  <a:pt x="5409" y="7269"/>
                </a:cubicBezTo>
                <a:cubicBezTo>
                  <a:pt x="4585" y="7195"/>
                  <a:pt x="3783" y="7160"/>
                  <a:pt x="3004" y="7160"/>
                </a:cubicBezTo>
                <a:cubicBezTo>
                  <a:pt x="1963" y="7160"/>
                  <a:pt x="962" y="7224"/>
                  <a:pt x="1" y="7346"/>
                </a:cubicBezTo>
                <a:lnTo>
                  <a:pt x="1" y="31555"/>
                </a:lnTo>
                <a:lnTo>
                  <a:pt x="71820" y="31555"/>
                </a:lnTo>
                <a:lnTo>
                  <a:pt x="71820" y="12"/>
                </a:lnTo>
                <a:cubicBezTo>
                  <a:pt x="71644" y="4"/>
                  <a:pt x="71470" y="0"/>
                  <a:pt x="7129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7">
  <p:cSld name="TITLE_ONLY_1_1_1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/>
          <p:nvPr/>
        </p:nvSpPr>
        <p:spPr>
          <a:xfrm>
            <a:off x="0" y="1171175"/>
            <a:ext cx="2299013" cy="3972304"/>
          </a:xfrm>
          <a:custGeom>
            <a:avLst/>
            <a:gdLst/>
            <a:ahLst/>
            <a:cxnLst/>
            <a:rect l="l" t="t" r="r" b="b"/>
            <a:pathLst>
              <a:path w="18257" h="31545" extrusionOk="0">
                <a:moveTo>
                  <a:pt x="0" y="1"/>
                </a:moveTo>
                <a:lnTo>
                  <a:pt x="0" y="31544"/>
                </a:lnTo>
                <a:lnTo>
                  <a:pt x="15474" y="31544"/>
                </a:lnTo>
                <a:cubicBezTo>
                  <a:pt x="18257" y="20749"/>
                  <a:pt x="16110" y="7817"/>
                  <a:pt x="7588" y="2594"/>
                </a:cubicBezTo>
                <a:cubicBezTo>
                  <a:pt x="4801" y="886"/>
                  <a:pt x="2303" y="106"/>
                  <a:pt x="0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4"/>
          <p:cNvSpPr/>
          <p:nvPr/>
        </p:nvSpPr>
        <p:spPr>
          <a:xfrm rot="-5400000">
            <a:off x="8051650" y="-137775"/>
            <a:ext cx="954575" cy="1230100"/>
          </a:xfrm>
          <a:custGeom>
            <a:avLst/>
            <a:gdLst/>
            <a:ahLst/>
            <a:cxnLst/>
            <a:rect l="l" t="t" r="r" b="b"/>
            <a:pathLst>
              <a:path w="38183" h="49204" extrusionOk="0">
                <a:moveTo>
                  <a:pt x="38183" y="1"/>
                </a:moveTo>
                <a:cubicBezTo>
                  <a:pt x="18795" y="4415"/>
                  <a:pt x="3662" y="20067"/>
                  <a:pt x="637" y="39965"/>
                </a:cubicBezTo>
                <a:cubicBezTo>
                  <a:pt x="155" y="43127"/>
                  <a:pt x="1" y="46234"/>
                  <a:pt x="138" y="49203"/>
                </a:cubicBezTo>
                <a:lnTo>
                  <a:pt x="38183" y="49203"/>
                </a:lnTo>
                <a:lnTo>
                  <a:pt x="38183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SECTION_TITLE_AND_DESCRIPTION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0" y="2909975"/>
            <a:ext cx="2796765" cy="2241910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7"/>
          <p:cNvSpPr/>
          <p:nvPr/>
        </p:nvSpPr>
        <p:spPr>
          <a:xfrm>
            <a:off x="1720951" y="1039928"/>
            <a:ext cx="1592964" cy="1171405"/>
          </a:xfrm>
          <a:custGeom>
            <a:avLst/>
            <a:gdLst/>
            <a:ahLst/>
            <a:cxnLst/>
            <a:rect l="l" t="t" r="r" b="b"/>
            <a:pathLst>
              <a:path w="16498" h="12132" extrusionOk="0">
                <a:moveTo>
                  <a:pt x="7973" y="1"/>
                </a:moveTo>
                <a:cubicBezTo>
                  <a:pt x="7489" y="1"/>
                  <a:pt x="7030" y="47"/>
                  <a:pt x="6606" y="126"/>
                </a:cubicBezTo>
                <a:cubicBezTo>
                  <a:pt x="3445" y="716"/>
                  <a:pt x="576" y="3394"/>
                  <a:pt x="100" y="6519"/>
                </a:cubicBezTo>
                <a:cubicBezTo>
                  <a:pt x="26" y="7013"/>
                  <a:pt x="1" y="7501"/>
                  <a:pt x="23" y="7969"/>
                </a:cubicBezTo>
                <a:cubicBezTo>
                  <a:pt x="112" y="9903"/>
                  <a:pt x="1424" y="12132"/>
                  <a:pt x="4189" y="12132"/>
                </a:cubicBezTo>
                <a:cubicBezTo>
                  <a:pt x="4828" y="12132"/>
                  <a:pt x="5545" y="12012"/>
                  <a:pt x="6342" y="11743"/>
                </a:cubicBezTo>
                <a:cubicBezTo>
                  <a:pt x="9464" y="10688"/>
                  <a:pt x="14252" y="11303"/>
                  <a:pt x="15724" y="7969"/>
                </a:cubicBezTo>
                <a:cubicBezTo>
                  <a:pt x="16497" y="6214"/>
                  <a:pt x="15097" y="3742"/>
                  <a:pt x="13112" y="1998"/>
                </a:cubicBezTo>
                <a:cubicBezTo>
                  <a:pt x="11406" y="499"/>
                  <a:pt x="9558" y="1"/>
                  <a:pt x="7973" y="1"/>
                </a:cubicBez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7"/>
          <p:cNvSpPr/>
          <p:nvPr/>
        </p:nvSpPr>
        <p:spPr>
          <a:xfrm rot="-5400000" flipH="1">
            <a:off x="5432535" y="1440410"/>
            <a:ext cx="5157107" cy="2265879"/>
          </a:xfrm>
          <a:custGeom>
            <a:avLst/>
            <a:gdLst/>
            <a:ahLst/>
            <a:cxnLst/>
            <a:rect l="l" t="t" r="r" b="b"/>
            <a:pathLst>
              <a:path w="71821" h="31556" extrusionOk="0">
                <a:moveTo>
                  <a:pt x="71296" y="0"/>
                </a:moveTo>
                <a:cubicBezTo>
                  <a:pt x="60837" y="0"/>
                  <a:pt x="54281" y="13932"/>
                  <a:pt x="41985" y="17710"/>
                </a:cubicBezTo>
                <a:cubicBezTo>
                  <a:pt x="39771" y="18390"/>
                  <a:pt x="37802" y="18683"/>
                  <a:pt x="35997" y="18683"/>
                </a:cubicBezTo>
                <a:cubicBezTo>
                  <a:pt x="25430" y="18683"/>
                  <a:pt x="20525" y="8623"/>
                  <a:pt x="5409" y="7269"/>
                </a:cubicBezTo>
                <a:cubicBezTo>
                  <a:pt x="4585" y="7195"/>
                  <a:pt x="3783" y="7160"/>
                  <a:pt x="3004" y="7160"/>
                </a:cubicBezTo>
                <a:cubicBezTo>
                  <a:pt x="1963" y="7160"/>
                  <a:pt x="962" y="7224"/>
                  <a:pt x="1" y="7346"/>
                </a:cubicBezTo>
                <a:lnTo>
                  <a:pt x="1" y="31555"/>
                </a:lnTo>
                <a:lnTo>
                  <a:pt x="71820" y="31555"/>
                </a:lnTo>
                <a:lnTo>
                  <a:pt x="71820" y="12"/>
                </a:lnTo>
                <a:cubicBezTo>
                  <a:pt x="71644" y="4"/>
                  <a:pt x="71470" y="0"/>
                  <a:pt x="7129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53" name="Google Shape;153;p27"/>
          <p:cNvSpPr txBox="1">
            <a:spLocks noGrp="1"/>
          </p:cNvSpPr>
          <p:nvPr>
            <p:ph type="title" hasCustomPrompt="1"/>
          </p:nvPr>
        </p:nvSpPr>
        <p:spPr>
          <a:xfrm flipH="1">
            <a:off x="1790399" y="1138000"/>
            <a:ext cx="22827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27"/>
          <p:cNvSpPr txBox="1">
            <a:spLocks noGrp="1"/>
          </p:cNvSpPr>
          <p:nvPr>
            <p:ph type="subTitle" idx="1"/>
          </p:nvPr>
        </p:nvSpPr>
        <p:spPr>
          <a:xfrm flipH="1">
            <a:off x="1720949" y="1714050"/>
            <a:ext cx="242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155" name="Google Shape;155;p2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070899" y="1138000"/>
            <a:ext cx="22827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27"/>
          <p:cNvSpPr txBox="1">
            <a:spLocks noGrp="1"/>
          </p:cNvSpPr>
          <p:nvPr>
            <p:ph type="subTitle" idx="3"/>
          </p:nvPr>
        </p:nvSpPr>
        <p:spPr>
          <a:xfrm flipH="1">
            <a:off x="5001449" y="1714050"/>
            <a:ext cx="242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157" name="Google Shape;157;p27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1790399" y="2954700"/>
            <a:ext cx="22827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" name="Google Shape;158;p27"/>
          <p:cNvSpPr txBox="1">
            <a:spLocks noGrp="1"/>
          </p:cNvSpPr>
          <p:nvPr>
            <p:ph type="subTitle" idx="5"/>
          </p:nvPr>
        </p:nvSpPr>
        <p:spPr>
          <a:xfrm flipH="1">
            <a:off x="1720949" y="3530750"/>
            <a:ext cx="242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159" name="Google Shape;159;p27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5070899" y="2954700"/>
            <a:ext cx="22827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27"/>
          <p:cNvSpPr txBox="1">
            <a:spLocks noGrp="1"/>
          </p:cNvSpPr>
          <p:nvPr>
            <p:ph type="subTitle" idx="7"/>
          </p:nvPr>
        </p:nvSpPr>
        <p:spPr>
          <a:xfrm flipH="1">
            <a:off x="5001449" y="3530750"/>
            <a:ext cx="242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29" y="1125922"/>
            <a:ext cx="9144070" cy="4017631"/>
          </a:xfrm>
          <a:custGeom>
            <a:avLst/>
            <a:gdLst/>
            <a:ahLst/>
            <a:cxnLst/>
            <a:rect l="l" t="t" r="r" b="b"/>
            <a:pathLst>
              <a:path w="71821" h="31556" extrusionOk="0">
                <a:moveTo>
                  <a:pt x="71296" y="0"/>
                </a:moveTo>
                <a:cubicBezTo>
                  <a:pt x="60837" y="0"/>
                  <a:pt x="54281" y="13932"/>
                  <a:pt x="41985" y="17710"/>
                </a:cubicBezTo>
                <a:cubicBezTo>
                  <a:pt x="39771" y="18390"/>
                  <a:pt x="37802" y="18683"/>
                  <a:pt x="35997" y="18683"/>
                </a:cubicBezTo>
                <a:cubicBezTo>
                  <a:pt x="25430" y="18683"/>
                  <a:pt x="20525" y="8623"/>
                  <a:pt x="5409" y="7269"/>
                </a:cubicBezTo>
                <a:cubicBezTo>
                  <a:pt x="4585" y="7195"/>
                  <a:pt x="3783" y="7160"/>
                  <a:pt x="3004" y="7160"/>
                </a:cubicBezTo>
                <a:cubicBezTo>
                  <a:pt x="1963" y="7160"/>
                  <a:pt x="962" y="7224"/>
                  <a:pt x="1" y="7346"/>
                </a:cubicBezTo>
                <a:lnTo>
                  <a:pt x="1" y="31555"/>
                </a:lnTo>
                <a:lnTo>
                  <a:pt x="71820" y="31555"/>
                </a:lnTo>
                <a:lnTo>
                  <a:pt x="71820" y="12"/>
                </a:lnTo>
                <a:cubicBezTo>
                  <a:pt x="71644" y="4"/>
                  <a:pt x="71470" y="0"/>
                  <a:pt x="71296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0" y="-3319"/>
            <a:ext cx="6840085" cy="5271331"/>
          </a:xfrm>
          <a:custGeom>
            <a:avLst/>
            <a:gdLst/>
            <a:ahLst/>
            <a:cxnLst/>
            <a:rect l="l" t="t" r="r" b="b"/>
            <a:pathLst>
              <a:path w="50612" h="39005" extrusionOk="0">
                <a:moveTo>
                  <a:pt x="0" y="1"/>
                </a:moveTo>
                <a:lnTo>
                  <a:pt x="0" y="38373"/>
                </a:lnTo>
                <a:cubicBezTo>
                  <a:pt x="2481" y="38795"/>
                  <a:pt x="4983" y="39004"/>
                  <a:pt x="7479" y="39004"/>
                </a:cubicBezTo>
                <a:cubicBezTo>
                  <a:pt x="18546" y="39004"/>
                  <a:pt x="29478" y="34879"/>
                  <a:pt x="37820" y="26821"/>
                </a:cubicBezTo>
                <a:cubicBezTo>
                  <a:pt x="46532" y="18405"/>
                  <a:pt x="50612" y="7535"/>
                  <a:pt x="48437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9750" y="1152475"/>
            <a:ext cx="7704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000"/>
              <a:buFont typeface="Josefin Slab SemiBold"/>
              <a:buChar char="●"/>
              <a:defRPr>
                <a:latin typeface="Playfair Display" panose="020B0604020202020204" charset="0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C343D"/>
              </a:buClr>
              <a:buSzPts val="1200"/>
              <a:buFont typeface="Josefin Slab SemiBold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 rot="-5400000">
            <a:off x="6808690" y="-24774"/>
            <a:ext cx="2310434" cy="2360113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/>
          <p:nvPr/>
        </p:nvSpPr>
        <p:spPr>
          <a:xfrm rot="-5400000">
            <a:off x="223581" y="1740803"/>
            <a:ext cx="3179116" cy="3626278"/>
          </a:xfrm>
          <a:custGeom>
            <a:avLst/>
            <a:gdLst/>
            <a:ahLst/>
            <a:cxnLst/>
            <a:rect l="l" t="t" r="r" b="b"/>
            <a:pathLst>
              <a:path w="33102" h="37758" extrusionOk="0">
                <a:moveTo>
                  <a:pt x="1" y="1"/>
                </a:moveTo>
                <a:lnTo>
                  <a:pt x="1" y="37757"/>
                </a:lnTo>
                <a:cubicBezTo>
                  <a:pt x="3322" y="28273"/>
                  <a:pt x="9391" y="25844"/>
                  <a:pt x="19797" y="20348"/>
                </a:cubicBezTo>
                <a:cubicBezTo>
                  <a:pt x="30202" y="14852"/>
                  <a:pt x="33101" y="8972"/>
                  <a:pt x="31056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19750" y="1187500"/>
            <a:ext cx="6249000" cy="15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 flipH="1">
            <a:off x="719725" y="2974750"/>
            <a:ext cx="3284700" cy="1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 rot="10800000">
            <a:off x="4635261" y="575"/>
            <a:ext cx="4508741" cy="5142923"/>
          </a:xfrm>
          <a:custGeom>
            <a:avLst/>
            <a:gdLst/>
            <a:ahLst/>
            <a:cxnLst/>
            <a:rect l="l" t="t" r="r" b="b"/>
            <a:pathLst>
              <a:path w="33102" h="37758" extrusionOk="0">
                <a:moveTo>
                  <a:pt x="1" y="1"/>
                </a:moveTo>
                <a:lnTo>
                  <a:pt x="1" y="37757"/>
                </a:lnTo>
                <a:cubicBezTo>
                  <a:pt x="3322" y="28273"/>
                  <a:pt x="9391" y="25844"/>
                  <a:pt x="19797" y="20348"/>
                </a:cubicBezTo>
                <a:cubicBezTo>
                  <a:pt x="30202" y="14852"/>
                  <a:pt x="33101" y="8972"/>
                  <a:pt x="31056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4606025" y="3514128"/>
            <a:ext cx="870623" cy="622934"/>
          </a:xfrm>
          <a:custGeom>
            <a:avLst/>
            <a:gdLst/>
            <a:ahLst/>
            <a:cxnLst/>
            <a:rect l="l" t="t" r="r" b="b"/>
            <a:pathLst>
              <a:path w="16893" h="12087" extrusionOk="0">
                <a:moveTo>
                  <a:pt x="9066" y="1"/>
                </a:moveTo>
                <a:cubicBezTo>
                  <a:pt x="7695" y="1"/>
                  <a:pt x="6073" y="215"/>
                  <a:pt x="4159" y="725"/>
                </a:cubicBezTo>
                <a:cubicBezTo>
                  <a:pt x="1862" y="1337"/>
                  <a:pt x="375" y="2074"/>
                  <a:pt x="177" y="4210"/>
                </a:cubicBezTo>
                <a:cubicBezTo>
                  <a:pt x="1" y="6115"/>
                  <a:pt x="800" y="8433"/>
                  <a:pt x="2785" y="10177"/>
                </a:cubicBezTo>
                <a:cubicBezTo>
                  <a:pt x="4602" y="11773"/>
                  <a:pt x="6115" y="12087"/>
                  <a:pt x="7966" y="12087"/>
                </a:cubicBezTo>
                <a:cubicBezTo>
                  <a:pt x="8388" y="12087"/>
                  <a:pt x="8827" y="12070"/>
                  <a:pt x="9291" y="12049"/>
                </a:cubicBezTo>
                <a:cubicBezTo>
                  <a:pt x="12991" y="11881"/>
                  <a:pt x="16893" y="8342"/>
                  <a:pt x="15878" y="4210"/>
                </a:cubicBezTo>
                <a:cubicBezTo>
                  <a:pt x="15438" y="2422"/>
                  <a:pt x="13671" y="1"/>
                  <a:pt x="9066" y="1"/>
                </a:cubicBez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47" name="Google Shape;47;p8"/>
          <p:cNvSpPr/>
          <p:nvPr/>
        </p:nvSpPr>
        <p:spPr>
          <a:xfrm flipH="1">
            <a:off x="12" y="0"/>
            <a:ext cx="8420883" cy="2871006"/>
          </a:xfrm>
          <a:custGeom>
            <a:avLst/>
            <a:gdLst/>
            <a:ahLst/>
            <a:cxnLst/>
            <a:rect l="l" t="t" r="r" b="b"/>
            <a:pathLst>
              <a:path w="64164" h="21876" extrusionOk="0">
                <a:moveTo>
                  <a:pt x="1" y="0"/>
                </a:moveTo>
                <a:cubicBezTo>
                  <a:pt x="2816" y="5505"/>
                  <a:pt x="7168" y="7234"/>
                  <a:pt x="15608" y="7234"/>
                </a:cubicBezTo>
                <a:cubicBezTo>
                  <a:pt x="17515" y="7234"/>
                  <a:pt x="19630" y="7146"/>
                  <a:pt x="21983" y="6993"/>
                </a:cubicBezTo>
                <a:cubicBezTo>
                  <a:pt x="22445" y="6963"/>
                  <a:pt x="22902" y="6948"/>
                  <a:pt x="23353" y="6948"/>
                </a:cubicBezTo>
                <a:cubicBezTo>
                  <a:pt x="32304" y="6948"/>
                  <a:pt x="39037" y="12718"/>
                  <a:pt x="44477" y="17793"/>
                </a:cubicBezTo>
                <a:cubicBezTo>
                  <a:pt x="47433" y="20550"/>
                  <a:pt x="50813" y="21875"/>
                  <a:pt x="54040" y="21875"/>
                </a:cubicBezTo>
                <a:cubicBezTo>
                  <a:pt x="58002" y="21875"/>
                  <a:pt x="61733" y="19877"/>
                  <a:pt x="64163" y="16081"/>
                </a:cubicBezTo>
                <a:lnTo>
                  <a:pt x="64163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/>
          </p:nvPr>
        </p:nvSpPr>
        <p:spPr>
          <a:xfrm flipH="1">
            <a:off x="2984700" y="3207375"/>
            <a:ext cx="30351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 flipH="1">
            <a:off x="2276699" y="1938975"/>
            <a:ext cx="4543200" cy="12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400"/>
              <a:buNone/>
              <a:defRPr sz="2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 flipH="1">
            <a:off x="0" y="1125900"/>
            <a:ext cx="9144070" cy="4017631"/>
          </a:xfrm>
          <a:custGeom>
            <a:avLst/>
            <a:gdLst/>
            <a:ahLst/>
            <a:cxnLst/>
            <a:rect l="l" t="t" r="r" b="b"/>
            <a:pathLst>
              <a:path w="71821" h="31556" extrusionOk="0">
                <a:moveTo>
                  <a:pt x="71296" y="0"/>
                </a:moveTo>
                <a:cubicBezTo>
                  <a:pt x="60837" y="0"/>
                  <a:pt x="54281" y="13932"/>
                  <a:pt x="41985" y="17710"/>
                </a:cubicBezTo>
                <a:cubicBezTo>
                  <a:pt x="39771" y="18390"/>
                  <a:pt x="37802" y="18683"/>
                  <a:pt x="35997" y="18683"/>
                </a:cubicBezTo>
                <a:cubicBezTo>
                  <a:pt x="25430" y="18683"/>
                  <a:pt x="20525" y="8623"/>
                  <a:pt x="5409" y="7269"/>
                </a:cubicBezTo>
                <a:cubicBezTo>
                  <a:pt x="4585" y="7195"/>
                  <a:pt x="3783" y="7160"/>
                  <a:pt x="3004" y="7160"/>
                </a:cubicBezTo>
                <a:cubicBezTo>
                  <a:pt x="1963" y="7160"/>
                  <a:pt x="962" y="7224"/>
                  <a:pt x="1" y="7346"/>
                </a:cubicBezTo>
                <a:lnTo>
                  <a:pt x="1" y="31555"/>
                </a:lnTo>
                <a:lnTo>
                  <a:pt x="71820" y="31555"/>
                </a:lnTo>
                <a:lnTo>
                  <a:pt x="71820" y="12"/>
                </a:lnTo>
                <a:cubicBezTo>
                  <a:pt x="71644" y="4"/>
                  <a:pt x="71470" y="0"/>
                  <a:pt x="71296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 flipH="1">
            <a:off x="5987974" y="2825713"/>
            <a:ext cx="2229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36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2"/>
          </p:nvPr>
        </p:nvSpPr>
        <p:spPr>
          <a:xfrm flipH="1">
            <a:off x="927040" y="1249988"/>
            <a:ext cx="2229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36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3"/>
          </p:nvPr>
        </p:nvSpPr>
        <p:spPr>
          <a:xfrm flipH="1">
            <a:off x="927040" y="2825713"/>
            <a:ext cx="2229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36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hasCustomPrompt="1"/>
          </p:nvPr>
        </p:nvSpPr>
        <p:spPr>
          <a:xfrm flipH="1">
            <a:off x="4912038" y="3128245"/>
            <a:ext cx="7395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3474314" y="1548787"/>
            <a:ext cx="7395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3474314" y="3128245"/>
            <a:ext cx="7395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6"/>
          </p:nvPr>
        </p:nvSpPr>
        <p:spPr>
          <a:xfrm flipH="1">
            <a:off x="1314640" y="1790813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7"/>
          </p:nvPr>
        </p:nvSpPr>
        <p:spPr>
          <a:xfrm flipH="1">
            <a:off x="1314640" y="3391888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8"/>
          </p:nvPr>
        </p:nvSpPr>
        <p:spPr>
          <a:xfrm flipH="1">
            <a:off x="5987974" y="3287938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9"/>
          </p:nvPr>
        </p:nvSpPr>
        <p:spPr>
          <a:xfrm flipH="1">
            <a:off x="5987974" y="1249988"/>
            <a:ext cx="2229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36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4912060" y="1548787"/>
            <a:ext cx="7395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4"/>
          </p:nvPr>
        </p:nvSpPr>
        <p:spPr>
          <a:xfrm flipH="1">
            <a:off x="5987974" y="1807138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 rot="5400000" flipH="1">
            <a:off x="24840" y="-24774"/>
            <a:ext cx="2310434" cy="2360113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 rot="5400000" flipH="1">
            <a:off x="5902170" y="1897985"/>
            <a:ext cx="3032226" cy="3458727"/>
          </a:xfrm>
          <a:custGeom>
            <a:avLst/>
            <a:gdLst/>
            <a:ahLst/>
            <a:cxnLst/>
            <a:rect l="l" t="t" r="r" b="b"/>
            <a:pathLst>
              <a:path w="33102" h="37758" extrusionOk="0">
                <a:moveTo>
                  <a:pt x="1" y="1"/>
                </a:moveTo>
                <a:lnTo>
                  <a:pt x="1" y="37757"/>
                </a:lnTo>
                <a:cubicBezTo>
                  <a:pt x="3322" y="28273"/>
                  <a:pt x="9391" y="25844"/>
                  <a:pt x="19797" y="20348"/>
                </a:cubicBezTo>
                <a:cubicBezTo>
                  <a:pt x="30202" y="14852"/>
                  <a:pt x="33101" y="8972"/>
                  <a:pt x="31056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140763" y="2970025"/>
            <a:ext cx="2048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 flipH="1">
            <a:off x="1140746" y="3512450"/>
            <a:ext cx="2048400" cy="8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ctrTitle" idx="2"/>
          </p:nvPr>
        </p:nvSpPr>
        <p:spPr>
          <a:xfrm flipH="1">
            <a:off x="3547763" y="2970025"/>
            <a:ext cx="2048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 flipH="1">
            <a:off x="3547742" y="3512450"/>
            <a:ext cx="2048400" cy="8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ctrTitle" idx="4"/>
          </p:nvPr>
        </p:nvSpPr>
        <p:spPr>
          <a:xfrm flipH="1">
            <a:off x="5954801" y="2970025"/>
            <a:ext cx="2048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 flipH="1">
            <a:off x="5954775" y="3512450"/>
            <a:ext cx="2048400" cy="8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 idx="6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 rot="-5400000">
            <a:off x="-1019018" y="3311041"/>
            <a:ext cx="2851474" cy="813444"/>
          </a:xfrm>
          <a:custGeom>
            <a:avLst/>
            <a:gdLst/>
            <a:ahLst/>
            <a:cxnLst/>
            <a:rect l="l" t="t" r="r" b="b"/>
            <a:pathLst>
              <a:path w="59673" h="17023" extrusionOk="0">
                <a:moveTo>
                  <a:pt x="1" y="0"/>
                </a:moveTo>
                <a:lnTo>
                  <a:pt x="1" y="10300"/>
                </a:lnTo>
                <a:cubicBezTo>
                  <a:pt x="1816" y="14963"/>
                  <a:pt x="5927" y="17022"/>
                  <a:pt x="10137" y="17022"/>
                </a:cubicBezTo>
                <a:cubicBezTo>
                  <a:pt x="13923" y="17022"/>
                  <a:pt x="17789" y="15356"/>
                  <a:pt x="20137" y="12420"/>
                </a:cubicBezTo>
                <a:cubicBezTo>
                  <a:pt x="23652" y="8026"/>
                  <a:pt x="27201" y="4744"/>
                  <a:pt x="32830" y="4744"/>
                </a:cubicBezTo>
                <a:cubicBezTo>
                  <a:pt x="34252" y="4744"/>
                  <a:pt x="35808" y="4954"/>
                  <a:pt x="37529" y="5408"/>
                </a:cubicBezTo>
                <a:cubicBezTo>
                  <a:pt x="43485" y="6981"/>
                  <a:pt x="47292" y="8462"/>
                  <a:pt x="50664" y="8462"/>
                </a:cubicBezTo>
                <a:cubicBezTo>
                  <a:pt x="52120" y="8462"/>
                  <a:pt x="53496" y="8186"/>
                  <a:pt x="54928" y="7521"/>
                </a:cubicBezTo>
                <a:cubicBezTo>
                  <a:pt x="59672" y="5314"/>
                  <a:pt x="59672" y="0"/>
                  <a:pt x="59672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 idx="2"/>
          </p:nvPr>
        </p:nvSpPr>
        <p:spPr>
          <a:xfrm>
            <a:off x="1170501" y="19593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913025" y="2407775"/>
            <a:ext cx="235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3"/>
          </p:nvPr>
        </p:nvSpPr>
        <p:spPr>
          <a:xfrm>
            <a:off x="6131126" y="19593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4"/>
          </p:nvPr>
        </p:nvSpPr>
        <p:spPr>
          <a:xfrm>
            <a:off x="5934350" y="2407775"/>
            <a:ext cx="223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5"/>
          </p:nvPr>
        </p:nvSpPr>
        <p:spPr>
          <a:xfrm>
            <a:off x="3652288" y="302238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6"/>
          </p:nvPr>
        </p:nvSpPr>
        <p:spPr>
          <a:xfrm>
            <a:off x="3394017" y="3470825"/>
            <a:ext cx="235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 idx="7"/>
          </p:nvPr>
        </p:nvSpPr>
        <p:spPr>
          <a:xfrm>
            <a:off x="3651738" y="19593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8"/>
          </p:nvPr>
        </p:nvSpPr>
        <p:spPr>
          <a:xfrm>
            <a:off x="3394338" y="2407775"/>
            <a:ext cx="235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9"/>
          </p:nvPr>
        </p:nvSpPr>
        <p:spPr>
          <a:xfrm>
            <a:off x="1169738" y="302238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13"/>
          </p:nvPr>
        </p:nvSpPr>
        <p:spPr>
          <a:xfrm>
            <a:off x="912225" y="3470825"/>
            <a:ext cx="235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 idx="14"/>
          </p:nvPr>
        </p:nvSpPr>
        <p:spPr>
          <a:xfrm>
            <a:off x="6329600" y="3022388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15"/>
          </p:nvPr>
        </p:nvSpPr>
        <p:spPr>
          <a:xfrm>
            <a:off x="5875671" y="3470825"/>
            <a:ext cx="235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>
  <p:cSld name="TITLE_ONLY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7239778" y="3190802"/>
            <a:ext cx="1904227" cy="1945172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0" y="0"/>
            <a:ext cx="2675012" cy="966483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BFBF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bel"/>
              <a:buChar char="■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59" r:id="rId6"/>
    <p:sldLayoutId id="2147483661" r:id="rId7"/>
    <p:sldLayoutId id="2147483662" r:id="rId8"/>
    <p:sldLayoutId id="2147483664" r:id="rId9"/>
    <p:sldLayoutId id="2147483666" r:id="rId10"/>
    <p:sldLayoutId id="2147483668" r:id="rId11"/>
    <p:sldLayoutId id="2147483669" r:id="rId12"/>
    <p:sldLayoutId id="2147483670" r:id="rId13"/>
    <p:sldLayoutId id="214748367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Playfair Display" panose="020B0604020202020204" charset="0"/>
          <a:ea typeface="Playfair Display" panose="020B060402020202020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/>
          <p:nvPr/>
        </p:nvSpPr>
        <p:spPr>
          <a:xfrm>
            <a:off x="0" y="0"/>
            <a:ext cx="9144082" cy="5143495"/>
          </a:xfrm>
          <a:custGeom>
            <a:avLst/>
            <a:gdLst/>
            <a:ahLst/>
            <a:cxnLst/>
            <a:rect l="l" t="t" r="r" b="b"/>
            <a:pathLst>
              <a:path w="112650" h="63365" extrusionOk="0">
                <a:moveTo>
                  <a:pt x="40856" y="3091"/>
                </a:moveTo>
                <a:cubicBezTo>
                  <a:pt x="54200" y="3091"/>
                  <a:pt x="63181" y="19070"/>
                  <a:pt x="64514" y="32231"/>
                </a:cubicBezTo>
                <a:cubicBezTo>
                  <a:pt x="65972" y="46614"/>
                  <a:pt x="53105" y="60401"/>
                  <a:pt x="38196" y="60401"/>
                </a:cubicBezTo>
                <a:cubicBezTo>
                  <a:pt x="36834" y="60401"/>
                  <a:pt x="35456" y="60286"/>
                  <a:pt x="34069" y="60046"/>
                </a:cubicBezTo>
                <a:cubicBezTo>
                  <a:pt x="17427" y="57166"/>
                  <a:pt x="3620" y="47595"/>
                  <a:pt x="3620" y="32231"/>
                </a:cubicBezTo>
                <a:cubicBezTo>
                  <a:pt x="3620" y="16870"/>
                  <a:pt x="18376" y="10456"/>
                  <a:pt x="34069" y="4418"/>
                </a:cubicBezTo>
                <a:cubicBezTo>
                  <a:pt x="36436" y="3507"/>
                  <a:pt x="38703" y="3091"/>
                  <a:pt x="40856" y="3091"/>
                </a:cubicBezTo>
                <a:close/>
                <a:moveTo>
                  <a:pt x="1" y="1"/>
                </a:moveTo>
                <a:lnTo>
                  <a:pt x="1" y="63365"/>
                </a:lnTo>
                <a:lnTo>
                  <a:pt x="112650" y="63365"/>
                </a:lnTo>
                <a:lnTo>
                  <a:pt x="112650" y="1"/>
                </a:lnTo>
                <a:close/>
              </a:path>
            </a:pathLst>
          </a:custGeom>
          <a:solidFill>
            <a:srgbClr val="FBFB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2"/>
          <p:cNvSpPr/>
          <p:nvPr/>
        </p:nvSpPr>
        <p:spPr>
          <a:xfrm rot="10800000" flipH="1">
            <a:off x="4392950" y="-26"/>
            <a:ext cx="4751065" cy="5140175"/>
          </a:xfrm>
          <a:custGeom>
            <a:avLst/>
            <a:gdLst/>
            <a:ahLst/>
            <a:cxnLst/>
            <a:rect l="l" t="t" r="r" b="b"/>
            <a:pathLst>
              <a:path w="37839" h="40938" extrusionOk="0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2"/>
          <p:cNvSpPr/>
          <p:nvPr/>
        </p:nvSpPr>
        <p:spPr>
          <a:xfrm rot="5400000">
            <a:off x="60849" y="3596049"/>
            <a:ext cx="1486600" cy="1608352"/>
          </a:xfrm>
          <a:custGeom>
            <a:avLst/>
            <a:gdLst/>
            <a:ahLst/>
            <a:cxnLst/>
            <a:rect l="l" t="t" r="r" b="b"/>
            <a:pathLst>
              <a:path w="37839" h="40938" extrusionOk="0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2"/>
          <p:cNvSpPr txBox="1">
            <a:spLocks noGrp="1"/>
          </p:cNvSpPr>
          <p:nvPr>
            <p:ph type="ctrTitle"/>
          </p:nvPr>
        </p:nvSpPr>
        <p:spPr>
          <a:xfrm>
            <a:off x="719573" y="2012538"/>
            <a:ext cx="7704850" cy="10115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latin typeface="Playfair Display"/>
                <a:ea typeface="Playfair Display"/>
                <a:cs typeface="Playfair Display"/>
                <a:sym typeface="Playfair Display"/>
              </a:rPr>
              <a:t>WEBSITE BÁN MỸ PHẨM</a:t>
            </a:r>
            <a:endParaRPr sz="4500" b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3" name="Google Shape;193;p32"/>
          <p:cNvSpPr txBox="1">
            <a:spLocks noGrp="1"/>
          </p:cNvSpPr>
          <p:nvPr>
            <p:ph type="subTitle" idx="1"/>
          </p:nvPr>
        </p:nvSpPr>
        <p:spPr>
          <a:xfrm>
            <a:off x="3410060" y="3173443"/>
            <a:ext cx="3025111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Playfair Display" panose="020B0604020202020204" charset="0"/>
              </a:rPr>
              <a:t>Nhóm thực hiện: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Playfair Display" panose="020B0604020202020204" charset="0"/>
              </a:rPr>
              <a:t>Võ Thị Kiều Diễm	17110109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Playfair Display" panose="020B0604020202020204" charset="0"/>
              </a:rPr>
              <a:t>Trần Gia Hân	17110133</a:t>
            </a:r>
            <a:endParaRPr sz="1800" b="1" dirty="0">
              <a:latin typeface="Playfair Display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1033C1-503D-4E5D-A38C-676D39155FBD}"/>
              </a:ext>
            </a:extLst>
          </p:cNvPr>
          <p:cNvSpPr txBox="1"/>
          <p:nvPr/>
        </p:nvSpPr>
        <p:spPr>
          <a:xfrm>
            <a:off x="1301713" y="370476"/>
            <a:ext cx="6540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Playfair Display" panose="020B0604020202020204" charset="0"/>
              </a:rPr>
              <a:t>TRƯỜNG ĐẠI HỌC SƯ PHẠM KỸ THUẬT TP.HỒ CHÍ MINH</a:t>
            </a:r>
          </a:p>
          <a:p>
            <a:pPr algn="ctr"/>
            <a:r>
              <a:rPr lang="en-US" sz="1800" b="1" dirty="0">
                <a:latin typeface="Playfair Display" panose="020B0604020202020204" charset="0"/>
              </a:rPr>
              <a:t>KHOA ĐÀO TẠO CHẤT LƯỢNG CAO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C47D9-8C77-438A-8A5A-4109075A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69" y="365880"/>
            <a:ext cx="1000806" cy="1282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84F46-2894-425F-9861-3E0203199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688" y="365880"/>
            <a:ext cx="1011588" cy="1011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9EF929-1FB2-47BF-B8D0-88F9A6B262D6}"/>
              </a:ext>
            </a:extLst>
          </p:cNvPr>
          <p:cNvSpPr txBox="1"/>
          <p:nvPr/>
        </p:nvSpPr>
        <p:spPr>
          <a:xfrm>
            <a:off x="2362098" y="1493889"/>
            <a:ext cx="4419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Playfair Display" panose="020B0604020202020204" charset="0"/>
              </a:rPr>
              <a:t>BÁO CÁO TIỂU LUẬN CHUYÊN NGÀNH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49DF95-255A-40C8-A987-5021F2E71209}"/>
              </a:ext>
            </a:extLst>
          </p:cNvPr>
          <p:cNvSpPr txBox="1"/>
          <p:nvPr/>
        </p:nvSpPr>
        <p:spPr>
          <a:xfrm>
            <a:off x="3410501" y="4426477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Playfair Display" panose="020B0604020202020204" charset="0"/>
              </a:rPr>
              <a:t>GVHD: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  <a:latin typeface="Playfair Display" panose="020B0604020202020204" charset="0"/>
              </a:rPr>
              <a:t>ThS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Playfair Display" panose="020B0604020202020204" charset="0"/>
              </a:rPr>
              <a:t>. Trần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  <a:latin typeface="Playfair Display" panose="020B0604020202020204" charset="0"/>
              </a:rPr>
              <a:t>Công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Playfair Display" panose="020B0604020202020204" charset="0"/>
              </a:rPr>
              <a:t> Tú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9"/>
          <p:cNvSpPr/>
          <p:nvPr/>
        </p:nvSpPr>
        <p:spPr>
          <a:xfrm>
            <a:off x="7105950" y="2086750"/>
            <a:ext cx="2037963" cy="3056755"/>
          </a:xfrm>
          <a:custGeom>
            <a:avLst/>
            <a:gdLst/>
            <a:ahLst/>
            <a:cxnLst/>
            <a:rect l="l" t="t" r="r" b="b"/>
            <a:pathLst>
              <a:path w="16141" h="24210" extrusionOk="0">
                <a:moveTo>
                  <a:pt x="16141" y="0"/>
                </a:moveTo>
                <a:cubicBezTo>
                  <a:pt x="5570" y="1350"/>
                  <a:pt x="0" y="9861"/>
                  <a:pt x="1321" y="19259"/>
                </a:cubicBezTo>
                <a:cubicBezTo>
                  <a:pt x="1729" y="21075"/>
                  <a:pt x="2351" y="22723"/>
                  <a:pt x="3145" y="24209"/>
                </a:cubicBezTo>
                <a:lnTo>
                  <a:pt x="16141" y="24209"/>
                </a:lnTo>
                <a:lnTo>
                  <a:pt x="16141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9"/>
          <p:cNvSpPr txBox="1">
            <a:spLocks noGrp="1"/>
          </p:cNvSpPr>
          <p:nvPr>
            <p:ph type="title"/>
          </p:nvPr>
        </p:nvSpPr>
        <p:spPr>
          <a:xfrm>
            <a:off x="1991270" y="971711"/>
            <a:ext cx="51146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Cài đặt môi trường phát triển</a:t>
            </a:r>
            <a:endParaRPr sz="2000" b="1" dirty="0"/>
          </a:p>
        </p:txBody>
      </p:sp>
      <p:sp>
        <p:nvSpPr>
          <p:cNvPr id="527" name="Google Shape;527;p49"/>
          <p:cNvSpPr/>
          <p:nvPr/>
        </p:nvSpPr>
        <p:spPr>
          <a:xfrm rot="5400000">
            <a:off x="-1719131" y="1702008"/>
            <a:ext cx="5160623" cy="1722361"/>
          </a:xfrm>
          <a:custGeom>
            <a:avLst/>
            <a:gdLst/>
            <a:ahLst/>
            <a:cxnLst/>
            <a:rect l="l" t="t" r="r" b="b"/>
            <a:pathLst>
              <a:path w="71895" h="23995" extrusionOk="0">
                <a:moveTo>
                  <a:pt x="21214" y="0"/>
                </a:moveTo>
                <a:cubicBezTo>
                  <a:pt x="18150" y="0"/>
                  <a:pt x="15133" y="613"/>
                  <a:pt x="12269" y="1887"/>
                </a:cubicBezTo>
                <a:cubicBezTo>
                  <a:pt x="2418" y="6270"/>
                  <a:pt x="0" y="17732"/>
                  <a:pt x="0" y="17732"/>
                </a:cubicBezTo>
                <a:lnTo>
                  <a:pt x="0" y="23995"/>
                </a:lnTo>
                <a:lnTo>
                  <a:pt x="71894" y="23995"/>
                </a:lnTo>
                <a:lnTo>
                  <a:pt x="71894" y="15969"/>
                </a:lnTo>
                <a:cubicBezTo>
                  <a:pt x="69535" y="17370"/>
                  <a:pt x="66828" y="17986"/>
                  <a:pt x="63951" y="17986"/>
                </a:cubicBezTo>
                <a:cubicBezTo>
                  <a:pt x="56074" y="17986"/>
                  <a:pt x="46926" y="13373"/>
                  <a:pt x="40161" y="7661"/>
                </a:cubicBezTo>
                <a:cubicBezTo>
                  <a:pt x="34286" y="2703"/>
                  <a:pt x="27647" y="0"/>
                  <a:pt x="21214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9"/>
          <p:cNvSpPr txBox="1">
            <a:spLocks noGrp="1"/>
          </p:cNvSpPr>
          <p:nvPr>
            <p:ph type="subTitle" idx="4294967295"/>
          </p:nvPr>
        </p:nvSpPr>
        <p:spPr>
          <a:xfrm>
            <a:off x="5964496" y="2991085"/>
            <a:ext cx="1887939" cy="975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latin typeface="Playfair Display" panose="020B0604020202020204" charset="0"/>
              </a:rPr>
              <a:t>Giao </a:t>
            </a:r>
            <a:r>
              <a:rPr lang="en-US" sz="2400" dirty="0" err="1">
                <a:latin typeface="Playfair Display" panose="020B0604020202020204" charset="0"/>
              </a:rPr>
              <a:t>diện</a:t>
            </a:r>
            <a:r>
              <a:rPr lang="en-US" sz="2400" dirty="0">
                <a:latin typeface="Playfair Display" panose="020B0604020202020204" charset="0"/>
              </a:rPr>
              <a:t> Portal</a:t>
            </a:r>
            <a:endParaRPr sz="2400" dirty="0">
              <a:latin typeface="Playfair Display" panose="020B0604020202020204" charset="0"/>
            </a:endParaRPr>
          </a:p>
        </p:txBody>
      </p:sp>
      <p:sp>
        <p:nvSpPr>
          <p:cNvPr id="530" name="Google Shape;530;p49"/>
          <p:cNvSpPr txBox="1">
            <a:spLocks noGrp="1"/>
          </p:cNvSpPr>
          <p:nvPr>
            <p:ph type="subTitle" idx="4294967295"/>
          </p:nvPr>
        </p:nvSpPr>
        <p:spPr>
          <a:xfrm>
            <a:off x="1438380" y="1854084"/>
            <a:ext cx="16033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latin typeface="Playfair Display" panose="020B0604020202020204" charset="0"/>
              </a:rPr>
              <a:t>Giao </a:t>
            </a:r>
            <a:r>
              <a:rPr lang="en-US" sz="2400" dirty="0" err="1">
                <a:latin typeface="Playfair Display" panose="020B0604020202020204" charset="0"/>
              </a:rPr>
              <a:t>diện</a:t>
            </a:r>
            <a:r>
              <a:rPr lang="en-US" sz="2400" dirty="0">
                <a:latin typeface="Playfair Display" panose="020B0604020202020204" charset="0"/>
              </a:rPr>
              <a:t> Admin</a:t>
            </a:r>
            <a:endParaRPr sz="2400" dirty="0">
              <a:latin typeface="Playfair Display" panose="020B0604020202020204" charset="0"/>
            </a:endParaRPr>
          </a:p>
        </p:txBody>
      </p:sp>
      <p:cxnSp>
        <p:nvCxnSpPr>
          <p:cNvPr id="532" name="Google Shape;532;p49"/>
          <p:cNvCxnSpPr>
            <a:cxnSpLocks/>
          </p:cNvCxnSpPr>
          <p:nvPr/>
        </p:nvCxnSpPr>
        <p:spPr>
          <a:xfrm>
            <a:off x="2881086" y="2160416"/>
            <a:ext cx="1342195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5" name="Google Shape;535;p49"/>
          <p:cNvCxnSpPr/>
          <p:nvPr/>
        </p:nvCxnSpPr>
        <p:spPr>
          <a:xfrm>
            <a:off x="4849513" y="3318163"/>
            <a:ext cx="1218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D4B969F7-90FD-4126-B8E9-E481476FAD80}"/>
              </a:ext>
            </a:extLst>
          </p:cNvPr>
          <p:cNvGrpSpPr/>
          <p:nvPr/>
        </p:nvGrpSpPr>
        <p:grpSpPr>
          <a:xfrm>
            <a:off x="1132960" y="357348"/>
            <a:ext cx="4150479" cy="658102"/>
            <a:chOff x="501741" y="135619"/>
            <a:chExt cx="4150479" cy="658102"/>
          </a:xfrm>
        </p:grpSpPr>
        <p:sp>
          <p:nvSpPr>
            <p:cNvPr id="15" name="Google Shape;208;p34">
              <a:extLst>
                <a:ext uri="{FF2B5EF4-FFF2-40B4-BE49-F238E27FC236}">
                  <a16:creationId xmlns:a16="http://schemas.microsoft.com/office/drawing/2014/main" id="{CF5A6FB0-E861-4B3C-8534-84D472EDEA2B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6" name="Google Shape;211;p34">
              <a:extLst>
                <a:ext uri="{FF2B5EF4-FFF2-40B4-BE49-F238E27FC236}">
                  <a16:creationId xmlns:a16="http://schemas.microsoft.com/office/drawing/2014/main" id="{C21CC5BF-536F-4B50-A1DD-27041ACCB2C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3FD095-593E-40BF-B9AB-CE9A4933F9B2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F7EE360-9626-425A-9127-6E4C9DF87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998" y="681304"/>
            <a:ext cx="1091254" cy="1023051"/>
          </a:xfrm>
          <a:prstGeom prst="rect">
            <a:avLst/>
          </a:prstGeom>
        </p:spPr>
      </p:pic>
      <p:sp>
        <p:nvSpPr>
          <p:cNvPr id="20" name="Google Shape;526;p49">
            <a:extLst>
              <a:ext uri="{FF2B5EF4-FFF2-40B4-BE49-F238E27FC236}">
                <a16:creationId xmlns:a16="http://schemas.microsoft.com/office/drawing/2014/main" id="{FC491956-F444-4E09-9CB2-9FE44347C125}"/>
              </a:ext>
            </a:extLst>
          </p:cNvPr>
          <p:cNvSpPr txBox="1">
            <a:spLocks/>
          </p:cNvSpPr>
          <p:nvPr/>
        </p:nvSpPr>
        <p:spPr>
          <a:xfrm>
            <a:off x="2008251" y="3966868"/>
            <a:ext cx="628643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layfair Display"/>
              <a:buNone/>
              <a:defRPr sz="1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2400" b="1" dirty="0"/>
              <a:t>S</a:t>
            </a:r>
            <a:r>
              <a:rPr lang="vi-VN" sz="2400" b="1" dirty="0"/>
              <a:t>ử dụng Bootstrap để triển khai giao diện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9359F-4E45-4AF0-8256-37746CA3599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66661" y="4007597"/>
            <a:ext cx="885486" cy="5319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85BC68-5372-464E-ADCF-B96A6DC0E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404" y="2758511"/>
            <a:ext cx="809625" cy="733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29D996-B9FF-4F29-AF55-CAF63D29D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883" y="2387148"/>
            <a:ext cx="8572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4778F2DC-E863-4149-AC5B-E47FB80CC3B9}"/>
              </a:ext>
            </a:extLst>
          </p:cNvPr>
          <p:cNvSpPr/>
          <p:nvPr/>
        </p:nvSpPr>
        <p:spPr>
          <a:xfrm>
            <a:off x="4477834" y="1837847"/>
            <a:ext cx="141551" cy="1851482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BADA94-5101-4971-956A-3AB6EFCBA8B6}"/>
              </a:ext>
            </a:extLst>
          </p:cNvPr>
          <p:cNvSpPr txBox="1"/>
          <p:nvPr/>
        </p:nvSpPr>
        <p:spPr>
          <a:xfrm>
            <a:off x="8411028" y="4517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9</a:t>
            </a:r>
          </a:p>
        </p:txBody>
      </p:sp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9"/>
          <p:cNvSpPr/>
          <p:nvPr/>
        </p:nvSpPr>
        <p:spPr>
          <a:xfrm>
            <a:off x="7105950" y="2086750"/>
            <a:ext cx="2037963" cy="3056755"/>
          </a:xfrm>
          <a:custGeom>
            <a:avLst/>
            <a:gdLst/>
            <a:ahLst/>
            <a:cxnLst/>
            <a:rect l="l" t="t" r="r" b="b"/>
            <a:pathLst>
              <a:path w="16141" h="24210" extrusionOk="0">
                <a:moveTo>
                  <a:pt x="16141" y="0"/>
                </a:moveTo>
                <a:cubicBezTo>
                  <a:pt x="5570" y="1350"/>
                  <a:pt x="0" y="9861"/>
                  <a:pt x="1321" y="19259"/>
                </a:cubicBezTo>
                <a:cubicBezTo>
                  <a:pt x="1729" y="21075"/>
                  <a:pt x="2351" y="22723"/>
                  <a:pt x="3145" y="24209"/>
                </a:cubicBezTo>
                <a:lnTo>
                  <a:pt x="16141" y="24209"/>
                </a:lnTo>
                <a:lnTo>
                  <a:pt x="16141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9"/>
          <p:cNvSpPr txBox="1">
            <a:spLocks noGrp="1"/>
          </p:cNvSpPr>
          <p:nvPr>
            <p:ph type="title"/>
          </p:nvPr>
        </p:nvSpPr>
        <p:spPr>
          <a:xfrm>
            <a:off x="2154397" y="1015450"/>
            <a:ext cx="51766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/>
              <a:t>Ứng</a:t>
            </a:r>
            <a:r>
              <a:rPr lang="en-US" sz="2000" b="1" dirty="0"/>
              <a:t> </a:t>
            </a:r>
            <a:r>
              <a:rPr lang="en-US" sz="2000" b="1" dirty="0" err="1"/>
              <a:t>dụng</a:t>
            </a:r>
            <a:r>
              <a:rPr lang="en-US" sz="2000" b="1" dirty="0"/>
              <a:t> Web application – Portal</a:t>
            </a:r>
            <a:endParaRPr sz="2000" b="1" dirty="0"/>
          </a:p>
        </p:txBody>
      </p:sp>
      <p:sp>
        <p:nvSpPr>
          <p:cNvPr id="527" name="Google Shape;527;p49"/>
          <p:cNvSpPr/>
          <p:nvPr/>
        </p:nvSpPr>
        <p:spPr>
          <a:xfrm rot="5400000">
            <a:off x="-1719131" y="1702008"/>
            <a:ext cx="5160623" cy="1722361"/>
          </a:xfrm>
          <a:custGeom>
            <a:avLst/>
            <a:gdLst/>
            <a:ahLst/>
            <a:cxnLst/>
            <a:rect l="l" t="t" r="r" b="b"/>
            <a:pathLst>
              <a:path w="71895" h="23995" extrusionOk="0">
                <a:moveTo>
                  <a:pt x="21214" y="0"/>
                </a:moveTo>
                <a:cubicBezTo>
                  <a:pt x="18150" y="0"/>
                  <a:pt x="15133" y="613"/>
                  <a:pt x="12269" y="1887"/>
                </a:cubicBezTo>
                <a:cubicBezTo>
                  <a:pt x="2418" y="6270"/>
                  <a:pt x="0" y="17732"/>
                  <a:pt x="0" y="17732"/>
                </a:cubicBezTo>
                <a:lnTo>
                  <a:pt x="0" y="23995"/>
                </a:lnTo>
                <a:lnTo>
                  <a:pt x="71894" y="23995"/>
                </a:lnTo>
                <a:lnTo>
                  <a:pt x="71894" y="15969"/>
                </a:lnTo>
                <a:cubicBezTo>
                  <a:pt x="69535" y="17370"/>
                  <a:pt x="66828" y="17986"/>
                  <a:pt x="63951" y="17986"/>
                </a:cubicBezTo>
                <a:cubicBezTo>
                  <a:pt x="56074" y="17986"/>
                  <a:pt x="46926" y="13373"/>
                  <a:pt x="40161" y="7661"/>
                </a:cubicBezTo>
                <a:cubicBezTo>
                  <a:pt x="34286" y="2703"/>
                  <a:pt x="27647" y="0"/>
                  <a:pt x="21214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26;p49">
            <a:extLst>
              <a:ext uri="{FF2B5EF4-FFF2-40B4-BE49-F238E27FC236}">
                <a16:creationId xmlns:a16="http://schemas.microsoft.com/office/drawing/2014/main" id="{FC491956-F444-4E09-9CB2-9FE44347C125}"/>
              </a:ext>
            </a:extLst>
          </p:cNvPr>
          <p:cNvSpPr txBox="1">
            <a:spLocks/>
          </p:cNvSpPr>
          <p:nvPr/>
        </p:nvSpPr>
        <p:spPr>
          <a:xfrm>
            <a:off x="3343720" y="4144479"/>
            <a:ext cx="245845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layfair Display"/>
              <a:buNone/>
              <a:defRPr sz="1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2000" b="1" dirty="0" err="1"/>
              <a:t>Mô</a:t>
            </a:r>
            <a:r>
              <a:rPr lang="en-US" sz="2000" b="1" dirty="0"/>
              <a:t> </a:t>
            </a:r>
            <a:r>
              <a:rPr lang="en-US" sz="2000" b="1" dirty="0" err="1"/>
              <a:t>hình</a:t>
            </a:r>
            <a:r>
              <a:rPr lang="en-US" sz="2000" b="1" dirty="0"/>
              <a:t> MVC</a:t>
            </a:r>
            <a:endParaRPr lang="vi-VN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AB2A2-53D4-420F-92FE-31EEC2E7F5EE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AEEC31-60AD-4E3D-8FDF-434451BA483C}"/>
              </a:ext>
            </a:extLst>
          </p:cNvPr>
          <p:cNvGrpSpPr/>
          <p:nvPr/>
        </p:nvGrpSpPr>
        <p:grpSpPr>
          <a:xfrm>
            <a:off x="2217715" y="1588150"/>
            <a:ext cx="4710464" cy="2303742"/>
            <a:chOff x="2215308" y="1274163"/>
            <a:chExt cx="4710464" cy="230374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19F8390-1765-4AC1-B54F-35103C092CB7}"/>
                </a:ext>
              </a:extLst>
            </p:cNvPr>
            <p:cNvSpPr/>
            <p:nvPr/>
          </p:nvSpPr>
          <p:spPr>
            <a:xfrm>
              <a:off x="3787111" y="1274163"/>
              <a:ext cx="1569778" cy="697572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Playfair Display" panose="020B0604020202020204"/>
                </a:rPr>
                <a:t>Controller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E536460-7167-4297-B9B2-63ADFF16D0E2}"/>
                </a:ext>
              </a:extLst>
            </p:cNvPr>
            <p:cNvSpPr/>
            <p:nvPr/>
          </p:nvSpPr>
          <p:spPr>
            <a:xfrm>
              <a:off x="5355994" y="2880333"/>
              <a:ext cx="1569778" cy="697572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Playfair Display" panose="020B0604020202020204"/>
                </a:rPr>
                <a:t>Model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4899C48-55CF-4906-AF2C-1B65473E240D}"/>
                </a:ext>
              </a:extLst>
            </p:cNvPr>
            <p:cNvSpPr/>
            <p:nvPr/>
          </p:nvSpPr>
          <p:spPr>
            <a:xfrm>
              <a:off x="2215308" y="2880333"/>
              <a:ext cx="1569778" cy="697572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Playfair Display" panose="020B0604020202020204"/>
                </a:rPr>
                <a:t>View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B9DFD3F-CE66-493B-98D2-75EFE6564842}"/>
                </a:ext>
              </a:extLst>
            </p:cNvPr>
            <p:cNvCxnSpPr>
              <a:stCxn id="2" idx="2"/>
              <a:endCxn id="18" idx="0"/>
            </p:cNvCxnSpPr>
            <p:nvPr/>
          </p:nvCxnSpPr>
          <p:spPr>
            <a:xfrm flipH="1">
              <a:off x="3000197" y="1971735"/>
              <a:ext cx="1571803" cy="90859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337EA0A-2C4B-4AAD-8454-762A5D343CF5}"/>
                </a:ext>
              </a:extLst>
            </p:cNvPr>
            <p:cNvCxnSpPr>
              <a:stCxn id="2" idx="2"/>
              <a:endCxn id="14" idx="0"/>
            </p:cNvCxnSpPr>
            <p:nvPr/>
          </p:nvCxnSpPr>
          <p:spPr>
            <a:xfrm>
              <a:off x="4572000" y="1971735"/>
              <a:ext cx="1568883" cy="90859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D284716-B63D-4D9F-812C-03E12C995500}"/>
                </a:ext>
              </a:extLst>
            </p:cNvPr>
            <p:cNvCxnSpPr>
              <a:stCxn id="14" idx="1"/>
              <a:endCxn id="18" idx="3"/>
            </p:cNvCxnSpPr>
            <p:nvPr/>
          </p:nvCxnSpPr>
          <p:spPr>
            <a:xfrm flipH="1">
              <a:off x="3785086" y="3229119"/>
              <a:ext cx="1570908" cy="0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E19DB6-6AA8-4715-9615-B4551F04AB94}"/>
              </a:ext>
            </a:extLst>
          </p:cNvPr>
          <p:cNvGrpSpPr/>
          <p:nvPr/>
        </p:nvGrpSpPr>
        <p:grpSpPr>
          <a:xfrm>
            <a:off x="1132960" y="357348"/>
            <a:ext cx="4150479" cy="658102"/>
            <a:chOff x="501741" y="135619"/>
            <a:chExt cx="4150479" cy="658102"/>
          </a:xfrm>
        </p:grpSpPr>
        <p:sp>
          <p:nvSpPr>
            <p:cNvPr id="24" name="Google Shape;208;p34">
              <a:extLst>
                <a:ext uri="{FF2B5EF4-FFF2-40B4-BE49-F238E27FC236}">
                  <a16:creationId xmlns:a16="http://schemas.microsoft.com/office/drawing/2014/main" id="{256889C0-FE4D-4197-ABE0-847E6CAFC7A9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5" name="Google Shape;211;p34">
              <a:extLst>
                <a:ext uri="{FF2B5EF4-FFF2-40B4-BE49-F238E27FC236}">
                  <a16:creationId xmlns:a16="http://schemas.microsoft.com/office/drawing/2014/main" id="{AF58C571-454B-4554-B50B-46E76E17522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C10C754-5820-4204-A377-6D505CC0FDF3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95113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247A1F-30EA-4257-941F-EB292C454FE4}"/>
              </a:ext>
            </a:extLst>
          </p:cNvPr>
          <p:cNvGrpSpPr/>
          <p:nvPr/>
        </p:nvGrpSpPr>
        <p:grpSpPr>
          <a:xfrm>
            <a:off x="1568318" y="915678"/>
            <a:ext cx="6663163" cy="4061672"/>
            <a:chOff x="1568318" y="915678"/>
            <a:chExt cx="6663163" cy="406167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25048BF-37B2-4CEA-83E9-0FA7FC00C610}"/>
                </a:ext>
              </a:extLst>
            </p:cNvPr>
            <p:cNvSpPr/>
            <p:nvPr/>
          </p:nvSpPr>
          <p:spPr>
            <a:xfrm>
              <a:off x="1676399" y="1100387"/>
              <a:ext cx="2059401" cy="369417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EEF71F7-44EC-4DBC-B57C-76DFF9B72E8A}"/>
                </a:ext>
              </a:extLst>
            </p:cNvPr>
            <p:cNvSpPr/>
            <p:nvPr/>
          </p:nvSpPr>
          <p:spPr>
            <a:xfrm>
              <a:off x="1568318" y="2332410"/>
              <a:ext cx="2230100" cy="1079561"/>
            </a:xfrm>
            <a:custGeom>
              <a:avLst/>
              <a:gdLst>
                <a:gd name="connsiteX0" fmla="*/ 0 w 2230100"/>
                <a:gd name="connsiteY0" fmla="*/ 0 h 2216505"/>
                <a:gd name="connsiteX1" fmla="*/ 2230100 w 2230100"/>
                <a:gd name="connsiteY1" fmla="*/ 0 h 2216505"/>
                <a:gd name="connsiteX2" fmla="*/ 2230100 w 2230100"/>
                <a:gd name="connsiteY2" fmla="*/ 2216505 h 2216505"/>
                <a:gd name="connsiteX3" fmla="*/ 0 w 2230100"/>
                <a:gd name="connsiteY3" fmla="*/ 2216505 h 2216505"/>
                <a:gd name="connsiteX4" fmla="*/ 0 w 2230100"/>
                <a:gd name="connsiteY4" fmla="*/ 0 h 2216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0100" h="2216505">
                  <a:moveTo>
                    <a:pt x="0" y="0"/>
                  </a:moveTo>
                  <a:lnTo>
                    <a:pt x="2230100" y="0"/>
                  </a:lnTo>
                  <a:lnTo>
                    <a:pt x="2230100" y="2216505"/>
                  </a:lnTo>
                  <a:lnTo>
                    <a:pt x="0" y="221650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b" anchorCtr="0">
              <a:noAutofit/>
            </a:bodyPr>
            <a:lstStyle/>
            <a:p>
              <a:pPr marL="0" lvl="0" indent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>
                  <a:latin typeface="Playfair Display" panose="020B0604020202020204"/>
                </a:rPr>
                <a:t>Model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65F60DB-4ECD-45DB-927B-6495442030C3}"/>
                </a:ext>
              </a:extLst>
            </p:cNvPr>
            <p:cNvSpPr/>
            <p:nvPr/>
          </p:nvSpPr>
          <p:spPr>
            <a:xfrm>
              <a:off x="3590636" y="915678"/>
              <a:ext cx="710082" cy="71008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2B69EB6-FDF1-4E22-A020-7787669BB9B1}"/>
                </a:ext>
              </a:extLst>
            </p:cNvPr>
            <p:cNvSpPr/>
            <p:nvPr/>
          </p:nvSpPr>
          <p:spPr>
            <a:xfrm>
              <a:off x="4300719" y="915678"/>
              <a:ext cx="3930762" cy="710082"/>
            </a:xfrm>
            <a:custGeom>
              <a:avLst/>
              <a:gdLst>
                <a:gd name="connsiteX0" fmla="*/ 0 w 3930762"/>
                <a:gd name="connsiteY0" fmla="*/ 0 h 710082"/>
                <a:gd name="connsiteX1" fmla="*/ 3930762 w 3930762"/>
                <a:gd name="connsiteY1" fmla="*/ 0 h 710082"/>
                <a:gd name="connsiteX2" fmla="*/ 3930762 w 3930762"/>
                <a:gd name="connsiteY2" fmla="*/ 710082 h 710082"/>
                <a:gd name="connsiteX3" fmla="*/ 0 w 3930762"/>
                <a:gd name="connsiteY3" fmla="*/ 710082 h 710082"/>
                <a:gd name="connsiteX4" fmla="*/ 0 w 3930762"/>
                <a:gd name="connsiteY4" fmla="*/ 0 h 71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0762" h="710082">
                  <a:moveTo>
                    <a:pt x="0" y="0"/>
                  </a:moveTo>
                  <a:lnTo>
                    <a:pt x="3930762" y="0"/>
                  </a:lnTo>
                  <a:lnTo>
                    <a:pt x="3930762" y="710082"/>
                  </a:lnTo>
                  <a:lnTo>
                    <a:pt x="0" y="7100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040" tIns="33020" rIns="66040" bIns="3302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 err="1">
                  <a:solidFill>
                    <a:schemeClr val="bg1"/>
                  </a:solidFill>
                  <a:latin typeface="Playfair Display" panose="020B0604020202020204"/>
                </a:rPr>
                <a:t>HomeViewModel</a:t>
              </a:r>
              <a:endParaRPr lang="en-US" sz="2600" kern="1200" dirty="0">
                <a:solidFill>
                  <a:schemeClr val="bg1"/>
                </a:solidFill>
                <a:latin typeface="Playfair Display" panose="020B0604020202020204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C3A467A-ACD1-4021-97D1-E9BF6683BEFD}"/>
                </a:ext>
              </a:extLst>
            </p:cNvPr>
            <p:cNvSpPr/>
            <p:nvPr/>
          </p:nvSpPr>
          <p:spPr>
            <a:xfrm>
              <a:off x="3590636" y="1753576"/>
              <a:ext cx="710082" cy="71008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3960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396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A10DCDF-BADA-4AF2-A04F-F8BCA7A6C6F7}"/>
                </a:ext>
              </a:extLst>
            </p:cNvPr>
            <p:cNvSpPr/>
            <p:nvPr/>
          </p:nvSpPr>
          <p:spPr>
            <a:xfrm>
              <a:off x="4300719" y="1753576"/>
              <a:ext cx="3930762" cy="710082"/>
            </a:xfrm>
            <a:custGeom>
              <a:avLst/>
              <a:gdLst>
                <a:gd name="connsiteX0" fmla="*/ 0 w 3930762"/>
                <a:gd name="connsiteY0" fmla="*/ 0 h 710082"/>
                <a:gd name="connsiteX1" fmla="*/ 3930762 w 3930762"/>
                <a:gd name="connsiteY1" fmla="*/ 0 h 710082"/>
                <a:gd name="connsiteX2" fmla="*/ 3930762 w 3930762"/>
                <a:gd name="connsiteY2" fmla="*/ 710082 h 710082"/>
                <a:gd name="connsiteX3" fmla="*/ 0 w 3930762"/>
                <a:gd name="connsiteY3" fmla="*/ 710082 h 710082"/>
                <a:gd name="connsiteX4" fmla="*/ 0 w 3930762"/>
                <a:gd name="connsiteY4" fmla="*/ 0 h 71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0762" h="710082">
                  <a:moveTo>
                    <a:pt x="0" y="0"/>
                  </a:moveTo>
                  <a:lnTo>
                    <a:pt x="3930762" y="0"/>
                  </a:lnTo>
                  <a:lnTo>
                    <a:pt x="3930762" y="710082"/>
                  </a:lnTo>
                  <a:lnTo>
                    <a:pt x="0" y="7100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040" tIns="33020" rIns="66040" bIns="3302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 err="1">
                  <a:solidFill>
                    <a:schemeClr val="bg1"/>
                  </a:solidFill>
                  <a:latin typeface="Playfair Display" panose="020B0604020202020204"/>
                </a:rPr>
                <a:t>ProductCategoryViewModel</a:t>
              </a:r>
              <a:endParaRPr lang="en-US" sz="2600" kern="1200" dirty="0">
                <a:solidFill>
                  <a:schemeClr val="bg1"/>
                </a:solidFill>
                <a:latin typeface="Playfair Display" panose="020B0604020202020204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523510B-6832-493E-8083-F1500898E90C}"/>
                </a:ext>
              </a:extLst>
            </p:cNvPr>
            <p:cNvSpPr/>
            <p:nvPr/>
          </p:nvSpPr>
          <p:spPr>
            <a:xfrm>
              <a:off x="3590636" y="2591473"/>
              <a:ext cx="710082" cy="71008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7919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7919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AF8FDD9-2703-4C4B-813E-F3B6D2D83847}"/>
                </a:ext>
              </a:extLst>
            </p:cNvPr>
            <p:cNvSpPr/>
            <p:nvPr/>
          </p:nvSpPr>
          <p:spPr>
            <a:xfrm>
              <a:off x="4300719" y="2591473"/>
              <a:ext cx="3930762" cy="710082"/>
            </a:xfrm>
            <a:custGeom>
              <a:avLst/>
              <a:gdLst>
                <a:gd name="connsiteX0" fmla="*/ 0 w 3930762"/>
                <a:gd name="connsiteY0" fmla="*/ 0 h 710082"/>
                <a:gd name="connsiteX1" fmla="*/ 3930762 w 3930762"/>
                <a:gd name="connsiteY1" fmla="*/ 0 h 710082"/>
                <a:gd name="connsiteX2" fmla="*/ 3930762 w 3930762"/>
                <a:gd name="connsiteY2" fmla="*/ 710082 h 710082"/>
                <a:gd name="connsiteX3" fmla="*/ 0 w 3930762"/>
                <a:gd name="connsiteY3" fmla="*/ 710082 h 710082"/>
                <a:gd name="connsiteX4" fmla="*/ 0 w 3930762"/>
                <a:gd name="connsiteY4" fmla="*/ 0 h 71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0762" h="710082">
                  <a:moveTo>
                    <a:pt x="0" y="0"/>
                  </a:moveTo>
                  <a:lnTo>
                    <a:pt x="3930762" y="0"/>
                  </a:lnTo>
                  <a:lnTo>
                    <a:pt x="3930762" y="710082"/>
                  </a:lnTo>
                  <a:lnTo>
                    <a:pt x="0" y="7100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040" tIns="33020" rIns="66040" bIns="3302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>
                  <a:solidFill>
                    <a:schemeClr val="bg1"/>
                  </a:solidFill>
                  <a:latin typeface="Playfair Display" panose="020B0604020202020204"/>
                </a:rPr>
                <a:t>ProductDetailViewModel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6223662-676C-43D8-9C91-FDF119E486DC}"/>
                </a:ext>
              </a:extLst>
            </p:cNvPr>
            <p:cNvSpPr/>
            <p:nvPr/>
          </p:nvSpPr>
          <p:spPr>
            <a:xfrm>
              <a:off x="3590636" y="3429371"/>
              <a:ext cx="710082" cy="71008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11879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11879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688B0DA-2B78-4074-9D79-A18B16BDF37E}"/>
                </a:ext>
              </a:extLst>
            </p:cNvPr>
            <p:cNvSpPr/>
            <p:nvPr/>
          </p:nvSpPr>
          <p:spPr>
            <a:xfrm>
              <a:off x="4300719" y="3429371"/>
              <a:ext cx="3930762" cy="710082"/>
            </a:xfrm>
            <a:custGeom>
              <a:avLst/>
              <a:gdLst>
                <a:gd name="connsiteX0" fmla="*/ 0 w 3930762"/>
                <a:gd name="connsiteY0" fmla="*/ 0 h 710082"/>
                <a:gd name="connsiteX1" fmla="*/ 3930762 w 3930762"/>
                <a:gd name="connsiteY1" fmla="*/ 0 h 710082"/>
                <a:gd name="connsiteX2" fmla="*/ 3930762 w 3930762"/>
                <a:gd name="connsiteY2" fmla="*/ 710082 h 710082"/>
                <a:gd name="connsiteX3" fmla="*/ 0 w 3930762"/>
                <a:gd name="connsiteY3" fmla="*/ 710082 h 710082"/>
                <a:gd name="connsiteX4" fmla="*/ 0 w 3930762"/>
                <a:gd name="connsiteY4" fmla="*/ 0 h 71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0762" h="710082">
                  <a:moveTo>
                    <a:pt x="0" y="0"/>
                  </a:moveTo>
                  <a:lnTo>
                    <a:pt x="3930762" y="0"/>
                  </a:lnTo>
                  <a:lnTo>
                    <a:pt x="3930762" y="710082"/>
                  </a:lnTo>
                  <a:lnTo>
                    <a:pt x="0" y="7100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040" tIns="33020" rIns="66040" bIns="3302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>
                  <a:solidFill>
                    <a:schemeClr val="bg1"/>
                  </a:solidFill>
                  <a:latin typeface="Playfair Display" panose="020B0604020202020204"/>
                </a:rPr>
                <a:t>CartItemViewModel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F4423A-BFF9-42AF-9284-623DD69D27C7}"/>
                </a:ext>
              </a:extLst>
            </p:cNvPr>
            <p:cNvSpPr/>
            <p:nvPr/>
          </p:nvSpPr>
          <p:spPr>
            <a:xfrm>
              <a:off x="3590636" y="4267268"/>
              <a:ext cx="710082" cy="71008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15838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15838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92EEC65-13FF-414A-9BCF-1E905DAB38DE}"/>
                </a:ext>
              </a:extLst>
            </p:cNvPr>
            <p:cNvSpPr/>
            <p:nvPr/>
          </p:nvSpPr>
          <p:spPr>
            <a:xfrm>
              <a:off x="4300719" y="4267268"/>
              <a:ext cx="3930762" cy="710082"/>
            </a:xfrm>
            <a:custGeom>
              <a:avLst/>
              <a:gdLst>
                <a:gd name="connsiteX0" fmla="*/ 0 w 3930762"/>
                <a:gd name="connsiteY0" fmla="*/ 0 h 710082"/>
                <a:gd name="connsiteX1" fmla="*/ 3930762 w 3930762"/>
                <a:gd name="connsiteY1" fmla="*/ 0 h 710082"/>
                <a:gd name="connsiteX2" fmla="*/ 3930762 w 3930762"/>
                <a:gd name="connsiteY2" fmla="*/ 710082 h 710082"/>
                <a:gd name="connsiteX3" fmla="*/ 0 w 3930762"/>
                <a:gd name="connsiteY3" fmla="*/ 710082 h 710082"/>
                <a:gd name="connsiteX4" fmla="*/ 0 w 3930762"/>
                <a:gd name="connsiteY4" fmla="*/ 0 h 71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0762" h="710082">
                  <a:moveTo>
                    <a:pt x="0" y="0"/>
                  </a:moveTo>
                  <a:lnTo>
                    <a:pt x="3930762" y="0"/>
                  </a:lnTo>
                  <a:lnTo>
                    <a:pt x="3930762" y="710082"/>
                  </a:lnTo>
                  <a:lnTo>
                    <a:pt x="0" y="7100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040" tIns="33020" rIns="66040" bIns="3302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>
                  <a:solidFill>
                    <a:schemeClr val="bg1"/>
                  </a:solidFill>
                  <a:latin typeface="Playfair Display" panose="020B0604020202020204"/>
                </a:rPr>
                <a:t>CheckoutViewModel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A0C21B6-1368-4E7B-8A76-C4EA25818BCE}"/>
              </a:ext>
            </a:extLst>
          </p:cNvPr>
          <p:cNvGrpSpPr/>
          <p:nvPr/>
        </p:nvGrpSpPr>
        <p:grpSpPr>
          <a:xfrm>
            <a:off x="1176503" y="256413"/>
            <a:ext cx="4150479" cy="658102"/>
            <a:chOff x="501741" y="135619"/>
            <a:chExt cx="4150479" cy="658102"/>
          </a:xfrm>
        </p:grpSpPr>
        <p:sp>
          <p:nvSpPr>
            <p:cNvPr id="7" name="Google Shape;208;p34">
              <a:extLst>
                <a:ext uri="{FF2B5EF4-FFF2-40B4-BE49-F238E27FC236}">
                  <a16:creationId xmlns:a16="http://schemas.microsoft.com/office/drawing/2014/main" id="{FBA3B309-E935-40D1-81F0-5D4D0EE26FE3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8" name="Google Shape;211;p34">
              <a:extLst>
                <a:ext uri="{FF2B5EF4-FFF2-40B4-BE49-F238E27FC236}">
                  <a16:creationId xmlns:a16="http://schemas.microsoft.com/office/drawing/2014/main" id="{2B2BFDD7-CE82-479E-A10A-5CE90B62EAC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FC723E-B57C-4CEB-B2EE-6F59D213629A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9EA9E91-E535-4AF0-A412-6281FF13F7A2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11</a:t>
            </a:r>
          </a:p>
        </p:txBody>
      </p:sp>
    </p:spTree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072F256-1273-4FF9-AF8C-41A3ABF03B46}"/>
              </a:ext>
            </a:extLst>
          </p:cNvPr>
          <p:cNvGrpSpPr/>
          <p:nvPr/>
        </p:nvGrpSpPr>
        <p:grpSpPr>
          <a:xfrm>
            <a:off x="1937908" y="1186246"/>
            <a:ext cx="5577855" cy="2771008"/>
            <a:chOff x="2170137" y="1422619"/>
            <a:chExt cx="5577855" cy="2771008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AFA9EC45-0BD2-48FD-A67D-9C2719A001B9}"/>
                </a:ext>
              </a:extLst>
            </p:cNvPr>
            <p:cNvSpPr/>
            <p:nvPr/>
          </p:nvSpPr>
          <p:spPr>
            <a:xfrm>
              <a:off x="3267824" y="3888817"/>
              <a:ext cx="2729443" cy="0"/>
            </a:xfrm>
            <a:prstGeom prst="line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D415A23-9F88-4C31-A018-FC31DCB969D0}"/>
                </a:ext>
              </a:extLst>
            </p:cNvPr>
            <p:cNvSpPr/>
            <p:nvPr/>
          </p:nvSpPr>
          <p:spPr>
            <a:xfrm>
              <a:off x="3267824" y="3215461"/>
              <a:ext cx="2272227" cy="0"/>
            </a:xfrm>
            <a:prstGeom prst="line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D1149D0E-57CF-4A61-900C-A4FFB9EC07D0}"/>
                </a:ext>
              </a:extLst>
            </p:cNvPr>
            <p:cNvSpPr/>
            <p:nvPr/>
          </p:nvSpPr>
          <p:spPr>
            <a:xfrm>
              <a:off x="3267824" y="2400785"/>
              <a:ext cx="2272227" cy="0"/>
            </a:xfrm>
            <a:prstGeom prst="line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4F7F699F-3F8F-404B-9323-1628B611C62B}"/>
                </a:ext>
              </a:extLst>
            </p:cNvPr>
            <p:cNvSpPr/>
            <p:nvPr/>
          </p:nvSpPr>
          <p:spPr>
            <a:xfrm>
              <a:off x="3267824" y="1727429"/>
              <a:ext cx="2729443" cy="0"/>
            </a:xfrm>
            <a:prstGeom prst="line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76F923B-0902-44EF-88AB-C03339DD0B25}"/>
                </a:ext>
              </a:extLst>
            </p:cNvPr>
            <p:cNvSpPr/>
            <p:nvPr/>
          </p:nvSpPr>
          <p:spPr>
            <a:xfrm>
              <a:off x="2170137" y="1727429"/>
              <a:ext cx="2155120" cy="215512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BCED387-75C3-4B68-AD61-2340DAF0348B}"/>
                </a:ext>
              </a:extLst>
            </p:cNvPr>
            <p:cNvSpPr/>
            <p:nvPr/>
          </p:nvSpPr>
          <p:spPr>
            <a:xfrm>
              <a:off x="2360974" y="2440319"/>
              <a:ext cx="1773445" cy="588020"/>
            </a:xfrm>
            <a:custGeom>
              <a:avLst/>
              <a:gdLst>
                <a:gd name="connsiteX0" fmla="*/ 0 w 1773445"/>
                <a:gd name="connsiteY0" fmla="*/ 0 h 914432"/>
                <a:gd name="connsiteX1" fmla="*/ 1773445 w 1773445"/>
                <a:gd name="connsiteY1" fmla="*/ 0 h 914432"/>
                <a:gd name="connsiteX2" fmla="*/ 1773445 w 1773445"/>
                <a:gd name="connsiteY2" fmla="*/ 914432 h 914432"/>
                <a:gd name="connsiteX3" fmla="*/ 0 w 1773445"/>
                <a:gd name="connsiteY3" fmla="*/ 914432 h 914432"/>
                <a:gd name="connsiteX4" fmla="*/ 0 w 1773445"/>
                <a:gd name="connsiteY4" fmla="*/ 0 h 914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3445" h="914432">
                  <a:moveTo>
                    <a:pt x="0" y="0"/>
                  </a:moveTo>
                  <a:lnTo>
                    <a:pt x="1773445" y="0"/>
                  </a:lnTo>
                  <a:lnTo>
                    <a:pt x="1773445" y="914432"/>
                  </a:lnTo>
                  <a:lnTo>
                    <a:pt x="0" y="91443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>
                  <a:latin typeface="Playfair Display" panose="020B0604020202020204"/>
                </a:rPr>
                <a:t>View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E7B8899-D3B3-4F84-90C4-45B66ED2459D}"/>
                </a:ext>
              </a:extLst>
            </p:cNvPr>
            <p:cNvSpPr/>
            <p:nvPr/>
          </p:nvSpPr>
          <p:spPr>
            <a:xfrm>
              <a:off x="5692457" y="1422619"/>
              <a:ext cx="609621" cy="6096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D992654-C3F8-4893-B71C-37B5F3E32F39}"/>
                </a:ext>
              </a:extLst>
            </p:cNvPr>
            <p:cNvSpPr/>
            <p:nvPr/>
          </p:nvSpPr>
          <p:spPr>
            <a:xfrm>
              <a:off x="6302079" y="1422619"/>
              <a:ext cx="1134219" cy="609621"/>
            </a:xfrm>
            <a:custGeom>
              <a:avLst/>
              <a:gdLst>
                <a:gd name="connsiteX0" fmla="*/ 0 w 1134219"/>
                <a:gd name="connsiteY0" fmla="*/ 0 h 609621"/>
                <a:gd name="connsiteX1" fmla="*/ 1134219 w 1134219"/>
                <a:gd name="connsiteY1" fmla="*/ 0 h 609621"/>
                <a:gd name="connsiteX2" fmla="*/ 1134219 w 1134219"/>
                <a:gd name="connsiteY2" fmla="*/ 609621 h 609621"/>
                <a:gd name="connsiteX3" fmla="*/ 0 w 1134219"/>
                <a:gd name="connsiteY3" fmla="*/ 609621 h 609621"/>
                <a:gd name="connsiteX4" fmla="*/ 0 w 1134219"/>
                <a:gd name="connsiteY4" fmla="*/ 0 h 6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4219" h="609621">
                  <a:moveTo>
                    <a:pt x="0" y="0"/>
                  </a:moveTo>
                  <a:lnTo>
                    <a:pt x="1134219" y="0"/>
                  </a:lnTo>
                  <a:lnTo>
                    <a:pt x="1134219" y="609621"/>
                  </a:lnTo>
                  <a:lnTo>
                    <a:pt x="0" y="6096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0" rIns="99060" bIns="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600" kern="1200" dirty="0">
                  <a:solidFill>
                    <a:schemeClr val="bg1"/>
                  </a:solidFill>
                </a:rPr>
                <a:t>Home</a:t>
              </a:r>
              <a:endParaRPr lang="en-US" sz="2600" kern="1200" dirty="0">
                <a:solidFill>
                  <a:schemeClr val="bg1"/>
                </a:solidFill>
                <a:latin typeface="Playfair Display" panose="020B0604020202020204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4700D5F-F873-4155-9351-A8DA04EC8C4D}"/>
                </a:ext>
              </a:extLst>
            </p:cNvPr>
            <p:cNvSpPr/>
            <p:nvPr/>
          </p:nvSpPr>
          <p:spPr>
            <a:xfrm>
              <a:off x="5235240" y="2095974"/>
              <a:ext cx="609621" cy="6096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747B7E3-7A6C-4C94-B50B-147F3A6CA08A}"/>
                </a:ext>
              </a:extLst>
            </p:cNvPr>
            <p:cNvSpPr/>
            <p:nvPr/>
          </p:nvSpPr>
          <p:spPr>
            <a:xfrm>
              <a:off x="5844862" y="2095974"/>
              <a:ext cx="1412175" cy="609621"/>
            </a:xfrm>
            <a:custGeom>
              <a:avLst/>
              <a:gdLst>
                <a:gd name="connsiteX0" fmla="*/ 0 w 1412175"/>
                <a:gd name="connsiteY0" fmla="*/ 0 h 609621"/>
                <a:gd name="connsiteX1" fmla="*/ 1412175 w 1412175"/>
                <a:gd name="connsiteY1" fmla="*/ 0 h 609621"/>
                <a:gd name="connsiteX2" fmla="*/ 1412175 w 1412175"/>
                <a:gd name="connsiteY2" fmla="*/ 609621 h 609621"/>
                <a:gd name="connsiteX3" fmla="*/ 0 w 1412175"/>
                <a:gd name="connsiteY3" fmla="*/ 609621 h 609621"/>
                <a:gd name="connsiteX4" fmla="*/ 0 w 1412175"/>
                <a:gd name="connsiteY4" fmla="*/ 0 h 6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2175" h="609621">
                  <a:moveTo>
                    <a:pt x="0" y="0"/>
                  </a:moveTo>
                  <a:lnTo>
                    <a:pt x="1412175" y="0"/>
                  </a:lnTo>
                  <a:lnTo>
                    <a:pt x="1412175" y="609621"/>
                  </a:lnTo>
                  <a:lnTo>
                    <a:pt x="0" y="6096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0" rIns="99060" bIns="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600" kern="1200" dirty="0">
                  <a:solidFill>
                    <a:schemeClr val="bg1"/>
                  </a:solidFill>
                </a:rPr>
                <a:t>Product</a:t>
              </a:r>
              <a:endParaRPr lang="en-US" sz="2600" kern="1200" dirty="0">
                <a:solidFill>
                  <a:schemeClr val="bg1"/>
                </a:solidFill>
                <a:latin typeface="Playfair Display" panose="020B0604020202020204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542000-F7F1-4668-AF30-1D533321C5A6}"/>
                </a:ext>
              </a:extLst>
            </p:cNvPr>
            <p:cNvSpPr/>
            <p:nvPr/>
          </p:nvSpPr>
          <p:spPr>
            <a:xfrm>
              <a:off x="5235240" y="2910650"/>
              <a:ext cx="609621" cy="6096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6F42EED-9F90-4E3A-A84F-E37814C31EC5}"/>
                </a:ext>
              </a:extLst>
            </p:cNvPr>
            <p:cNvSpPr/>
            <p:nvPr/>
          </p:nvSpPr>
          <p:spPr>
            <a:xfrm>
              <a:off x="5844862" y="2910650"/>
              <a:ext cx="867479" cy="609621"/>
            </a:xfrm>
            <a:custGeom>
              <a:avLst/>
              <a:gdLst>
                <a:gd name="connsiteX0" fmla="*/ 0 w 867479"/>
                <a:gd name="connsiteY0" fmla="*/ 0 h 609621"/>
                <a:gd name="connsiteX1" fmla="*/ 867479 w 867479"/>
                <a:gd name="connsiteY1" fmla="*/ 0 h 609621"/>
                <a:gd name="connsiteX2" fmla="*/ 867479 w 867479"/>
                <a:gd name="connsiteY2" fmla="*/ 609621 h 609621"/>
                <a:gd name="connsiteX3" fmla="*/ 0 w 867479"/>
                <a:gd name="connsiteY3" fmla="*/ 609621 h 609621"/>
                <a:gd name="connsiteX4" fmla="*/ 0 w 867479"/>
                <a:gd name="connsiteY4" fmla="*/ 0 h 6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479" h="609621">
                  <a:moveTo>
                    <a:pt x="0" y="0"/>
                  </a:moveTo>
                  <a:lnTo>
                    <a:pt x="867479" y="0"/>
                  </a:lnTo>
                  <a:lnTo>
                    <a:pt x="867479" y="609621"/>
                  </a:lnTo>
                  <a:lnTo>
                    <a:pt x="0" y="6096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0" rIns="99060" bIns="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600" kern="1200" dirty="0">
                  <a:solidFill>
                    <a:schemeClr val="bg1"/>
                  </a:solidFill>
                </a:rPr>
                <a:t>Cart</a:t>
              </a:r>
              <a:endParaRPr lang="en-US" sz="2600" kern="1200" dirty="0">
                <a:solidFill>
                  <a:schemeClr val="bg1"/>
                </a:solidFill>
                <a:latin typeface="Playfair Display" panose="020B0604020202020204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EE7B0AB-C372-4066-853B-9FE71B758D5D}"/>
                </a:ext>
              </a:extLst>
            </p:cNvPr>
            <p:cNvSpPr/>
            <p:nvPr/>
          </p:nvSpPr>
          <p:spPr>
            <a:xfrm>
              <a:off x="5692457" y="3584006"/>
              <a:ext cx="609621" cy="6096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4B2D8F1-60DE-4007-9A0B-0C76E6A23219}"/>
                </a:ext>
              </a:extLst>
            </p:cNvPr>
            <p:cNvSpPr/>
            <p:nvPr/>
          </p:nvSpPr>
          <p:spPr>
            <a:xfrm>
              <a:off x="6302079" y="3584006"/>
              <a:ext cx="1445913" cy="609621"/>
            </a:xfrm>
            <a:custGeom>
              <a:avLst/>
              <a:gdLst>
                <a:gd name="connsiteX0" fmla="*/ 0 w 1445913"/>
                <a:gd name="connsiteY0" fmla="*/ 0 h 609621"/>
                <a:gd name="connsiteX1" fmla="*/ 1445913 w 1445913"/>
                <a:gd name="connsiteY1" fmla="*/ 0 h 609621"/>
                <a:gd name="connsiteX2" fmla="*/ 1445913 w 1445913"/>
                <a:gd name="connsiteY2" fmla="*/ 609621 h 609621"/>
                <a:gd name="connsiteX3" fmla="*/ 0 w 1445913"/>
                <a:gd name="connsiteY3" fmla="*/ 609621 h 609621"/>
                <a:gd name="connsiteX4" fmla="*/ 0 w 1445913"/>
                <a:gd name="connsiteY4" fmla="*/ 0 h 6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5913" h="609621">
                  <a:moveTo>
                    <a:pt x="0" y="0"/>
                  </a:moveTo>
                  <a:lnTo>
                    <a:pt x="1445913" y="0"/>
                  </a:lnTo>
                  <a:lnTo>
                    <a:pt x="1445913" y="609621"/>
                  </a:lnTo>
                  <a:lnTo>
                    <a:pt x="0" y="6096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0" rIns="99060" bIns="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600" kern="1200" dirty="0">
                  <a:solidFill>
                    <a:schemeClr val="bg1"/>
                  </a:solidFill>
                </a:rPr>
                <a:t>Account</a:t>
              </a:r>
              <a:endParaRPr lang="en-US" sz="2600" kern="1200" dirty="0">
                <a:solidFill>
                  <a:schemeClr val="bg1"/>
                </a:solidFill>
                <a:latin typeface="Playfair Display" panose="020B0604020202020204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A458390-5A29-4AE1-B0BF-2FC27E27BCAE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12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2BFAAF-47F0-49BF-ABF4-D8A59513C9BE}"/>
              </a:ext>
            </a:extLst>
          </p:cNvPr>
          <p:cNvGrpSpPr/>
          <p:nvPr/>
        </p:nvGrpSpPr>
        <p:grpSpPr>
          <a:xfrm>
            <a:off x="1176503" y="256413"/>
            <a:ext cx="4150479" cy="658102"/>
            <a:chOff x="501741" y="135619"/>
            <a:chExt cx="4150479" cy="658102"/>
          </a:xfrm>
        </p:grpSpPr>
        <p:sp>
          <p:nvSpPr>
            <p:cNvPr id="28" name="Google Shape;208;p34">
              <a:extLst>
                <a:ext uri="{FF2B5EF4-FFF2-40B4-BE49-F238E27FC236}">
                  <a16:creationId xmlns:a16="http://schemas.microsoft.com/office/drawing/2014/main" id="{D38CE50A-B932-48A6-AE0D-AD8619B15EC0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9" name="Google Shape;211;p34">
              <a:extLst>
                <a:ext uri="{FF2B5EF4-FFF2-40B4-BE49-F238E27FC236}">
                  <a16:creationId xmlns:a16="http://schemas.microsoft.com/office/drawing/2014/main" id="{C14D4B5C-C8D7-420F-AACD-FD13810E4F2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1EF6B15-D294-4533-9C81-392B05DC9EAA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6881555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4"/>
          <p:cNvSpPr txBox="1">
            <a:spLocks noGrp="1"/>
          </p:cNvSpPr>
          <p:nvPr>
            <p:ph type="subTitle" idx="1"/>
          </p:nvPr>
        </p:nvSpPr>
        <p:spPr>
          <a:xfrm flipH="1">
            <a:off x="3296346" y="1918226"/>
            <a:ext cx="242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bg1"/>
                </a:solidFill>
              </a:rPr>
              <a:t>Controller</a:t>
            </a:r>
            <a:endParaRPr sz="1050" b="1" dirty="0">
              <a:solidFill>
                <a:schemeClr val="bg1"/>
              </a:solidFill>
            </a:endParaRPr>
          </a:p>
        </p:txBody>
      </p:sp>
      <p:sp>
        <p:nvSpPr>
          <p:cNvPr id="11" name="Google Shape;211;p34">
            <a:extLst>
              <a:ext uri="{FF2B5EF4-FFF2-40B4-BE49-F238E27FC236}">
                <a16:creationId xmlns:a16="http://schemas.microsoft.com/office/drawing/2014/main" id="{2DF3800A-47A2-48A7-93F6-6D2704DE4301}"/>
              </a:ext>
            </a:extLst>
          </p:cNvPr>
          <p:cNvSpPr txBox="1">
            <a:spLocks/>
          </p:cNvSpPr>
          <p:nvPr/>
        </p:nvSpPr>
        <p:spPr>
          <a:xfrm flipH="1">
            <a:off x="501741" y="135619"/>
            <a:ext cx="868899" cy="6407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dirty="0">
                <a:solidFill>
                  <a:schemeClr val="tx1"/>
                </a:solidFill>
                <a:latin typeface="Playfair Display" panose="020B0604020202020204" charset="0"/>
              </a:rPr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45572-AEAB-4923-B21D-918560D22B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28514" y="1018934"/>
            <a:ext cx="804208" cy="871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9" name="Google Shape;202;p32">
            <a:extLst>
              <a:ext uri="{FF2B5EF4-FFF2-40B4-BE49-F238E27FC236}">
                <a16:creationId xmlns:a16="http://schemas.microsoft.com/office/drawing/2014/main" id="{3242C189-163A-467C-8464-E2DBC8459539}"/>
              </a:ext>
            </a:extLst>
          </p:cNvPr>
          <p:cNvGrpSpPr/>
          <p:nvPr/>
        </p:nvGrpSpPr>
        <p:grpSpPr>
          <a:xfrm>
            <a:off x="1870845" y="2820714"/>
            <a:ext cx="5318220" cy="294025"/>
            <a:chOff x="1307800" y="1651175"/>
            <a:chExt cx="5536019" cy="465600"/>
          </a:xfrm>
        </p:grpSpPr>
        <p:sp>
          <p:nvSpPr>
            <p:cNvPr id="30" name="Google Shape;203;p32">
              <a:extLst>
                <a:ext uri="{FF2B5EF4-FFF2-40B4-BE49-F238E27FC236}">
                  <a16:creationId xmlns:a16="http://schemas.microsoft.com/office/drawing/2014/main" id="{70892F5D-E82C-4EEC-987F-A3E8A8F63C85}"/>
                </a:ext>
              </a:extLst>
            </p:cNvPr>
            <p:cNvSpPr/>
            <p:nvPr/>
          </p:nvSpPr>
          <p:spPr>
            <a:xfrm rot="-5400000">
              <a:off x="1307800" y="1651175"/>
              <a:ext cx="465600" cy="465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rgbClr val="C6C5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cxnSp>
          <p:nvCxnSpPr>
            <p:cNvPr id="31" name="Google Shape;204;p32">
              <a:extLst>
                <a:ext uri="{FF2B5EF4-FFF2-40B4-BE49-F238E27FC236}">
                  <a16:creationId xmlns:a16="http://schemas.microsoft.com/office/drawing/2014/main" id="{AD2C364E-7903-481F-AA8B-3250EDBDB2A5}"/>
                </a:ext>
              </a:extLst>
            </p:cNvPr>
            <p:cNvCxnSpPr>
              <a:stCxn id="30" idx="2"/>
            </p:cNvCxnSpPr>
            <p:nvPr/>
          </p:nvCxnSpPr>
          <p:spPr>
            <a:xfrm>
              <a:off x="1540600" y="1651175"/>
              <a:ext cx="5071800" cy="0"/>
            </a:xfrm>
            <a:prstGeom prst="straightConnector1">
              <a:avLst/>
            </a:prstGeom>
            <a:noFill/>
            <a:ln w="19050" cap="flat" cmpd="sng">
              <a:solidFill>
                <a:srgbClr val="C6C5C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" name="Google Shape;205;p32">
              <a:extLst>
                <a:ext uri="{FF2B5EF4-FFF2-40B4-BE49-F238E27FC236}">
                  <a16:creationId xmlns:a16="http://schemas.microsoft.com/office/drawing/2014/main" id="{5DD62182-4991-44EF-BCEB-F80EF0A2D08C}"/>
                </a:ext>
              </a:extLst>
            </p:cNvPr>
            <p:cNvSpPr/>
            <p:nvPr/>
          </p:nvSpPr>
          <p:spPr>
            <a:xfrm>
              <a:off x="6378219" y="1651175"/>
              <a:ext cx="465600" cy="465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rgbClr val="C6C5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  <p:cxnSp>
        <p:nvCxnSpPr>
          <p:cNvPr id="33" name="Google Shape;209;p32">
            <a:extLst>
              <a:ext uri="{FF2B5EF4-FFF2-40B4-BE49-F238E27FC236}">
                <a16:creationId xmlns:a16="http://schemas.microsoft.com/office/drawing/2014/main" id="{5C162690-7F55-47A0-AF9D-C88D47708176}"/>
              </a:ext>
            </a:extLst>
          </p:cNvPr>
          <p:cNvCxnSpPr/>
          <p:nvPr/>
        </p:nvCxnSpPr>
        <p:spPr>
          <a:xfrm rot="10800000">
            <a:off x="4530618" y="2571750"/>
            <a:ext cx="0" cy="138900"/>
          </a:xfrm>
          <a:prstGeom prst="straightConnector1">
            <a:avLst/>
          </a:prstGeom>
          <a:noFill/>
          <a:ln w="19050" cap="flat" cmpd="sng">
            <a:solidFill>
              <a:srgbClr val="C6C5C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209;p32">
            <a:extLst>
              <a:ext uri="{FF2B5EF4-FFF2-40B4-BE49-F238E27FC236}">
                <a16:creationId xmlns:a16="http://schemas.microsoft.com/office/drawing/2014/main" id="{CB8EB0A0-DFDB-4B22-A6D3-0632BCE4E4F2}"/>
              </a:ext>
            </a:extLst>
          </p:cNvPr>
          <p:cNvCxnSpPr/>
          <p:nvPr/>
        </p:nvCxnSpPr>
        <p:spPr>
          <a:xfrm rot="10800000">
            <a:off x="3634528" y="2877944"/>
            <a:ext cx="0" cy="138900"/>
          </a:xfrm>
          <a:prstGeom prst="straightConnector1">
            <a:avLst/>
          </a:prstGeom>
          <a:noFill/>
          <a:ln w="19050" cap="flat" cmpd="sng">
            <a:solidFill>
              <a:srgbClr val="C6C5C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209;p32">
            <a:extLst>
              <a:ext uri="{FF2B5EF4-FFF2-40B4-BE49-F238E27FC236}">
                <a16:creationId xmlns:a16="http://schemas.microsoft.com/office/drawing/2014/main" id="{E5BDBFE5-18E8-4836-8B78-A832DFED0B98}"/>
              </a:ext>
            </a:extLst>
          </p:cNvPr>
          <p:cNvCxnSpPr>
            <a:cxnSpLocks/>
          </p:cNvCxnSpPr>
          <p:nvPr/>
        </p:nvCxnSpPr>
        <p:spPr>
          <a:xfrm rot="10800000">
            <a:off x="5669281" y="2877944"/>
            <a:ext cx="0" cy="138900"/>
          </a:xfrm>
          <a:prstGeom prst="straightConnector1">
            <a:avLst/>
          </a:prstGeom>
          <a:noFill/>
          <a:ln w="19050" cap="flat" cmpd="sng">
            <a:solidFill>
              <a:srgbClr val="C6C5C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4413343E-1FBD-4577-B384-569B8540F75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24183" y="2980447"/>
            <a:ext cx="729763" cy="7605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F06E19D-AA5C-43DE-8E0F-DCD5C5D567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36821" y="3007473"/>
            <a:ext cx="813403" cy="76058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BC9550D-8987-4912-919A-F532C614C889}"/>
              </a:ext>
            </a:extLst>
          </p:cNvPr>
          <p:cNvSpPr txBox="1"/>
          <p:nvPr/>
        </p:nvSpPr>
        <p:spPr>
          <a:xfrm>
            <a:off x="865192" y="3867761"/>
            <a:ext cx="18637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Playfair Display" panose="020B0604020202020204"/>
              </a:rPr>
              <a:t>HomeController</a:t>
            </a:r>
            <a:endParaRPr lang="en-US" sz="2000" dirty="0">
              <a:solidFill>
                <a:schemeClr val="bg1"/>
              </a:solidFill>
              <a:latin typeface="Playfair Display" panose="020B0604020202020204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1BF44B-11DC-4F69-A42A-5C5E0F5C3D39}"/>
              </a:ext>
            </a:extLst>
          </p:cNvPr>
          <p:cNvSpPr txBox="1"/>
          <p:nvPr/>
        </p:nvSpPr>
        <p:spPr>
          <a:xfrm>
            <a:off x="2742786" y="3883150"/>
            <a:ext cx="2029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Playfair Display" panose="020B0604020202020204"/>
              </a:rPr>
              <a:t>ProductController</a:t>
            </a:r>
            <a:endParaRPr lang="en-US" sz="1800" dirty="0">
              <a:latin typeface="Playfair Display" panose="020B060402020202020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D82179-F88C-4EDC-B3B4-FF2E720A0FF9}"/>
              </a:ext>
            </a:extLst>
          </p:cNvPr>
          <p:cNvSpPr txBox="1"/>
          <p:nvPr/>
        </p:nvSpPr>
        <p:spPr>
          <a:xfrm>
            <a:off x="4987632" y="3908737"/>
            <a:ext cx="161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Playfair Display" panose="020B0604020202020204"/>
              </a:rPr>
              <a:t>CartController</a:t>
            </a:r>
            <a:endParaRPr lang="en-US" dirty="0">
              <a:latin typeface="Playfair Display" panose="020B060402020202020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6148D8-CE62-4D88-8BF3-3E87DBAF3309}"/>
              </a:ext>
            </a:extLst>
          </p:cNvPr>
          <p:cNvSpPr txBox="1"/>
          <p:nvPr/>
        </p:nvSpPr>
        <p:spPr>
          <a:xfrm>
            <a:off x="6605566" y="3900778"/>
            <a:ext cx="2156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Playfair Display" panose="020B0604020202020204"/>
              </a:rPr>
              <a:t>AccountController</a:t>
            </a:r>
            <a:endParaRPr lang="en-US" dirty="0">
              <a:latin typeface="Playfair Display" panose="020B0604020202020204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1D7AA9-EC4C-40BC-AACD-42B2ADDE574C}"/>
              </a:ext>
            </a:extLst>
          </p:cNvPr>
          <p:cNvGrpSpPr/>
          <p:nvPr/>
        </p:nvGrpSpPr>
        <p:grpSpPr>
          <a:xfrm>
            <a:off x="1176503" y="256413"/>
            <a:ext cx="4150479" cy="658102"/>
            <a:chOff x="501741" y="135619"/>
            <a:chExt cx="4150479" cy="658102"/>
          </a:xfrm>
        </p:grpSpPr>
        <p:sp>
          <p:nvSpPr>
            <p:cNvPr id="28" name="Google Shape;208;p34">
              <a:extLst>
                <a:ext uri="{FF2B5EF4-FFF2-40B4-BE49-F238E27FC236}">
                  <a16:creationId xmlns:a16="http://schemas.microsoft.com/office/drawing/2014/main" id="{CCA5B9D1-91B9-4753-B895-474EC45FF181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0" name="Google Shape;211;p34">
              <a:extLst>
                <a:ext uri="{FF2B5EF4-FFF2-40B4-BE49-F238E27FC236}">
                  <a16:creationId xmlns:a16="http://schemas.microsoft.com/office/drawing/2014/main" id="{A519C796-9BC4-4C55-A591-381FBB0F00C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7C9D2B6-BB1C-426F-A13F-C7441DB5AD71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68EFDBF-F07F-4368-B63E-A63DAC15F43C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A97B4-FA15-4719-9D3B-329B5E9E39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9223" y="3044912"/>
            <a:ext cx="751198" cy="7511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066071-96A3-438A-918E-7503D508D1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7267" y="3053072"/>
            <a:ext cx="734878" cy="734878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4"/>
          <p:cNvSpPr txBox="1">
            <a:spLocks noGrp="1"/>
          </p:cNvSpPr>
          <p:nvPr>
            <p:ph type="subTitle" idx="1"/>
          </p:nvPr>
        </p:nvSpPr>
        <p:spPr>
          <a:xfrm flipH="1">
            <a:off x="2684336" y="3763164"/>
            <a:ext cx="3872293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</a:rPr>
              <a:t>Ứng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</a:rPr>
              <a:t>dụng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 Web application Admin site</a:t>
            </a:r>
            <a:endParaRPr sz="1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" name="Google Shape;259;p33">
            <a:extLst>
              <a:ext uri="{FF2B5EF4-FFF2-40B4-BE49-F238E27FC236}">
                <a16:creationId xmlns:a16="http://schemas.microsoft.com/office/drawing/2014/main" id="{E9EF4AC2-35D4-464E-8181-CF759B3D8078}"/>
              </a:ext>
            </a:extLst>
          </p:cNvPr>
          <p:cNvSpPr/>
          <p:nvPr/>
        </p:nvSpPr>
        <p:spPr>
          <a:xfrm>
            <a:off x="5908048" y="1641480"/>
            <a:ext cx="3106691" cy="74480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b="1">
                <a:latin typeface="Playfair Display" panose="020B0604020202020204"/>
                <a:cs typeface="Times New Roman" panose="02020603050405020304" pitchFamily="18" charset="0"/>
              </a:rPr>
              <a:t>Quản lý tài khoản</a:t>
            </a:r>
            <a:endParaRPr sz="2000" b="1">
              <a:latin typeface="Playfair Display" panose="020B0604020202020204"/>
              <a:cs typeface="Times New Roman" panose="02020603050405020304" pitchFamily="18" charset="0"/>
            </a:endParaRPr>
          </a:p>
        </p:txBody>
      </p:sp>
      <p:sp>
        <p:nvSpPr>
          <p:cNvPr id="45" name="Google Shape;259;p33">
            <a:extLst>
              <a:ext uri="{FF2B5EF4-FFF2-40B4-BE49-F238E27FC236}">
                <a16:creationId xmlns:a16="http://schemas.microsoft.com/office/drawing/2014/main" id="{2715958C-676B-41A2-906F-B10FF573D353}"/>
              </a:ext>
            </a:extLst>
          </p:cNvPr>
          <p:cNvSpPr/>
          <p:nvPr/>
        </p:nvSpPr>
        <p:spPr>
          <a:xfrm>
            <a:off x="2935301" y="1035001"/>
            <a:ext cx="3106691" cy="74480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b="1">
                <a:latin typeface="Playfair Display" panose="020B0604020202020204"/>
                <a:cs typeface="Times New Roman" panose="02020603050405020304" pitchFamily="18" charset="0"/>
              </a:rPr>
              <a:t>Quản lý sản phẩm </a:t>
            </a:r>
            <a:endParaRPr sz="2000" b="1">
              <a:latin typeface="Playfair Display" panose="020B0604020202020204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02B562-97E0-47B7-9798-0AEBE1F2DAA3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14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9473D54-D96B-478E-9277-88AA4C1D16F0}"/>
              </a:ext>
            </a:extLst>
          </p:cNvPr>
          <p:cNvGrpSpPr/>
          <p:nvPr/>
        </p:nvGrpSpPr>
        <p:grpSpPr>
          <a:xfrm>
            <a:off x="1176503" y="256413"/>
            <a:ext cx="4150479" cy="658102"/>
            <a:chOff x="501741" y="135619"/>
            <a:chExt cx="4150479" cy="658102"/>
          </a:xfrm>
        </p:grpSpPr>
        <p:sp>
          <p:nvSpPr>
            <p:cNvPr id="16" name="Google Shape;208;p34">
              <a:extLst>
                <a:ext uri="{FF2B5EF4-FFF2-40B4-BE49-F238E27FC236}">
                  <a16:creationId xmlns:a16="http://schemas.microsoft.com/office/drawing/2014/main" id="{5ED59A6A-B462-473C-86C1-C20FC54AD0F0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7" name="Google Shape;211;p34">
              <a:extLst>
                <a:ext uri="{FF2B5EF4-FFF2-40B4-BE49-F238E27FC236}">
                  <a16:creationId xmlns:a16="http://schemas.microsoft.com/office/drawing/2014/main" id="{2F058A26-F45E-4F6B-8CC7-8E220D79A75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C657BF-72F1-45A6-A90F-12555EA22297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FFFA68C2-EF6D-4A22-9B3B-DCB2BE4922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8432275">
            <a:off x="5362160" y="2861353"/>
            <a:ext cx="1359665" cy="6523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D57187E-4265-49DB-83C1-1B72872EA7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5775342">
            <a:off x="3940649" y="2428634"/>
            <a:ext cx="1359665" cy="652390"/>
          </a:xfrm>
          <a:prstGeom prst="rect">
            <a:avLst/>
          </a:prstGeom>
        </p:spPr>
      </p:pic>
      <p:sp>
        <p:nvSpPr>
          <p:cNvPr id="12" name="Google Shape;259;p33">
            <a:extLst>
              <a:ext uri="{FF2B5EF4-FFF2-40B4-BE49-F238E27FC236}">
                <a16:creationId xmlns:a16="http://schemas.microsoft.com/office/drawing/2014/main" id="{3FDCC12A-7E98-4032-99B9-F61D59CFC598}"/>
              </a:ext>
            </a:extLst>
          </p:cNvPr>
          <p:cNvSpPr/>
          <p:nvPr/>
        </p:nvSpPr>
        <p:spPr>
          <a:xfrm>
            <a:off x="226224" y="1837233"/>
            <a:ext cx="3106691" cy="744805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b="1">
                <a:latin typeface="Playfair Display" panose="020B0604020202020204"/>
                <a:cs typeface="Times New Roman" panose="02020603050405020304" pitchFamily="18" charset="0"/>
              </a:rPr>
              <a:t>Quản lý đơn hàng</a:t>
            </a:r>
            <a:endParaRPr sz="2000" b="1">
              <a:latin typeface="Playfair Display" panose="020B0604020202020204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C22EE2-307E-40FF-8E5E-19FBD7FA1B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3684452">
            <a:off x="2350575" y="2910434"/>
            <a:ext cx="1359665" cy="65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530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5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F268B3A-597E-4CAE-8235-B8837C20F3A0}"/>
              </a:ext>
            </a:extLst>
          </p:cNvPr>
          <p:cNvGrpSpPr/>
          <p:nvPr/>
        </p:nvGrpSpPr>
        <p:grpSpPr>
          <a:xfrm>
            <a:off x="2264900" y="1494972"/>
            <a:ext cx="4845668" cy="956504"/>
            <a:chOff x="2569740" y="1399925"/>
            <a:chExt cx="4062657" cy="821953"/>
          </a:xfrm>
        </p:grpSpPr>
        <p:sp>
          <p:nvSpPr>
            <p:cNvPr id="6" name="Google Shape;1506;p42">
              <a:extLst>
                <a:ext uri="{FF2B5EF4-FFF2-40B4-BE49-F238E27FC236}">
                  <a16:creationId xmlns:a16="http://schemas.microsoft.com/office/drawing/2014/main" id="{D30DA1B3-D1E9-4854-ABFE-44E89CF72F5C}"/>
                </a:ext>
              </a:extLst>
            </p:cNvPr>
            <p:cNvSpPr/>
            <p:nvPr/>
          </p:nvSpPr>
          <p:spPr>
            <a:xfrm>
              <a:off x="2980844" y="1399925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507;p42">
              <a:extLst>
                <a:ext uri="{FF2B5EF4-FFF2-40B4-BE49-F238E27FC236}">
                  <a16:creationId xmlns:a16="http://schemas.microsoft.com/office/drawing/2014/main" id="{540BE2A9-AEE0-465F-8530-24CDAFB1DDA2}"/>
                </a:ext>
              </a:extLst>
            </p:cNvPr>
            <p:cNvSpPr/>
            <p:nvPr/>
          </p:nvSpPr>
          <p:spPr>
            <a:xfrm>
              <a:off x="2569740" y="1400008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08;p42">
              <a:extLst>
                <a:ext uri="{FF2B5EF4-FFF2-40B4-BE49-F238E27FC236}">
                  <a16:creationId xmlns:a16="http://schemas.microsoft.com/office/drawing/2014/main" id="{470F5C10-5A2B-480F-92C9-22B5CFF57380}"/>
                </a:ext>
              </a:extLst>
            </p:cNvPr>
            <p:cNvSpPr/>
            <p:nvPr/>
          </p:nvSpPr>
          <p:spPr>
            <a:xfrm>
              <a:off x="3492589" y="1433370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11;p42">
              <a:extLst>
                <a:ext uri="{FF2B5EF4-FFF2-40B4-BE49-F238E27FC236}">
                  <a16:creationId xmlns:a16="http://schemas.microsoft.com/office/drawing/2014/main" id="{6C40F6BE-56AF-40D4-B8B1-AE09D0521C89}"/>
                </a:ext>
              </a:extLst>
            </p:cNvPr>
            <p:cNvSpPr/>
            <p:nvPr/>
          </p:nvSpPr>
          <p:spPr>
            <a:xfrm>
              <a:off x="2653666" y="1483899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AAFED8-D20A-4495-AA57-18B8E99B13B2}"/>
                </a:ext>
              </a:extLst>
            </p:cNvPr>
            <p:cNvSpPr txBox="1"/>
            <p:nvPr/>
          </p:nvSpPr>
          <p:spPr>
            <a:xfrm>
              <a:off x="3650605" y="1658570"/>
              <a:ext cx="2302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Cấu trúc project API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423FBE-4AB9-4A5C-A314-64DC4D8F559A}"/>
              </a:ext>
            </a:extLst>
          </p:cNvPr>
          <p:cNvGrpSpPr/>
          <p:nvPr/>
        </p:nvGrpSpPr>
        <p:grpSpPr>
          <a:xfrm>
            <a:off x="2273193" y="2751574"/>
            <a:ext cx="5312774" cy="956310"/>
            <a:chOff x="2548964" y="2352678"/>
            <a:chExt cx="4461919" cy="821953"/>
          </a:xfrm>
        </p:grpSpPr>
        <p:sp>
          <p:nvSpPr>
            <p:cNvPr id="14" name="Google Shape;1506;p42">
              <a:extLst>
                <a:ext uri="{FF2B5EF4-FFF2-40B4-BE49-F238E27FC236}">
                  <a16:creationId xmlns:a16="http://schemas.microsoft.com/office/drawing/2014/main" id="{D1A53A9D-E7AE-45E3-AE57-30630728C3BB}"/>
                </a:ext>
              </a:extLst>
            </p:cNvPr>
            <p:cNvSpPr/>
            <p:nvPr/>
          </p:nvSpPr>
          <p:spPr>
            <a:xfrm>
              <a:off x="2960068" y="2352678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07;p42">
              <a:extLst>
                <a:ext uri="{FF2B5EF4-FFF2-40B4-BE49-F238E27FC236}">
                  <a16:creationId xmlns:a16="http://schemas.microsoft.com/office/drawing/2014/main" id="{1ECC15C9-04A9-4633-BB51-A437F319C18E}"/>
                </a:ext>
              </a:extLst>
            </p:cNvPr>
            <p:cNvSpPr/>
            <p:nvPr/>
          </p:nvSpPr>
          <p:spPr>
            <a:xfrm>
              <a:off x="2548964" y="2352761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08;p42">
              <a:extLst>
                <a:ext uri="{FF2B5EF4-FFF2-40B4-BE49-F238E27FC236}">
                  <a16:creationId xmlns:a16="http://schemas.microsoft.com/office/drawing/2014/main" id="{072876B7-639E-449E-8659-2242FCC9DBB8}"/>
                </a:ext>
              </a:extLst>
            </p:cNvPr>
            <p:cNvSpPr/>
            <p:nvPr/>
          </p:nvSpPr>
          <p:spPr>
            <a:xfrm>
              <a:off x="3471813" y="2386123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11;p42">
              <a:extLst>
                <a:ext uri="{FF2B5EF4-FFF2-40B4-BE49-F238E27FC236}">
                  <a16:creationId xmlns:a16="http://schemas.microsoft.com/office/drawing/2014/main" id="{A7A86426-2993-4D94-BB68-45A2C75A264A}"/>
                </a:ext>
              </a:extLst>
            </p:cNvPr>
            <p:cNvSpPr/>
            <p:nvPr/>
          </p:nvSpPr>
          <p:spPr>
            <a:xfrm>
              <a:off x="2624595" y="2438604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accent1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FA69C5-DDA1-45C2-9200-FFC95D6EACF6}"/>
                </a:ext>
              </a:extLst>
            </p:cNvPr>
            <p:cNvSpPr txBox="1"/>
            <p:nvPr/>
          </p:nvSpPr>
          <p:spPr>
            <a:xfrm>
              <a:off x="3629829" y="2611323"/>
              <a:ext cx="3381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rgbClr val="4A757E"/>
                  </a:solidFill>
                  <a:latin typeface="Playfair Display" panose="020B0604020202020204" charset="0"/>
                </a:rPr>
                <a:t>Một số Function và Procedure</a:t>
              </a:r>
              <a:endParaRPr lang="en-US" sz="2000" b="1" dirty="0">
                <a:solidFill>
                  <a:srgbClr val="4A757E"/>
                </a:solidFill>
                <a:latin typeface="Playfair Display" panose="020B060402020202020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76EE95-397C-4982-964E-3974793A99F5}"/>
              </a:ext>
            </a:extLst>
          </p:cNvPr>
          <p:cNvGrpSpPr/>
          <p:nvPr/>
        </p:nvGrpSpPr>
        <p:grpSpPr>
          <a:xfrm>
            <a:off x="1176503" y="256413"/>
            <a:ext cx="4150479" cy="658102"/>
            <a:chOff x="501741" y="135619"/>
            <a:chExt cx="4150479" cy="658102"/>
          </a:xfrm>
        </p:grpSpPr>
        <p:sp>
          <p:nvSpPr>
            <p:cNvPr id="20" name="Google Shape;208;p34">
              <a:extLst>
                <a:ext uri="{FF2B5EF4-FFF2-40B4-BE49-F238E27FC236}">
                  <a16:creationId xmlns:a16="http://schemas.microsoft.com/office/drawing/2014/main" id="{1807466E-C0DC-4114-BA74-6D751785CB8C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1" name="Google Shape;211;p34">
              <a:extLst>
                <a:ext uri="{FF2B5EF4-FFF2-40B4-BE49-F238E27FC236}">
                  <a16:creationId xmlns:a16="http://schemas.microsoft.com/office/drawing/2014/main" id="{1C5561A0-FC76-481A-8169-4FAB23732BF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695B88-1B23-49A5-9745-724EF0210B00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Back-end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BCB02D7-3B07-4484-9F19-527FE3954D9F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577715008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12;p28">
            <a:extLst>
              <a:ext uri="{FF2B5EF4-FFF2-40B4-BE49-F238E27FC236}">
                <a16:creationId xmlns:a16="http://schemas.microsoft.com/office/drawing/2014/main" id="{FCB6E281-0B45-46AD-BC4D-EDABF4ECEE02}"/>
              </a:ext>
            </a:extLst>
          </p:cNvPr>
          <p:cNvSpPr/>
          <p:nvPr/>
        </p:nvSpPr>
        <p:spPr>
          <a:xfrm rot="3600185">
            <a:off x="3002750" y="1630055"/>
            <a:ext cx="2774659" cy="2813873"/>
          </a:xfrm>
          <a:prstGeom prst="blockArc">
            <a:avLst>
              <a:gd name="adj1" fmla="val 12622480"/>
              <a:gd name="adj2" fmla="val 527378"/>
              <a:gd name="adj3" fmla="val 20655"/>
            </a:avLst>
          </a:prstGeom>
          <a:solidFill>
            <a:srgbClr val="CDBC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14;p28">
            <a:extLst>
              <a:ext uri="{FF2B5EF4-FFF2-40B4-BE49-F238E27FC236}">
                <a16:creationId xmlns:a16="http://schemas.microsoft.com/office/drawing/2014/main" id="{5B521BBF-671D-4885-BCE4-9F063EFF3968}"/>
              </a:ext>
            </a:extLst>
          </p:cNvPr>
          <p:cNvSpPr/>
          <p:nvPr/>
        </p:nvSpPr>
        <p:spPr>
          <a:xfrm rot="-3600185">
            <a:off x="3044367" y="1639463"/>
            <a:ext cx="2774659" cy="2774659"/>
          </a:xfrm>
          <a:prstGeom prst="blockArc">
            <a:avLst>
              <a:gd name="adj1" fmla="val 7840353"/>
              <a:gd name="adj2" fmla="val 19703271"/>
              <a:gd name="adj3" fmla="val 20851"/>
            </a:avLst>
          </a:pr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215;p28">
            <a:extLst>
              <a:ext uri="{FF2B5EF4-FFF2-40B4-BE49-F238E27FC236}">
                <a16:creationId xmlns:a16="http://schemas.microsoft.com/office/drawing/2014/main" id="{869CCF27-B901-4E98-91B5-1CBA05A1D4A1}"/>
              </a:ext>
            </a:extLst>
          </p:cNvPr>
          <p:cNvGrpSpPr/>
          <p:nvPr/>
        </p:nvGrpSpPr>
        <p:grpSpPr>
          <a:xfrm rot="10800000">
            <a:off x="4514981" y="3671736"/>
            <a:ext cx="700387" cy="678328"/>
            <a:chOff x="1963553" y="815492"/>
            <a:chExt cx="596061" cy="58143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46" name="Google Shape;216;p28">
              <a:extLst>
                <a:ext uri="{FF2B5EF4-FFF2-40B4-BE49-F238E27FC236}">
                  <a16:creationId xmlns:a16="http://schemas.microsoft.com/office/drawing/2014/main" id="{4F2CA737-7BFC-42DA-A0E9-E98583F7DA27}"/>
                </a:ext>
              </a:extLst>
            </p:cNvPr>
            <p:cNvSpPr/>
            <p:nvPr/>
          </p:nvSpPr>
          <p:spPr>
            <a:xfrm rot="141287">
              <a:off x="1970909" y="815492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FDDDAA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7;p28">
              <a:extLst>
                <a:ext uri="{FF2B5EF4-FFF2-40B4-BE49-F238E27FC236}">
                  <a16:creationId xmlns:a16="http://schemas.microsoft.com/office/drawing/2014/main" id="{6CD927C2-3F00-42E5-AF75-14CADC3C98D7}"/>
                </a:ext>
              </a:extLst>
            </p:cNvPr>
            <p:cNvSpPr/>
            <p:nvPr/>
          </p:nvSpPr>
          <p:spPr>
            <a:xfrm rot="10851106">
              <a:off x="1963553" y="815511"/>
              <a:ext cx="596061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FDDD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Playfair Display" panose="020B0604020202020204"/>
                  <a:cs typeface="Times New Roman" panose="02020603050405020304" pitchFamily="18" charset="0"/>
                </a:rPr>
                <a:t>02</a:t>
              </a:r>
              <a:endParaRPr sz="2400" b="1" dirty="0">
                <a:solidFill>
                  <a:schemeClr val="bg1"/>
                </a:solidFill>
                <a:latin typeface="Playfair Display" panose="020B0604020202020204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oogle Shape;218;p28">
            <a:extLst>
              <a:ext uri="{FF2B5EF4-FFF2-40B4-BE49-F238E27FC236}">
                <a16:creationId xmlns:a16="http://schemas.microsoft.com/office/drawing/2014/main" id="{16E1AF5B-8D22-4C06-9A67-E93706AECF71}"/>
              </a:ext>
            </a:extLst>
          </p:cNvPr>
          <p:cNvGrpSpPr/>
          <p:nvPr/>
        </p:nvGrpSpPr>
        <p:grpSpPr>
          <a:xfrm rot="10991816">
            <a:off x="3894668" y="1606003"/>
            <a:ext cx="711607" cy="644965"/>
            <a:chOff x="1973294" y="813569"/>
            <a:chExt cx="590083" cy="58275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49" name="Google Shape;219;p28">
              <a:extLst>
                <a:ext uri="{FF2B5EF4-FFF2-40B4-BE49-F238E27FC236}">
                  <a16:creationId xmlns:a16="http://schemas.microsoft.com/office/drawing/2014/main" id="{3A153A35-A1A1-4EA9-A1B3-D1E3928B3BF5}"/>
                </a:ext>
              </a:extLst>
            </p:cNvPr>
            <p:cNvSpPr/>
            <p:nvPr/>
          </p:nvSpPr>
          <p:spPr>
            <a:xfrm rot="39023">
              <a:off x="1981940" y="813569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CDBCB5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0;p28">
              <a:extLst>
                <a:ext uri="{FF2B5EF4-FFF2-40B4-BE49-F238E27FC236}">
                  <a16:creationId xmlns:a16="http://schemas.microsoft.com/office/drawing/2014/main" id="{F4AEC304-5A15-4C2F-857F-9AAAB9983B90}"/>
                </a:ext>
              </a:extLst>
            </p:cNvPr>
            <p:cNvSpPr/>
            <p:nvPr/>
          </p:nvSpPr>
          <p:spPr>
            <a:xfrm rot="10800000">
              <a:off x="1973294" y="814928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CDB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Playfair Display" panose="020B0604020202020204"/>
                  <a:cs typeface="Times New Roman" panose="02020603050405020304" pitchFamily="18" charset="0"/>
                </a:rPr>
                <a:t>01</a:t>
              </a:r>
              <a:endParaRPr sz="2400" b="1" dirty="0">
                <a:solidFill>
                  <a:schemeClr val="bg1"/>
                </a:solidFill>
                <a:latin typeface="Playfair Display" panose="020B0604020202020204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1" name="Google Shape;208;p28">
            <a:extLst>
              <a:ext uri="{FF2B5EF4-FFF2-40B4-BE49-F238E27FC236}">
                <a16:creationId xmlns:a16="http://schemas.microsoft.com/office/drawing/2014/main" id="{6DF13939-B9FF-4E92-AF95-39DF68048E0E}"/>
              </a:ext>
            </a:extLst>
          </p:cNvPr>
          <p:cNvCxnSpPr>
            <a:cxnSpLocks/>
          </p:cNvCxnSpPr>
          <p:nvPr/>
        </p:nvCxnSpPr>
        <p:spPr>
          <a:xfrm>
            <a:off x="5070442" y="1842360"/>
            <a:ext cx="935080" cy="0"/>
          </a:xfrm>
          <a:prstGeom prst="straightConnector1">
            <a:avLst/>
          </a:prstGeom>
          <a:noFill/>
          <a:ln w="19050" cap="flat" cmpd="sng">
            <a:solidFill>
              <a:srgbClr val="CDBCB5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52" name="Google Shape;205;p28">
            <a:extLst>
              <a:ext uri="{FF2B5EF4-FFF2-40B4-BE49-F238E27FC236}">
                <a16:creationId xmlns:a16="http://schemas.microsoft.com/office/drawing/2014/main" id="{B955DA14-D624-4ADB-B607-D618AF866F8E}"/>
              </a:ext>
            </a:extLst>
          </p:cNvPr>
          <p:cNvCxnSpPr/>
          <p:nvPr/>
        </p:nvCxnSpPr>
        <p:spPr>
          <a:xfrm rot="10800000">
            <a:off x="2826425" y="2094474"/>
            <a:ext cx="633600" cy="0"/>
          </a:xfrm>
          <a:prstGeom prst="straightConnector1">
            <a:avLst/>
          </a:prstGeom>
          <a:noFill/>
          <a:ln w="19050" cap="flat" cmpd="sng">
            <a:solidFill>
              <a:srgbClr val="FDDDAA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9415B79-5FC8-4CBA-9495-E183206120CE}"/>
              </a:ext>
            </a:extLst>
          </p:cNvPr>
          <p:cNvSpPr txBox="1"/>
          <p:nvPr/>
        </p:nvSpPr>
        <p:spPr>
          <a:xfrm>
            <a:off x="3613352" y="2416634"/>
            <a:ext cx="1568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 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Có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sự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khác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biệt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nhỏ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về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viết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hoa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thuộc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tính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thẻ</a:t>
            </a:r>
            <a:endParaRPr lang="en-US" sz="1800" b="1" dirty="0">
              <a:solidFill>
                <a:schemeClr val="bg2">
                  <a:lumMod val="25000"/>
                </a:schemeClr>
              </a:solidFill>
              <a:latin typeface="Playfair Display" panose="020B0604020202020204"/>
              <a:cs typeface="Times New Roman" panose="02020603050405020304" pitchFamily="18" charset="0"/>
            </a:endParaRPr>
          </a:p>
        </p:txBody>
      </p:sp>
      <p:sp>
        <p:nvSpPr>
          <p:cNvPr id="55" name="Google Shape;489;p47">
            <a:extLst>
              <a:ext uri="{FF2B5EF4-FFF2-40B4-BE49-F238E27FC236}">
                <a16:creationId xmlns:a16="http://schemas.microsoft.com/office/drawing/2014/main" id="{ECA75E2D-17E5-433E-AE90-82F348FE5878}"/>
              </a:ext>
            </a:extLst>
          </p:cNvPr>
          <p:cNvSpPr txBox="1"/>
          <p:nvPr/>
        </p:nvSpPr>
        <p:spPr>
          <a:xfrm>
            <a:off x="1401575" y="1632911"/>
            <a:ext cx="1614373" cy="85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Home Controller</a:t>
            </a:r>
          </a:p>
        </p:txBody>
      </p:sp>
      <p:sp>
        <p:nvSpPr>
          <p:cNvPr id="56" name="Google Shape;489;p47">
            <a:extLst>
              <a:ext uri="{FF2B5EF4-FFF2-40B4-BE49-F238E27FC236}">
                <a16:creationId xmlns:a16="http://schemas.microsoft.com/office/drawing/2014/main" id="{649ADEB8-4A99-4B4E-9B77-3522609803B5}"/>
              </a:ext>
            </a:extLst>
          </p:cNvPr>
          <p:cNvSpPr txBox="1"/>
          <p:nvPr/>
        </p:nvSpPr>
        <p:spPr>
          <a:xfrm>
            <a:off x="597151" y="2653839"/>
            <a:ext cx="1598175" cy="85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Users Controller</a:t>
            </a:r>
          </a:p>
        </p:txBody>
      </p:sp>
      <p:sp>
        <p:nvSpPr>
          <p:cNvPr id="58" name="Google Shape;489;p47">
            <a:extLst>
              <a:ext uri="{FF2B5EF4-FFF2-40B4-BE49-F238E27FC236}">
                <a16:creationId xmlns:a16="http://schemas.microsoft.com/office/drawing/2014/main" id="{F3A6CCEA-D169-429D-95CE-637D626ACB48}"/>
              </a:ext>
            </a:extLst>
          </p:cNvPr>
          <p:cNvSpPr txBox="1"/>
          <p:nvPr/>
        </p:nvSpPr>
        <p:spPr>
          <a:xfrm>
            <a:off x="6165096" y="1362876"/>
            <a:ext cx="1545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 err="1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CategoriesController</a:t>
            </a:r>
            <a:endParaRPr lang="en-US" sz="2400" dirty="0">
              <a:solidFill>
                <a:srgbClr val="434343"/>
              </a:solidFill>
              <a:latin typeface="Playfair Display" panose="020B0604020202020204" charset="0"/>
              <a:ea typeface="Abel"/>
              <a:cs typeface="Abel"/>
              <a:sym typeface="Abel"/>
            </a:endParaRPr>
          </a:p>
        </p:txBody>
      </p:sp>
      <p:sp>
        <p:nvSpPr>
          <p:cNvPr id="59" name="Google Shape;489;p47">
            <a:extLst>
              <a:ext uri="{FF2B5EF4-FFF2-40B4-BE49-F238E27FC236}">
                <a16:creationId xmlns:a16="http://schemas.microsoft.com/office/drawing/2014/main" id="{5FB29F61-D584-4264-8C74-CAD2FF7BBBB0}"/>
              </a:ext>
            </a:extLst>
          </p:cNvPr>
          <p:cNvSpPr txBox="1"/>
          <p:nvPr/>
        </p:nvSpPr>
        <p:spPr>
          <a:xfrm>
            <a:off x="6676283" y="2511214"/>
            <a:ext cx="1596964" cy="84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Products Controller</a:t>
            </a:r>
          </a:p>
        </p:txBody>
      </p:sp>
      <p:sp>
        <p:nvSpPr>
          <p:cNvPr id="61" name="Google Shape;489;p47">
            <a:extLst>
              <a:ext uri="{FF2B5EF4-FFF2-40B4-BE49-F238E27FC236}">
                <a16:creationId xmlns:a16="http://schemas.microsoft.com/office/drawing/2014/main" id="{92521CE7-F6DC-4CD0-ADC1-6768995A0950}"/>
              </a:ext>
            </a:extLst>
          </p:cNvPr>
          <p:cNvSpPr txBox="1"/>
          <p:nvPr/>
        </p:nvSpPr>
        <p:spPr>
          <a:xfrm>
            <a:off x="6068870" y="3610325"/>
            <a:ext cx="1545080" cy="83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Orders  Controller</a:t>
            </a:r>
          </a:p>
        </p:txBody>
      </p:sp>
      <p:sp>
        <p:nvSpPr>
          <p:cNvPr id="62" name="Google Shape;489;p47">
            <a:extLst>
              <a:ext uri="{FF2B5EF4-FFF2-40B4-BE49-F238E27FC236}">
                <a16:creationId xmlns:a16="http://schemas.microsoft.com/office/drawing/2014/main" id="{EA667963-0716-4F67-8E34-572F243CBC39}"/>
              </a:ext>
            </a:extLst>
          </p:cNvPr>
          <p:cNvSpPr txBox="1"/>
          <p:nvPr/>
        </p:nvSpPr>
        <p:spPr>
          <a:xfrm>
            <a:off x="1492536" y="3743244"/>
            <a:ext cx="143244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Roles Controller</a:t>
            </a:r>
          </a:p>
        </p:txBody>
      </p:sp>
      <p:cxnSp>
        <p:nvCxnSpPr>
          <p:cNvPr id="63" name="Google Shape;205;p28">
            <a:extLst>
              <a:ext uri="{FF2B5EF4-FFF2-40B4-BE49-F238E27FC236}">
                <a16:creationId xmlns:a16="http://schemas.microsoft.com/office/drawing/2014/main" id="{149E97CE-34AB-44DC-BAE2-E0DFD6CEFDB9}"/>
              </a:ext>
            </a:extLst>
          </p:cNvPr>
          <p:cNvCxnSpPr>
            <a:cxnSpLocks/>
          </p:cNvCxnSpPr>
          <p:nvPr/>
        </p:nvCxnSpPr>
        <p:spPr>
          <a:xfrm flipH="1">
            <a:off x="1950612" y="3136963"/>
            <a:ext cx="1115599" cy="0"/>
          </a:xfrm>
          <a:prstGeom prst="straightConnector1">
            <a:avLst/>
          </a:prstGeom>
          <a:noFill/>
          <a:ln w="19050" cap="flat" cmpd="sng">
            <a:solidFill>
              <a:srgbClr val="FDDDAA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4" name="Google Shape;205;p28">
            <a:extLst>
              <a:ext uri="{FF2B5EF4-FFF2-40B4-BE49-F238E27FC236}">
                <a16:creationId xmlns:a16="http://schemas.microsoft.com/office/drawing/2014/main" id="{41C5359F-A05D-47EA-8D99-205DD2393C69}"/>
              </a:ext>
            </a:extLst>
          </p:cNvPr>
          <p:cNvCxnSpPr/>
          <p:nvPr/>
        </p:nvCxnSpPr>
        <p:spPr>
          <a:xfrm rot="10800000">
            <a:off x="2932483" y="4118999"/>
            <a:ext cx="633600" cy="0"/>
          </a:xfrm>
          <a:prstGeom prst="straightConnector1">
            <a:avLst/>
          </a:prstGeom>
          <a:noFill/>
          <a:ln w="19050" cap="flat" cmpd="sng">
            <a:solidFill>
              <a:srgbClr val="FDDDAA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5" name="Google Shape;208;p28">
            <a:extLst>
              <a:ext uri="{FF2B5EF4-FFF2-40B4-BE49-F238E27FC236}">
                <a16:creationId xmlns:a16="http://schemas.microsoft.com/office/drawing/2014/main" id="{898666E6-83D6-496F-8E94-402470A25B69}"/>
              </a:ext>
            </a:extLst>
          </p:cNvPr>
          <p:cNvCxnSpPr>
            <a:cxnSpLocks/>
          </p:cNvCxnSpPr>
          <p:nvPr/>
        </p:nvCxnSpPr>
        <p:spPr>
          <a:xfrm>
            <a:off x="5697556" y="2934818"/>
            <a:ext cx="935080" cy="0"/>
          </a:xfrm>
          <a:prstGeom prst="straightConnector1">
            <a:avLst/>
          </a:prstGeom>
          <a:noFill/>
          <a:ln w="19050" cap="flat" cmpd="sng">
            <a:solidFill>
              <a:srgbClr val="CDBCB5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6" name="Google Shape;208;p28">
            <a:extLst>
              <a:ext uri="{FF2B5EF4-FFF2-40B4-BE49-F238E27FC236}">
                <a16:creationId xmlns:a16="http://schemas.microsoft.com/office/drawing/2014/main" id="{95FCB38E-72E5-4F78-AD24-D3EEAD100578}"/>
              </a:ext>
            </a:extLst>
          </p:cNvPr>
          <p:cNvCxnSpPr>
            <a:cxnSpLocks/>
          </p:cNvCxnSpPr>
          <p:nvPr/>
        </p:nvCxnSpPr>
        <p:spPr>
          <a:xfrm>
            <a:off x="5334689" y="4027799"/>
            <a:ext cx="830407" cy="0"/>
          </a:xfrm>
          <a:prstGeom prst="straightConnector1">
            <a:avLst/>
          </a:prstGeom>
          <a:noFill/>
          <a:ln w="19050" cap="flat" cmpd="sng">
            <a:solidFill>
              <a:srgbClr val="CDBCB5"/>
            </a:solidFill>
            <a:prstDash val="solid"/>
            <a:round/>
            <a:headEnd type="none" w="sm" len="sm"/>
            <a:tailEnd type="oval" w="med" len="med"/>
          </a:ln>
        </p:spPr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6805ECE-C490-4C3F-ACA4-B7CEED1CCE54}"/>
              </a:ext>
            </a:extLst>
          </p:cNvPr>
          <p:cNvGrpSpPr/>
          <p:nvPr/>
        </p:nvGrpSpPr>
        <p:grpSpPr>
          <a:xfrm>
            <a:off x="1069578" y="347681"/>
            <a:ext cx="4615740" cy="881216"/>
            <a:chOff x="2569740" y="1399925"/>
            <a:chExt cx="4062657" cy="821953"/>
          </a:xfrm>
        </p:grpSpPr>
        <p:sp>
          <p:nvSpPr>
            <p:cNvPr id="74" name="Google Shape;1506;p42">
              <a:extLst>
                <a:ext uri="{FF2B5EF4-FFF2-40B4-BE49-F238E27FC236}">
                  <a16:creationId xmlns:a16="http://schemas.microsoft.com/office/drawing/2014/main" id="{726AE3F8-63CA-4D9F-B105-722977A13669}"/>
                </a:ext>
              </a:extLst>
            </p:cNvPr>
            <p:cNvSpPr/>
            <p:nvPr/>
          </p:nvSpPr>
          <p:spPr>
            <a:xfrm>
              <a:off x="2980844" y="1399925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1507;p42">
              <a:extLst>
                <a:ext uri="{FF2B5EF4-FFF2-40B4-BE49-F238E27FC236}">
                  <a16:creationId xmlns:a16="http://schemas.microsoft.com/office/drawing/2014/main" id="{FE71D670-1B76-4EB4-BD1D-ED7FB51D818E}"/>
                </a:ext>
              </a:extLst>
            </p:cNvPr>
            <p:cNvSpPr/>
            <p:nvPr/>
          </p:nvSpPr>
          <p:spPr>
            <a:xfrm>
              <a:off x="2569740" y="1400008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08;p42">
              <a:extLst>
                <a:ext uri="{FF2B5EF4-FFF2-40B4-BE49-F238E27FC236}">
                  <a16:creationId xmlns:a16="http://schemas.microsoft.com/office/drawing/2014/main" id="{6E5C1A43-DD50-4D6C-8C4D-88137EB43AAB}"/>
                </a:ext>
              </a:extLst>
            </p:cNvPr>
            <p:cNvSpPr/>
            <p:nvPr/>
          </p:nvSpPr>
          <p:spPr>
            <a:xfrm>
              <a:off x="3492589" y="1433370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11;p42">
              <a:extLst>
                <a:ext uri="{FF2B5EF4-FFF2-40B4-BE49-F238E27FC236}">
                  <a16:creationId xmlns:a16="http://schemas.microsoft.com/office/drawing/2014/main" id="{630A6B93-CDFD-4A05-9908-8547862ACD92}"/>
                </a:ext>
              </a:extLst>
            </p:cNvPr>
            <p:cNvSpPr/>
            <p:nvPr/>
          </p:nvSpPr>
          <p:spPr>
            <a:xfrm>
              <a:off x="2653666" y="1483899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81809B7-6085-46D6-8D2C-1FB1CECE6E75}"/>
                </a:ext>
              </a:extLst>
            </p:cNvPr>
            <p:cNvSpPr txBox="1"/>
            <p:nvPr/>
          </p:nvSpPr>
          <p:spPr>
            <a:xfrm>
              <a:off x="3650605" y="1658570"/>
              <a:ext cx="2302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Cấu trúc project API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19D8FDF-15E1-4487-82E0-C1B76EBECC23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417002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B7A1CD0-A024-40C4-B5CB-49D46A7CC71B}"/>
              </a:ext>
            </a:extLst>
          </p:cNvPr>
          <p:cNvGrpSpPr/>
          <p:nvPr/>
        </p:nvGrpSpPr>
        <p:grpSpPr>
          <a:xfrm>
            <a:off x="1160277" y="244890"/>
            <a:ext cx="5061918" cy="913774"/>
            <a:chOff x="2548964" y="2352678"/>
            <a:chExt cx="4461919" cy="821953"/>
          </a:xfrm>
        </p:grpSpPr>
        <p:sp>
          <p:nvSpPr>
            <p:cNvPr id="30" name="Google Shape;1506;p42">
              <a:extLst>
                <a:ext uri="{FF2B5EF4-FFF2-40B4-BE49-F238E27FC236}">
                  <a16:creationId xmlns:a16="http://schemas.microsoft.com/office/drawing/2014/main" id="{231261C8-DA3E-4C6F-A328-0AA5FF8D834F}"/>
                </a:ext>
              </a:extLst>
            </p:cNvPr>
            <p:cNvSpPr/>
            <p:nvPr/>
          </p:nvSpPr>
          <p:spPr>
            <a:xfrm>
              <a:off x="2960068" y="2352678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507;p42">
              <a:extLst>
                <a:ext uri="{FF2B5EF4-FFF2-40B4-BE49-F238E27FC236}">
                  <a16:creationId xmlns:a16="http://schemas.microsoft.com/office/drawing/2014/main" id="{8BC8B3F3-4E40-42F7-8D58-CA80CDF41C09}"/>
                </a:ext>
              </a:extLst>
            </p:cNvPr>
            <p:cNvSpPr/>
            <p:nvPr/>
          </p:nvSpPr>
          <p:spPr>
            <a:xfrm>
              <a:off x="2548964" y="2352761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08;p42">
              <a:extLst>
                <a:ext uri="{FF2B5EF4-FFF2-40B4-BE49-F238E27FC236}">
                  <a16:creationId xmlns:a16="http://schemas.microsoft.com/office/drawing/2014/main" id="{2BC4654E-038C-4A2F-9366-1ED22B98147D}"/>
                </a:ext>
              </a:extLst>
            </p:cNvPr>
            <p:cNvSpPr/>
            <p:nvPr/>
          </p:nvSpPr>
          <p:spPr>
            <a:xfrm>
              <a:off x="3471813" y="2386123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11;p42">
              <a:extLst>
                <a:ext uri="{FF2B5EF4-FFF2-40B4-BE49-F238E27FC236}">
                  <a16:creationId xmlns:a16="http://schemas.microsoft.com/office/drawing/2014/main" id="{C8482B85-7EC2-4772-B4B0-538531CFDEBC}"/>
                </a:ext>
              </a:extLst>
            </p:cNvPr>
            <p:cNvSpPr/>
            <p:nvPr/>
          </p:nvSpPr>
          <p:spPr>
            <a:xfrm>
              <a:off x="2624595" y="2438604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accent1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BC2A829-27D4-41D4-97EB-9DE239E26B8E}"/>
                </a:ext>
              </a:extLst>
            </p:cNvPr>
            <p:cNvSpPr txBox="1"/>
            <p:nvPr/>
          </p:nvSpPr>
          <p:spPr>
            <a:xfrm>
              <a:off x="3629829" y="2611323"/>
              <a:ext cx="3381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rgbClr val="4A757E"/>
                  </a:solidFill>
                  <a:latin typeface="Playfair Display" panose="020B0604020202020204" charset="0"/>
                </a:rPr>
                <a:t>Một số Function và Procedure</a:t>
              </a:r>
              <a:endParaRPr lang="en-US" sz="2000" b="1" dirty="0">
                <a:solidFill>
                  <a:srgbClr val="4A757E"/>
                </a:solidFill>
                <a:latin typeface="Playfair Display" panose="020B060402020202020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83C3638-83F5-467C-8F7D-E8DDEC3A7F58}"/>
              </a:ext>
            </a:extLst>
          </p:cNvPr>
          <p:cNvSpPr txBox="1"/>
          <p:nvPr/>
        </p:nvSpPr>
        <p:spPr>
          <a:xfrm>
            <a:off x="3041493" y="1800656"/>
            <a:ext cx="2974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layfair Display" panose="020B0604020202020204"/>
              </a:rPr>
              <a:t>API Register – </a:t>
            </a:r>
            <a:r>
              <a:rPr lang="en-US" sz="2400" dirty="0" err="1">
                <a:latin typeface="Playfair Display" panose="020B0604020202020204"/>
              </a:rPr>
              <a:t>Đăng</a:t>
            </a:r>
            <a:r>
              <a:rPr lang="en-US" sz="2400" dirty="0">
                <a:latin typeface="Playfair Display" panose="020B0604020202020204"/>
              </a:rPr>
              <a:t> </a:t>
            </a:r>
            <a:r>
              <a:rPr lang="en-US" sz="2400" dirty="0" err="1">
                <a:latin typeface="Playfair Display" panose="020B0604020202020204"/>
              </a:rPr>
              <a:t>ký</a:t>
            </a:r>
            <a:endParaRPr lang="en-US" sz="2400" dirty="0">
              <a:latin typeface="Playfair Display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AFDD8-7DAE-4F06-B322-FC308D8858F7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12F1BC-5BB7-4ABD-AF04-FBF7A6C20D8D}"/>
              </a:ext>
            </a:extLst>
          </p:cNvPr>
          <p:cNvSpPr txBox="1"/>
          <p:nvPr/>
        </p:nvSpPr>
        <p:spPr>
          <a:xfrm>
            <a:off x="2386487" y="2904313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layfair Display" panose="020B0604020202020204"/>
              </a:rPr>
              <a:t>API </a:t>
            </a:r>
            <a:r>
              <a:rPr lang="en-US" sz="2400" dirty="0" err="1">
                <a:latin typeface="Playfair Display" panose="020B0604020202020204"/>
              </a:rPr>
              <a:t>CategoryAssign</a:t>
            </a:r>
            <a:r>
              <a:rPr lang="en-US" sz="2400" dirty="0">
                <a:latin typeface="Playfair Display" panose="020B0604020202020204"/>
              </a:rPr>
              <a:t> – </a:t>
            </a:r>
            <a:r>
              <a:rPr lang="en-US" sz="2400" dirty="0" err="1">
                <a:latin typeface="Playfair Display" panose="020B0604020202020204"/>
              </a:rPr>
              <a:t>Gán</a:t>
            </a:r>
            <a:r>
              <a:rPr lang="en-US" sz="2400" dirty="0">
                <a:latin typeface="Playfair Display" panose="020B0604020202020204"/>
              </a:rPr>
              <a:t> </a:t>
            </a:r>
            <a:r>
              <a:rPr lang="en-US" sz="2400" dirty="0" err="1">
                <a:latin typeface="Playfair Display" panose="020B0604020202020204"/>
              </a:rPr>
              <a:t>danh</a:t>
            </a:r>
            <a:r>
              <a:rPr lang="en-US" sz="2400" dirty="0">
                <a:latin typeface="Playfair Display" panose="020B0604020202020204"/>
              </a:rPr>
              <a:t> </a:t>
            </a:r>
            <a:r>
              <a:rPr lang="en-US" sz="2400" dirty="0" err="1">
                <a:latin typeface="Playfair Display" panose="020B0604020202020204"/>
              </a:rPr>
              <a:t>mục</a:t>
            </a:r>
            <a:r>
              <a:rPr lang="en-US" sz="2400" dirty="0">
                <a:latin typeface="Playfair Display" panose="020B0604020202020204"/>
              </a:rPr>
              <a:t> </a:t>
            </a:r>
            <a:r>
              <a:rPr lang="en-US" sz="2400" dirty="0" err="1">
                <a:latin typeface="Playfair Display" panose="020B0604020202020204"/>
              </a:rPr>
              <a:t>cho</a:t>
            </a:r>
            <a:r>
              <a:rPr lang="en-US" sz="2400" dirty="0">
                <a:latin typeface="Playfair Display" panose="020B0604020202020204"/>
              </a:rPr>
              <a:t> </a:t>
            </a:r>
            <a:r>
              <a:rPr lang="en-US" sz="2400" dirty="0" err="1">
                <a:latin typeface="Playfair Display" panose="020B0604020202020204"/>
              </a:rPr>
              <a:t>sản</a:t>
            </a:r>
            <a:r>
              <a:rPr lang="en-US" sz="2400" dirty="0">
                <a:latin typeface="Playfair Display" panose="020B0604020202020204"/>
              </a:rPr>
              <a:t> </a:t>
            </a:r>
            <a:r>
              <a:rPr lang="en-US" sz="2400" dirty="0" err="1">
                <a:latin typeface="Playfair Display" panose="020B0604020202020204"/>
              </a:rPr>
              <a:t>phẩm</a:t>
            </a:r>
            <a:endParaRPr lang="en-US" sz="2400" dirty="0">
              <a:latin typeface="Playfair Display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04624913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08;p34">
            <a:extLst>
              <a:ext uri="{FF2B5EF4-FFF2-40B4-BE49-F238E27FC236}">
                <a16:creationId xmlns:a16="http://schemas.microsoft.com/office/drawing/2014/main" id="{EFE9150A-7543-46D3-9FEA-E83808F16314}"/>
              </a:ext>
            </a:extLst>
          </p:cNvPr>
          <p:cNvSpPr/>
          <p:nvPr/>
        </p:nvSpPr>
        <p:spPr>
          <a:xfrm>
            <a:off x="1028393" y="297214"/>
            <a:ext cx="870623" cy="622882"/>
          </a:xfrm>
          <a:custGeom>
            <a:avLst/>
            <a:gdLst/>
            <a:ahLst/>
            <a:cxnLst/>
            <a:rect l="l" t="t" r="r" b="b"/>
            <a:pathLst>
              <a:path w="16893" h="12086" extrusionOk="0">
                <a:moveTo>
                  <a:pt x="9064" y="0"/>
                </a:moveTo>
                <a:cubicBezTo>
                  <a:pt x="7693" y="0"/>
                  <a:pt x="6072" y="215"/>
                  <a:pt x="4159" y="725"/>
                </a:cubicBezTo>
                <a:cubicBezTo>
                  <a:pt x="1862" y="1337"/>
                  <a:pt x="375" y="2073"/>
                  <a:pt x="177" y="4208"/>
                </a:cubicBezTo>
                <a:cubicBezTo>
                  <a:pt x="1" y="6113"/>
                  <a:pt x="800" y="8433"/>
                  <a:pt x="2785" y="10176"/>
                </a:cubicBezTo>
                <a:cubicBezTo>
                  <a:pt x="4602" y="11772"/>
                  <a:pt x="6115" y="12085"/>
                  <a:pt x="7966" y="12085"/>
                </a:cubicBezTo>
                <a:cubicBezTo>
                  <a:pt x="8388" y="12085"/>
                  <a:pt x="8827" y="12069"/>
                  <a:pt x="9291" y="12048"/>
                </a:cubicBezTo>
                <a:cubicBezTo>
                  <a:pt x="12991" y="11879"/>
                  <a:pt x="16893" y="8340"/>
                  <a:pt x="15878" y="4208"/>
                </a:cubicBezTo>
                <a:cubicBezTo>
                  <a:pt x="15438" y="2424"/>
                  <a:pt x="13670" y="0"/>
                  <a:pt x="9064" y="0"/>
                </a:cubicBez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3" name="Google Shape;211;p34">
            <a:extLst>
              <a:ext uri="{FF2B5EF4-FFF2-40B4-BE49-F238E27FC236}">
                <a16:creationId xmlns:a16="http://schemas.microsoft.com/office/drawing/2014/main" id="{43693C5E-3695-445A-A77E-39C6713DA7D8}"/>
              </a:ext>
            </a:extLst>
          </p:cNvPr>
          <p:cNvSpPr txBox="1">
            <a:spLocks/>
          </p:cNvSpPr>
          <p:nvPr/>
        </p:nvSpPr>
        <p:spPr>
          <a:xfrm flipH="1">
            <a:off x="1093954" y="268186"/>
            <a:ext cx="7395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b="1" dirty="0">
                <a:solidFill>
                  <a:schemeClr val="tx1"/>
                </a:solidFill>
                <a:latin typeface="Playfair Display" panose="020B0604020202020204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3701A9-9F47-4595-A405-4A8E040FDDB8}"/>
              </a:ext>
            </a:extLst>
          </p:cNvPr>
          <p:cNvSpPr txBox="1"/>
          <p:nvPr/>
        </p:nvSpPr>
        <p:spPr>
          <a:xfrm>
            <a:off x="1972146" y="322883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Playfair Display" panose="020B0604020202020204" charset="0"/>
              </a:rPr>
              <a:t>KẾT LUẬN</a:t>
            </a:r>
          </a:p>
        </p:txBody>
      </p:sp>
      <p:sp>
        <p:nvSpPr>
          <p:cNvPr id="26" name="Google Shape;1539;p43">
            <a:extLst>
              <a:ext uri="{FF2B5EF4-FFF2-40B4-BE49-F238E27FC236}">
                <a16:creationId xmlns:a16="http://schemas.microsoft.com/office/drawing/2014/main" id="{8FCB2EB1-0F9C-45AF-BF30-0C970AC7405A}"/>
              </a:ext>
            </a:extLst>
          </p:cNvPr>
          <p:cNvSpPr/>
          <p:nvPr/>
        </p:nvSpPr>
        <p:spPr>
          <a:xfrm>
            <a:off x="1519145" y="1510979"/>
            <a:ext cx="2600350" cy="670950"/>
          </a:xfrm>
          <a:custGeom>
            <a:avLst/>
            <a:gdLst/>
            <a:ahLst/>
            <a:cxnLst/>
            <a:rect l="l" t="t" r="r" b="b"/>
            <a:pathLst>
              <a:path w="104014" h="26838" extrusionOk="0">
                <a:moveTo>
                  <a:pt x="1" y="1"/>
                </a:moveTo>
                <a:lnTo>
                  <a:pt x="1" y="26837"/>
                </a:lnTo>
                <a:lnTo>
                  <a:pt x="90929" y="26837"/>
                </a:lnTo>
                <a:cubicBezTo>
                  <a:pt x="98156" y="26837"/>
                  <a:pt x="104014" y="20980"/>
                  <a:pt x="104014" y="13753"/>
                </a:cubicBezTo>
                <a:lnTo>
                  <a:pt x="104014" y="11205"/>
                </a:lnTo>
                <a:cubicBezTo>
                  <a:pt x="104014" y="5013"/>
                  <a:pt x="98989" y="1"/>
                  <a:pt x="9281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540;p43">
            <a:extLst>
              <a:ext uri="{FF2B5EF4-FFF2-40B4-BE49-F238E27FC236}">
                <a16:creationId xmlns:a16="http://schemas.microsoft.com/office/drawing/2014/main" id="{54608B4A-66B2-4D6B-8E20-6E8077DB0D10}"/>
              </a:ext>
            </a:extLst>
          </p:cNvPr>
          <p:cNvSpPr/>
          <p:nvPr/>
        </p:nvSpPr>
        <p:spPr>
          <a:xfrm>
            <a:off x="1377470" y="2070315"/>
            <a:ext cx="331025" cy="316725"/>
          </a:xfrm>
          <a:custGeom>
            <a:avLst/>
            <a:gdLst/>
            <a:ahLst/>
            <a:cxnLst/>
            <a:rect l="l" t="t" r="r" b="b"/>
            <a:pathLst>
              <a:path w="13241" h="12669" extrusionOk="0">
                <a:moveTo>
                  <a:pt x="1" y="0"/>
                </a:moveTo>
                <a:lnTo>
                  <a:pt x="1" y="12669"/>
                </a:lnTo>
                <a:lnTo>
                  <a:pt x="6620" y="8359"/>
                </a:lnTo>
                <a:lnTo>
                  <a:pt x="13240" y="12669"/>
                </a:lnTo>
                <a:lnTo>
                  <a:pt x="13240" y="0"/>
                </a:ln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541;p43">
            <a:extLst>
              <a:ext uri="{FF2B5EF4-FFF2-40B4-BE49-F238E27FC236}">
                <a16:creationId xmlns:a16="http://schemas.microsoft.com/office/drawing/2014/main" id="{95443721-6B7B-42CA-B169-C9AC37684509}"/>
              </a:ext>
            </a:extLst>
          </p:cNvPr>
          <p:cNvSpPr/>
          <p:nvPr/>
        </p:nvSpPr>
        <p:spPr>
          <a:xfrm>
            <a:off x="1206920" y="1510242"/>
            <a:ext cx="672425" cy="672425"/>
          </a:xfrm>
          <a:custGeom>
            <a:avLst/>
            <a:gdLst/>
            <a:ahLst/>
            <a:cxnLst/>
            <a:rect l="l" t="t" r="r" b="b"/>
            <a:pathLst>
              <a:path w="26897" h="26897" extrusionOk="0">
                <a:moveTo>
                  <a:pt x="13442" y="1"/>
                </a:moveTo>
                <a:cubicBezTo>
                  <a:pt x="6013" y="1"/>
                  <a:pt x="0" y="6013"/>
                  <a:pt x="0" y="13443"/>
                </a:cubicBezTo>
                <a:cubicBezTo>
                  <a:pt x="0" y="20872"/>
                  <a:pt x="6013" y="26897"/>
                  <a:pt x="13442" y="26897"/>
                </a:cubicBezTo>
                <a:cubicBezTo>
                  <a:pt x="20872" y="26897"/>
                  <a:pt x="26896" y="20872"/>
                  <a:pt x="26896" y="13443"/>
                </a:cubicBezTo>
                <a:cubicBezTo>
                  <a:pt x="26896" y="6013"/>
                  <a:pt x="20872" y="1"/>
                  <a:pt x="13442" y="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542;p43">
            <a:extLst>
              <a:ext uri="{FF2B5EF4-FFF2-40B4-BE49-F238E27FC236}">
                <a16:creationId xmlns:a16="http://schemas.microsoft.com/office/drawing/2014/main" id="{09AD9EA8-A21E-4D63-A8EB-F462582BF55F}"/>
              </a:ext>
            </a:extLst>
          </p:cNvPr>
          <p:cNvSpPr/>
          <p:nvPr/>
        </p:nvSpPr>
        <p:spPr>
          <a:xfrm>
            <a:off x="1299770" y="1603254"/>
            <a:ext cx="486400" cy="486400"/>
          </a:xfrm>
          <a:custGeom>
            <a:avLst/>
            <a:gdLst/>
            <a:ahLst/>
            <a:cxnLst/>
            <a:rect l="l" t="t" r="r" b="b"/>
            <a:pathLst>
              <a:path w="19456" h="19456" extrusionOk="0">
                <a:moveTo>
                  <a:pt x="9728" y="1"/>
                </a:moveTo>
                <a:cubicBezTo>
                  <a:pt x="4359" y="1"/>
                  <a:pt x="1" y="4358"/>
                  <a:pt x="1" y="9728"/>
                </a:cubicBezTo>
                <a:cubicBezTo>
                  <a:pt x="1" y="15098"/>
                  <a:pt x="4359" y="19455"/>
                  <a:pt x="9728" y="19455"/>
                </a:cubicBezTo>
                <a:cubicBezTo>
                  <a:pt x="15098" y="19455"/>
                  <a:pt x="19456" y="15098"/>
                  <a:pt x="19456" y="9728"/>
                </a:cubicBezTo>
                <a:cubicBezTo>
                  <a:pt x="19456" y="4358"/>
                  <a:pt x="15098" y="1"/>
                  <a:pt x="9728" y="1"/>
                </a:cubicBezTo>
                <a:close/>
              </a:path>
            </a:pathLst>
          </a:custGeom>
          <a:solidFill>
            <a:srgbClr val="D588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 dirty="0">
                <a:solidFill>
                  <a:srgbClr val="FFFFFF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 b="1" dirty="0">
              <a:latin typeface="Playfair Display" panose="020B0604020202020204" charset="0"/>
            </a:endParaRPr>
          </a:p>
        </p:txBody>
      </p:sp>
      <p:sp>
        <p:nvSpPr>
          <p:cNvPr id="32" name="Google Shape;1545;p43">
            <a:extLst>
              <a:ext uri="{FF2B5EF4-FFF2-40B4-BE49-F238E27FC236}">
                <a16:creationId xmlns:a16="http://schemas.microsoft.com/office/drawing/2014/main" id="{929AB066-416D-4CBB-AAED-EA1B83C15847}"/>
              </a:ext>
            </a:extLst>
          </p:cNvPr>
          <p:cNvSpPr txBox="1"/>
          <p:nvPr/>
        </p:nvSpPr>
        <p:spPr>
          <a:xfrm>
            <a:off x="1908634" y="1663604"/>
            <a:ext cx="221086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Kết quả đạt được</a:t>
            </a:r>
            <a:endParaRPr sz="2000" b="1" dirty="0">
              <a:solidFill>
                <a:schemeClr val="tx2">
                  <a:lumMod val="50000"/>
                </a:schemeClr>
              </a:solidFill>
              <a:latin typeface="Playfair Display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" name="Google Shape;1539;p43">
            <a:extLst>
              <a:ext uri="{FF2B5EF4-FFF2-40B4-BE49-F238E27FC236}">
                <a16:creationId xmlns:a16="http://schemas.microsoft.com/office/drawing/2014/main" id="{E5A0C216-425F-4B93-8DB8-BBE8C3562515}"/>
              </a:ext>
            </a:extLst>
          </p:cNvPr>
          <p:cNvSpPr/>
          <p:nvPr/>
        </p:nvSpPr>
        <p:spPr>
          <a:xfrm>
            <a:off x="1558720" y="3174256"/>
            <a:ext cx="2600350" cy="670950"/>
          </a:xfrm>
          <a:custGeom>
            <a:avLst/>
            <a:gdLst/>
            <a:ahLst/>
            <a:cxnLst/>
            <a:rect l="l" t="t" r="r" b="b"/>
            <a:pathLst>
              <a:path w="104014" h="26838" extrusionOk="0">
                <a:moveTo>
                  <a:pt x="1" y="1"/>
                </a:moveTo>
                <a:lnTo>
                  <a:pt x="1" y="26837"/>
                </a:lnTo>
                <a:lnTo>
                  <a:pt x="90929" y="26837"/>
                </a:lnTo>
                <a:cubicBezTo>
                  <a:pt x="98156" y="26837"/>
                  <a:pt x="104014" y="20980"/>
                  <a:pt x="104014" y="13753"/>
                </a:cubicBezTo>
                <a:lnTo>
                  <a:pt x="104014" y="11205"/>
                </a:lnTo>
                <a:cubicBezTo>
                  <a:pt x="104014" y="5013"/>
                  <a:pt x="98989" y="1"/>
                  <a:pt x="9281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540;p43">
            <a:extLst>
              <a:ext uri="{FF2B5EF4-FFF2-40B4-BE49-F238E27FC236}">
                <a16:creationId xmlns:a16="http://schemas.microsoft.com/office/drawing/2014/main" id="{EC83585A-ACE2-4277-BAC2-96C56A2EF056}"/>
              </a:ext>
            </a:extLst>
          </p:cNvPr>
          <p:cNvSpPr/>
          <p:nvPr/>
        </p:nvSpPr>
        <p:spPr>
          <a:xfrm>
            <a:off x="1417045" y="3733592"/>
            <a:ext cx="331025" cy="316725"/>
          </a:xfrm>
          <a:custGeom>
            <a:avLst/>
            <a:gdLst/>
            <a:ahLst/>
            <a:cxnLst/>
            <a:rect l="l" t="t" r="r" b="b"/>
            <a:pathLst>
              <a:path w="13241" h="12669" extrusionOk="0">
                <a:moveTo>
                  <a:pt x="1" y="0"/>
                </a:moveTo>
                <a:lnTo>
                  <a:pt x="1" y="12669"/>
                </a:lnTo>
                <a:lnTo>
                  <a:pt x="6620" y="8359"/>
                </a:lnTo>
                <a:lnTo>
                  <a:pt x="13240" y="12669"/>
                </a:lnTo>
                <a:lnTo>
                  <a:pt x="13240" y="0"/>
                </a:ln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541;p43">
            <a:extLst>
              <a:ext uri="{FF2B5EF4-FFF2-40B4-BE49-F238E27FC236}">
                <a16:creationId xmlns:a16="http://schemas.microsoft.com/office/drawing/2014/main" id="{60255B9E-B562-417A-ADFB-B4445A110BEA}"/>
              </a:ext>
            </a:extLst>
          </p:cNvPr>
          <p:cNvSpPr/>
          <p:nvPr/>
        </p:nvSpPr>
        <p:spPr>
          <a:xfrm>
            <a:off x="1246495" y="3173519"/>
            <a:ext cx="672425" cy="672425"/>
          </a:xfrm>
          <a:custGeom>
            <a:avLst/>
            <a:gdLst/>
            <a:ahLst/>
            <a:cxnLst/>
            <a:rect l="l" t="t" r="r" b="b"/>
            <a:pathLst>
              <a:path w="26897" h="26897" extrusionOk="0">
                <a:moveTo>
                  <a:pt x="13442" y="1"/>
                </a:moveTo>
                <a:cubicBezTo>
                  <a:pt x="6013" y="1"/>
                  <a:pt x="0" y="6013"/>
                  <a:pt x="0" y="13443"/>
                </a:cubicBezTo>
                <a:cubicBezTo>
                  <a:pt x="0" y="20872"/>
                  <a:pt x="6013" y="26897"/>
                  <a:pt x="13442" y="26897"/>
                </a:cubicBezTo>
                <a:cubicBezTo>
                  <a:pt x="20872" y="26897"/>
                  <a:pt x="26896" y="20872"/>
                  <a:pt x="26896" y="13443"/>
                </a:cubicBezTo>
                <a:cubicBezTo>
                  <a:pt x="26896" y="6013"/>
                  <a:pt x="20872" y="1"/>
                  <a:pt x="13442" y="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542;p43">
            <a:extLst>
              <a:ext uri="{FF2B5EF4-FFF2-40B4-BE49-F238E27FC236}">
                <a16:creationId xmlns:a16="http://schemas.microsoft.com/office/drawing/2014/main" id="{D030ECA3-C1A4-4FD0-9F36-B7DF2CC367AC}"/>
              </a:ext>
            </a:extLst>
          </p:cNvPr>
          <p:cNvSpPr/>
          <p:nvPr/>
        </p:nvSpPr>
        <p:spPr>
          <a:xfrm>
            <a:off x="1339345" y="3266531"/>
            <a:ext cx="486400" cy="486400"/>
          </a:xfrm>
          <a:custGeom>
            <a:avLst/>
            <a:gdLst/>
            <a:ahLst/>
            <a:cxnLst/>
            <a:rect l="l" t="t" r="r" b="b"/>
            <a:pathLst>
              <a:path w="19456" h="19456" extrusionOk="0">
                <a:moveTo>
                  <a:pt x="9728" y="1"/>
                </a:moveTo>
                <a:cubicBezTo>
                  <a:pt x="4359" y="1"/>
                  <a:pt x="1" y="4358"/>
                  <a:pt x="1" y="9728"/>
                </a:cubicBezTo>
                <a:cubicBezTo>
                  <a:pt x="1" y="15098"/>
                  <a:pt x="4359" y="19455"/>
                  <a:pt x="9728" y="19455"/>
                </a:cubicBezTo>
                <a:cubicBezTo>
                  <a:pt x="15098" y="19455"/>
                  <a:pt x="19456" y="15098"/>
                  <a:pt x="19456" y="9728"/>
                </a:cubicBezTo>
                <a:cubicBezTo>
                  <a:pt x="19456" y="4358"/>
                  <a:pt x="15098" y="1"/>
                  <a:pt x="9728" y="1"/>
                </a:cubicBezTo>
                <a:close/>
              </a:path>
            </a:pathLst>
          </a:custGeom>
          <a:solidFill>
            <a:srgbClr val="D588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>
                <a:solidFill>
                  <a:srgbClr val="FFFFFF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300" b="1" dirty="0">
              <a:latin typeface="Playfair Display" panose="020B0604020202020204" charset="0"/>
            </a:endParaRPr>
          </a:p>
        </p:txBody>
      </p:sp>
      <p:sp>
        <p:nvSpPr>
          <p:cNvPr id="37" name="Google Shape;1545;p43">
            <a:extLst>
              <a:ext uri="{FF2B5EF4-FFF2-40B4-BE49-F238E27FC236}">
                <a16:creationId xmlns:a16="http://schemas.microsoft.com/office/drawing/2014/main" id="{FA0E85E7-E4F6-42DA-B50D-098C9C19FA5F}"/>
              </a:ext>
            </a:extLst>
          </p:cNvPr>
          <p:cNvSpPr txBox="1"/>
          <p:nvPr/>
        </p:nvSpPr>
        <p:spPr>
          <a:xfrm>
            <a:off x="1948209" y="3326881"/>
            <a:ext cx="221086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Ưu điểm</a:t>
            </a:r>
            <a:endParaRPr sz="2000" b="1" dirty="0">
              <a:solidFill>
                <a:schemeClr val="tx2">
                  <a:lumMod val="50000"/>
                </a:schemeClr>
              </a:solidFill>
              <a:latin typeface="Playfair Display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8" name="Google Shape;1539;p43">
            <a:extLst>
              <a:ext uri="{FF2B5EF4-FFF2-40B4-BE49-F238E27FC236}">
                <a16:creationId xmlns:a16="http://schemas.microsoft.com/office/drawing/2014/main" id="{5A648515-88ED-4EE3-9B29-7E5E83CDB3D8}"/>
              </a:ext>
            </a:extLst>
          </p:cNvPr>
          <p:cNvSpPr/>
          <p:nvPr/>
        </p:nvSpPr>
        <p:spPr>
          <a:xfrm>
            <a:off x="5396420" y="1510979"/>
            <a:ext cx="2600350" cy="670950"/>
          </a:xfrm>
          <a:custGeom>
            <a:avLst/>
            <a:gdLst/>
            <a:ahLst/>
            <a:cxnLst/>
            <a:rect l="l" t="t" r="r" b="b"/>
            <a:pathLst>
              <a:path w="104014" h="26838" extrusionOk="0">
                <a:moveTo>
                  <a:pt x="1" y="1"/>
                </a:moveTo>
                <a:lnTo>
                  <a:pt x="1" y="26837"/>
                </a:lnTo>
                <a:lnTo>
                  <a:pt x="90929" y="26837"/>
                </a:lnTo>
                <a:cubicBezTo>
                  <a:pt x="98156" y="26837"/>
                  <a:pt x="104014" y="20980"/>
                  <a:pt x="104014" y="13753"/>
                </a:cubicBezTo>
                <a:lnTo>
                  <a:pt x="104014" y="11205"/>
                </a:lnTo>
                <a:cubicBezTo>
                  <a:pt x="104014" y="5013"/>
                  <a:pt x="98989" y="1"/>
                  <a:pt x="9281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540;p43">
            <a:extLst>
              <a:ext uri="{FF2B5EF4-FFF2-40B4-BE49-F238E27FC236}">
                <a16:creationId xmlns:a16="http://schemas.microsoft.com/office/drawing/2014/main" id="{C4F0F741-6B62-4FFA-9669-32AC7B5EF944}"/>
              </a:ext>
            </a:extLst>
          </p:cNvPr>
          <p:cNvSpPr/>
          <p:nvPr/>
        </p:nvSpPr>
        <p:spPr>
          <a:xfrm>
            <a:off x="5254745" y="2070315"/>
            <a:ext cx="331025" cy="316725"/>
          </a:xfrm>
          <a:custGeom>
            <a:avLst/>
            <a:gdLst/>
            <a:ahLst/>
            <a:cxnLst/>
            <a:rect l="l" t="t" r="r" b="b"/>
            <a:pathLst>
              <a:path w="13241" h="12669" extrusionOk="0">
                <a:moveTo>
                  <a:pt x="1" y="0"/>
                </a:moveTo>
                <a:lnTo>
                  <a:pt x="1" y="12669"/>
                </a:lnTo>
                <a:lnTo>
                  <a:pt x="6620" y="8359"/>
                </a:lnTo>
                <a:lnTo>
                  <a:pt x="13240" y="12669"/>
                </a:lnTo>
                <a:lnTo>
                  <a:pt x="13240" y="0"/>
                </a:ln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541;p43">
            <a:extLst>
              <a:ext uri="{FF2B5EF4-FFF2-40B4-BE49-F238E27FC236}">
                <a16:creationId xmlns:a16="http://schemas.microsoft.com/office/drawing/2014/main" id="{BA5947AA-EC58-445A-97E9-05F8213D605C}"/>
              </a:ext>
            </a:extLst>
          </p:cNvPr>
          <p:cNvSpPr/>
          <p:nvPr/>
        </p:nvSpPr>
        <p:spPr>
          <a:xfrm>
            <a:off x="5084195" y="1510242"/>
            <a:ext cx="672425" cy="672425"/>
          </a:xfrm>
          <a:custGeom>
            <a:avLst/>
            <a:gdLst/>
            <a:ahLst/>
            <a:cxnLst/>
            <a:rect l="l" t="t" r="r" b="b"/>
            <a:pathLst>
              <a:path w="26897" h="26897" extrusionOk="0">
                <a:moveTo>
                  <a:pt x="13442" y="1"/>
                </a:moveTo>
                <a:cubicBezTo>
                  <a:pt x="6013" y="1"/>
                  <a:pt x="0" y="6013"/>
                  <a:pt x="0" y="13443"/>
                </a:cubicBezTo>
                <a:cubicBezTo>
                  <a:pt x="0" y="20872"/>
                  <a:pt x="6013" y="26897"/>
                  <a:pt x="13442" y="26897"/>
                </a:cubicBezTo>
                <a:cubicBezTo>
                  <a:pt x="20872" y="26897"/>
                  <a:pt x="26896" y="20872"/>
                  <a:pt x="26896" y="13443"/>
                </a:cubicBezTo>
                <a:cubicBezTo>
                  <a:pt x="26896" y="6013"/>
                  <a:pt x="20872" y="1"/>
                  <a:pt x="13442" y="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542;p43">
            <a:extLst>
              <a:ext uri="{FF2B5EF4-FFF2-40B4-BE49-F238E27FC236}">
                <a16:creationId xmlns:a16="http://schemas.microsoft.com/office/drawing/2014/main" id="{B9B426ED-03F7-48BC-90DE-E32F77E2432A}"/>
              </a:ext>
            </a:extLst>
          </p:cNvPr>
          <p:cNvSpPr/>
          <p:nvPr/>
        </p:nvSpPr>
        <p:spPr>
          <a:xfrm>
            <a:off x="5177045" y="1603254"/>
            <a:ext cx="486400" cy="486400"/>
          </a:xfrm>
          <a:custGeom>
            <a:avLst/>
            <a:gdLst/>
            <a:ahLst/>
            <a:cxnLst/>
            <a:rect l="l" t="t" r="r" b="b"/>
            <a:pathLst>
              <a:path w="19456" h="19456" extrusionOk="0">
                <a:moveTo>
                  <a:pt x="9728" y="1"/>
                </a:moveTo>
                <a:cubicBezTo>
                  <a:pt x="4359" y="1"/>
                  <a:pt x="1" y="4358"/>
                  <a:pt x="1" y="9728"/>
                </a:cubicBezTo>
                <a:cubicBezTo>
                  <a:pt x="1" y="15098"/>
                  <a:pt x="4359" y="19455"/>
                  <a:pt x="9728" y="19455"/>
                </a:cubicBezTo>
                <a:cubicBezTo>
                  <a:pt x="15098" y="19455"/>
                  <a:pt x="19456" y="15098"/>
                  <a:pt x="19456" y="9728"/>
                </a:cubicBezTo>
                <a:cubicBezTo>
                  <a:pt x="19456" y="4358"/>
                  <a:pt x="15098" y="1"/>
                  <a:pt x="9728" y="1"/>
                </a:cubicBezTo>
                <a:close/>
              </a:path>
            </a:pathLst>
          </a:custGeom>
          <a:solidFill>
            <a:srgbClr val="D588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>
                <a:solidFill>
                  <a:srgbClr val="FFFFFF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300" b="1" dirty="0">
              <a:latin typeface="Playfair Display" panose="020B0604020202020204" charset="0"/>
            </a:endParaRPr>
          </a:p>
        </p:txBody>
      </p:sp>
      <p:sp>
        <p:nvSpPr>
          <p:cNvPr id="52" name="Google Shape;1545;p43">
            <a:extLst>
              <a:ext uri="{FF2B5EF4-FFF2-40B4-BE49-F238E27FC236}">
                <a16:creationId xmlns:a16="http://schemas.microsoft.com/office/drawing/2014/main" id="{C19360ED-D63D-4D25-8CF8-43A7F5E11004}"/>
              </a:ext>
            </a:extLst>
          </p:cNvPr>
          <p:cNvSpPr txBox="1"/>
          <p:nvPr/>
        </p:nvSpPr>
        <p:spPr>
          <a:xfrm>
            <a:off x="5785909" y="1663604"/>
            <a:ext cx="221086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Nhược điểm</a:t>
            </a:r>
            <a:endParaRPr sz="2000" b="1" dirty="0">
              <a:solidFill>
                <a:schemeClr val="tx2">
                  <a:lumMod val="50000"/>
                </a:schemeClr>
              </a:solidFill>
              <a:latin typeface="Playfair Display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3" name="Google Shape;1539;p43">
            <a:extLst>
              <a:ext uri="{FF2B5EF4-FFF2-40B4-BE49-F238E27FC236}">
                <a16:creationId xmlns:a16="http://schemas.microsoft.com/office/drawing/2014/main" id="{BDCD07C5-2626-4FC2-97F1-DC56D09718FA}"/>
              </a:ext>
            </a:extLst>
          </p:cNvPr>
          <p:cNvSpPr/>
          <p:nvPr/>
        </p:nvSpPr>
        <p:spPr>
          <a:xfrm>
            <a:off x="5489270" y="3174256"/>
            <a:ext cx="2600350" cy="670950"/>
          </a:xfrm>
          <a:custGeom>
            <a:avLst/>
            <a:gdLst/>
            <a:ahLst/>
            <a:cxnLst/>
            <a:rect l="l" t="t" r="r" b="b"/>
            <a:pathLst>
              <a:path w="104014" h="26838" extrusionOk="0">
                <a:moveTo>
                  <a:pt x="1" y="1"/>
                </a:moveTo>
                <a:lnTo>
                  <a:pt x="1" y="26837"/>
                </a:lnTo>
                <a:lnTo>
                  <a:pt x="90929" y="26837"/>
                </a:lnTo>
                <a:cubicBezTo>
                  <a:pt x="98156" y="26837"/>
                  <a:pt x="104014" y="20980"/>
                  <a:pt x="104014" y="13753"/>
                </a:cubicBezTo>
                <a:lnTo>
                  <a:pt x="104014" y="11205"/>
                </a:lnTo>
                <a:cubicBezTo>
                  <a:pt x="104014" y="5013"/>
                  <a:pt x="98989" y="1"/>
                  <a:pt x="9281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540;p43">
            <a:extLst>
              <a:ext uri="{FF2B5EF4-FFF2-40B4-BE49-F238E27FC236}">
                <a16:creationId xmlns:a16="http://schemas.microsoft.com/office/drawing/2014/main" id="{8664FCF1-A771-40E1-A5C1-173FBB780D92}"/>
              </a:ext>
            </a:extLst>
          </p:cNvPr>
          <p:cNvSpPr/>
          <p:nvPr/>
        </p:nvSpPr>
        <p:spPr>
          <a:xfrm>
            <a:off x="5347595" y="3733592"/>
            <a:ext cx="331025" cy="316725"/>
          </a:xfrm>
          <a:custGeom>
            <a:avLst/>
            <a:gdLst/>
            <a:ahLst/>
            <a:cxnLst/>
            <a:rect l="l" t="t" r="r" b="b"/>
            <a:pathLst>
              <a:path w="13241" h="12669" extrusionOk="0">
                <a:moveTo>
                  <a:pt x="1" y="0"/>
                </a:moveTo>
                <a:lnTo>
                  <a:pt x="1" y="12669"/>
                </a:lnTo>
                <a:lnTo>
                  <a:pt x="6620" y="8359"/>
                </a:lnTo>
                <a:lnTo>
                  <a:pt x="13240" y="12669"/>
                </a:lnTo>
                <a:lnTo>
                  <a:pt x="13240" y="0"/>
                </a:ln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541;p43">
            <a:extLst>
              <a:ext uri="{FF2B5EF4-FFF2-40B4-BE49-F238E27FC236}">
                <a16:creationId xmlns:a16="http://schemas.microsoft.com/office/drawing/2014/main" id="{F2F5E746-7949-4B73-9F70-F3F89FB13A0F}"/>
              </a:ext>
            </a:extLst>
          </p:cNvPr>
          <p:cNvSpPr/>
          <p:nvPr/>
        </p:nvSpPr>
        <p:spPr>
          <a:xfrm>
            <a:off x="5177045" y="3173519"/>
            <a:ext cx="672425" cy="672425"/>
          </a:xfrm>
          <a:custGeom>
            <a:avLst/>
            <a:gdLst/>
            <a:ahLst/>
            <a:cxnLst/>
            <a:rect l="l" t="t" r="r" b="b"/>
            <a:pathLst>
              <a:path w="26897" h="26897" extrusionOk="0">
                <a:moveTo>
                  <a:pt x="13442" y="1"/>
                </a:moveTo>
                <a:cubicBezTo>
                  <a:pt x="6013" y="1"/>
                  <a:pt x="0" y="6013"/>
                  <a:pt x="0" y="13443"/>
                </a:cubicBezTo>
                <a:cubicBezTo>
                  <a:pt x="0" y="20872"/>
                  <a:pt x="6013" y="26897"/>
                  <a:pt x="13442" y="26897"/>
                </a:cubicBezTo>
                <a:cubicBezTo>
                  <a:pt x="20872" y="26897"/>
                  <a:pt x="26896" y="20872"/>
                  <a:pt x="26896" y="13443"/>
                </a:cubicBezTo>
                <a:cubicBezTo>
                  <a:pt x="26896" y="6013"/>
                  <a:pt x="20872" y="1"/>
                  <a:pt x="13442" y="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542;p43">
            <a:extLst>
              <a:ext uri="{FF2B5EF4-FFF2-40B4-BE49-F238E27FC236}">
                <a16:creationId xmlns:a16="http://schemas.microsoft.com/office/drawing/2014/main" id="{E24DC1D7-1006-42AA-A9C5-EF08FC8FEE02}"/>
              </a:ext>
            </a:extLst>
          </p:cNvPr>
          <p:cNvSpPr/>
          <p:nvPr/>
        </p:nvSpPr>
        <p:spPr>
          <a:xfrm>
            <a:off x="5269895" y="3266531"/>
            <a:ext cx="486400" cy="486400"/>
          </a:xfrm>
          <a:custGeom>
            <a:avLst/>
            <a:gdLst/>
            <a:ahLst/>
            <a:cxnLst/>
            <a:rect l="l" t="t" r="r" b="b"/>
            <a:pathLst>
              <a:path w="19456" h="19456" extrusionOk="0">
                <a:moveTo>
                  <a:pt x="9728" y="1"/>
                </a:moveTo>
                <a:cubicBezTo>
                  <a:pt x="4359" y="1"/>
                  <a:pt x="1" y="4358"/>
                  <a:pt x="1" y="9728"/>
                </a:cubicBezTo>
                <a:cubicBezTo>
                  <a:pt x="1" y="15098"/>
                  <a:pt x="4359" y="19455"/>
                  <a:pt x="9728" y="19455"/>
                </a:cubicBezTo>
                <a:cubicBezTo>
                  <a:pt x="15098" y="19455"/>
                  <a:pt x="19456" y="15098"/>
                  <a:pt x="19456" y="9728"/>
                </a:cubicBezTo>
                <a:cubicBezTo>
                  <a:pt x="19456" y="4358"/>
                  <a:pt x="15098" y="1"/>
                  <a:pt x="9728" y="1"/>
                </a:cubicBezTo>
                <a:close/>
              </a:path>
            </a:pathLst>
          </a:custGeom>
          <a:solidFill>
            <a:srgbClr val="D588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>
                <a:solidFill>
                  <a:srgbClr val="FFFFFF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300" b="1" dirty="0">
              <a:latin typeface="Playfair Display" panose="020B0604020202020204" charset="0"/>
            </a:endParaRPr>
          </a:p>
        </p:txBody>
      </p:sp>
      <p:sp>
        <p:nvSpPr>
          <p:cNvPr id="57" name="Google Shape;1545;p43">
            <a:extLst>
              <a:ext uri="{FF2B5EF4-FFF2-40B4-BE49-F238E27FC236}">
                <a16:creationId xmlns:a16="http://schemas.microsoft.com/office/drawing/2014/main" id="{BA0E152E-A748-4290-BFE6-51ABA68DD857}"/>
              </a:ext>
            </a:extLst>
          </p:cNvPr>
          <p:cNvSpPr txBox="1"/>
          <p:nvPr/>
        </p:nvSpPr>
        <p:spPr>
          <a:xfrm>
            <a:off x="5878759" y="3326881"/>
            <a:ext cx="221086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Hướng phát triển</a:t>
            </a:r>
            <a:endParaRPr sz="2000" b="1" dirty="0">
              <a:solidFill>
                <a:schemeClr val="tx2">
                  <a:lumMod val="50000"/>
                </a:schemeClr>
              </a:solidFill>
              <a:latin typeface="Playfair Display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D1A2CB-06A4-4E9E-BFBC-E42C2F41FA9D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18</a:t>
            </a: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1406100" y="308976"/>
            <a:ext cx="633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NỘI DUNG BÁO CÁO</a:t>
            </a:r>
            <a:endParaRPr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827FB4-01C6-4B02-B9E2-162ADDC92816}"/>
              </a:ext>
            </a:extLst>
          </p:cNvPr>
          <p:cNvGrpSpPr/>
          <p:nvPr/>
        </p:nvGrpSpPr>
        <p:grpSpPr>
          <a:xfrm>
            <a:off x="2462030" y="1285396"/>
            <a:ext cx="870623" cy="644654"/>
            <a:chOff x="2462030" y="1285396"/>
            <a:chExt cx="870623" cy="644654"/>
          </a:xfrm>
        </p:grpSpPr>
        <p:sp>
          <p:nvSpPr>
            <p:cNvPr id="6" name="Google Shape;208;p34">
              <a:extLst>
                <a:ext uri="{FF2B5EF4-FFF2-40B4-BE49-F238E27FC236}">
                  <a16:creationId xmlns:a16="http://schemas.microsoft.com/office/drawing/2014/main" id="{33D2F489-4C9F-4E4E-8D80-FC5E65DF2454}"/>
                </a:ext>
              </a:extLst>
            </p:cNvPr>
            <p:cNvSpPr/>
            <p:nvPr/>
          </p:nvSpPr>
          <p:spPr>
            <a:xfrm>
              <a:off x="2462030" y="1307168"/>
              <a:ext cx="870623" cy="622882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" name="Google Shape;211;p34">
              <a:extLst>
                <a:ext uri="{FF2B5EF4-FFF2-40B4-BE49-F238E27FC236}">
                  <a16:creationId xmlns:a16="http://schemas.microsoft.com/office/drawing/2014/main" id="{A38F665F-41C1-4D3B-B10C-A2EDFB1EAB4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27591" y="1285396"/>
              <a:ext cx="739500" cy="5025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40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FCCEE58-A93B-49D6-B180-2225C2695D90}"/>
              </a:ext>
            </a:extLst>
          </p:cNvPr>
          <p:cNvSpPr txBox="1"/>
          <p:nvPr/>
        </p:nvSpPr>
        <p:spPr>
          <a:xfrm>
            <a:off x="3548743" y="1333454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Tổng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quan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đồ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án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Playfair Display" panose="020B060402020202020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878292-42CD-4A2B-91CB-8B95BDE76949}"/>
              </a:ext>
            </a:extLst>
          </p:cNvPr>
          <p:cNvGrpSpPr/>
          <p:nvPr/>
        </p:nvGrpSpPr>
        <p:grpSpPr>
          <a:xfrm>
            <a:off x="2462030" y="3012911"/>
            <a:ext cx="3934777" cy="622882"/>
            <a:chOff x="2462030" y="3053449"/>
            <a:chExt cx="3934777" cy="62288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0F38887-6CA0-46E6-9F9A-EE7482C1F529}"/>
                </a:ext>
              </a:extLst>
            </p:cNvPr>
            <p:cNvGrpSpPr/>
            <p:nvPr/>
          </p:nvGrpSpPr>
          <p:grpSpPr>
            <a:xfrm>
              <a:off x="2462030" y="3053449"/>
              <a:ext cx="870623" cy="622882"/>
              <a:chOff x="2499692" y="2274244"/>
              <a:chExt cx="870623" cy="622882"/>
            </a:xfrm>
          </p:grpSpPr>
          <p:sp>
            <p:nvSpPr>
              <p:cNvPr id="8" name="Google Shape;208;p34">
                <a:extLst>
                  <a:ext uri="{FF2B5EF4-FFF2-40B4-BE49-F238E27FC236}">
                    <a16:creationId xmlns:a16="http://schemas.microsoft.com/office/drawing/2014/main" id="{429BEFC0-9943-4E02-8C86-DDA431611F44}"/>
                  </a:ext>
                </a:extLst>
              </p:cNvPr>
              <p:cNvSpPr/>
              <p:nvPr/>
            </p:nvSpPr>
            <p:spPr>
              <a:xfrm>
                <a:off x="2499692" y="2274244"/>
                <a:ext cx="870623" cy="622882"/>
              </a:xfrm>
              <a:custGeom>
                <a:avLst/>
                <a:gdLst/>
                <a:ahLst/>
                <a:cxnLst/>
                <a:rect l="l" t="t" r="r" b="b"/>
                <a:pathLst>
                  <a:path w="16893" h="12086" extrusionOk="0">
                    <a:moveTo>
                      <a:pt x="9064" y="0"/>
                    </a:moveTo>
                    <a:cubicBezTo>
                      <a:pt x="7693" y="0"/>
                      <a:pt x="6072" y="215"/>
                      <a:pt x="4159" y="725"/>
                    </a:cubicBezTo>
                    <a:cubicBezTo>
                      <a:pt x="1862" y="1337"/>
                      <a:pt x="375" y="2073"/>
                      <a:pt x="177" y="4208"/>
                    </a:cubicBezTo>
                    <a:cubicBezTo>
                      <a:pt x="1" y="6113"/>
                      <a:pt x="800" y="8433"/>
                      <a:pt x="2785" y="10176"/>
                    </a:cubicBezTo>
                    <a:cubicBezTo>
                      <a:pt x="4602" y="11772"/>
                      <a:pt x="6115" y="12085"/>
                      <a:pt x="7966" y="12085"/>
                    </a:cubicBezTo>
                    <a:cubicBezTo>
                      <a:pt x="8388" y="12085"/>
                      <a:pt x="8827" y="12069"/>
                      <a:pt x="9291" y="12048"/>
                    </a:cubicBezTo>
                    <a:cubicBezTo>
                      <a:pt x="12991" y="11879"/>
                      <a:pt x="16893" y="8340"/>
                      <a:pt x="15878" y="4208"/>
                    </a:cubicBezTo>
                    <a:cubicBezTo>
                      <a:pt x="15438" y="2424"/>
                      <a:pt x="13670" y="0"/>
                      <a:pt x="9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9" name="Google Shape;211;p34">
                <a:extLst>
                  <a:ext uri="{FF2B5EF4-FFF2-40B4-BE49-F238E27FC236}">
                    <a16:creationId xmlns:a16="http://schemas.microsoft.com/office/drawing/2014/main" id="{CD21B6E0-C78D-4A08-AB7D-29623B3595A5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2565500" y="2274244"/>
                <a:ext cx="739500" cy="502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" sz="4000" dirty="0">
                    <a:solidFill>
                      <a:schemeClr val="tx1"/>
                    </a:solidFill>
                    <a:latin typeface="Playfair Display" panose="020B0604020202020204" charset="0"/>
                  </a:rPr>
                  <a:t>3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77C541-FA54-4305-AF30-A18BBDBC1C9B}"/>
                </a:ext>
              </a:extLst>
            </p:cNvPr>
            <p:cNvSpPr txBox="1"/>
            <p:nvPr/>
          </p:nvSpPr>
          <p:spPr>
            <a:xfrm>
              <a:off x="3511081" y="3094126"/>
              <a:ext cx="28857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Nội</a:t>
              </a:r>
              <a:r>
                <a:rPr lang="en-US" sz="24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 dung </a:t>
              </a:r>
              <a:r>
                <a:rPr lang="en-US" sz="2400" b="1" dirty="0" err="1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thực</a:t>
              </a:r>
              <a:r>
                <a:rPr lang="en-US" sz="24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400" b="1" dirty="0" err="1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hiện</a:t>
              </a:r>
              <a:endPara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FF02C5-86D3-4043-9D70-D2AE7DC1C160}"/>
              </a:ext>
            </a:extLst>
          </p:cNvPr>
          <p:cNvGrpSpPr/>
          <p:nvPr/>
        </p:nvGrpSpPr>
        <p:grpSpPr>
          <a:xfrm>
            <a:off x="2462030" y="3858104"/>
            <a:ext cx="2392040" cy="666425"/>
            <a:chOff x="2489929" y="4032050"/>
            <a:chExt cx="2392040" cy="6664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930A048-1ECA-41A0-AD7A-F397FD8279FA}"/>
                </a:ext>
              </a:extLst>
            </p:cNvPr>
            <p:cNvGrpSpPr/>
            <p:nvPr/>
          </p:nvGrpSpPr>
          <p:grpSpPr>
            <a:xfrm>
              <a:off x="2489929" y="4032050"/>
              <a:ext cx="870623" cy="666425"/>
              <a:chOff x="2527591" y="3252845"/>
              <a:chExt cx="870623" cy="666425"/>
            </a:xfrm>
          </p:grpSpPr>
          <p:sp>
            <p:nvSpPr>
              <p:cNvPr id="10" name="Google Shape;208;p34">
                <a:extLst>
                  <a:ext uri="{FF2B5EF4-FFF2-40B4-BE49-F238E27FC236}">
                    <a16:creationId xmlns:a16="http://schemas.microsoft.com/office/drawing/2014/main" id="{E32BEF8B-06B0-46BD-9563-CD81506BF4EC}"/>
                  </a:ext>
                </a:extLst>
              </p:cNvPr>
              <p:cNvSpPr/>
              <p:nvPr/>
            </p:nvSpPr>
            <p:spPr>
              <a:xfrm>
                <a:off x="2527591" y="3296388"/>
                <a:ext cx="870623" cy="622882"/>
              </a:xfrm>
              <a:custGeom>
                <a:avLst/>
                <a:gdLst/>
                <a:ahLst/>
                <a:cxnLst/>
                <a:rect l="l" t="t" r="r" b="b"/>
                <a:pathLst>
                  <a:path w="16893" h="12086" extrusionOk="0">
                    <a:moveTo>
                      <a:pt x="9064" y="0"/>
                    </a:moveTo>
                    <a:cubicBezTo>
                      <a:pt x="7693" y="0"/>
                      <a:pt x="6072" y="215"/>
                      <a:pt x="4159" y="725"/>
                    </a:cubicBezTo>
                    <a:cubicBezTo>
                      <a:pt x="1862" y="1337"/>
                      <a:pt x="375" y="2073"/>
                      <a:pt x="177" y="4208"/>
                    </a:cubicBezTo>
                    <a:cubicBezTo>
                      <a:pt x="1" y="6113"/>
                      <a:pt x="800" y="8433"/>
                      <a:pt x="2785" y="10176"/>
                    </a:cubicBezTo>
                    <a:cubicBezTo>
                      <a:pt x="4602" y="11772"/>
                      <a:pt x="6115" y="12085"/>
                      <a:pt x="7966" y="12085"/>
                    </a:cubicBezTo>
                    <a:cubicBezTo>
                      <a:pt x="8388" y="12085"/>
                      <a:pt x="8827" y="12069"/>
                      <a:pt x="9291" y="12048"/>
                    </a:cubicBezTo>
                    <a:cubicBezTo>
                      <a:pt x="12991" y="11879"/>
                      <a:pt x="16893" y="8340"/>
                      <a:pt x="15878" y="4208"/>
                    </a:cubicBezTo>
                    <a:cubicBezTo>
                      <a:pt x="15438" y="2424"/>
                      <a:pt x="13670" y="0"/>
                      <a:pt x="9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  <p:sp>
            <p:nvSpPr>
              <p:cNvPr id="11" name="Google Shape;211;p34">
                <a:extLst>
                  <a:ext uri="{FF2B5EF4-FFF2-40B4-BE49-F238E27FC236}">
                    <a16:creationId xmlns:a16="http://schemas.microsoft.com/office/drawing/2014/main" id="{2B2FEC15-AFB8-484F-97FB-EFFD7B3FAE15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2593152" y="3252845"/>
                <a:ext cx="739500" cy="502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" sz="4000" dirty="0">
                    <a:solidFill>
                      <a:schemeClr val="tx1"/>
                    </a:solidFill>
                    <a:latin typeface="Playfair Display" panose="020B0604020202020204" charset="0"/>
                  </a:rPr>
                  <a:t>4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D36EF2-49F4-4821-880C-1804B311293A}"/>
                </a:ext>
              </a:extLst>
            </p:cNvPr>
            <p:cNvSpPr txBox="1"/>
            <p:nvPr/>
          </p:nvSpPr>
          <p:spPr>
            <a:xfrm>
              <a:off x="3511081" y="4075593"/>
              <a:ext cx="1370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Kết</a:t>
              </a:r>
              <a:r>
                <a:rPr lang="en-US" sz="24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400" b="1" dirty="0" err="1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luận</a:t>
              </a:r>
              <a:endPara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42BFF3-65FF-4ABD-B117-001762185D3B}"/>
              </a:ext>
            </a:extLst>
          </p:cNvPr>
          <p:cNvGrpSpPr/>
          <p:nvPr/>
        </p:nvGrpSpPr>
        <p:grpSpPr>
          <a:xfrm>
            <a:off x="2462030" y="2133517"/>
            <a:ext cx="870623" cy="644654"/>
            <a:chOff x="2462030" y="1285396"/>
            <a:chExt cx="870623" cy="644654"/>
          </a:xfrm>
        </p:grpSpPr>
        <p:sp>
          <p:nvSpPr>
            <p:cNvPr id="20" name="Google Shape;208;p34">
              <a:extLst>
                <a:ext uri="{FF2B5EF4-FFF2-40B4-BE49-F238E27FC236}">
                  <a16:creationId xmlns:a16="http://schemas.microsoft.com/office/drawing/2014/main" id="{EF1B57EF-3D49-4FCB-93E4-A13DBECF364B}"/>
                </a:ext>
              </a:extLst>
            </p:cNvPr>
            <p:cNvSpPr/>
            <p:nvPr/>
          </p:nvSpPr>
          <p:spPr>
            <a:xfrm>
              <a:off x="2462030" y="1307168"/>
              <a:ext cx="870623" cy="622882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1" name="Google Shape;211;p34">
              <a:extLst>
                <a:ext uri="{FF2B5EF4-FFF2-40B4-BE49-F238E27FC236}">
                  <a16:creationId xmlns:a16="http://schemas.microsoft.com/office/drawing/2014/main" id="{743BEB0F-A141-40F3-9ADF-AC5CFD34765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27591" y="1285396"/>
              <a:ext cx="739500" cy="5025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4000" dirty="0">
                  <a:solidFill>
                    <a:schemeClr val="tx1"/>
                  </a:solidFill>
                  <a:latin typeface="Playfair Display" panose="020B0604020202020204" charset="0"/>
                </a:rPr>
                <a:t>2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50F1D6F-E53F-4D14-AE58-3421EAAAB144}"/>
              </a:ext>
            </a:extLst>
          </p:cNvPr>
          <p:cNvSpPr txBox="1"/>
          <p:nvPr/>
        </p:nvSpPr>
        <p:spPr>
          <a:xfrm>
            <a:off x="3548743" y="2181575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Công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nghệ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sử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dụng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Playfair Display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48F9B-43CD-4773-B90C-39085965EAEF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</a:t>
            </a:r>
          </a:p>
        </p:txBody>
      </p:sp>
    </p:spTree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38A33BA-63F4-44F9-A9E2-A0C2F0340105}"/>
              </a:ext>
            </a:extLst>
          </p:cNvPr>
          <p:cNvSpPr txBox="1"/>
          <p:nvPr/>
        </p:nvSpPr>
        <p:spPr>
          <a:xfrm>
            <a:off x="6403686" y="2457304"/>
            <a:ext cx="21016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 w="22225">
                  <a:solidFill>
                    <a:srgbClr val="BD582C"/>
                  </a:solidFill>
                  <a:prstDash val="solid"/>
                </a:ln>
                <a:solidFill>
                  <a:srgbClr val="BD582C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~</a:t>
            </a:r>
            <a:r>
              <a:rPr lang="en-US" sz="4800" b="1" kern="1200">
                <a:ln w="22225">
                  <a:solidFill>
                    <a:srgbClr val="BD582C"/>
                  </a:solidFill>
                  <a:prstDash val="solid"/>
                </a:ln>
                <a:solidFill>
                  <a:srgbClr val="BD582C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90</a:t>
            </a:r>
            <a:r>
              <a:rPr kumimoji="0" lang="en-US" sz="4800" b="1" i="0" u="none" strike="noStrike" kern="1200" cap="none" spc="0" normalizeH="0" baseline="0" noProof="0">
                <a:ln w="22225">
                  <a:solidFill>
                    <a:srgbClr val="BD582C"/>
                  </a:solidFill>
                  <a:prstDash val="solid"/>
                </a:ln>
                <a:solidFill>
                  <a:srgbClr val="BD582C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%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86564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37FB31-A648-409F-933F-ED4FE0CB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423" y="1614754"/>
            <a:ext cx="5043464" cy="25160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228A472-C6D7-4514-A50B-B273A7683E0F}"/>
              </a:ext>
            </a:extLst>
          </p:cNvPr>
          <p:cNvGrpSpPr/>
          <p:nvPr/>
        </p:nvGrpSpPr>
        <p:grpSpPr>
          <a:xfrm>
            <a:off x="867786" y="343203"/>
            <a:ext cx="2912575" cy="921983"/>
            <a:chOff x="425101" y="161774"/>
            <a:chExt cx="2912575" cy="921983"/>
          </a:xfrm>
        </p:grpSpPr>
        <p:sp>
          <p:nvSpPr>
            <p:cNvPr id="7" name="Google Shape;1539;p43">
              <a:extLst>
                <a:ext uri="{FF2B5EF4-FFF2-40B4-BE49-F238E27FC236}">
                  <a16:creationId xmlns:a16="http://schemas.microsoft.com/office/drawing/2014/main" id="{9CB52F20-3DC5-4BFC-B529-BFEDC3BCDC58}"/>
                </a:ext>
              </a:extLst>
            </p:cNvPr>
            <p:cNvSpPr/>
            <p:nvPr/>
          </p:nvSpPr>
          <p:spPr>
            <a:xfrm>
              <a:off x="737326" y="162511"/>
              <a:ext cx="2600350" cy="670950"/>
            </a:xfrm>
            <a:custGeom>
              <a:avLst/>
              <a:gdLst/>
              <a:ahLst/>
              <a:cxnLst/>
              <a:rect l="l" t="t" r="r" b="b"/>
              <a:pathLst>
                <a:path w="104014" h="26838" extrusionOk="0">
                  <a:moveTo>
                    <a:pt x="1" y="1"/>
                  </a:moveTo>
                  <a:lnTo>
                    <a:pt x="1" y="26837"/>
                  </a:lnTo>
                  <a:lnTo>
                    <a:pt x="90929" y="26837"/>
                  </a:lnTo>
                  <a:cubicBezTo>
                    <a:pt x="98156" y="26837"/>
                    <a:pt x="104014" y="20980"/>
                    <a:pt x="104014" y="13753"/>
                  </a:cubicBezTo>
                  <a:lnTo>
                    <a:pt x="104014" y="11205"/>
                  </a:lnTo>
                  <a:cubicBezTo>
                    <a:pt x="104014" y="5013"/>
                    <a:pt x="98989" y="1"/>
                    <a:pt x="928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40;p43">
              <a:extLst>
                <a:ext uri="{FF2B5EF4-FFF2-40B4-BE49-F238E27FC236}">
                  <a16:creationId xmlns:a16="http://schemas.microsoft.com/office/drawing/2014/main" id="{530FCCC2-037C-41AC-9A1A-EC49E6F23C04}"/>
                </a:ext>
              </a:extLst>
            </p:cNvPr>
            <p:cNvSpPr/>
            <p:nvPr/>
          </p:nvSpPr>
          <p:spPr>
            <a:xfrm>
              <a:off x="595638" y="767032"/>
              <a:ext cx="331025" cy="316725"/>
            </a:xfrm>
            <a:custGeom>
              <a:avLst/>
              <a:gdLst/>
              <a:ahLst/>
              <a:cxnLst/>
              <a:rect l="l" t="t" r="r" b="b"/>
              <a:pathLst>
                <a:path w="13241" h="12669" extrusionOk="0">
                  <a:moveTo>
                    <a:pt x="1" y="0"/>
                  </a:moveTo>
                  <a:lnTo>
                    <a:pt x="1" y="12669"/>
                  </a:lnTo>
                  <a:lnTo>
                    <a:pt x="6620" y="8359"/>
                  </a:lnTo>
                  <a:lnTo>
                    <a:pt x="13240" y="12669"/>
                  </a:lnTo>
                  <a:lnTo>
                    <a:pt x="13240" y="0"/>
                  </a:ln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41;p43">
              <a:extLst>
                <a:ext uri="{FF2B5EF4-FFF2-40B4-BE49-F238E27FC236}">
                  <a16:creationId xmlns:a16="http://schemas.microsoft.com/office/drawing/2014/main" id="{3D15425F-F6B7-48D0-8B02-732299064947}"/>
                </a:ext>
              </a:extLst>
            </p:cNvPr>
            <p:cNvSpPr/>
            <p:nvPr/>
          </p:nvSpPr>
          <p:spPr>
            <a:xfrm>
              <a:off x="425101" y="161774"/>
              <a:ext cx="672425" cy="672425"/>
            </a:xfrm>
            <a:custGeom>
              <a:avLst/>
              <a:gdLst/>
              <a:ahLst/>
              <a:cxnLst/>
              <a:rect l="l" t="t" r="r" b="b"/>
              <a:pathLst>
                <a:path w="26897" h="26897" extrusionOk="0">
                  <a:moveTo>
                    <a:pt x="13442" y="1"/>
                  </a:moveTo>
                  <a:cubicBezTo>
                    <a:pt x="6013" y="1"/>
                    <a:pt x="0" y="6013"/>
                    <a:pt x="0" y="13443"/>
                  </a:cubicBezTo>
                  <a:cubicBezTo>
                    <a:pt x="0" y="20872"/>
                    <a:pt x="6013" y="26897"/>
                    <a:pt x="13442" y="26897"/>
                  </a:cubicBezTo>
                  <a:cubicBezTo>
                    <a:pt x="20872" y="26897"/>
                    <a:pt x="26896" y="20872"/>
                    <a:pt x="26896" y="13443"/>
                  </a:cubicBezTo>
                  <a:cubicBezTo>
                    <a:pt x="26896" y="6013"/>
                    <a:pt x="20872" y="1"/>
                    <a:pt x="13442" y="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42;p43">
              <a:extLst>
                <a:ext uri="{FF2B5EF4-FFF2-40B4-BE49-F238E27FC236}">
                  <a16:creationId xmlns:a16="http://schemas.microsoft.com/office/drawing/2014/main" id="{BF7CD65B-A8C7-4FBA-910D-4A6C2BC84C91}"/>
                </a:ext>
              </a:extLst>
            </p:cNvPr>
            <p:cNvSpPr/>
            <p:nvPr/>
          </p:nvSpPr>
          <p:spPr>
            <a:xfrm>
              <a:off x="517951" y="254786"/>
              <a:ext cx="486400" cy="486400"/>
            </a:xfrm>
            <a:custGeom>
              <a:avLst/>
              <a:gdLst/>
              <a:ahLst/>
              <a:cxnLst/>
              <a:rect l="l" t="t" r="r" b="b"/>
              <a:pathLst>
                <a:path w="19456" h="19456" extrusionOk="0">
                  <a:moveTo>
                    <a:pt x="9728" y="1"/>
                  </a:moveTo>
                  <a:cubicBezTo>
                    <a:pt x="4359" y="1"/>
                    <a:pt x="1" y="4358"/>
                    <a:pt x="1" y="9728"/>
                  </a:cubicBezTo>
                  <a:cubicBezTo>
                    <a:pt x="1" y="15098"/>
                    <a:pt x="4359" y="19455"/>
                    <a:pt x="9728" y="19455"/>
                  </a:cubicBezTo>
                  <a:cubicBezTo>
                    <a:pt x="15098" y="19455"/>
                    <a:pt x="19456" y="15098"/>
                    <a:pt x="19456" y="9728"/>
                  </a:cubicBezTo>
                  <a:cubicBezTo>
                    <a:pt x="19456" y="4358"/>
                    <a:pt x="15098" y="1"/>
                    <a:pt x="9728" y="1"/>
                  </a:cubicBezTo>
                  <a:close/>
                </a:path>
              </a:pathLst>
            </a:custGeom>
            <a:solidFill>
              <a:srgbClr val="D588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3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300" b="1" dirty="0">
                <a:latin typeface="Playfair Display" panose="020B0604020202020204" charset="0"/>
              </a:endParaRPr>
            </a:p>
          </p:txBody>
        </p:sp>
        <p:sp>
          <p:nvSpPr>
            <p:cNvPr id="11" name="Google Shape;1545;p43">
              <a:extLst>
                <a:ext uri="{FF2B5EF4-FFF2-40B4-BE49-F238E27FC236}">
                  <a16:creationId xmlns:a16="http://schemas.microsoft.com/office/drawing/2014/main" id="{DC1EB60F-87E6-4DC5-8C27-842072914EFA}"/>
                </a:ext>
              </a:extLst>
            </p:cNvPr>
            <p:cNvSpPr txBox="1"/>
            <p:nvPr/>
          </p:nvSpPr>
          <p:spPr>
            <a:xfrm>
              <a:off x="1126815" y="315136"/>
              <a:ext cx="2210861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tx2">
                      <a:lumMod val="50000"/>
                    </a:schemeClr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Kết quả đạt được</a:t>
              </a:r>
              <a:endParaRPr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BE032F6-ED13-497C-AB9D-2DF540BEDA69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19</a:t>
            </a:r>
          </a:p>
        </p:txBody>
      </p:sp>
    </p:spTree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6E481D-E0CB-486C-909D-452A8730BDC4}"/>
              </a:ext>
            </a:extLst>
          </p:cNvPr>
          <p:cNvGrpSpPr/>
          <p:nvPr/>
        </p:nvGrpSpPr>
        <p:grpSpPr>
          <a:xfrm>
            <a:off x="1094991" y="379766"/>
            <a:ext cx="2912575" cy="876798"/>
            <a:chOff x="309488" y="207446"/>
            <a:chExt cx="2912575" cy="876798"/>
          </a:xfrm>
        </p:grpSpPr>
        <p:sp>
          <p:nvSpPr>
            <p:cNvPr id="15" name="Google Shape;1539;p43">
              <a:extLst>
                <a:ext uri="{FF2B5EF4-FFF2-40B4-BE49-F238E27FC236}">
                  <a16:creationId xmlns:a16="http://schemas.microsoft.com/office/drawing/2014/main" id="{1037091E-5E4E-4019-B259-E33C3B0FF15F}"/>
                </a:ext>
              </a:extLst>
            </p:cNvPr>
            <p:cNvSpPr/>
            <p:nvPr/>
          </p:nvSpPr>
          <p:spPr>
            <a:xfrm>
              <a:off x="621713" y="208183"/>
              <a:ext cx="2600350" cy="670950"/>
            </a:xfrm>
            <a:custGeom>
              <a:avLst/>
              <a:gdLst/>
              <a:ahLst/>
              <a:cxnLst/>
              <a:rect l="l" t="t" r="r" b="b"/>
              <a:pathLst>
                <a:path w="104014" h="26838" extrusionOk="0">
                  <a:moveTo>
                    <a:pt x="1" y="1"/>
                  </a:moveTo>
                  <a:lnTo>
                    <a:pt x="1" y="26837"/>
                  </a:lnTo>
                  <a:lnTo>
                    <a:pt x="90929" y="26837"/>
                  </a:lnTo>
                  <a:cubicBezTo>
                    <a:pt x="98156" y="26837"/>
                    <a:pt x="104014" y="20980"/>
                    <a:pt x="104014" y="13753"/>
                  </a:cubicBezTo>
                  <a:lnTo>
                    <a:pt x="104014" y="11205"/>
                  </a:lnTo>
                  <a:cubicBezTo>
                    <a:pt x="104014" y="5013"/>
                    <a:pt x="98989" y="1"/>
                    <a:pt x="928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40;p43">
              <a:extLst>
                <a:ext uri="{FF2B5EF4-FFF2-40B4-BE49-F238E27FC236}">
                  <a16:creationId xmlns:a16="http://schemas.microsoft.com/office/drawing/2014/main" id="{0EFA45D1-A59F-480B-9726-90AF45CCACF4}"/>
                </a:ext>
              </a:extLst>
            </p:cNvPr>
            <p:cNvSpPr/>
            <p:nvPr/>
          </p:nvSpPr>
          <p:spPr>
            <a:xfrm>
              <a:off x="480038" y="767519"/>
              <a:ext cx="331025" cy="316725"/>
            </a:xfrm>
            <a:custGeom>
              <a:avLst/>
              <a:gdLst/>
              <a:ahLst/>
              <a:cxnLst/>
              <a:rect l="l" t="t" r="r" b="b"/>
              <a:pathLst>
                <a:path w="13241" h="12669" extrusionOk="0">
                  <a:moveTo>
                    <a:pt x="1" y="0"/>
                  </a:moveTo>
                  <a:lnTo>
                    <a:pt x="1" y="12669"/>
                  </a:lnTo>
                  <a:lnTo>
                    <a:pt x="6620" y="8359"/>
                  </a:lnTo>
                  <a:lnTo>
                    <a:pt x="13240" y="12669"/>
                  </a:lnTo>
                  <a:lnTo>
                    <a:pt x="13240" y="0"/>
                  </a:ln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41;p43">
              <a:extLst>
                <a:ext uri="{FF2B5EF4-FFF2-40B4-BE49-F238E27FC236}">
                  <a16:creationId xmlns:a16="http://schemas.microsoft.com/office/drawing/2014/main" id="{02B8E0B3-77CF-452C-A20D-1EE3EC51ACCD}"/>
                </a:ext>
              </a:extLst>
            </p:cNvPr>
            <p:cNvSpPr/>
            <p:nvPr/>
          </p:nvSpPr>
          <p:spPr>
            <a:xfrm>
              <a:off x="309488" y="207446"/>
              <a:ext cx="672425" cy="672425"/>
            </a:xfrm>
            <a:custGeom>
              <a:avLst/>
              <a:gdLst/>
              <a:ahLst/>
              <a:cxnLst/>
              <a:rect l="l" t="t" r="r" b="b"/>
              <a:pathLst>
                <a:path w="26897" h="26897" extrusionOk="0">
                  <a:moveTo>
                    <a:pt x="13442" y="1"/>
                  </a:moveTo>
                  <a:cubicBezTo>
                    <a:pt x="6013" y="1"/>
                    <a:pt x="0" y="6013"/>
                    <a:pt x="0" y="13443"/>
                  </a:cubicBezTo>
                  <a:cubicBezTo>
                    <a:pt x="0" y="20872"/>
                    <a:pt x="6013" y="26897"/>
                    <a:pt x="13442" y="26897"/>
                  </a:cubicBezTo>
                  <a:cubicBezTo>
                    <a:pt x="20872" y="26897"/>
                    <a:pt x="26896" y="20872"/>
                    <a:pt x="26896" y="13443"/>
                  </a:cubicBezTo>
                  <a:cubicBezTo>
                    <a:pt x="26896" y="6013"/>
                    <a:pt x="20872" y="1"/>
                    <a:pt x="13442" y="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42;p43">
              <a:extLst>
                <a:ext uri="{FF2B5EF4-FFF2-40B4-BE49-F238E27FC236}">
                  <a16:creationId xmlns:a16="http://schemas.microsoft.com/office/drawing/2014/main" id="{64C68F81-6E39-42A8-B0EE-A581DDB4A838}"/>
                </a:ext>
              </a:extLst>
            </p:cNvPr>
            <p:cNvSpPr/>
            <p:nvPr/>
          </p:nvSpPr>
          <p:spPr>
            <a:xfrm>
              <a:off x="402338" y="300458"/>
              <a:ext cx="486400" cy="486400"/>
            </a:xfrm>
            <a:custGeom>
              <a:avLst/>
              <a:gdLst/>
              <a:ahLst/>
              <a:cxnLst/>
              <a:rect l="l" t="t" r="r" b="b"/>
              <a:pathLst>
                <a:path w="19456" h="19456" extrusionOk="0">
                  <a:moveTo>
                    <a:pt x="9728" y="1"/>
                  </a:moveTo>
                  <a:cubicBezTo>
                    <a:pt x="4359" y="1"/>
                    <a:pt x="1" y="4358"/>
                    <a:pt x="1" y="9728"/>
                  </a:cubicBezTo>
                  <a:cubicBezTo>
                    <a:pt x="1" y="15098"/>
                    <a:pt x="4359" y="19455"/>
                    <a:pt x="9728" y="19455"/>
                  </a:cubicBezTo>
                  <a:cubicBezTo>
                    <a:pt x="15098" y="19455"/>
                    <a:pt x="19456" y="15098"/>
                    <a:pt x="19456" y="9728"/>
                  </a:cubicBezTo>
                  <a:cubicBezTo>
                    <a:pt x="19456" y="4358"/>
                    <a:pt x="15098" y="1"/>
                    <a:pt x="9728" y="1"/>
                  </a:cubicBezTo>
                  <a:close/>
                </a:path>
              </a:pathLst>
            </a:custGeom>
            <a:solidFill>
              <a:srgbClr val="D588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300" b="1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300" b="1" dirty="0">
                <a:latin typeface="Playfair Display" panose="020B0604020202020204" charset="0"/>
              </a:endParaRPr>
            </a:p>
          </p:txBody>
        </p:sp>
        <p:sp>
          <p:nvSpPr>
            <p:cNvPr id="22" name="Google Shape;1545;p43">
              <a:extLst>
                <a:ext uri="{FF2B5EF4-FFF2-40B4-BE49-F238E27FC236}">
                  <a16:creationId xmlns:a16="http://schemas.microsoft.com/office/drawing/2014/main" id="{763043A6-4EE8-4970-9A1F-518ED9FBDCA0}"/>
                </a:ext>
              </a:extLst>
            </p:cNvPr>
            <p:cNvSpPr txBox="1"/>
            <p:nvPr/>
          </p:nvSpPr>
          <p:spPr>
            <a:xfrm>
              <a:off x="1011202" y="360808"/>
              <a:ext cx="2210861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tx2">
                      <a:lumMod val="50000"/>
                    </a:schemeClr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Ưu điểm</a:t>
              </a:r>
              <a:endParaRPr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3" name="Google Shape;475;p47">
            <a:extLst>
              <a:ext uri="{FF2B5EF4-FFF2-40B4-BE49-F238E27FC236}">
                <a16:creationId xmlns:a16="http://schemas.microsoft.com/office/drawing/2014/main" id="{F54C98F5-E9C9-4FDD-8A67-047666E86B03}"/>
              </a:ext>
            </a:extLst>
          </p:cNvPr>
          <p:cNvSpPr/>
          <p:nvPr/>
        </p:nvSpPr>
        <p:spPr>
          <a:xfrm>
            <a:off x="3551213" y="2423206"/>
            <a:ext cx="984600" cy="9846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476;p47">
            <a:extLst>
              <a:ext uri="{FF2B5EF4-FFF2-40B4-BE49-F238E27FC236}">
                <a16:creationId xmlns:a16="http://schemas.microsoft.com/office/drawing/2014/main" id="{BA7682D2-6BA3-4597-B5B2-C32173B83A13}"/>
              </a:ext>
            </a:extLst>
          </p:cNvPr>
          <p:cNvSpPr/>
          <p:nvPr/>
        </p:nvSpPr>
        <p:spPr>
          <a:xfrm>
            <a:off x="3794323" y="3216598"/>
            <a:ext cx="984600" cy="984600"/>
          </a:xfrm>
          <a:prstGeom prst="ellipse">
            <a:avLst/>
          </a:prstGeom>
          <a:solidFill>
            <a:srgbClr val="76A5A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477;p47">
            <a:extLst>
              <a:ext uri="{FF2B5EF4-FFF2-40B4-BE49-F238E27FC236}">
                <a16:creationId xmlns:a16="http://schemas.microsoft.com/office/drawing/2014/main" id="{1CC526F5-D828-4C3A-BE0F-17AAB9654B6F}"/>
              </a:ext>
            </a:extLst>
          </p:cNvPr>
          <p:cNvSpPr/>
          <p:nvPr/>
        </p:nvSpPr>
        <p:spPr>
          <a:xfrm>
            <a:off x="4628660" y="3216598"/>
            <a:ext cx="984600" cy="984600"/>
          </a:xfrm>
          <a:prstGeom prst="ellipse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478;p47">
            <a:extLst>
              <a:ext uri="{FF2B5EF4-FFF2-40B4-BE49-F238E27FC236}">
                <a16:creationId xmlns:a16="http://schemas.microsoft.com/office/drawing/2014/main" id="{16F4115E-4983-489B-A462-F0FF3792CB72}"/>
              </a:ext>
            </a:extLst>
          </p:cNvPr>
          <p:cNvSpPr/>
          <p:nvPr/>
        </p:nvSpPr>
        <p:spPr>
          <a:xfrm>
            <a:off x="4867889" y="2413483"/>
            <a:ext cx="984600" cy="984600"/>
          </a:xfrm>
          <a:prstGeom prst="ellipse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479;p47">
            <a:extLst>
              <a:ext uri="{FF2B5EF4-FFF2-40B4-BE49-F238E27FC236}">
                <a16:creationId xmlns:a16="http://schemas.microsoft.com/office/drawing/2014/main" id="{0912464C-EA3F-463A-8327-D22AF2ABBB07}"/>
              </a:ext>
            </a:extLst>
          </p:cNvPr>
          <p:cNvSpPr/>
          <p:nvPr/>
        </p:nvSpPr>
        <p:spPr>
          <a:xfrm>
            <a:off x="4194965" y="1900047"/>
            <a:ext cx="984600" cy="984600"/>
          </a:xfrm>
          <a:prstGeom prst="ellipse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483;p47">
            <a:extLst>
              <a:ext uri="{FF2B5EF4-FFF2-40B4-BE49-F238E27FC236}">
                <a16:creationId xmlns:a16="http://schemas.microsoft.com/office/drawing/2014/main" id="{258B2C18-2AF9-4533-A0CA-AE29F2423A94}"/>
              </a:ext>
            </a:extLst>
          </p:cNvPr>
          <p:cNvSpPr txBox="1"/>
          <p:nvPr/>
        </p:nvSpPr>
        <p:spPr>
          <a:xfrm>
            <a:off x="5613260" y="2945630"/>
            <a:ext cx="282117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Giao diện dễ dùng, thu hút người mua hàng</a:t>
            </a:r>
            <a:endParaRPr lang="en-US" sz="2400" dirty="0">
              <a:solidFill>
                <a:srgbClr val="434343"/>
              </a:solidFill>
              <a:latin typeface="Playfair Display" panose="020B0604020202020204" charset="0"/>
              <a:ea typeface="Abel"/>
              <a:cs typeface="Abel"/>
              <a:sym typeface="Abel"/>
            </a:endParaRPr>
          </a:p>
        </p:txBody>
      </p:sp>
      <p:sp>
        <p:nvSpPr>
          <p:cNvPr id="33" name="Google Shape;485;p47">
            <a:extLst>
              <a:ext uri="{FF2B5EF4-FFF2-40B4-BE49-F238E27FC236}">
                <a16:creationId xmlns:a16="http://schemas.microsoft.com/office/drawing/2014/main" id="{0C609D06-EAC3-4638-8FA2-1C4B544EDAC1}"/>
              </a:ext>
            </a:extLst>
          </p:cNvPr>
          <p:cNvSpPr txBox="1"/>
          <p:nvPr/>
        </p:nvSpPr>
        <p:spPr>
          <a:xfrm>
            <a:off x="1211166" y="2945630"/>
            <a:ext cx="2680226" cy="60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Xây dựng được các trang</a:t>
            </a: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 </a:t>
            </a:r>
            <a:r>
              <a:rPr lang="en-US" sz="2400" dirty="0" err="1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riêng</a:t>
            </a: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 </a:t>
            </a:r>
            <a:r>
              <a:rPr lang="en-US" sz="2400" dirty="0" err="1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lẻ</a:t>
            </a:r>
            <a:r>
              <a:rPr lang="vi-VN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 để dễ quản lý</a:t>
            </a:r>
            <a:endParaRPr sz="2400" dirty="0">
              <a:solidFill>
                <a:srgbClr val="434343"/>
              </a:solidFill>
              <a:latin typeface="Playfair Display" panose="020B0604020202020204" charset="0"/>
              <a:ea typeface="Abel"/>
              <a:cs typeface="Abel"/>
              <a:sym typeface="Abel"/>
            </a:endParaRPr>
          </a:p>
        </p:txBody>
      </p:sp>
      <p:sp>
        <p:nvSpPr>
          <p:cNvPr id="35" name="Google Shape;489;p47">
            <a:extLst>
              <a:ext uri="{FF2B5EF4-FFF2-40B4-BE49-F238E27FC236}">
                <a16:creationId xmlns:a16="http://schemas.microsoft.com/office/drawing/2014/main" id="{B86F2F6C-9624-4D8A-97B2-215ABD34EF5B}"/>
              </a:ext>
            </a:extLst>
          </p:cNvPr>
          <p:cNvSpPr txBox="1"/>
          <p:nvPr/>
        </p:nvSpPr>
        <p:spPr>
          <a:xfrm>
            <a:off x="2596845" y="984140"/>
            <a:ext cx="395030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 err="1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Có</a:t>
            </a: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 c</a:t>
            </a:r>
            <a:r>
              <a:rPr lang="vi-VN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ác chức năng cơ bản để quản lý nghiệp vụ cho admin</a:t>
            </a:r>
            <a:endParaRPr lang="en-US" sz="2400" dirty="0">
              <a:solidFill>
                <a:srgbClr val="434343"/>
              </a:solidFill>
              <a:latin typeface="Playfair Display" panose="020B0604020202020204" charset="0"/>
              <a:ea typeface="Abel"/>
              <a:cs typeface="Abel"/>
              <a:sym typeface="Abe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D796F8-C952-456A-A90F-89A4FFF36D24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693286630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2101F1-3B1C-4E09-B740-DECBE756E38B}"/>
              </a:ext>
            </a:extLst>
          </p:cNvPr>
          <p:cNvGrpSpPr/>
          <p:nvPr/>
        </p:nvGrpSpPr>
        <p:grpSpPr>
          <a:xfrm>
            <a:off x="926345" y="332560"/>
            <a:ext cx="2912575" cy="876798"/>
            <a:chOff x="926345" y="332560"/>
            <a:chExt cx="2912575" cy="876798"/>
          </a:xfrm>
        </p:grpSpPr>
        <p:sp>
          <p:nvSpPr>
            <p:cNvPr id="15" name="Google Shape;1539;p43">
              <a:extLst>
                <a:ext uri="{FF2B5EF4-FFF2-40B4-BE49-F238E27FC236}">
                  <a16:creationId xmlns:a16="http://schemas.microsoft.com/office/drawing/2014/main" id="{1037091E-5E4E-4019-B259-E33C3B0FF15F}"/>
                </a:ext>
              </a:extLst>
            </p:cNvPr>
            <p:cNvSpPr/>
            <p:nvPr/>
          </p:nvSpPr>
          <p:spPr>
            <a:xfrm>
              <a:off x="1238570" y="333297"/>
              <a:ext cx="2600350" cy="670950"/>
            </a:xfrm>
            <a:custGeom>
              <a:avLst/>
              <a:gdLst/>
              <a:ahLst/>
              <a:cxnLst/>
              <a:rect l="l" t="t" r="r" b="b"/>
              <a:pathLst>
                <a:path w="104014" h="26838" extrusionOk="0">
                  <a:moveTo>
                    <a:pt x="1" y="1"/>
                  </a:moveTo>
                  <a:lnTo>
                    <a:pt x="1" y="26837"/>
                  </a:lnTo>
                  <a:lnTo>
                    <a:pt x="90929" y="26837"/>
                  </a:lnTo>
                  <a:cubicBezTo>
                    <a:pt x="98156" y="26837"/>
                    <a:pt x="104014" y="20980"/>
                    <a:pt x="104014" y="13753"/>
                  </a:cubicBezTo>
                  <a:lnTo>
                    <a:pt x="104014" y="11205"/>
                  </a:lnTo>
                  <a:cubicBezTo>
                    <a:pt x="104014" y="5013"/>
                    <a:pt x="98989" y="1"/>
                    <a:pt x="928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40;p43">
              <a:extLst>
                <a:ext uri="{FF2B5EF4-FFF2-40B4-BE49-F238E27FC236}">
                  <a16:creationId xmlns:a16="http://schemas.microsoft.com/office/drawing/2014/main" id="{0EFA45D1-A59F-480B-9726-90AF45CCACF4}"/>
                </a:ext>
              </a:extLst>
            </p:cNvPr>
            <p:cNvSpPr/>
            <p:nvPr/>
          </p:nvSpPr>
          <p:spPr>
            <a:xfrm>
              <a:off x="1096895" y="892633"/>
              <a:ext cx="331025" cy="316725"/>
            </a:xfrm>
            <a:custGeom>
              <a:avLst/>
              <a:gdLst/>
              <a:ahLst/>
              <a:cxnLst/>
              <a:rect l="l" t="t" r="r" b="b"/>
              <a:pathLst>
                <a:path w="13241" h="12669" extrusionOk="0">
                  <a:moveTo>
                    <a:pt x="1" y="0"/>
                  </a:moveTo>
                  <a:lnTo>
                    <a:pt x="1" y="12669"/>
                  </a:lnTo>
                  <a:lnTo>
                    <a:pt x="6620" y="8359"/>
                  </a:lnTo>
                  <a:lnTo>
                    <a:pt x="13240" y="12669"/>
                  </a:lnTo>
                  <a:lnTo>
                    <a:pt x="13240" y="0"/>
                  </a:ln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41;p43">
              <a:extLst>
                <a:ext uri="{FF2B5EF4-FFF2-40B4-BE49-F238E27FC236}">
                  <a16:creationId xmlns:a16="http://schemas.microsoft.com/office/drawing/2014/main" id="{02B8E0B3-77CF-452C-A20D-1EE3EC51ACCD}"/>
                </a:ext>
              </a:extLst>
            </p:cNvPr>
            <p:cNvSpPr/>
            <p:nvPr/>
          </p:nvSpPr>
          <p:spPr>
            <a:xfrm>
              <a:off x="926345" y="332560"/>
              <a:ext cx="672425" cy="672425"/>
            </a:xfrm>
            <a:custGeom>
              <a:avLst/>
              <a:gdLst/>
              <a:ahLst/>
              <a:cxnLst/>
              <a:rect l="l" t="t" r="r" b="b"/>
              <a:pathLst>
                <a:path w="26897" h="26897" extrusionOk="0">
                  <a:moveTo>
                    <a:pt x="13442" y="1"/>
                  </a:moveTo>
                  <a:cubicBezTo>
                    <a:pt x="6013" y="1"/>
                    <a:pt x="0" y="6013"/>
                    <a:pt x="0" y="13443"/>
                  </a:cubicBezTo>
                  <a:cubicBezTo>
                    <a:pt x="0" y="20872"/>
                    <a:pt x="6013" y="26897"/>
                    <a:pt x="13442" y="26897"/>
                  </a:cubicBezTo>
                  <a:cubicBezTo>
                    <a:pt x="20872" y="26897"/>
                    <a:pt x="26896" y="20872"/>
                    <a:pt x="26896" y="13443"/>
                  </a:cubicBezTo>
                  <a:cubicBezTo>
                    <a:pt x="26896" y="6013"/>
                    <a:pt x="20872" y="1"/>
                    <a:pt x="13442" y="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42;p43">
              <a:extLst>
                <a:ext uri="{FF2B5EF4-FFF2-40B4-BE49-F238E27FC236}">
                  <a16:creationId xmlns:a16="http://schemas.microsoft.com/office/drawing/2014/main" id="{64C68F81-6E39-42A8-B0EE-A581DDB4A838}"/>
                </a:ext>
              </a:extLst>
            </p:cNvPr>
            <p:cNvSpPr/>
            <p:nvPr/>
          </p:nvSpPr>
          <p:spPr>
            <a:xfrm>
              <a:off x="1019195" y="425572"/>
              <a:ext cx="486400" cy="486400"/>
            </a:xfrm>
            <a:custGeom>
              <a:avLst/>
              <a:gdLst/>
              <a:ahLst/>
              <a:cxnLst/>
              <a:rect l="l" t="t" r="r" b="b"/>
              <a:pathLst>
                <a:path w="19456" h="19456" extrusionOk="0">
                  <a:moveTo>
                    <a:pt x="9728" y="1"/>
                  </a:moveTo>
                  <a:cubicBezTo>
                    <a:pt x="4359" y="1"/>
                    <a:pt x="1" y="4358"/>
                    <a:pt x="1" y="9728"/>
                  </a:cubicBezTo>
                  <a:cubicBezTo>
                    <a:pt x="1" y="15098"/>
                    <a:pt x="4359" y="19455"/>
                    <a:pt x="9728" y="19455"/>
                  </a:cubicBezTo>
                  <a:cubicBezTo>
                    <a:pt x="15098" y="19455"/>
                    <a:pt x="19456" y="15098"/>
                    <a:pt x="19456" y="9728"/>
                  </a:cubicBezTo>
                  <a:cubicBezTo>
                    <a:pt x="19456" y="4358"/>
                    <a:pt x="15098" y="1"/>
                    <a:pt x="9728" y="1"/>
                  </a:cubicBezTo>
                  <a:close/>
                </a:path>
              </a:pathLst>
            </a:custGeom>
            <a:solidFill>
              <a:srgbClr val="D588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300" b="1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300" b="1" dirty="0">
                <a:latin typeface="Playfair Display" panose="020B0604020202020204" charset="0"/>
              </a:endParaRPr>
            </a:p>
          </p:txBody>
        </p:sp>
        <p:sp>
          <p:nvSpPr>
            <p:cNvPr id="22" name="Google Shape;1545;p43">
              <a:extLst>
                <a:ext uri="{FF2B5EF4-FFF2-40B4-BE49-F238E27FC236}">
                  <a16:creationId xmlns:a16="http://schemas.microsoft.com/office/drawing/2014/main" id="{763043A6-4EE8-4970-9A1F-518ED9FBDCA0}"/>
                </a:ext>
              </a:extLst>
            </p:cNvPr>
            <p:cNvSpPr txBox="1"/>
            <p:nvPr/>
          </p:nvSpPr>
          <p:spPr>
            <a:xfrm>
              <a:off x="1628059" y="485922"/>
              <a:ext cx="2210861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tx2">
                      <a:lumMod val="50000"/>
                    </a:schemeClr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Nhược </a:t>
              </a:r>
              <a:r>
                <a:rPr lang="en" sz="2000" b="1" dirty="0">
                  <a:solidFill>
                    <a:schemeClr val="tx2">
                      <a:lumMod val="50000"/>
                    </a:schemeClr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điểm</a:t>
              </a:r>
              <a:endParaRPr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3" name="Picture 2" descr="A picture containing indoor&#10;&#10;Description automatically generated">
            <a:extLst>
              <a:ext uri="{FF2B5EF4-FFF2-40B4-BE49-F238E27FC236}">
                <a16:creationId xmlns:a16="http://schemas.microsoft.com/office/drawing/2014/main" id="{6EEF3B78-45CC-4321-9F58-9AA77371D1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68"/>
          <a:stretch/>
        </p:blipFill>
        <p:spPr>
          <a:xfrm>
            <a:off x="1215718" y="1561921"/>
            <a:ext cx="1307398" cy="1146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Google Shape;568;p51">
            <a:extLst>
              <a:ext uri="{FF2B5EF4-FFF2-40B4-BE49-F238E27FC236}">
                <a16:creationId xmlns:a16="http://schemas.microsoft.com/office/drawing/2014/main" id="{B045AE84-FE8F-4CCF-B166-8E930C4D1434}"/>
              </a:ext>
            </a:extLst>
          </p:cNvPr>
          <p:cNvSpPr txBox="1">
            <a:spLocks/>
          </p:cNvSpPr>
          <p:nvPr/>
        </p:nvSpPr>
        <p:spPr>
          <a:xfrm>
            <a:off x="879031" y="3094245"/>
            <a:ext cx="2049517" cy="92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  <a:buFont typeface="Abel"/>
              <a:buNone/>
            </a:pPr>
            <a:r>
              <a:rPr lang="en-US" sz="2000" dirty="0" err="1">
                <a:latin typeface="Playfair Display" panose="020B0604020202020204" charset="0"/>
              </a:rPr>
              <a:t>Chưa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phân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quyền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quản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lý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và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nhân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viên</a:t>
            </a:r>
            <a:endParaRPr lang="en-US" sz="2000" dirty="0">
              <a:latin typeface="Playfair Display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CA581-DDAE-4764-A744-818E51A0B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364" y="1509942"/>
            <a:ext cx="1573112" cy="1159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Google Shape;568;p51">
            <a:extLst>
              <a:ext uri="{FF2B5EF4-FFF2-40B4-BE49-F238E27FC236}">
                <a16:creationId xmlns:a16="http://schemas.microsoft.com/office/drawing/2014/main" id="{3F44F7A5-BAFD-405A-8537-34B890CB2B3E}"/>
              </a:ext>
            </a:extLst>
          </p:cNvPr>
          <p:cNvSpPr txBox="1">
            <a:spLocks/>
          </p:cNvSpPr>
          <p:nvPr/>
        </p:nvSpPr>
        <p:spPr>
          <a:xfrm>
            <a:off x="3139736" y="3149079"/>
            <a:ext cx="13983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  <a:buFont typeface="Abel"/>
              <a:buNone/>
            </a:pPr>
            <a:r>
              <a:rPr lang="en-US" sz="2000" dirty="0" err="1">
                <a:latin typeface="Playfair Display" panose="020B0604020202020204" charset="0"/>
              </a:rPr>
              <a:t>Chưa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xác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thực</a:t>
            </a:r>
            <a:r>
              <a:rPr lang="en-US" sz="2000" dirty="0">
                <a:latin typeface="Playfair Display" panose="020B0604020202020204" charset="0"/>
              </a:rPr>
              <a:t> Gmail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1FB437-E9A2-404F-A70E-A0203A5EA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5619" y="1522665"/>
            <a:ext cx="1095461" cy="1146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9" name="Google Shape;568;p51">
            <a:extLst>
              <a:ext uri="{FF2B5EF4-FFF2-40B4-BE49-F238E27FC236}">
                <a16:creationId xmlns:a16="http://schemas.microsoft.com/office/drawing/2014/main" id="{A1EE8DCB-7A41-45A7-9E79-640BAB5D120E}"/>
              </a:ext>
            </a:extLst>
          </p:cNvPr>
          <p:cNvSpPr txBox="1">
            <a:spLocks/>
          </p:cNvSpPr>
          <p:nvPr/>
        </p:nvSpPr>
        <p:spPr>
          <a:xfrm>
            <a:off x="5121878" y="3154936"/>
            <a:ext cx="152294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  <a:buFont typeface="Abel"/>
              <a:buNone/>
            </a:pPr>
            <a:r>
              <a:rPr lang="en-US" sz="2000" dirty="0" err="1">
                <a:latin typeface="Playfair Display" panose="020B0604020202020204" charset="0"/>
              </a:rPr>
              <a:t>Chưa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tích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hợp</a:t>
            </a:r>
            <a:r>
              <a:rPr lang="en-US" sz="2000" dirty="0">
                <a:latin typeface="Playfair Display" panose="020B0604020202020204" charset="0"/>
              </a:rPr>
              <a:t> PayPal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F5537D-3935-49F9-A249-9936CA49A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3089" y="1573066"/>
            <a:ext cx="1019295" cy="10328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Google Shape;568;p51">
            <a:extLst>
              <a:ext uri="{FF2B5EF4-FFF2-40B4-BE49-F238E27FC236}">
                <a16:creationId xmlns:a16="http://schemas.microsoft.com/office/drawing/2014/main" id="{994AB8A4-359E-4C76-A0B9-7E1E75BDEE61}"/>
              </a:ext>
            </a:extLst>
          </p:cNvPr>
          <p:cNvSpPr txBox="1">
            <a:spLocks/>
          </p:cNvSpPr>
          <p:nvPr/>
        </p:nvSpPr>
        <p:spPr>
          <a:xfrm>
            <a:off x="7087832" y="3149079"/>
            <a:ext cx="132319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  <a:buFont typeface="Abel"/>
              <a:buNone/>
            </a:pPr>
            <a:r>
              <a:rPr lang="en-US" sz="2000" dirty="0" err="1">
                <a:latin typeface="Playfair Display" panose="020B0604020202020204" charset="0"/>
              </a:rPr>
              <a:t>Thông</a:t>
            </a:r>
            <a:r>
              <a:rPr lang="en-US" sz="2000" dirty="0">
                <a:latin typeface="Playfair Display" panose="020B0604020202020204" charset="0"/>
              </a:rPr>
              <a:t> tin </a:t>
            </a:r>
            <a:r>
              <a:rPr lang="en-US" sz="2000" dirty="0" err="1">
                <a:latin typeface="Playfair Display" panose="020B0604020202020204" charset="0"/>
              </a:rPr>
              <a:t>liên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hệ</a:t>
            </a:r>
            <a:endParaRPr lang="en-US" sz="2000" dirty="0">
              <a:latin typeface="Playfair Display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F66F60-A857-4E26-BA19-C7A60CBA96A1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444944047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539;p43">
            <a:extLst>
              <a:ext uri="{FF2B5EF4-FFF2-40B4-BE49-F238E27FC236}">
                <a16:creationId xmlns:a16="http://schemas.microsoft.com/office/drawing/2014/main" id="{4403F770-32CF-441E-B475-2639446B7538}"/>
              </a:ext>
            </a:extLst>
          </p:cNvPr>
          <p:cNvSpPr/>
          <p:nvPr/>
        </p:nvSpPr>
        <p:spPr>
          <a:xfrm>
            <a:off x="725374" y="191496"/>
            <a:ext cx="2600350" cy="670950"/>
          </a:xfrm>
          <a:custGeom>
            <a:avLst/>
            <a:gdLst/>
            <a:ahLst/>
            <a:cxnLst/>
            <a:rect l="l" t="t" r="r" b="b"/>
            <a:pathLst>
              <a:path w="104014" h="26838" extrusionOk="0">
                <a:moveTo>
                  <a:pt x="1" y="1"/>
                </a:moveTo>
                <a:lnTo>
                  <a:pt x="1" y="26837"/>
                </a:lnTo>
                <a:lnTo>
                  <a:pt x="90929" y="26837"/>
                </a:lnTo>
                <a:cubicBezTo>
                  <a:pt x="98156" y="26837"/>
                  <a:pt x="104014" y="20980"/>
                  <a:pt x="104014" y="13753"/>
                </a:cubicBezTo>
                <a:lnTo>
                  <a:pt x="104014" y="11205"/>
                </a:lnTo>
                <a:cubicBezTo>
                  <a:pt x="104014" y="5013"/>
                  <a:pt x="98989" y="1"/>
                  <a:pt x="9281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540;p43">
            <a:extLst>
              <a:ext uri="{FF2B5EF4-FFF2-40B4-BE49-F238E27FC236}">
                <a16:creationId xmlns:a16="http://schemas.microsoft.com/office/drawing/2014/main" id="{93EBADAB-DC44-4306-96BF-D304108DC2D6}"/>
              </a:ext>
            </a:extLst>
          </p:cNvPr>
          <p:cNvSpPr/>
          <p:nvPr/>
        </p:nvSpPr>
        <p:spPr>
          <a:xfrm>
            <a:off x="583699" y="750832"/>
            <a:ext cx="331025" cy="316725"/>
          </a:xfrm>
          <a:custGeom>
            <a:avLst/>
            <a:gdLst/>
            <a:ahLst/>
            <a:cxnLst/>
            <a:rect l="l" t="t" r="r" b="b"/>
            <a:pathLst>
              <a:path w="13241" h="12669" extrusionOk="0">
                <a:moveTo>
                  <a:pt x="1" y="0"/>
                </a:moveTo>
                <a:lnTo>
                  <a:pt x="1" y="12669"/>
                </a:lnTo>
                <a:lnTo>
                  <a:pt x="6620" y="8359"/>
                </a:lnTo>
                <a:lnTo>
                  <a:pt x="13240" y="12669"/>
                </a:lnTo>
                <a:lnTo>
                  <a:pt x="13240" y="0"/>
                </a:ln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541;p43">
            <a:extLst>
              <a:ext uri="{FF2B5EF4-FFF2-40B4-BE49-F238E27FC236}">
                <a16:creationId xmlns:a16="http://schemas.microsoft.com/office/drawing/2014/main" id="{040157F1-44D5-4FA3-B532-125A40882828}"/>
              </a:ext>
            </a:extLst>
          </p:cNvPr>
          <p:cNvSpPr/>
          <p:nvPr/>
        </p:nvSpPr>
        <p:spPr>
          <a:xfrm>
            <a:off x="413149" y="190759"/>
            <a:ext cx="672425" cy="672425"/>
          </a:xfrm>
          <a:custGeom>
            <a:avLst/>
            <a:gdLst/>
            <a:ahLst/>
            <a:cxnLst/>
            <a:rect l="l" t="t" r="r" b="b"/>
            <a:pathLst>
              <a:path w="26897" h="26897" extrusionOk="0">
                <a:moveTo>
                  <a:pt x="13442" y="1"/>
                </a:moveTo>
                <a:cubicBezTo>
                  <a:pt x="6013" y="1"/>
                  <a:pt x="0" y="6013"/>
                  <a:pt x="0" y="13443"/>
                </a:cubicBezTo>
                <a:cubicBezTo>
                  <a:pt x="0" y="20872"/>
                  <a:pt x="6013" y="26897"/>
                  <a:pt x="13442" y="26897"/>
                </a:cubicBezTo>
                <a:cubicBezTo>
                  <a:pt x="20872" y="26897"/>
                  <a:pt x="26896" y="20872"/>
                  <a:pt x="26896" y="13443"/>
                </a:cubicBezTo>
                <a:cubicBezTo>
                  <a:pt x="26896" y="6013"/>
                  <a:pt x="20872" y="1"/>
                  <a:pt x="13442" y="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542;p43">
            <a:extLst>
              <a:ext uri="{FF2B5EF4-FFF2-40B4-BE49-F238E27FC236}">
                <a16:creationId xmlns:a16="http://schemas.microsoft.com/office/drawing/2014/main" id="{BDA01F90-1A44-4201-837D-CD2E899887DD}"/>
              </a:ext>
            </a:extLst>
          </p:cNvPr>
          <p:cNvSpPr/>
          <p:nvPr/>
        </p:nvSpPr>
        <p:spPr>
          <a:xfrm>
            <a:off x="505999" y="283771"/>
            <a:ext cx="486400" cy="486400"/>
          </a:xfrm>
          <a:custGeom>
            <a:avLst/>
            <a:gdLst/>
            <a:ahLst/>
            <a:cxnLst/>
            <a:rect l="l" t="t" r="r" b="b"/>
            <a:pathLst>
              <a:path w="19456" h="19456" extrusionOk="0">
                <a:moveTo>
                  <a:pt x="9728" y="1"/>
                </a:moveTo>
                <a:cubicBezTo>
                  <a:pt x="4359" y="1"/>
                  <a:pt x="1" y="4358"/>
                  <a:pt x="1" y="9728"/>
                </a:cubicBezTo>
                <a:cubicBezTo>
                  <a:pt x="1" y="15098"/>
                  <a:pt x="4359" y="19455"/>
                  <a:pt x="9728" y="19455"/>
                </a:cubicBezTo>
                <a:cubicBezTo>
                  <a:pt x="15098" y="19455"/>
                  <a:pt x="19456" y="15098"/>
                  <a:pt x="19456" y="9728"/>
                </a:cubicBezTo>
                <a:cubicBezTo>
                  <a:pt x="19456" y="4358"/>
                  <a:pt x="15098" y="1"/>
                  <a:pt x="9728" y="1"/>
                </a:cubicBezTo>
                <a:close/>
              </a:path>
            </a:pathLst>
          </a:custGeom>
          <a:solidFill>
            <a:srgbClr val="D588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 dirty="0">
                <a:solidFill>
                  <a:srgbClr val="FFFFFF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300" b="1" dirty="0">
              <a:latin typeface="Playfair Display" panose="020B0604020202020204" charset="0"/>
            </a:endParaRPr>
          </a:p>
        </p:txBody>
      </p:sp>
      <p:sp>
        <p:nvSpPr>
          <p:cNvPr id="20" name="Google Shape;1545;p43">
            <a:extLst>
              <a:ext uri="{FF2B5EF4-FFF2-40B4-BE49-F238E27FC236}">
                <a16:creationId xmlns:a16="http://schemas.microsoft.com/office/drawing/2014/main" id="{0DF96569-238D-4A6E-BE0F-68597556DE91}"/>
              </a:ext>
            </a:extLst>
          </p:cNvPr>
          <p:cNvSpPr txBox="1"/>
          <p:nvPr/>
        </p:nvSpPr>
        <p:spPr>
          <a:xfrm>
            <a:off x="1114863" y="344121"/>
            <a:ext cx="221086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Hướng phát triển</a:t>
            </a:r>
            <a:endParaRPr sz="2000" b="1" dirty="0">
              <a:solidFill>
                <a:schemeClr val="tx2">
                  <a:lumMod val="50000"/>
                </a:schemeClr>
              </a:solidFill>
              <a:latin typeface="Playfair Display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412F02-EAEB-4C3C-A11F-AD91DB6DBF53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4D42E-96CD-4C1B-B02B-4E68CF5732F2}"/>
              </a:ext>
            </a:extLst>
          </p:cNvPr>
          <p:cNvSpPr txBox="1"/>
          <p:nvPr/>
        </p:nvSpPr>
        <p:spPr>
          <a:xfrm>
            <a:off x="2457960" y="1282230"/>
            <a:ext cx="6371772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Playfair Display" panose="020B0604020202020204"/>
              </a:rPr>
              <a:t>Phân</a:t>
            </a:r>
            <a:r>
              <a:rPr lang="en-US" sz="2400" b="1" dirty="0">
                <a:latin typeface="Playfair Display" panose="020B0604020202020204"/>
              </a:rPr>
              <a:t> </a:t>
            </a:r>
            <a:r>
              <a:rPr lang="en-US" sz="2400" b="1" dirty="0" err="1">
                <a:latin typeface="Playfair Display" panose="020B0604020202020204"/>
              </a:rPr>
              <a:t>quyền</a:t>
            </a:r>
            <a:r>
              <a:rPr lang="en-US" sz="2400" b="1" dirty="0">
                <a:latin typeface="Playfair Display" panose="020B0604020202020204"/>
              </a:rPr>
              <a:t> </a:t>
            </a:r>
            <a:r>
              <a:rPr lang="en-US" sz="2400" b="1" dirty="0" err="1">
                <a:latin typeface="Playfair Display" panose="020B0604020202020204"/>
              </a:rPr>
              <a:t>cụ</a:t>
            </a:r>
            <a:r>
              <a:rPr lang="en-US" sz="2400" b="1" dirty="0">
                <a:latin typeface="Playfair Display" panose="020B0604020202020204"/>
              </a:rPr>
              <a:t> </a:t>
            </a:r>
            <a:r>
              <a:rPr lang="en-US" sz="2400" b="1" dirty="0" err="1">
                <a:latin typeface="Playfair Display" panose="020B0604020202020204"/>
              </a:rPr>
              <a:t>thể</a:t>
            </a:r>
            <a:r>
              <a:rPr lang="en-US" sz="2400" b="1" dirty="0">
                <a:latin typeface="Playfair Display" panose="020B0604020202020204"/>
              </a:rPr>
              <a:t> </a:t>
            </a:r>
            <a:r>
              <a:rPr lang="en-US" sz="2400" b="1" dirty="0" err="1">
                <a:latin typeface="Playfair Display" panose="020B0604020202020204"/>
              </a:rPr>
              <a:t>cho</a:t>
            </a:r>
            <a:r>
              <a:rPr lang="en-US" sz="2400" b="1" dirty="0">
                <a:latin typeface="Playfair Display" panose="020B0604020202020204"/>
              </a:rPr>
              <a:t> </a:t>
            </a:r>
            <a:r>
              <a:rPr lang="en-US" sz="2400" b="1" dirty="0" err="1">
                <a:latin typeface="Playfair Display" panose="020B0604020202020204"/>
              </a:rPr>
              <a:t>các</a:t>
            </a:r>
            <a:r>
              <a:rPr lang="en-US" sz="2400" b="1" dirty="0">
                <a:latin typeface="Playfair Display" panose="020B0604020202020204"/>
              </a:rPr>
              <a:t> actor.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 err="1">
                <a:latin typeface="Playfair Display" panose="020B0604020202020204"/>
              </a:rPr>
              <a:t>Xác</a:t>
            </a:r>
            <a:r>
              <a:rPr lang="fr-FR" sz="2400" b="1" dirty="0">
                <a:latin typeface="Playfair Display" panose="020B0604020202020204"/>
              </a:rPr>
              <a:t> </a:t>
            </a:r>
            <a:r>
              <a:rPr lang="fr-FR" sz="2400" b="1" dirty="0" err="1">
                <a:latin typeface="Playfair Display" panose="020B0604020202020204"/>
              </a:rPr>
              <a:t>thực</a:t>
            </a:r>
            <a:r>
              <a:rPr lang="fr-FR" sz="2400" b="1" dirty="0">
                <a:latin typeface="Playfair Display" panose="020B0604020202020204"/>
              </a:rPr>
              <a:t> </a:t>
            </a:r>
            <a:r>
              <a:rPr lang="fr-FR" sz="2400" b="1" dirty="0" err="1">
                <a:latin typeface="Playfair Display" panose="020B0604020202020204"/>
              </a:rPr>
              <a:t>thông</a:t>
            </a:r>
            <a:r>
              <a:rPr lang="fr-FR" sz="2400" b="1" dirty="0">
                <a:latin typeface="Playfair Display" panose="020B0604020202020204"/>
              </a:rPr>
              <a:t> tin qua mail.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Playfair Display" panose="020B0604020202020204"/>
              </a:rPr>
              <a:t>Thêm</a:t>
            </a:r>
            <a:r>
              <a:rPr lang="en-US" sz="2400" b="1" dirty="0">
                <a:latin typeface="Playfair Display" panose="020B0604020202020204"/>
              </a:rPr>
              <a:t> </a:t>
            </a:r>
            <a:r>
              <a:rPr lang="en-US" sz="2400" b="1" dirty="0" err="1">
                <a:latin typeface="Playfair Display" panose="020B0604020202020204"/>
              </a:rPr>
              <a:t>chức</a:t>
            </a:r>
            <a:r>
              <a:rPr lang="en-US" sz="2400" b="1" dirty="0">
                <a:latin typeface="Playfair Display" panose="020B0604020202020204"/>
              </a:rPr>
              <a:t> </a:t>
            </a:r>
            <a:r>
              <a:rPr lang="en-US" sz="2400" b="1" dirty="0" err="1">
                <a:latin typeface="Playfair Display" panose="020B0604020202020204"/>
              </a:rPr>
              <a:t>năng</a:t>
            </a:r>
            <a:r>
              <a:rPr lang="en-US" sz="2400" b="1" dirty="0">
                <a:latin typeface="Playfair Display" panose="020B0604020202020204"/>
              </a:rPr>
              <a:t> </a:t>
            </a:r>
            <a:r>
              <a:rPr lang="en-US" sz="2400" b="1" dirty="0" err="1">
                <a:latin typeface="Playfair Display" panose="020B0604020202020204"/>
              </a:rPr>
              <a:t>giảm</a:t>
            </a:r>
            <a:r>
              <a:rPr lang="en-US" sz="2400" b="1" dirty="0">
                <a:latin typeface="Playfair Display" panose="020B0604020202020204"/>
              </a:rPr>
              <a:t> </a:t>
            </a:r>
            <a:r>
              <a:rPr lang="en-US" sz="2400" b="1" dirty="0" err="1">
                <a:latin typeface="Playfair Display" panose="020B0604020202020204"/>
              </a:rPr>
              <a:t>giá</a:t>
            </a:r>
            <a:r>
              <a:rPr lang="en-US" sz="2400" b="1" dirty="0">
                <a:latin typeface="Playfair Display" panose="020B0604020202020204"/>
              </a:rPr>
              <a:t> </a:t>
            </a:r>
            <a:r>
              <a:rPr lang="en-US" sz="2400" b="1" dirty="0" err="1">
                <a:latin typeface="Playfair Display" panose="020B0604020202020204"/>
              </a:rPr>
              <a:t>cho</a:t>
            </a:r>
            <a:r>
              <a:rPr lang="en-US" sz="2400" b="1" dirty="0">
                <a:latin typeface="Playfair Display" panose="020B0604020202020204"/>
              </a:rPr>
              <a:t> </a:t>
            </a:r>
            <a:r>
              <a:rPr lang="en-US" sz="2400" b="1" dirty="0" err="1">
                <a:latin typeface="Playfair Display" panose="020B0604020202020204"/>
              </a:rPr>
              <a:t>những</a:t>
            </a:r>
            <a:r>
              <a:rPr lang="en-US" sz="2400" b="1" dirty="0">
                <a:latin typeface="Playfair Display" panose="020B0604020202020204"/>
              </a:rPr>
              <a:t> </a:t>
            </a:r>
            <a:r>
              <a:rPr lang="en-US" sz="2400" b="1" dirty="0" err="1">
                <a:latin typeface="Playfair Display" panose="020B0604020202020204"/>
              </a:rPr>
              <a:t>đợt</a:t>
            </a:r>
            <a:r>
              <a:rPr lang="en-US" sz="2400" b="1" dirty="0">
                <a:latin typeface="Playfair Display" panose="020B0604020202020204"/>
              </a:rPr>
              <a:t> </a:t>
            </a:r>
            <a:r>
              <a:rPr lang="en-US" sz="2400" b="1" dirty="0" err="1">
                <a:latin typeface="Playfair Display" panose="020B0604020202020204"/>
              </a:rPr>
              <a:t>khuyến</a:t>
            </a:r>
            <a:r>
              <a:rPr lang="en-US" sz="2400" b="1" dirty="0">
                <a:latin typeface="Playfair Display" panose="020B0604020202020204"/>
              </a:rPr>
              <a:t> </a:t>
            </a:r>
            <a:r>
              <a:rPr lang="en-US" sz="2400" b="1" dirty="0" err="1">
                <a:latin typeface="Playfair Display" panose="020B0604020202020204"/>
              </a:rPr>
              <a:t>mãi</a:t>
            </a:r>
            <a:r>
              <a:rPr lang="en-US" sz="2400" b="1" dirty="0">
                <a:latin typeface="Playfair Display" panose="020B0604020202020204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Playfair Display" panose="020B0604020202020204"/>
              </a:rPr>
              <a:t>Thanh </a:t>
            </a:r>
            <a:r>
              <a:rPr lang="en-US" sz="2400" b="1" dirty="0" err="1">
                <a:latin typeface="Playfair Display" panose="020B0604020202020204"/>
              </a:rPr>
              <a:t>toán</a:t>
            </a:r>
            <a:r>
              <a:rPr lang="en-US" sz="2400" b="1" dirty="0">
                <a:latin typeface="Playfair Display" panose="020B0604020202020204"/>
              </a:rPr>
              <a:t> </a:t>
            </a:r>
            <a:r>
              <a:rPr lang="en-US" sz="2400" b="1" dirty="0" err="1">
                <a:latin typeface="Playfair Display" panose="020B0604020202020204"/>
              </a:rPr>
              <a:t>tích</a:t>
            </a:r>
            <a:r>
              <a:rPr lang="en-US" sz="2400" b="1" dirty="0">
                <a:latin typeface="Playfair Display" panose="020B0604020202020204"/>
              </a:rPr>
              <a:t> </a:t>
            </a:r>
            <a:r>
              <a:rPr lang="en-US" sz="2400" b="1" dirty="0" err="1">
                <a:latin typeface="Playfair Display" panose="020B0604020202020204"/>
              </a:rPr>
              <a:t>hợp</a:t>
            </a:r>
            <a:r>
              <a:rPr lang="en-US" sz="2400" b="1" dirty="0">
                <a:latin typeface="Playfair Display" panose="020B0604020202020204"/>
              </a:rPr>
              <a:t> qua </a:t>
            </a:r>
            <a:r>
              <a:rPr lang="en-US" sz="2400" b="1" dirty="0" err="1">
                <a:latin typeface="Playfair Display" panose="020B0604020202020204"/>
              </a:rPr>
              <a:t>Paypal</a:t>
            </a:r>
            <a:r>
              <a:rPr lang="en-US" sz="2400" b="1" dirty="0">
                <a:latin typeface="Playfair Display" panose="020B0604020202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3756467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D43A55-982B-499A-96B1-00FB925569C1}"/>
              </a:ext>
            </a:extLst>
          </p:cNvPr>
          <p:cNvSpPr txBox="1"/>
          <p:nvPr/>
        </p:nvSpPr>
        <p:spPr>
          <a:xfrm>
            <a:off x="1173337" y="1749448"/>
            <a:ext cx="6797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Playfair Display" panose="020B0604020202020204"/>
              </a:rPr>
              <a:t>CẢM ƠN THẦY VÀ CÁC BẠN ĐÃ THEO DÕI!</a:t>
            </a:r>
          </a:p>
        </p:txBody>
      </p:sp>
    </p:spTree>
    <p:extLst>
      <p:ext uri="{BB962C8B-B14F-4D97-AF65-F5344CB8AC3E}">
        <p14:creationId xmlns:p14="http://schemas.microsoft.com/office/powerpoint/2010/main" val="225963005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/>
          <p:nvPr/>
        </p:nvSpPr>
        <p:spPr>
          <a:xfrm>
            <a:off x="1028393" y="297214"/>
            <a:ext cx="870623" cy="622882"/>
          </a:xfrm>
          <a:custGeom>
            <a:avLst/>
            <a:gdLst/>
            <a:ahLst/>
            <a:cxnLst/>
            <a:rect l="l" t="t" r="r" b="b"/>
            <a:pathLst>
              <a:path w="16893" h="12086" extrusionOk="0">
                <a:moveTo>
                  <a:pt x="9064" y="0"/>
                </a:moveTo>
                <a:cubicBezTo>
                  <a:pt x="7693" y="0"/>
                  <a:pt x="6072" y="215"/>
                  <a:pt x="4159" y="725"/>
                </a:cubicBezTo>
                <a:cubicBezTo>
                  <a:pt x="1862" y="1337"/>
                  <a:pt x="375" y="2073"/>
                  <a:pt x="177" y="4208"/>
                </a:cubicBezTo>
                <a:cubicBezTo>
                  <a:pt x="1" y="6113"/>
                  <a:pt x="800" y="8433"/>
                  <a:pt x="2785" y="10176"/>
                </a:cubicBezTo>
                <a:cubicBezTo>
                  <a:pt x="4602" y="11772"/>
                  <a:pt x="6115" y="12085"/>
                  <a:pt x="7966" y="12085"/>
                </a:cubicBezTo>
                <a:cubicBezTo>
                  <a:pt x="8388" y="12085"/>
                  <a:pt x="8827" y="12069"/>
                  <a:pt x="9291" y="12048"/>
                </a:cubicBezTo>
                <a:cubicBezTo>
                  <a:pt x="12991" y="11879"/>
                  <a:pt x="16893" y="8340"/>
                  <a:pt x="15878" y="4208"/>
                </a:cubicBezTo>
                <a:cubicBezTo>
                  <a:pt x="15438" y="2424"/>
                  <a:pt x="13670" y="0"/>
                  <a:pt x="9064" y="0"/>
                </a:cubicBezTo>
                <a:close/>
              </a:path>
            </a:pathLst>
          </a:custGeom>
          <a:solidFill>
            <a:srgbClr val="92B8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4"/>
          </p:nvPr>
        </p:nvSpPr>
        <p:spPr>
          <a:xfrm flipH="1">
            <a:off x="1093954" y="268186"/>
            <a:ext cx="7395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1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EB35AF-AABB-4615-B0A8-1CBE65C1C6C2}"/>
              </a:ext>
            </a:extLst>
          </p:cNvPr>
          <p:cNvSpPr txBox="1"/>
          <p:nvPr/>
        </p:nvSpPr>
        <p:spPr>
          <a:xfrm>
            <a:off x="1972146" y="322883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56C73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Playfair Display" panose="020B0604020202020204" charset="0"/>
              </a:rPr>
              <a:t>TỔNG QUAN ĐỒ ÁN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3ADF96-947E-477B-AEE7-9EF7D706EE8C}"/>
              </a:ext>
            </a:extLst>
          </p:cNvPr>
          <p:cNvGrpSpPr/>
          <p:nvPr/>
        </p:nvGrpSpPr>
        <p:grpSpPr>
          <a:xfrm>
            <a:off x="2347600" y="1387768"/>
            <a:ext cx="4448800" cy="911725"/>
            <a:chOff x="2347600" y="1387768"/>
            <a:chExt cx="4448800" cy="911725"/>
          </a:xfrm>
        </p:grpSpPr>
        <p:sp>
          <p:nvSpPr>
            <p:cNvPr id="30" name="Google Shape;1457;p40">
              <a:extLst>
                <a:ext uri="{FF2B5EF4-FFF2-40B4-BE49-F238E27FC236}">
                  <a16:creationId xmlns:a16="http://schemas.microsoft.com/office/drawing/2014/main" id="{AE4E470C-F160-4B4F-9CC1-D73C4F57B8A9}"/>
                </a:ext>
              </a:extLst>
            </p:cNvPr>
            <p:cNvSpPr/>
            <p:nvPr/>
          </p:nvSpPr>
          <p:spPr>
            <a:xfrm>
              <a:off x="2347600" y="1523193"/>
              <a:ext cx="957900" cy="640875"/>
            </a:xfrm>
            <a:custGeom>
              <a:avLst/>
              <a:gdLst/>
              <a:ahLst/>
              <a:cxnLst/>
              <a:rect l="l" t="t" r="r" b="b"/>
              <a:pathLst>
                <a:path w="38316" h="25635" extrusionOk="0">
                  <a:moveTo>
                    <a:pt x="12824" y="0"/>
                  </a:moveTo>
                  <a:cubicBezTo>
                    <a:pt x="5775" y="0"/>
                    <a:pt x="1" y="5763"/>
                    <a:pt x="1" y="12812"/>
                  </a:cubicBezTo>
                  <a:cubicBezTo>
                    <a:pt x="1" y="19860"/>
                    <a:pt x="5775" y="25635"/>
                    <a:pt x="12824" y="25635"/>
                  </a:cubicBezTo>
                  <a:lnTo>
                    <a:pt x="30921" y="25635"/>
                  </a:lnTo>
                  <a:lnTo>
                    <a:pt x="38315" y="12812"/>
                  </a:lnTo>
                  <a:lnTo>
                    <a:pt x="30921" y="0"/>
                  </a:ln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2743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500" dirty="0"/>
            </a:p>
          </p:txBody>
        </p:sp>
        <p:sp>
          <p:nvSpPr>
            <p:cNvPr id="31" name="Google Shape;1458;p40">
              <a:extLst>
                <a:ext uri="{FF2B5EF4-FFF2-40B4-BE49-F238E27FC236}">
                  <a16:creationId xmlns:a16="http://schemas.microsoft.com/office/drawing/2014/main" id="{6FACB40E-3668-4D86-A1DC-471B53D2B709}"/>
                </a:ext>
              </a:extLst>
            </p:cNvPr>
            <p:cNvSpPr/>
            <p:nvPr/>
          </p:nvSpPr>
          <p:spPr>
            <a:xfrm>
              <a:off x="3056625" y="1471993"/>
              <a:ext cx="3739775" cy="743275"/>
            </a:xfrm>
            <a:custGeom>
              <a:avLst/>
              <a:gdLst/>
              <a:ahLst/>
              <a:cxnLst/>
              <a:rect l="l" t="t" r="r" b="b"/>
              <a:pathLst>
                <a:path w="149591" h="29731" extrusionOk="0">
                  <a:moveTo>
                    <a:pt x="7525" y="1"/>
                  </a:moveTo>
                  <a:lnTo>
                    <a:pt x="3906" y="6073"/>
                  </a:lnTo>
                  <a:lnTo>
                    <a:pt x="0" y="14860"/>
                  </a:lnTo>
                  <a:lnTo>
                    <a:pt x="7716" y="29730"/>
                  </a:lnTo>
                  <a:lnTo>
                    <a:pt x="144364" y="29730"/>
                  </a:lnTo>
                  <a:cubicBezTo>
                    <a:pt x="147257" y="29730"/>
                    <a:pt x="149591" y="27397"/>
                    <a:pt x="149591" y="24504"/>
                  </a:cubicBezTo>
                  <a:lnTo>
                    <a:pt x="149591" y="5215"/>
                  </a:lnTo>
                  <a:cubicBezTo>
                    <a:pt x="149591" y="2334"/>
                    <a:pt x="147257" y="1"/>
                    <a:pt x="1443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59;p40">
              <a:extLst>
                <a:ext uri="{FF2B5EF4-FFF2-40B4-BE49-F238E27FC236}">
                  <a16:creationId xmlns:a16="http://schemas.microsoft.com/office/drawing/2014/main" id="{0381A99F-87D8-4202-B788-280C19620827}"/>
                </a:ext>
              </a:extLst>
            </p:cNvPr>
            <p:cNvSpPr/>
            <p:nvPr/>
          </p:nvSpPr>
          <p:spPr>
            <a:xfrm>
              <a:off x="6701425" y="1476768"/>
              <a:ext cx="94975" cy="733425"/>
            </a:xfrm>
            <a:custGeom>
              <a:avLst/>
              <a:gdLst/>
              <a:ahLst/>
              <a:cxnLst/>
              <a:rect l="l" t="t" r="r" b="b"/>
              <a:pathLst>
                <a:path w="3799" h="29337" extrusionOk="0">
                  <a:moveTo>
                    <a:pt x="0" y="0"/>
                  </a:moveTo>
                  <a:lnTo>
                    <a:pt x="0" y="29337"/>
                  </a:lnTo>
                  <a:cubicBezTo>
                    <a:pt x="2191" y="28718"/>
                    <a:pt x="3799" y="26706"/>
                    <a:pt x="3799" y="24313"/>
                  </a:cubicBezTo>
                  <a:lnTo>
                    <a:pt x="3799" y="5024"/>
                  </a:lnTo>
                  <a:cubicBezTo>
                    <a:pt x="3799" y="2631"/>
                    <a:pt x="2191" y="619"/>
                    <a:pt x="0" y="0"/>
                  </a:cubicBez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60;p40">
              <a:extLst>
                <a:ext uri="{FF2B5EF4-FFF2-40B4-BE49-F238E27FC236}">
                  <a16:creationId xmlns:a16="http://schemas.microsoft.com/office/drawing/2014/main" id="{4FD7873A-DA3B-4540-891E-74252AC70ED7}"/>
                </a:ext>
              </a:extLst>
            </p:cNvPr>
            <p:cNvSpPr/>
            <p:nvPr/>
          </p:nvSpPr>
          <p:spPr>
            <a:xfrm>
              <a:off x="3011375" y="1387768"/>
              <a:ext cx="316150" cy="911725"/>
            </a:xfrm>
            <a:custGeom>
              <a:avLst/>
              <a:gdLst/>
              <a:ahLst/>
              <a:cxnLst/>
              <a:rect l="l" t="t" r="r" b="b"/>
              <a:pathLst>
                <a:path w="12646" h="36469" extrusionOk="0">
                  <a:moveTo>
                    <a:pt x="9335" y="0"/>
                  </a:moveTo>
                  <a:lnTo>
                    <a:pt x="1941" y="12811"/>
                  </a:lnTo>
                  <a:cubicBezTo>
                    <a:pt x="1" y="16169"/>
                    <a:pt x="1" y="20300"/>
                    <a:pt x="1941" y="23658"/>
                  </a:cubicBezTo>
                  <a:lnTo>
                    <a:pt x="9335" y="36469"/>
                  </a:lnTo>
                  <a:lnTo>
                    <a:pt x="12645" y="36469"/>
                  </a:lnTo>
                  <a:lnTo>
                    <a:pt x="5251" y="23658"/>
                  </a:lnTo>
                  <a:cubicBezTo>
                    <a:pt x="3311" y="20300"/>
                    <a:pt x="3311" y="16169"/>
                    <a:pt x="5251" y="12811"/>
                  </a:cubicBezTo>
                  <a:lnTo>
                    <a:pt x="12645" y="0"/>
                  </a:ln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62;p40">
              <a:extLst>
                <a:ext uri="{FF2B5EF4-FFF2-40B4-BE49-F238E27FC236}">
                  <a16:creationId xmlns:a16="http://schemas.microsoft.com/office/drawing/2014/main" id="{38F5E7C2-92AA-463B-B339-7A4E9E850972}"/>
                </a:ext>
              </a:extLst>
            </p:cNvPr>
            <p:cNvSpPr txBox="1"/>
            <p:nvPr/>
          </p:nvSpPr>
          <p:spPr>
            <a:xfrm>
              <a:off x="3432941" y="1660630"/>
              <a:ext cx="2727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4E7B82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Lý do chọn đề tài</a:t>
              </a:r>
              <a:endParaRPr sz="2400" b="1" dirty="0">
                <a:solidFill>
                  <a:srgbClr val="4E7B82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44" name="Google Shape;1388;p39">
              <a:extLst>
                <a:ext uri="{FF2B5EF4-FFF2-40B4-BE49-F238E27FC236}">
                  <a16:creationId xmlns:a16="http://schemas.microsoft.com/office/drawing/2014/main" id="{85DFCD7B-7F36-4016-9F95-D906D64CAEED}"/>
                </a:ext>
              </a:extLst>
            </p:cNvPr>
            <p:cNvGrpSpPr/>
            <p:nvPr/>
          </p:nvGrpSpPr>
          <p:grpSpPr>
            <a:xfrm>
              <a:off x="6258620" y="1687146"/>
              <a:ext cx="316878" cy="312668"/>
              <a:chOff x="-1951475" y="3597450"/>
              <a:chExt cx="295375" cy="291450"/>
            </a:xfrm>
            <a:solidFill>
              <a:srgbClr val="4A757E"/>
            </a:solidFill>
          </p:grpSpPr>
          <p:sp>
            <p:nvSpPr>
              <p:cNvPr id="45" name="Google Shape;1389;p39">
                <a:extLst>
                  <a:ext uri="{FF2B5EF4-FFF2-40B4-BE49-F238E27FC236}">
                    <a16:creationId xmlns:a16="http://schemas.microsoft.com/office/drawing/2014/main" id="{0F8AD12E-3746-4FEB-8388-14C4A1892A95}"/>
                  </a:ext>
                </a:extLst>
              </p:cNvPr>
              <p:cNvSpPr/>
              <p:nvPr/>
            </p:nvSpPr>
            <p:spPr>
              <a:xfrm>
                <a:off x="-1951475" y="3597450"/>
                <a:ext cx="170925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6837" h="1387" extrusionOk="0">
                    <a:moveTo>
                      <a:pt x="1008" y="1"/>
                    </a:moveTo>
                    <a:cubicBezTo>
                      <a:pt x="473" y="1"/>
                      <a:pt x="0" y="473"/>
                      <a:pt x="0" y="1040"/>
                    </a:cubicBezTo>
                    <a:lnTo>
                      <a:pt x="0" y="1387"/>
                    </a:lnTo>
                    <a:lnTo>
                      <a:pt x="6837" y="1387"/>
                    </a:lnTo>
                    <a:lnTo>
                      <a:pt x="6837" y="1040"/>
                    </a:lnTo>
                    <a:cubicBezTo>
                      <a:pt x="6837" y="473"/>
                      <a:pt x="6364" y="1"/>
                      <a:pt x="582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Google Shape;1390;p39">
                <a:extLst>
                  <a:ext uri="{FF2B5EF4-FFF2-40B4-BE49-F238E27FC236}">
                    <a16:creationId xmlns:a16="http://schemas.microsoft.com/office/drawing/2014/main" id="{58422923-EB72-43B5-AC50-92BC8D5ABD1A}"/>
                  </a:ext>
                </a:extLst>
              </p:cNvPr>
              <p:cNvSpPr/>
              <p:nvPr/>
            </p:nvSpPr>
            <p:spPr>
              <a:xfrm>
                <a:off x="-1949900" y="3648650"/>
                <a:ext cx="171725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6932" extrusionOk="0">
                    <a:moveTo>
                      <a:pt x="0" y="1"/>
                    </a:moveTo>
                    <a:lnTo>
                      <a:pt x="0" y="6932"/>
                    </a:lnTo>
                    <a:lnTo>
                      <a:pt x="2426" y="6932"/>
                    </a:lnTo>
                    <a:cubicBezTo>
                      <a:pt x="2521" y="6585"/>
                      <a:pt x="2836" y="6333"/>
                      <a:pt x="3245" y="6270"/>
                    </a:cubicBezTo>
                    <a:lnTo>
                      <a:pt x="1166" y="4191"/>
                    </a:lnTo>
                    <a:cubicBezTo>
                      <a:pt x="693" y="3718"/>
                      <a:pt x="693" y="2962"/>
                      <a:pt x="1166" y="2489"/>
                    </a:cubicBezTo>
                    <a:cubicBezTo>
                      <a:pt x="1386" y="2237"/>
                      <a:pt x="1670" y="2143"/>
                      <a:pt x="2017" y="2143"/>
                    </a:cubicBezTo>
                    <a:cubicBezTo>
                      <a:pt x="2363" y="2143"/>
                      <a:pt x="2647" y="2237"/>
                      <a:pt x="2899" y="2489"/>
                    </a:cubicBezTo>
                    <a:lnTo>
                      <a:pt x="3560" y="3151"/>
                    </a:lnTo>
                    <a:cubicBezTo>
                      <a:pt x="3592" y="2994"/>
                      <a:pt x="3718" y="2836"/>
                      <a:pt x="3844" y="2710"/>
                    </a:cubicBezTo>
                    <a:cubicBezTo>
                      <a:pt x="4064" y="2489"/>
                      <a:pt x="4348" y="2363"/>
                      <a:pt x="4694" y="2363"/>
                    </a:cubicBezTo>
                    <a:cubicBezTo>
                      <a:pt x="4694" y="2048"/>
                      <a:pt x="4820" y="1733"/>
                      <a:pt x="5041" y="1513"/>
                    </a:cubicBezTo>
                    <a:cubicBezTo>
                      <a:pt x="5293" y="1261"/>
                      <a:pt x="5577" y="1135"/>
                      <a:pt x="5923" y="1135"/>
                    </a:cubicBezTo>
                    <a:cubicBezTo>
                      <a:pt x="6112" y="1135"/>
                      <a:pt x="6301" y="1198"/>
                      <a:pt x="6459" y="1261"/>
                    </a:cubicBezTo>
                    <a:cubicBezTo>
                      <a:pt x="6522" y="1072"/>
                      <a:pt x="6616" y="914"/>
                      <a:pt x="6774" y="757"/>
                    </a:cubicBezTo>
                    <a:lnTo>
                      <a:pt x="6868" y="662"/>
                    </a:lnTo>
                    <a:lnTo>
                      <a:pt x="686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Google Shape;1391;p39">
                <a:extLst>
                  <a:ext uri="{FF2B5EF4-FFF2-40B4-BE49-F238E27FC236}">
                    <a16:creationId xmlns:a16="http://schemas.microsoft.com/office/drawing/2014/main" id="{12553F78-F2EF-458B-9A1D-A72A90E6B60A}"/>
                  </a:ext>
                </a:extLst>
              </p:cNvPr>
              <p:cNvSpPr/>
              <p:nvPr/>
            </p:nvSpPr>
            <p:spPr>
              <a:xfrm>
                <a:off x="-1951475" y="3838475"/>
                <a:ext cx="17092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6837" h="2017" extrusionOk="0">
                    <a:moveTo>
                      <a:pt x="0" y="0"/>
                    </a:moveTo>
                    <a:lnTo>
                      <a:pt x="0" y="1008"/>
                    </a:lnTo>
                    <a:cubicBezTo>
                      <a:pt x="0" y="1544"/>
                      <a:pt x="473" y="2017"/>
                      <a:pt x="1008" y="2017"/>
                    </a:cubicBezTo>
                    <a:lnTo>
                      <a:pt x="5829" y="2017"/>
                    </a:lnTo>
                    <a:cubicBezTo>
                      <a:pt x="6333" y="2017"/>
                      <a:pt x="6774" y="1670"/>
                      <a:pt x="6837" y="1166"/>
                    </a:cubicBezTo>
                    <a:lnTo>
                      <a:pt x="6679" y="1071"/>
                    </a:lnTo>
                    <a:lnTo>
                      <a:pt x="3466" y="1071"/>
                    </a:lnTo>
                    <a:cubicBezTo>
                      <a:pt x="2867" y="1071"/>
                      <a:pt x="2363" y="599"/>
                      <a:pt x="226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Google Shape;1392;p39">
                <a:extLst>
                  <a:ext uri="{FF2B5EF4-FFF2-40B4-BE49-F238E27FC236}">
                    <a16:creationId xmlns:a16="http://schemas.microsoft.com/office/drawing/2014/main" id="{154AE3CC-85BA-4DBC-B032-9006DD8B6863}"/>
                  </a:ext>
                </a:extLst>
              </p:cNvPr>
              <p:cNvSpPr/>
              <p:nvPr/>
            </p:nvSpPr>
            <p:spPr>
              <a:xfrm>
                <a:off x="-1912900" y="3675825"/>
                <a:ext cx="256800" cy="202825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8113" extrusionOk="0">
                    <a:moveTo>
                      <a:pt x="6085" y="0"/>
                    </a:moveTo>
                    <a:cubicBezTo>
                      <a:pt x="5955" y="0"/>
                      <a:pt x="5829" y="48"/>
                      <a:pt x="5735" y="142"/>
                    </a:cubicBezTo>
                    <a:cubicBezTo>
                      <a:pt x="5546" y="331"/>
                      <a:pt x="5546" y="646"/>
                      <a:pt x="5735" y="835"/>
                    </a:cubicBezTo>
                    <a:lnTo>
                      <a:pt x="6081" y="1213"/>
                    </a:lnTo>
                    <a:cubicBezTo>
                      <a:pt x="6207" y="1308"/>
                      <a:pt x="6207" y="1560"/>
                      <a:pt x="6081" y="1655"/>
                    </a:cubicBezTo>
                    <a:cubicBezTo>
                      <a:pt x="6034" y="1718"/>
                      <a:pt x="5948" y="1749"/>
                      <a:pt x="5857" y="1749"/>
                    </a:cubicBezTo>
                    <a:cubicBezTo>
                      <a:pt x="5766" y="1749"/>
                      <a:pt x="5672" y="1718"/>
                      <a:pt x="5609" y="1655"/>
                    </a:cubicBezTo>
                    <a:lnTo>
                      <a:pt x="4758" y="804"/>
                    </a:lnTo>
                    <a:cubicBezTo>
                      <a:pt x="4664" y="709"/>
                      <a:pt x="4538" y="662"/>
                      <a:pt x="4408" y="662"/>
                    </a:cubicBezTo>
                    <a:cubicBezTo>
                      <a:pt x="4278" y="662"/>
                      <a:pt x="4144" y="709"/>
                      <a:pt x="4034" y="804"/>
                    </a:cubicBezTo>
                    <a:cubicBezTo>
                      <a:pt x="3845" y="993"/>
                      <a:pt x="3845" y="1308"/>
                      <a:pt x="4034" y="1528"/>
                    </a:cubicBezTo>
                    <a:cubicBezTo>
                      <a:pt x="4034" y="1655"/>
                      <a:pt x="4884" y="2505"/>
                      <a:pt x="4821" y="2505"/>
                    </a:cubicBezTo>
                    <a:cubicBezTo>
                      <a:pt x="4947" y="2631"/>
                      <a:pt x="4947" y="2852"/>
                      <a:pt x="4821" y="2978"/>
                    </a:cubicBezTo>
                    <a:cubicBezTo>
                      <a:pt x="4774" y="3041"/>
                      <a:pt x="4687" y="3072"/>
                      <a:pt x="4601" y="3072"/>
                    </a:cubicBezTo>
                    <a:cubicBezTo>
                      <a:pt x="4514" y="3072"/>
                      <a:pt x="4427" y="3041"/>
                      <a:pt x="4380" y="2978"/>
                    </a:cubicBezTo>
                    <a:lnTo>
                      <a:pt x="3498" y="2096"/>
                    </a:lnTo>
                    <a:cubicBezTo>
                      <a:pt x="3403" y="2001"/>
                      <a:pt x="3277" y="1954"/>
                      <a:pt x="3151" y="1954"/>
                    </a:cubicBezTo>
                    <a:cubicBezTo>
                      <a:pt x="3025" y="1954"/>
                      <a:pt x="2899" y="2001"/>
                      <a:pt x="2805" y="2096"/>
                    </a:cubicBezTo>
                    <a:cubicBezTo>
                      <a:pt x="2584" y="2316"/>
                      <a:pt x="2584" y="2631"/>
                      <a:pt x="2805" y="2820"/>
                    </a:cubicBezTo>
                    <a:lnTo>
                      <a:pt x="3656" y="3671"/>
                    </a:lnTo>
                    <a:cubicBezTo>
                      <a:pt x="3782" y="3797"/>
                      <a:pt x="3782" y="4017"/>
                      <a:pt x="3656" y="4143"/>
                    </a:cubicBezTo>
                    <a:cubicBezTo>
                      <a:pt x="3593" y="4206"/>
                      <a:pt x="3506" y="4238"/>
                      <a:pt x="3419" y="4238"/>
                    </a:cubicBezTo>
                    <a:cubicBezTo>
                      <a:pt x="3333" y="4238"/>
                      <a:pt x="3246" y="4206"/>
                      <a:pt x="3183" y="4143"/>
                    </a:cubicBezTo>
                    <a:lnTo>
                      <a:pt x="883" y="1875"/>
                    </a:lnTo>
                    <a:cubicBezTo>
                      <a:pt x="789" y="1765"/>
                      <a:pt x="663" y="1710"/>
                      <a:pt x="537" y="1710"/>
                    </a:cubicBezTo>
                    <a:cubicBezTo>
                      <a:pt x="411" y="1710"/>
                      <a:pt x="284" y="1765"/>
                      <a:pt x="190" y="1875"/>
                    </a:cubicBezTo>
                    <a:cubicBezTo>
                      <a:pt x="1" y="2064"/>
                      <a:pt x="1" y="2379"/>
                      <a:pt x="190" y="2568"/>
                    </a:cubicBezTo>
                    <a:lnTo>
                      <a:pt x="1797" y="4206"/>
                    </a:lnTo>
                    <a:lnTo>
                      <a:pt x="3403" y="5845"/>
                    </a:lnTo>
                    <a:lnTo>
                      <a:pt x="1954" y="5845"/>
                    </a:lnTo>
                    <a:cubicBezTo>
                      <a:pt x="1671" y="5845"/>
                      <a:pt x="1450" y="6097"/>
                      <a:pt x="1450" y="6349"/>
                    </a:cubicBezTo>
                    <a:cubicBezTo>
                      <a:pt x="1450" y="6632"/>
                      <a:pt x="1671" y="6884"/>
                      <a:pt x="1954" y="6884"/>
                    </a:cubicBezTo>
                    <a:lnTo>
                      <a:pt x="5451" y="6884"/>
                    </a:lnTo>
                    <a:cubicBezTo>
                      <a:pt x="5514" y="6916"/>
                      <a:pt x="6491" y="7829"/>
                      <a:pt x="6491" y="7829"/>
                    </a:cubicBezTo>
                    <a:cubicBezTo>
                      <a:pt x="6680" y="8018"/>
                      <a:pt x="6948" y="8113"/>
                      <a:pt x="7216" y="8113"/>
                    </a:cubicBezTo>
                    <a:cubicBezTo>
                      <a:pt x="7483" y="8113"/>
                      <a:pt x="7751" y="8018"/>
                      <a:pt x="7940" y="7829"/>
                    </a:cubicBezTo>
                    <a:lnTo>
                      <a:pt x="9862" y="5876"/>
                    </a:lnTo>
                    <a:cubicBezTo>
                      <a:pt x="10272" y="5498"/>
                      <a:pt x="10272" y="4836"/>
                      <a:pt x="9862" y="4427"/>
                    </a:cubicBezTo>
                    <a:lnTo>
                      <a:pt x="9452" y="3986"/>
                    </a:lnTo>
                    <a:cubicBezTo>
                      <a:pt x="9326" y="3608"/>
                      <a:pt x="9043" y="3198"/>
                      <a:pt x="8822" y="2820"/>
                    </a:cubicBezTo>
                    <a:cubicBezTo>
                      <a:pt x="8570" y="2411"/>
                      <a:pt x="8350" y="2064"/>
                      <a:pt x="8035" y="1718"/>
                    </a:cubicBezTo>
                    <a:lnTo>
                      <a:pt x="6459" y="142"/>
                    </a:lnTo>
                    <a:cubicBezTo>
                      <a:pt x="6349" y="48"/>
                      <a:pt x="6215" y="0"/>
                      <a:pt x="60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F65212-F2F0-4B22-B422-D9004E8652CD}"/>
                </a:ext>
              </a:extLst>
            </p:cNvPr>
            <p:cNvSpPr txBox="1"/>
            <p:nvPr/>
          </p:nvSpPr>
          <p:spPr>
            <a:xfrm>
              <a:off x="2516041" y="1547211"/>
              <a:ext cx="532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tx1"/>
                  </a:solidFill>
                  <a:latin typeface="Playfair Display" panose="020B0604020202020204" charset="0"/>
                </a:rPr>
                <a:t>01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6EBAA6C-912B-4324-802B-6A849AA5E017}"/>
              </a:ext>
            </a:extLst>
          </p:cNvPr>
          <p:cNvGrpSpPr/>
          <p:nvPr/>
        </p:nvGrpSpPr>
        <p:grpSpPr>
          <a:xfrm>
            <a:off x="2347600" y="2779603"/>
            <a:ext cx="4448800" cy="911725"/>
            <a:chOff x="1053065" y="1145836"/>
            <a:chExt cx="4448800" cy="911725"/>
          </a:xfrm>
        </p:grpSpPr>
        <p:sp>
          <p:nvSpPr>
            <p:cNvPr id="80" name="Google Shape;1458;p40">
              <a:extLst>
                <a:ext uri="{FF2B5EF4-FFF2-40B4-BE49-F238E27FC236}">
                  <a16:creationId xmlns:a16="http://schemas.microsoft.com/office/drawing/2014/main" id="{C4FEF1E5-A97F-434B-9BCB-AB1CE71910B3}"/>
                </a:ext>
              </a:extLst>
            </p:cNvPr>
            <p:cNvSpPr/>
            <p:nvPr/>
          </p:nvSpPr>
          <p:spPr>
            <a:xfrm>
              <a:off x="1762090" y="1230061"/>
              <a:ext cx="3739775" cy="743275"/>
            </a:xfrm>
            <a:custGeom>
              <a:avLst/>
              <a:gdLst/>
              <a:ahLst/>
              <a:cxnLst/>
              <a:rect l="l" t="t" r="r" b="b"/>
              <a:pathLst>
                <a:path w="149591" h="29731" extrusionOk="0">
                  <a:moveTo>
                    <a:pt x="7525" y="1"/>
                  </a:moveTo>
                  <a:lnTo>
                    <a:pt x="3906" y="6073"/>
                  </a:lnTo>
                  <a:lnTo>
                    <a:pt x="0" y="14860"/>
                  </a:lnTo>
                  <a:lnTo>
                    <a:pt x="7716" y="29730"/>
                  </a:lnTo>
                  <a:lnTo>
                    <a:pt x="144364" y="29730"/>
                  </a:lnTo>
                  <a:cubicBezTo>
                    <a:pt x="147257" y="29730"/>
                    <a:pt x="149591" y="27397"/>
                    <a:pt x="149591" y="24504"/>
                  </a:cubicBezTo>
                  <a:lnTo>
                    <a:pt x="149591" y="5215"/>
                  </a:lnTo>
                  <a:cubicBezTo>
                    <a:pt x="149591" y="2334"/>
                    <a:pt x="147257" y="1"/>
                    <a:pt x="1443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59;p40">
              <a:extLst>
                <a:ext uri="{FF2B5EF4-FFF2-40B4-BE49-F238E27FC236}">
                  <a16:creationId xmlns:a16="http://schemas.microsoft.com/office/drawing/2014/main" id="{D6CA82D9-366A-4D90-86B7-88A0DDB5CB91}"/>
                </a:ext>
              </a:extLst>
            </p:cNvPr>
            <p:cNvSpPr/>
            <p:nvPr/>
          </p:nvSpPr>
          <p:spPr>
            <a:xfrm>
              <a:off x="5406890" y="1234836"/>
              <a:ext cx="94975" cy="733425"/>
            </a:xfrm>
            <a:custGeom>
              <a:avLst/>
              <a:gdLst/>
              <a:ahLst/>
              <a:cxnLst/>
              <a:rect l="l" t="t" r="r" b="b"/>
              <a:pathLst>
                <a:path w="3799" h="29337" extrusionOk="0">
                  <a:moveTo>
                    <a:pt x="0" y="0"/>
                  </a:moveTo>
                  <a:lnTo>
                    <a:pt x="0" y="29337"/>
                  </a:lnTo>
                  <a:cubicBezTo>
                    <a:pt x="2191" y="28718"/>
                    <a:pt x="3799" y="26706"/>
                    <a:pt x="3799" y="24313"/>
                  </a:cubicBezTo>
                  <a:lnTo>
                    <a:pt x="3799" y="5024"/>
                  </a:lnTo>
                  <a:cubicBezTo>
                    <a:pt x="3799" y="2631"/>
                    <a:pt x="2191" y="619"/>
                    <a:pt x="0" y="0"/>
                  </a:cubicBez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0;p40">
              <a:extLst>
                <a:ext uri="{FF2B5EF4-FFF2-40B4-BE49-F238E27FC236}">
                  <a16:creationId xmlns:a16="http://schemas.microsoft.com/office/drawing/2014/main" id="{227388D1-9099-4988-98B9-B866815F75E1}"/>
                </a:ext>
              </a:extLst>
            </p:cNvPr>
            <p:cNvSpPr/>
            <p:nvPr/>
          </p:nvSpPr>
          <p:spPr>
            <a:xfrm>
              <a:off x="1716840" y="1145836"/>
              <a:ext cx="316150" cy="911725"/>
            </a:xfrm>
            <a:custGeom>
              <a:avLst/>
              <a:gdLst/>
              <a:ahLst/>
              <a:cxnLst/>
              <a:rect l="l" t="t" r="r" b="b"/>
              <a:pathLst>
                <a:path w="12646" h="36469" extrusionOk="0">
                  <a:moveTo>
                    <a:pt x="9335" y="0"/>
                  </a:moveTo>
                  <a:lnTo>
                    <a:pt x="1941" y="12811"/>
                  </a:lnTo>
                  <a:cubicBezTo>
                    <a:pt x="1" y="16169"/>
                    <a:pt x="1" y="20300"/>
                    <a:pt x="1941" y="23658"/>
                  </a:cubicBezTo>
                  <a:lnTo>
                    <a:pt x="9335" y="36469"/>
                  </a:lnTo>
                  <a:lnTo>
                    <a:pt x="12645" y="36469"/>
                  </a:lnTo>
                  <a:lnTo>
                    <a:pt x="5251" y="23658"/>
                  </a:lnTo>
                  <a:cubicBezTo>
                    <a:pt x="3311" y="20300"/>
                    <a:pt x="3311" y="16169"/>
                    <a:pt x="5251" y="12811"/>
                  </a:cubicBezTo>
                  <a:lnTo>
                    <a:pt x="12645" y="0"/>
                  </a:ln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2;p40">
              <a:extLst>
                <a:ext uri="{FF2B5EF4-FFF2-40B4-BE49-F238E27FC236}">
                  <a16:creationId xmlns:a16="http://schemas.microsoft.com/office/drawing/2014/main" id="{5FE61CC3-E5E5-4AE1-BFC9-0491E29653C7}"/>
                </a:ext>
              </a:extLst>
            </p:cNvPr>
            <p:cNvSpPr txBox="1"/>
            <p:nvPr/>
          </p:nvSpPr>
          <p:spPr>
            <a:xfrm>
              <a:off x="2138405" y="1418698"/>
              <a:ext cx="281626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solidFill>
                    <a:srgbClr val="C96753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Mục tiêu nghiên cứu</a:t>
              </a:r>
              <a:endParaRPr sz="2200" b="1" dirty="0">
                <a:solidFill>
                  <a:srgbClr val="C96753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2830559-3FA4-40A5-BDB9-6D2228FEE9DB}"/>
                </a:ext>
              </a:extLst>
            </p:cNvPr>
            <p:cNvGrpSpPr/>
            <p:nvPr/>
          </p:nvGrpSpPr>
          <p:grpSpPr>
            <a:xfrm>
              <a:off x="1053065" y="1281261"/>
              <a:ext cx="957900" cy="640875"/>
              <a:chOff x="2347600" y="2730186"/>
              <a:chExt cx="957900" cy="640875"/>
            </a:xfrm>
            <a:solidFill>
              <a:srgbClr val="CE7462"/>
            </a:solidFill>
          </p:grpSpPr>
          <p:sp>
            <p:nvSpPr>
              <p:cNvPr id="88" name="Google Shape;1457;p40">
                <a:extLst>
                  <a:ext uri="{FF2B5EF4-FFF2-40B4-BE49-F238E27FC236}">
                    <a16:creationId xmlns:a16="http://schemas.microsoft.com/office/drawing/2014/main" id="{BE3C3587-12D6-400E-9AC4-D8DA0D35BAB2}"/>
                  </a:ext>
                </a:extLst>
              </p:cNvPr>
              <p:cNvSpPr/>
              <p:nvPr/>
            </p:nvSpPr>
            <p:spPr>
              <a:xfrm>
                <a:off x="2347600" y="2730186"/>
                <a:ext cx="957900" cy="640875"/>
              </a:xfrm>
              <a:custGeom>
                <a:avLst/>
                <a:gdLst/>
                <a:ahLst/>
                <a:cxnLst/>
                <a:rect l="l" t="t" r="r" b="b"/>
                <a:pathLst>
                  <a:path w="38316" h="25635" extrusionOk="0">
                    <a:moveTo>
                      <a:pt x="12824" y="0"/>
                    </a:moveTo>
                    <a:cubicBezTo>
                      <a:pt x="5775" y="0"/>
                      <a:pt x="1" y="5763"/>
                      <a:pt x="1" y="12812"/>
                    </a:cubicBezTo>
                    <a:cubicBezTo>
                      <a:pt x="1" y="19860"/>
                      <a:pt x="5775" y="25635"/>
                      <a:pt x="12824" y="25635"/>
                    </a:cubicBezTo>
                    <a:lnTo>
                      <a:pt x="30921" y="25635"/>
                    </a:lnTo>
                    <a:lnTo>
                      <a:pt x="38315" y="12812"/>
                    </a:lnTo>
                    <a:lnTo>
                      <a:pt x="3092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27430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2800" b="1" dirty="0">
                  <a:solidFill>
                    <a:schemeClr val="tx1"/>
                  </a:solidFill>
                  <a:latin typeface="Playfair Display" panose="020B0604020202020204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64B396E-C867-4ACD-B1F8-8F36ED0E87DF}"/>
                  </a:ext>
                </a:extLst>
              </p:cNvPr>
              <p:cNvSpPr txBox="1"/>
              <p:nvPr/>
            </p:nvSpPr>
            <p:spPr>
              <a:xfrm>
                <a:off x="2474139" y="2738451"/>
                <a:ext cx="5709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Playfair Display" panose="020B0604020202020204" charset="0"/>
                  </a:rPr>
                  <a:t>02</a:t>
                </a:r>
              </a:p>
            </p:txBody>
          </p:sp>
        </p:grpSp>
        <p:grpSp>
          <p:nvGrpSpPr>
            <p:cNvPr id="85" name="Google Shape;1598;p44">
              <a:extLst>
                <a:ext uri="{FF2B5EF4-FFF2-40B4-BE49-F238E27FC236}">
                  <a16:creationId xmlns:a16="http://schemas.microsoft.com/office/drawing/2014/main" id="{7DF2B807-C220-44BC-8BA9-33C66321B2EE}"/>
                </a:ext>
              </a:extLst>
            </p:cNvPr>
            <p:cNvGrpSpPr/>
            <p:nvPr/>
          </p:nvGrpSpPr>
          <p:grpSpPr>
            <a:xfrm>
              <a:off x="4959524" y="1473846"/>
              <a:ext cx="304965" cy="310552"/>
              <a:chOff x="-40742750" y="3972175"/>
              <a:chExt cx="311125" cy="316825"/>
            </a:xfrm>
            <a:solidFill>
              <a:srgbClr val="CE7462"/>
            </a:solidFill>
          </p:grpSpPr>
          <p:sp>
            <p:nvSpPr>
              <p:cNvPr id="86" name="Google Shape;1599;p44">
                <a:extLst>
                  <a:ext uri="{FF2B5EF4-FFF2-40B4-BE49-F238E27FC236}">
                    <a16:creationId xmlns:a16="http://schemas.microsoft.com/office/drawing/2014/main" id="{58567779-05E6-4709-BA93-055C67B72B78}"/>
                  </a:ext>
                </a:extLst>
              </p:cNvPr>
              <p:cNvSpPr/>
              <p:nvPr/>
            </p:nvSpPr>
            <p:spPr>
              <a:xfrm>
                <a:off x="-40699425" y="4118075"/>
                <a:ext cx="226850" cy="101625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4065" extrusionOk="0">
                    <a:moveTo>
                      <a:pt x="0" y="0"/>
                    </a:moveTo>
                    <a:lnTo>
                      <a:pt x="0" y="2017"/>
                    </a:lnTo>
                    <a:cubicBezTo>
                      <a:pt x="0" y="3529"/>
                      <a:pt x="2741" y="4065"/>
                      <a:pt x="4505" y="4065"/>
                    </a:cubicBezTo>
                    <a:cubicBezTo>
                      <a:pt x="6774" y="4065"/>
                      <a:pt x="9074" y="3371"/>
                      <a:pt x="9074" y="2017"/>
                    </a:cubicBezTo>
                    <a:lnTo>
                      <a:pt x="9074" y="0"/>
                    </a:lnTo>
                    <a:lnTo>
                      <a:pt x="5135" y="2237"/>
                    </a:lnTo>
                    <a:cubicBezTo>
                      <a:pt x="4953" y="2359"/>
                      <a:pt x="4748" y="2415"/>
                      <a:pt x="4546" y="2415"/>
                    </a:cubicBezTo>
                    <a:cubicBezTo>
                      <a:pt x="4330" y="2415"/>
                      <a:pt x="4117" y="2351"/>
                      <a:pt x="3938" y="2237"/>
                    </a:cubicBezTo>
                    <a:cubicBezTo>
                      <a:pt x="3623" y="2048"/>
                      <a:pt x="315" y="22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Google Shape;1600;p44">
                <a:extLst>
                  <a:ext uri="{FF2B5EF4-FFF2-40B4-BE49-F238E27FC236}">
                    <a16:creationId xmlns:a16="http://schemas.microsoft.com/office/drawing/2014/main" id="{983BD182-8F69-44C6-9190-6A440FEF0A16}"/>
                  </a:ext>
                </a:extLst>
              </p:cNvPr>
              <p:cNvSpPr/>
              <p:nvPr/>
            </p:nvSpPr>
            <p:spPr>
              <a:xfrm>
                <a:off x="-40742750" y="3972175"/>
                <a:ext cx="311125" cy="316825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673" extrusionOk="0">
                    <a:moveTo>
                      <a:pt x="6254" y="0"/>
                    </a:moveTo>
                    <a:cubicBezTo>
                      <a:pt x="6183" y="0"/>
                      <a:pt x="6112" y="24"/>
                      <a:pt x="6049" y="71"/>
                    </a:cubicBezTo>
                    <a:lnTo>
                      <a:pt x="284" y="3379"/>
                    </a:lnTo>
                    <a:cubicBezTo>
                      <a:pt x="0" y="3537"/>
                      <a:pt x="0" y="3915"/>
                      <a:pt x="284" y="4072"/>
                    </a:cubicBezTo>
                    <a:lnTo>
                      <a:pt x="6049" y="7380"/>
                    </a:lnTo>
                    <a:cubicBezTo>
                      <a:pt x="6112" y="7427"/>
                      <a:pt x="6183" y="7451"/>
                      <a:pt x="6254" y="7451"/>
                    </a:cubicBezTo>
                    <a:cubicBezTo>
                      <a:pt x="6325" y="7451"/>
                      <a:pt x="6396" y="7427"/>
                      <a:pt x="6459" y="7380"/>
                    </a:cubicBezTo>
                    <a:cubicBezTo>
                      <a:pt x="11374" y="4545"/>
                      <a:pt x="11626" y="4419"/>
                      <a:pt x="11626" y="4419"/>
                    </a:cubicBezTo>
                    <a:lnTo>
                      <a:pt x="11626" y="12263"/>
                    </a:lnTo>
                    <a:cubicBezTo>
                      <a:pt x="11657" y="12515"/>
                      <a:pt x="11846" y="12673"/>
                      <a:pt x="12035" y="12673"/>
                    </a:cubicBezTo>
                    <a:cubicBezTo>
                      <a:pt x="12287" y="12673"/>
                      <a:pt x="12445" y="12452"/>
                      <a:pt x="12445" y="12263"/>
                    </a:cubicBezTo>
                    <a:lnTo>
                      <a:pt x="12445" y="3726"/>
                    </a:lnTo>
                    <a:cubicBezTo>
                      <a:pt x="12445" y="3568"/>
                      <a:pt x="12319" y="3411"/>
                      <a:pt x="12256" y="3379"/>
                    </a:cubicBezTo>
                    <a:lnTo>
                      <a:pt x="6459" y="71"/>
                    </a:lnTo>
                    <a:cubicBezTo>
                      <a:pt x="6396" y="24"/>
                      <a:pt x="6325" y="0"/>
                      <a:pt x="62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68A73FD-47C0-487A-BBDE-4EE054C96FC5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</a:t>
            </a: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/>
          <p:nvPr/>
        </p:nvSpPr>
        <p:spPr>
          <a:xfrm rot="-5400000">
            <a:off x="6808752" y="-24811"/>
            <a:ext cx="2310434" cy="2360113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5"/>
          <p:cNvSpPr/>
          <p:nvPr/>
        </p:nvSpPr>
        <p:spPr>
          <a:xfrm rot="-5400000">
            <a:off x="223644" y="1740765"/>
            <a:ext cx="3179116" cy="3626278"/>
          </a:xfrm>
          <a:custGeom>
            <a:avLst/>
            <a:gdLst/>
            <a:ahLst/>
            <a:cxnLst/>
            <a:rect l="l" t="t" r="r" b="b"/>
            <a:pathLst>
              <a:path w="33102" h="37758" extrusionOk="0">
                <a:moveTo>
                  <a:pt x="1" y="1"/>
                </a:moveTo>
                <a:lnTo>
                  <a:pt x="1" y="37757"/>
                </a:lnTo>
                <a:cubicBezTo>
                  <a:pt x="3322" y="28273"/>
                  <a:pt x="9391" y="25844"/>
                  <a:pt x="19797" y="20348"/>
                </a:cubicBezTo>
                <a:cubicBezTo>
                  <a:pt x="30202" y="14852"/>
                  <a:pt x="33101" y="8972"/>
                  <a:pt x="31056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2502;p79">
            <a:extLst>
              <a:ext uri="{FF2B5EF4-FFF2-40B4-BE49-F238E27FC236}">
                <a16:creationId xmlns:a16="http://schemas.microsoft.com/office/drawing/2014/main" id="{FBCF84A8-6770-4956-A2D3-BBCDFF4F60F4}"/>
              </a:ext>
            </a:extLst>
          </p:cNvPr>
          <p:cNvGrpSpPr/>
          <p:nvPr/>
        </p:nvGrpSpPr>
        <p:grpSpPr>
          <a:xfrm>
            <a:off x="1427038" y="1907479"/>
            <a:ext cx="866320" cy="835301"/>
            <a:chOff x="2312623" y="2468584"/>
            <a:chExt cx="312698" cy="286534"/>
          </a:xfrm>
          <a:solidFill>
            <a:schemeClr val="accent3">
              <a:lumMod val="10000"/>
            </a:schemeClr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12" name="Google Shape;12503;p79">
              <a:extLst>
                <a:ext uri="{FF2B5EF4-FFF2-40B4-BE49-F238E27FC236}">
                  <a16:creationId xmlns:a16="http://schemas.microsoft.com/office/drawing/2014/main" id="{EDA5E623-B4CC-4682-83CD-467FE36A40CE}"/>
                </a:ext>
              </a:extLst>
            </p:cNvPr>
            <p:cNvSpPr/>
            <p:nvPr/>
          </p:nvSpPr>
          <p:spPr>
            <a:xfrm>
              <a:off x="2416866" y="2706195"/>
              <a:ext cx="34122" cy="34154"/>
            </a:xfrm>
            <a:custGeom>
              <a:avLst/>
              <a:gdLst/>
              <a:ahLst/>
              <a:cxnLst/>
              <a:rect l="l" t="t" r="r" b="b"/>
              <a:pathLst>
                <a:path w="1072" h="1073" extrusionOk="0">
                  <a:moveTo>
                    <a:pt x="536" y="275"/>
                  </a:moveTo>
                  <a:cubicBezTo>
                    <a:pt x="679" y="275"/>
                    <a:pt x="798" y="394"/>
                    <a:pt x="798" y="525"/>
                  </a:cubicBezTo>
                  <a:cubicBezTo>
                    <a:pt x="798" y="656"/>
                    <a:pt x="679" y="775"/>
                    <a:pt x="536" y="775"/>
                  </a:cubicBezTo>
                  <a:cubicBezTo>
                    <a:pt x="405" y="775"/>
                    <a:pt x="286" y="656"/>
                    <a:pt x="286" y="525"/>
                  </a:cubicBezTo>
                  <a:cubicBezTo>
                    <a:pt x="286" y="394"/>
                    <a:pt x="393" y="275"/>
                    <a:pt x="536" y="275"/>
                  </a:cubicBezTo>
                  <a:close/>
                  <a:moveTo>
                    <a:pt x="536" y="1"/>
                  </a:moveTo>
                  <a:cubicBezTo>
                    <a:pt x="238" y="1"/>
                    <a:pt x="0" y="239"/>
                    <a:pt x="0" y="536"/>
                  </a:cubicBezTo>
                  <a:cubicBezTo>
                    <a:pt x="0" y="834"/>
                    <a:pt x="238" y="1072"/>
                    <a:pt x="536" y="1072"/>
                  </a:cubicBezTo>
                  <a:cubicBezTo>
                    <a:pt x="833" y="1072"/>
                    <a:pt x="1072" y="834"/>
                    <a:pt x="1072" y="536"/>
                  </a:cubicBezTo>
                  <a:cubicBezTo>
                    <a:pt x="1072" y="239"/>
                    <a:pt x="833" y="1"/>
                    <a:pt x="5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25000"/>
                  </a:schemeClr>
                </a:solidFill>
              </a:endParaRPr>
            </a:p>
          </p:txBody>
        </p:sp>
        <p:sp>
          <p:nvSpPr>
            <p:cNvPr id="13" name="Google Shape;12504;p79">
              <a:extLst>
                <a:ext uri="{FF2B5EF4-FFF2-40B4-BE49-F238E27FC236}">
                  <a16:creationId xmlns:a16="http://schemas.microsoft.com/office/drawing/2014/main" id="{9ED1A9A9-4BEB-4EF8-A2EC-48C5D656452C}"/>
                </a:ext>
              </a:extLst>
            </p:cNvPr>
            <p:cNvSpPr/>
            <p:nvPr/>
          </p:nvSpPr>
          <p:spPr>
            <a:xfrm>
              <a:off x="2527126" y="2706195"/>
              <a:ext cx="34536" cy="34154"/>
            </a:xfrm>
            <a:custGeom>
              <a:avLst/>
              <a:gdLst/>
              <a:ahLst/>
              <a:cxnLst/>
              <a:rect l="l" t="t" r="r" b="b"/>
              <a:pathLst>
                <a:path w="1085" h="1073" extrusionOk="0">
                  <a:moveTo>
                    <a:pt x="537" y="275"/>
                  </a:moveTo>
                  <a:cubicBezTo>
                    <a:pt x="679" y="275"/>
                    <a:pt x="798" y="394"/>
                    <a:pt x="798" y="525"/>
                  </a:cubicBezTo>
                  <a:cubicBezTo>
                    <a:pt x="798" y="656"/>
                    <a:pt x="679" y="775"/>
                    <a:pt x="537" y="775"/>
                  </a:cubicBezTo>
                  <a:cubicBezTo>
                    <a:pt x="406" y="775"/>
                    <a:pt x="287" y="656"/>
                    <a:pt x="287" y="525"/>
                  </a:cubicBezTo>
                  <a:cubicBezTo>
                    <a:pt x="287" y="394"/>
                    <a:pt x="406" y="275"/>
                    <a:pt x="537" y="275"/>
                  </a:cubicBezTo>
                  <a:close/>
                  <a:moveTo>
                    <a:pt x="537" y="1"/>
                  </a:moveTo>
                  <a:cubicBezTo>
                    <a:pt x="239" y="1"/>
                    <a:pt x="1" y="239"/>
                    <a:pt x="1" y="536"/>
                  </a:cubicBezTo>
                  <a:cubicBezTo>
                    <a:pt x="1" y="834"/>
                    <a:pt x="239" y="1072"/>
                    <a:pt x="537" y="1072"/>
                  </a:cubicBezTo>
                  <a:cubicBezTo>
                    <a:pt x="834" y="1072"/>
                    <a:pt x="1084" y="834"/>
                    <a:pt x="1084" y="536"/>
                  </a:cubicBezTo>
                  <a:cubicBezTo>
                    <a:pt x="1084" y="239"/>
                    <a:pt x="834" y="1"/>
                    <a:pt x="5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25000"/>
                  </a:schemeClr>
                </a:solidFill>
              </a:endParaRPr>
            </a:p>
          </p:txBody>
        </p:sp>
        <p:sp>
          <p:nvSpPr>
            <p:cNvPr id="14" name="Google Shape;12505;p79">
              <a:extLst>
                <a:ext uri="{FF2B5EF4-FFF2-40B4-BE49-F238E27FC236}">
                  <a16:creationId xmlns:a16="http://schemas.microsoft.com/office/drawing/2014/main" id="{9473D611-DB1E-4481-9728-F2ABE59DDC32}"/>
                </a:ext>
              </a:extLst>
            </p:cNvPr>
            <p:cNvSpPr/>
            <p:nvPr/>
          </p:nvSpPr>
          <p:spPr>
            <a:xfrm>
              <a:off x="2312623" y="2468584"/>
              <a:ext cx="312698" cy="286534"/>
            </a:xfrm>
            <a:custGeom>
              <a:avLst/>
              <a:gdLst/>
              <a:ahLst/>
              <a:cxnLst/>
              <a:rect l="l" t="t" r="r" b="b"/>
              <a:pathLst>
                <a:path w="9824" h="9002" extrusionOk="0">
                  <a:moveTo>
                    <a:pt x="3370" y="1679"/>
                  </a:moveTo>
                  <a:lnTo>
                    <a:pt x="3370" y="2513"/>
                  </a:lnTo>
                  <a:lnTo>
                    <a:pt x="2799" y="2513"/>
                  </a:lnTo>
                  <a:lnTo>
                    <a:pt x="2501" y="1679"/>
                  </a:lnTo>
                  <a:close/>
                  <a:moveTo>
                    <a:pt x="4513" y="1679"/>
                  </a:moveTo>
                  <a:lnTo>
                    <a:pt x="4513" y="2513"/>
                  </a:lnTo>
                  <a:lnTo>
                    <a:pt x="3656" y="2513"/>
                  </a:lnTo>
                  <a:lnTo>
                    <a:pt x="3656" y="1679"/>
                  </a:lnTo>
                  <a:close/>
                  <a:moveTo>
                    <a:pt x="5656" y="1679"/>
                  </a:moveTo>
                  <a:lnTo>
                    <a:pt x="5656" y="2513"/>
                  </a:lnTo>
                  <a:lnTo>
                    <a:pt x="4799" y="2513"/>
                  </a:lnTo>
                  <a:lnTo>
                    <a:pt x="4799" y="1679"/>
                  </a:lnTo>
                  <a:close/>
                  <a:moveTo>
                    <a:pt x="6811" y="1679"/>
                  </a:moveTo>
                  <a:lnTo>
                    <a:pt x="6811" y="2513"/>
                  </a:lnTo>
                  <a:lnTo>
                    <a:pt x="5942" y="2513"/>
                  </a:lnTo>
                  <a:lnTo>
                    <a:pt x="5942" y="1679"/>
                  </a:lnTo>
                  <a:close/>
                  <a:moveTo>
                    <a:pt x="7954" y="1679"/>
                  </a:moveTo>
                  <a:lnTo>
                    <a:pt x="7954" y="2513"/>
                  </a:lnTo>
                  <a:lnTo>
                    <a:pt x="7085" y="2513"/>
                  </a:lnTo>
                  <a:lnTo>
                    <a:pt x="7085" y="1679"/>
                  </a:lnTo>
                  <a:close/>
                  <a:moveTo>
                    <a:pt x="8633" y="1679"/>
                  </a:moveTo>
                  <a:lnTo>
                    <a:pt x="8442" y="2513"/>
                  </a:lnTo>
                  <a:lnTo>
                    <a:pt x="8240" y="2513"/>
                  </a:lnTo>
                  <a:lnTo>
                    <a:pt x="8240" y="1679"/>
                  </a:lnTo>
                  <a:close/>
                  <a:moveTo>
                    <a:pt x="8383" y="2810"/>
                  </a:moveTo>
                  <a:lnTo>
                    <a:pt x="8252" y="3406"/>
                  </a:lnTo>
                  <a:lnTo>
                    <a:pt x="8252" y="2810"/>
                  </a:lnTo>
                  <a:close/>
                  <a:moveTo>
                    <a:pt x="3370" y="2810"/>
                  </a:moveTo>
                  <a:lnTo>
                    <a:pt x="3370" y="3680"/>
                  </a:lnTo>
                  <a:lnTo>
                    <a:pt x="3204" y="3680"/>
                  </a:lnTo>
                  <a:lnTo>
                    <a:pt x="2894" y="2810"/>
                  </a:lnTo>
                  <a:close/>
                  <a:moveTo>
                    <a:pt x="4513" y="2810"/>
                  </a:moveTo>
                  <a:lnTo>
                    <a:pt x="4513" y="3680"/>
                  </a:lnTo>
                  <a:lnTo>
                    <a:pt x="3656" y="3680"/>
                  </a:lnTo>
                  <a:lnTo>
                    <a:pt x="3656" y="2810"/>
                  </a:lnTo>
                  <a:close/>
                  <a:moveTo>
                    <a:pt x="5656" y="2810"/>
                  </a:moveTo>
                  <a:lnTo>
                    <a:pt x="5656" y="3680"/>
                  </a:lnTo>
                  <a:lnTo>
                    <a:pt x="4799" y="3680"/>
                  </a:lnTo>
                  <a:lnTo>
                    <a:pt x="4799" y="2810"/>
                  </a:lnTo>
                  <a:close/>
                  <a:moveTo>
                    <a:pt x="6811" y="2810"/>
                  </a:moveTo>
                  <a:lnTo>
                    <a:pt x="6811" y="3680"/>
                  </a:lnTo>
                  <a:lnTo>
                    <a:pt x="5942" y="3680"/>
                  </a:lnTo>
                  <a:lnTo>
                    <a:pt x="5942" y="2810"/>
                  </a:lnTo>
                  <a:close/>
                  <a:moveTo>
                    <a:pt x="7954" y="2810"/>
                  </a:moveTo>
                  <a:lnTo>
                    <a:pt x="7954" y="3680"/>
                  </a:lnTo>
                  <a:lnTo>
                    <a:pt x="7085" y="3680"/>
                  </a:lnTo>
                  <a:lnTo>
                    <a:pt x="7085" y="2810"/>
                  </a:lnTo>
                  <a:close/>
                  <a:moveTo>
                    <a:pt x="3370" y="3953"/>
                  </a:moveTo>
                  <a:lnTo>
                    <a:pt x="3370" y="4132"/>
                  </a:lnTo>
                  <a:lnTo>
                    <a:pt x="3311" y="3953"/>
                  </a:lnTo>
                  <a:close/>
                  <a:moveTo>
                    <a:pt x="4513" y="3941"/>
                  </a:moveTo>
                  <a:lnTo>
                    <a:pt x="4513" y="4608"/>
                  </a:lnTo>
                  <a:cubicBezTo>
                    <a:pt x="4305" y="4608"/>
                    <a:pt x="4153" y="4629"/>
                    <a:pt x="4022" y="4629"/>
                  </a:cubicBezTo>
                  <a:cubicBezTo>
                    <a:pt x="3891" y="4629"/>
                    <a:pt x="3781" y="4608"/>
                    <a:pt x="3656" y="4525"/>
                  </a:cubicBezTo>
                  <a:lnTo>
                    <a:pt x="3656" y="3941"/>
                  </a:lnTo>
                  <a:close/>
                  <a:moveTo>
                    <a:pt x="5656" y="3953"/>
                  </a:moveTo>
                  <a:lnTo>
                    <a:pt x="5656" y="4632"/>
                  </a:lnTo>
                  <a:lnTo>
                    <a:pt x="4799" y="4632"/>
                  </a:lnTo>
                  <a:lnTo>
                    <a:pt x="4799" y="3953"/>
                  </a:lnTo>
                  <a:close/>
                  <a:moveTo>
                    <a:pt x="6799" y="3953"/>
                  </a:moveTo>
                  <a:lnTo>
                    <a:pt x="6799" y="4632"/>
                  </a:lnTo>
                  <a:lnTo>
                    <a:pt x="5942" y="4632"/>
                  </a:lnTo>
                  <a:lnTo>
                    <a:pt x="5942" y="3953"/>
                  </a:lnTo>
                  <a:close/>
                  <a:moveTo>
                    <a:pt x="7954" y="3953"/>
                  </a:moveTo>
                  <a:lnTo>
                    <a:pt x="7954" y="4632"/>
                  </a:lnTo>
                  <a:lnTo>
                    <a:pt x="7085" y="4632"/>
                  </a:lnTo>
                  <a:lnTo>
                    <a:pt x="7085" y="3953"/>
                  </a:lnTo>
                  <a:close/>
                  <a:moveTo>
                    <a:pt x="3811" y="7263"/>
                  </a:moveTo>
                  <a:cubicBezTo>
                    <a:pt x="4216" y="7263"/>
                    <a:pt x="4549" y="7585"/>
                    <a:pt x="4549" y="7990"/>
                  </a:cubicBezTo>
                  <a:cubicBezTo>
                    <a:pt x="4549" y="8394"/>
                    <a:pt x="4216" y="8716"/>
                    <a:pt x="3811" y="8716"/>
                  </a:cubicBezTo>
                  <a:cubicBezTo>
                    <a:pt x="3418" y="8716"/>
                    <a:pt x="3085" y="8394"/>
                    <a:pt x="3085" y="7990"/>
                  </a:cubicBezTo>
                  <a:cubicBezTo>
                    <a:pt x="3085" y="7585"/>
                    <a:pt x="3418" y="7263"/>
                    <a:pt x="3811" y="7263"/>
                  </a:cubicBezTo>
                  <a:close/>
                  <a:moveTo>
                    <a:pt x="7287" y="7263"/>
                  </a:moveTo>
                  <a:cubicBezTo>
                    <a:pt x="7680" y="7263"/>
                    <a:pt x="8014" y="7585"/>
                    <a:pt x="8014" y="7990"/>
                  </a:cubicBezTo>
                  <a:cubicBezTo>
                    <a:pt x="8014" y="8394"/>
                    <a:pt x="7680" y="8716"/>
                    <a:pt x="7287" y="8716"/>
                  </a:cubicBezTo>
                  <a:cubicBezTo>
                    <a:pt x="6883" y="8716"/>
                    <a:pt x="6549" y="8394"/>
                    <a:pt x="6549" y="7990"/>
                  </a:cubicBezTo>
                  <a:cubicBezTo>
                    <a:pt x="6549" y="7585"/>
                    <a:pt x="6883" y="7263"/>
                    <a:pt x="7287" y="7263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9"/>
                    <a:pt x="1" y="512"/>
                  </a:cubicBezTo>
                  <a:cubicBezTo>
                    <a:pt x="1" y="798"/>
                    <a:pt x="239" y="1036"/>
                    <a:pt x="525" y="1036"/>
                  </a:cubicBezTo>
                  <a:lnTo>
                    <a:pt x="1168" y="1036"/>
                  </a:lnTo>
                  <a:lnTo>
                    <a:pt x="1965" y="3299"/>
                  </a:lnTo>
                  <a:cubicBezTo>
                    <a:pt x="1995" y="3357"/>
                    <a:pt x="2048" y="3400"/>
                    <a:pt x="2106" y="3400"/>
                  </a:cubicBezTo>
                  <a:cubicBezTo>
                    <a:pt x="2119" y="3400"/>
                    <a:pt x="2131" y="3398"/>
                    <a:pt x="2144" y="3394"/>
                  </a:cubicBezTo>
                  <a:cubicBezTo>
                    <a:pt x="2227" y="3358"/>
                    <a:pt x="2263" y="3287"/>
                    <a:pt x="2239" y="3215"/>
                  </a:cubicBezTo>
                  <a:cubicBezTo>
                    <a:pt x="1453" y="1001"/>
                    <a:pt x="1418" y="905"/>
                    <a:pt x="1418" y="893"/>
                  </a:cubicBezTo>
                  <a:cubicBezTo>
                    <a:pt x="1394" y="798"/>
                    <a:pt x="1299" y="762"/>
                    <a:pt x="1215" y="762"/>
                  </a:cubicBezTo>
                  <a:lnTo>
                    <a:pt x="525" y="762"/>
                  </a:lnTo>
                  <a:cubicBezTo>
                    <a:pt x="394" y="762"/>
                    <a:pt x="287" y="655"/>
                    <a:pt x="287" y="512"/>
                  </a:cubicBezTo>
                  <a:cubicBezTo>
                    <a:pt x="287" y="381"/>
                    <a:pt x="394" y="274"/>
                    <a:pt x="525" y="274"/>
                  </a:cubicBezTo>
                  <a:lnTo>
                    <a:pt x="1215" y="274"/>
                  </a:lnTo>
                  <a:cubicBezTo>
                    <a:pt x="1489" y="274"/>
                    <a:pt x="1751" y="441"/>
                    <a:pt x="1846" y="691"/>
                  </a:cubicBezTo>
                  <a:cubicBezTo>
                    <a:pt x="2013" y="1167"/>
                    <a:pt x="3001" y="3918"/>
                    <a:pt x="3132" y="4322"/>
                  </a:cubicBezTo>
                  <a:cubicBezTo>
                    <a:pt x="3239" y="4620"/>
                    <a:pt x="3573" y="4906"/>
                    <a:pt x="3989" y="4906"/>
                  </a:cubicBezTo>
                  <a:lnTo>
                    <a:pt x="9192" y="4906"/>
                  </a:lnTo>
                  <a:cubicBezTo>
                    <a:pt x="9323" y="4906"/>
                    <a:pt x="9431" y="5013"/>
                    <a:pt x="9431" y="5144"/>
                  </a:cubicBezTo>
                  <a:cubicBezTo>
                    <a:pt x="9431" y="5275"/>
                    <a:pt x="9323" y="5382"/>
                    <a:pt x="9192" y="5382"/>
                  </a:cubicBezTo>
                  <a:lnTo>
                    <a:pt x="3989" y="5382"/>
                  </a:lnTo>
                  <a:cubicBezTo>
                    <a:pt x="3430" y="5382"/>
                    <a:pt x="2918" y="5061"/>
                    <a:pt x="2704" y="4537"/>
                  </a:cubicBezTo>
                  <a:lnTo>
                    <a:pt x="2418" y="3715"/>
                  </a:lnTo>
                  <a:cubicBezTo>
                    <a:pt x="2390" y="3660"/>
                    <a:pt x="2342" y="3620"/>
                    <a:pt x="2289" y="3620"/>
                  </a:cubicBezTo>
                  <a:cubicBezTo>
                    <a:pt x="2273" y="3620"/>
                    <a:pt x="2256" y="3624"/>
                    <a:pt x="2239" y="3632"/>
                  </a:cubicBezTo>
                  <a:cubicBezTo>
                    <a:pt x="2168" y="3656"/>
                    <a:pt x="2120" y="3727"/>
                    <a:pt x="2144" y="3810"/>
                  </a:cubicBezTo>
                  <a:cubicBezTo>
                    <a:pt x="2370" y="4406"/>
                    <a:pt x="2382" y="4656"/>
                    <a:pt x="2668" y="5013"/>
                  </a:cubicBezTo>
                  <a:lnTo>
                    <a:pt x="2346" y="5477"/>
                  </a:lnTo>
                  <a:cubicBezTo>
                    <a:pt x="1870" y="6168"/>
                    <a:pt x="2287" y="7132"/>
                    <a:pt x="3120" y="7239"/>
                  </a:cubicBezTo>
                  <a:cubicBezTo>
                    <a:pt x="2442" y="7871"/>
                    <a:pt x="2882" y="9002"/>
                    <a:pt x="3811" y="9002"/>
                  </a:cubicBezTo>
                  <a:cubicBezTo>
                    <a:pt x="4740" y="9002"/>
                    <a:pt x="5168" y="7882"/>
                    <a:pt x="4513" y="7263"/>
                  </a:cubicBezTo>
                  <a:lnTo>
                    <a:pt x="6585" y="7263"/>
                  </a:lnTo>
                  <a:cubicBezTo>
                    <a:pt x="5930" y="7882"/>
                    <a:pt x="6371" y="9002"/>
                    <a:pt x="7287" y="9002"/>
                  </a:cubicBezTo>
                  <a:cubicBezTo>
                    <a:pt x="8204" y="9002"/>
                    <a:pt x="8633" y="7882"/>
                    <a:pt x="7978" y="7263"/>
                  </a:cubicBezTo>
                  <a:lnTo>
                    <a:pt x="8180" y="7263"/>
                  </a:lnTo>
                  <a:cubicBezTo>
                    <a:pt x="8454" y="7263"/>
                    <a:pt x="8692" y="7025"/>
                    <a:pt x="8692" y="6739"/>
                  </a:cubicBezTo>
                  <a:cubicBezTo>
                    <a:pt x="8692" y="6454"/>
                    <a:pt x="8454" y="6216"/>
                    <a:pt x="8180" y="6216"/>
                  </a:cubicBezTo>
                  <a:lnTo>
                    <a:pt x="6883" y="6216"/>
                  </a:lnTo>
                  <a:cubicBezTo>
                    <a:pt x="6811" y="6216"/>
                    <a:pt x="6728" y="6275"/>
                    <a:pt x="6728" y="6370"/>
                  </a:cubicBezTo>
                  <a:cubicBezTo>
                    <a:pt x="6728" y="6442"/>
                    <a:pt x="6787" y="6513"/>
                    <a:pt x="6883" y="6513"/>
                  </a:cubicBezTo>
                  <a:lnTo>
                    <a:pt x="8180" y="6513"/>
                  </a:lnTo>
                  <a:cubicBezTo>
                    <a:pt x="8311" y="6513"/>
                    <a:pt x="8419" y="6620"/>
                    <a:pt x="8419" y="6751"/>
                  </a:cubicBezTo>
                  <a:cubicBezTo>
                    <a:pt x="8419" y="6894"/>
                    <a:pt x="8311" y="6989"/>
                    <a:pt x="8180" y="6989"/>
                  </a:cubicBezTo>
                  <a:lnTo>
                    <a:pt x="3275" y="6989"/>
                  </a:lnTo>
                  <a:cubicBezTo>
                    <a:pt x="2596" y="6989"/>
                    <a:pt x="2192" y="6216"/>
                    <a:pt x="2584" y="5656"/>
                  </a:cubicBezTo>
                  <a:lnTo>
                    <a:pt x="2858" y="5239"/>
                  </a:lnTo>
                  <a:cubicBezTo>
                    <a:pt x="2977" y="5346"/>
                    <a:pt x="3120" y="5430"/>
                    <a:pt x="3251" y="5501"/>
                  </a:cubicBezTo>
                  <a:lnTo>
                    <a:pt x="2965" y="5918"/>
                  </a:lnTo>
                  <a:cubicBezTo>
                    <a:pt x="2787" y="6180"/>
                    <a:pt x="2965" y="6513"/>
                    <a:pt x="3275" y="6513"/>
                  </a:cubicBezTo>
                  <a:lnTo>
                    <a:pt x="6347" y="6513"/>
                  </a:lnTo>
                  <a:cubicBezTo>
                    <a:pt x="6418" y="6513"/>
                    <a:pt x="6490" y="6454"/>
                    <a:pt x="6490" y="6370"/>
                  </a:cubicBezTo>
                  <a:cubicBezTo>
                    <a:pt x="6490" y="6299"/>
                    <a:pt x="6430" y="6216"/>
                    <a:pt x="6347" y="6216"/>
                  </a:cubicBezTo>
                  <a:lnTo>
                    <a:pt x="3275" y="6216"/>
                  </a:lnTo>
                  <a:cubicBezTo>
                    <a:pt x="3204" y="6216"/>
                    <a:pt x="3156" y="6132"/>
                    <a:pt x="3204" y="6073"/>
                  </a:cubicBezTo>
                  <a:lnTo>
                    <a:pt x="3537" y="5596"/>
                  </a:lnTo>
                  <a:cubicBezTo>
                    <a:pt x="3723" y="5653"/>
                    <a:pt x="3776" y="5666"/>
                    <a:pt x="4361" y="5666"/>
                  </a:cubicBezTo>
                  <a:cubicBezTo>
                    <a:pt x="4909" y="5666"/>
                    <a:pt x="5923" y="5655"/>
                    <a:pt x="7950" y="5655"/>
                  </a:cubicBezTo>
                  <a:cubicBezTo>
                    <a:pt x="8328" y="5655"/>
                    <a:pt x="8741" y="5655"/>
                    <a:pt x="9192" y="5656"/>
                  </a:cubicBezTo>
                  <a:cubicBezTo>
                    <a:pt x="9466" y="5656"/>
                    <a:pt x="9704" y="5418"/>
                    <a:pt x="9704" y="5132"/>
                  </a:cubicBezTo>
                  <a:cubicBezTo>
                    <a:pt x="9704" y="4870"/>
                    <a:pt x="9466" y="4632"/>
                    <a:pt x="9192" y="4632"/>
                  </a:cubicBezTo>
                  <a:lnTo>
                    <a:pt x="9038" y="4632"/>
                  </a:lnTo>
                  <a:lnTo>
                    <a:pt x="9704" y="1703"/>
                  </a:lnTo>
                  <a:cubicBezTo>
                    <a:pt x="9823" y="1155"/>
                    <a:pt x="9407" y="643"/>
                    <a:pt x="8859" y="643"/>
                  </a:cubicBezTo>
                  <a:lnTo>
                    <a:pt x="6085" y="643"/>
                  </a:lnTo>
                  <a:cubicBezTo>
                    <a:pt x="6013" y="643"/>
                    <a:pt x="5942" y="691"/>
                    <a:pt x="5942" y="786"/>
                  </a:cubicBezTo>
                  <a:cubicBezTo>
                    <a:pt x="5942" y="858"/>
                    <a:pt x="6002" y="941"/>
                    <a:pt x="6085" y="941"/>
                  </a:cubicBezTo>
                  <a:lnTo>
                    <a:pt x="8859" y="941"/>
                  </a:lnTo>
                  <a:cubicBezTo>
                    <a:pt x="9252" y="941"/>
                    <a:pt x="9526" y="1286"/>
                    <a:pt x="9442" y="1667"/>
                  </a:cubicBezTo>
                  <a:lnTo>
                    <a:pt x="8752" y="4644"/>
                  </a:lnTo>
                  <a:lnTo>
                    <a:pt x="8264" y="4644"/>
                  </a:lnTo>
                  <a:cubicBezTo>
                    <a:pt x="8335" y="4322"/>
                    <a:pt x="8871" y="2001"/>
                    <a:pt x="8966" y="1584"/>
                  </a:cubicBezTo>
                  <a:cubicBezTo>
                    <a:pt x="8978" y="1501"/>
                    <a:pt x="8919" y="1405"/>
                    <a:pt x="8835" y="1405"/>
                  </a:cubicBezTo>
                  <a:lnTo>
                    <a:pt x="2406" y="1405"/>
                  </a:lnTo>
                  <a:lnTo>
                    <a:pt x="2239" y="941"/>
                  </a:lnTo>
                  <a:lnTo>
                    <a:pt x="5537" y="941"/>
                  </a:lnTo>
                  <a:cubicBezTo>
                    <a:pt x="5621" y="941"/>
                    <a:pt x="5692" y="882"/>
                    <a:pt x="5692" y="786"/>
                  </a:cubicBezTo>
                  <a:cubicBezTo>
                    <a:pt x="5692" y="715"/>
                    <a:pt x="5632" y="643"/>
                    <a:pt x="5537" y="643"/>
                  </a:cubicBezTo>
                  <a:lnTo>
                    <a:pt x="2132" y="643"/>
                  </a:lnTo>
                  <a:cubicBezTo>
                    <a:pt x="2001" y="286"/>
                    <a:pt x="1644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039DE7C-B704-47DF-8C01-6FE83776245F}"/>
              </a:ext>
            </a:extLst>
          </p:cNvPr>
          <p:cNvSpPr txBox="1"/>
          <p:nvPr/>
        </p:nvSpPr>
        <p:spPr>
          <a:xfrm>
            <a:off x="935365" y="2935429"/>
            <a:ext cx="185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Mua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sắm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online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B5AE8-4B9F-4F64-92CA-F19A6CD4F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934" y="1830848"/>
            <a:ext cx="1188116" cy="121275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DB5B971-7EE7-42E0-8607-CE7631DC942E}"/>
              </a:ext>
            </a:extLst>
          </p:cNvPr>
          <p:cNvGrpSpPr/>
          <p:nvPr/>
        </p:nvGrpSpPr>
        <p:grpSpPr>
          <a:xfrm>
            <a:off x="961485" y="202276"/>
            <a:ext cx="4448800" cy="911725"/>
            <a:chOff x="961485" y="202276"/>
            <a:chExt cx="4448800" cy="911725"/>
          </a:xfrm>
        </p:grpSpPr>
        <p:sp>
          <p:nvSpPr>
            <p:cNvPr id="24" name="Google Shape;1457;p40">
              <a:extLst>
                <a:ext uri="{FF2B5EF4-FFF2-40B4-BE49-F238E27FC236}">
                  <a16:creationId xmlns:a16="http://schemas.microsoft.com/office/drawing/2014/main" id="{784FDEA9-EF9E-445C-9F76-587AB713B564}"/>
                </a:ext>
              </a:extLst>
            </p:cNvPr>
            <p:cNvSpPr/>
            <p:nvPr/>
          </p:nvSpPr>
          <p:spPr>
            <a:xfrm>
              <a:off x="961485" y="337701"/>
              <a:ext cx="957900" cy="640875"/>
            </a:xfrm>
            <a:custGeom>
              <a:avLst/>
              <a:gdLst/>
              <a:ahLst/>
              <a:cxnLst/>
              <a:rect l="l" t="t" r="r" b="b"/>
              <a:pathLst>
                <a:path w="38316" h="25635" extrusionOk="0">
                  <a:moveTo>
                    <a:pt x="12824" y="0"/>
                  </a:moveTo>
                  <a:cubicBezTo>
                    <a:pt x="5775" y="0"/>
                    <a:pt x="1" y="5763"/>
                    <a:pt x="1" y="12812"/>
                  </a:cubicBezTo>
                  <a:cubicBezTo>
                    <a:pt x="1" y="19860"/>
                    <a:pt x="5775" y="25635"/>
                    <a:pt x="12824" y="25635"/>
                  </a:cubicBezTo>
                  <a:lnTo>
                    <a:pt x="30921" y="25635"/>
                  </a:lnTo>
                  <a:lnTo>
                    <a:pt x="38315" y="12812"/>
                  </a:lnTo>
                  <a:lnTo>
                    <a:pt x="30921" y="0"/>
                  </a:ln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2743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500" dirty="0"/>
            </a:p>
          </p:txBody>
        </p:sp>
        <p:sp>
          <p:nvSpPr>
            <p:cNvPr id="25" name="Google Shape;1458;p40">
              <a:extLst>
                <a:ext uri="{FF2B5EF4-FFF2-40B4-BE49-F238E27FC236}">
                  <a16:creationId xmlns:a16="http://schemas.microsoft.com/office/drawing/2014/main" id="{96E055F4-84CD-44C0-AA87-B2597B867898}"/>
                </a:ext>
              </a:extLst>
            </p:cNvPr>
            <p:cNvSpPr/>
            <p:nvPr/>
          </p:nvSpPr>
          <p:spPr>
            <a:xfrm>
              <a:off x="1670510" y="286501"/>
              <a:ext cx="3739775" cy="743275"/>
            </a:xfrm>
            <a:custGeom>
              <a:avLst/>
              <a:gdLst/>
              <a:ahLst/>
              <a:cxnLst/>
              <a:rect l="l" t="t" r="r" b="b"/>
              <a:pathLst>
                <a:path w="149591" h="29731" extrusionOk="0">
                  <a:moveTo>
                    <a:pt x="7525" y="1"/>
                  </a:moveTo>
                  <a:lnTo>
                    <a:pt x="3906" y="6073"/>
                  </a:lnTo>
                  <a:lnTo>
                    <a:pt x="0" y="14860"/>
                  </a:lnTo>
                  <a:lnTo>
                    <a:pt x="7716" y="29730"/>
                  </a:lnTo>
                  <a:lnTo>
                    <a:pt x="144364" y="29730"/>
                  </a:lnTo>
                  <a:cubicBezTo>
                    <a:pt x="147257" y="29730"/>
                    <a:pt x="149591" y="27397"/>
                    <a:pt x="149591" y="24504"/>
                  </a:cubicBezTo>
                  <a:lnTo>
                    <a:pt x="149591" y="5215"/>
                  </a:lnTo>
                  <a:cubicBezTo>
                    <a:pt x="149591" y="2334"/>
                    <a:pt x="147257" y="1"/>
                    <a:pt x="1443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59;p40">
              <a:extLst>
                <a:ext uri="{FF2B5EF4-FFF2-40B4-BE49-F238E27FC236}">
                  <a16:creationId xmlns:a16="http://schemas.microsoft.com/office/drawing/2014/main" id="{E22F2455-6AAB-4A1B-9FBC-C0DF74ED4031}"/>
                </a:ext>
              </a:extLst>
            </p:cNvPr>
            <p:cNvSpPr/>
            <p:nvPr/>
          </p:nvSpPr>
          <p:spPr>
            <a:xfrm>
              <a:off x="5315310" y="291276"/>
              <a:ext cx="94975" cy="733425"/>
            </a:xfrm>
            <a:custGeom>
              <a:avLst/>
              <a:gdLst/>
              <a:ahLst/>
              <a:cxnLst/>
              <a:rect l="l" t="t" r="r" b="b"/>
              <a:pathLst>
                <a:path w="3799" h="29337" extrusionOk="0">
                  <a:moveTo>
                    <a:pt x="0" y="0"/>
                  </a:moveTo>
                  <a:lnTo>
                    <a:pt x="0" y="29337"/>
                  </a:lnTo>
                  <a:cubicBezTo>
                    <a:pt x="2191" y="28718"/>
                    <a:pt x="3799" y="26706"/>
                    <a:pt x="3799" y="24313"/>
                  </a:cubicBezTo>
                  <a:lnTo>
                    <a:pt x="3799" y="5024"/>
                  </a:lnTo>
                  <a:cubicBezTo>
                    <a:pt x="3799" y="2631"/>
                    <a:pt x="2191" y="619"/>
                    <a:pt x="0" y="0"/>
                  </a:cubicBez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60;p40">
              <a:extLst>
                <a:ext uri="{FF2B5EF4-FFF2-40B4-BE49-F238E27FC236}">
                  <a16:creationId xmlns:a16="http://schemas.microsoft.com/office/drawing/2014/main" id="{5AB9E68A-DBE6-4DF2-8F69-A0C4CDE31FE1}"/>
                </a:ext>
              </a:extLst>
            </p:cNvPr>
            <p:cNvSpPr/>
            <p:nvPr/>
          </p:nvSpPr>
          <p:spPr>
            <a:xfrm>
              <a:off x="1625260" y="202276"/>
              <a:ext cx="316150" cy="911725"/>
            </a:xfrm>
            <a:custGeom>
              <a:avLst/>
              <a:gdLst/>
              <a:ahLst/>
              <a:cxnLst/>
              <a:rect l="l" t="t" r="r" b="b"/>
              <a:pathLst>
                <a:path w="12646" h="36469" extrusionOk="0">
                  <a:moveTo>
                    <a:pt x="9335" y="0"/>
                  </a:moveTo>
                  <a:lnTo>
                    <a:pt x="1941" y="12811"/>
                  </a:lnTo>
                  <a:cubicBezTo>
                    <a:pt x="1" y="16169"/>
                    <a:pt x="1" y="20300"/>
                    <a:pt x="1941" y="23658"/>
                  </a:cubicBezTo>
                  <a:lnTo>
                    <a:pt x="9335" y="36469"/>
                  </a:lnTo>
                  <a:lnTo>
                    <a:pt x="12645" y="36469"/>
                  </a:lnTo>
                  <a:lnTo>
                    <a:pt x="5251" y="23658"/>
                  </a:lnTo>
                  <a:cubicBezTo>
                    <a:pt x="3311" y="20300"/>
                    <a:pt x="3311" y="16169"/>
                    <a:pt x="5251" y="12811"/>
                  </a:cubicBezTo>
                  <a:lnTo>
                    <a:pt x="12645" y="0"/>
                  </a:ln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62;p40">
              <a:extLst>
                <a:ext uri="{FF2B5EF4-FFF2-40B4-BE49-F238E27FC236}">
                  <a16:creationId xmlns:a16="http://schemas.microsoft.com/office/drawing/2014/main" id="{BC812CEC-7185-4948-A8C2-8597957258CA}"/>
                </a:ext>
              </a:extLst>
            </p:cNvPr>
            <p:cNvSpPr txBox="1"/>
            <p:nvPr/>
          </p:nvSpPr>
          <p:spPr>
            <a:xfrm>
              <a:off x="2046826" y="475138"/>
              <a:ext cx="2727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4E7B82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Lý do chọn đề tài</a:t>
              </a:r>
              <a:endParaRPr sz="2400" b="1" dirty="0">
                <a:solidFill>
                  <a:srgbClr val="4E7B82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9" name="Google Shape;1388;p39">
              <a:extLst>
                <a:ext uri="{FF2B5EF4-FFF2-40B4-BE49-F238E27FC236}">
                  <a16:creationId xmlns:a16="http://schemas.microsoft.com/office/drawing/2014/main" id="{55C0B6FF-414B-44CE-A09C-CD5CDB4E7D52}"/>
                </a:ext>
              </a:extLst>
            </p:cNvPr>
            <p:cNvGrpSpPr/>
            <p:nvPr/>
          </p:nvGrpSpPr>
          <p:grpSpPr>
            <a:xfrm>
              <a:off x="4872505" y="501654"/>
              <a:ext cx="316878" cy="312668"/>
              <a:chOff x="-1951475" y="3597450"/>
              <a:chExt cx="295375" cy="291450"/>
            </a:xfrm>
            <a:solidFill>
              <a:srgbClr val="4A757E"/>
            </a:solidFill>
          </p:grpSpPr>
          <p:sp>
            <p:nvSpPr>
              <p:cNvPr id="31" name="Google Shape;1389;p39">
                <a:extLst>
                  <a:ext uri="{FF2B5EF4-FFF2-40B4-BE49-F238E27FC236}">
                    <a16:creationId xmlns:a16="http://schemas.microsoft.com/office/drawing/2014/main" id="{FE841406-2DFE-4D4C-B2A9-7AD0C16BEDB0}"/>
                  </a:ext>
                </a:extLst>
              </p:cNvPr>
              <p:cNvSpPr/>
              <p:nvPr/>
            </p:nvSpPr>
            <p:spPr>
              <a:xfrm>
                <a:off x="-1951475" y="3597450"/>
                <a:ext cx="170925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6837" h="1387" extrusionOk="0">
                    <a:moveTo>
                      <a:pt x="1008" y="1"/>
                    </a:moveTo>
                    <a:cubicBezTo>
                      <a:pt x="473" y="1"/>
                      <a:pt x="0" y="473"/>
                      <a:pt x="0" y="1040"/>
                    </a:cubicBezTo>
                    <a:lnTo>
                      <a:pt x="0" y="1387"/>
                    </a:lnTo>
                    <a:lnTo>
                      <a:pt x="6837" y="1387"/>
                    </a:lnTo>
                    <a:lnTo>
                      <a:pt x="6837" y="1040"/>
                    </a:lnTo>
                    <a:cubicBezTo>
                      <a:pt x="6837" y="473"/>
                      <a:pt x="6364" y="1"/>
                      <a:pt x="582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Google Shape;1390;p39">
                <a:extLst>
                  <a:ext uri="{FF2B5EF4-FFF2-40B4-BE49-F238E27FC236}">
                    <a16:creationId xmlns:a16="http://schemas.microsoft.com/office/drawing/2014/main" id="{F993FA67-73B2-4DED-A787-3C40FA338B47}"/>
                  </a:ext>
                </a:extLst>
              </p:cNvPr>
              <p:cNvSpPr/>
              <p:nvPr/>
            </p:nvSpPr>
            <p:spPr>
              <a:xfrm>
                <a:off x="-1949900" y="3648650"/>
                <a:ext cx="171725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6932" extrusionOk="0">
                    <a:moveTo>
                      <a:pt x="0" y="1"/>
                    </a:moveTo>
                    <a:lnTo>
                      <a:pt x="0" y="6932"/>
                    </a:lnTo>
                    <a:lnTo>
                      <a:pt x="2426" y="6932"/>
                    </a:lnTo>
                    <a:cubicBezTo>
                      <a:pt x="2521" y="6585"/>
                      <a:pt x="2836" y="6333"/>
                      <a:pt x="3245" y="6270"/>
                    </a:cubicBezTo>
                    <a:lnTo>
                      <a:pt x="1166" y="4191"/>
                    </a:lnTo>
                    <a:cubicBezTo>
                      <a:pt x="693" y="3718"/>
                      <a:pt x="693" y="2962"/>
                      <a:pt x="1166" y="2489"/>
                    </a:cubicBezTo>
                    <a:cubicBezTo>
                      <a:pt x="1386" y="2237"/>
                      <a:pt x="1670" y="2143"/>
                      <a:pt x="2017" y="2143"/>
                    </a:cubicBezTo>
                    <a:cubicBezTo>
                      <a:pt x="2363" y="2143"/>
                      <a:pt x="2647" y="2237"/>
                      <a:pt x="2899" y="2489"/>
                    </a:cubicBezTo>
                    <a:lnTo>
                      <a:pt x="3560" y="3151"/>
                    </a:lnTo>
                    <a:cubicBezTo>
                      <a:pt x="3592" y="2994"/>
                      <a:pt x="3718" y="2836"/>
                      <a:pt x="3844" y="2710"/>
                    </a:cubicBezTo>
                    <a:cubicBezTo>
                      <a:pt x="4064" y="2489"/>
                      <a:pt x="4348" y="2363"/>
                      <a:pt x="4694" y="2363"/>
                    </a:cubicBezTo>
                    <a:cubicBezTo>
                      <a:pt x="4694" y="2048"/>
                      <a:pt x="4820" y="1733"/>
                      <a:pt x="5041" y="1513"/>
                    </a:cubicBezTo>
                    <a:cubicBezTo>
                      <a:pt x="5293" y="1261"/>
                      <a:pt x="5577" y="1135"/>
                      <a:pt x="5923" y="1135"/>
                    </a:cubicBezTo>
                    <a:cubicBezTo>
                      <a:pt x="6112" y="1135"/>
                      <a:pt x="6301" y="1198"/>
                      <a:pt x="6459" y="1261"/>
                    </a:cubicBezTo>
                    <a:cubicBezTo>
                      <a:pt x="6522" y="1072"/>
                      <a:pt x="6616" y="914"/>
                      <a:pt x="6774" y="757"/>
                    </a:cubicBezTo>
                    <a:lnTo>
                      <a:pt x="6868" y="662"/>
                    </a:lnTo>
                    <a:lnTo>
                      <a:pt x="686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Google Shape;1391;p39">
                <a:extLst>
                  <a:ext uri="{FF2B5EF4-FFF2-40B4-BE49-F238E27FC236}">
                    <a16:creationId xmlns:a16="http://schemas.microsoft.com/office/drawing/2014/main" id="{91C83154-1D59-4716-98F2-F620350C38A3}"/>
                  </a:ext>
                </a:extLst>
              </p:cNvPr>
              <p:cNvSpPr/>
              <p:nvPr/>
            </p:nvSpPr>
            <p:spPr>
              <a:xfrm>
                <a:off x="-1951475" y="3838475"/>
                <a:ext cx="17092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6837" h="2017" extrusionOk="0">
                    <a:moveTo>
                      <a:pt x="0" y="0"/>
                    </a:moveTo>
                    <a:lnTo>
                      <a:pt x="0" y="1008"/>
                    </a:lnTo>
                    <a:cubicBezTo>
                      <a:pt x="0" y="1544"/>
                      <a:pt x="473" y="2017"/>
                      <a:pt x="1008" y="2017"/>
                    </a:cubicBezTo>
                    <a:lnTo>
                      <a:pt x="5829" y="2017"/>
                    </a:lnTo>
                    <a:cubicBezTo>
                      <a:pt x="6333" y="2017"/>
                      <a:pt x="6774" y="1670"/>
                      <a:pt x="6837" y="1166"/>
                    </a:cubicBezTo>
                    <a:lnTo>
                      <a:pt x="6679" y="1071"/>
                    </a:lnTo>
                    <a:lnTo>
                      <a:pt x="3466" y="1071"/>
                    </a:lnTo>
                    <a:cubicBezTo>
                      <a:pt x="2867" y="1071"/>
                      <a:pt x="2363" y="599"/>
                      <a:pt x="226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Google Shape;1392;p39">
                <a:extLst>
                  <a:ext uri="{FF2B5EF4-FFF2-40B4-BE49-F238E27FC236}">
                    <a16:creationId xmlns:a16="http://schemas.microsoft.com/office/drawing/2014/main" id="{8C5A932B-FCEC-4FB8-9A84-67E545BB5338}"/>
                  </a:ext>
                </a:extLst>
              </p:cNvPr>
              <p:cNvSpPr/>
              <p:nvPr/>
            </p:nvSpPr>
            <p:spPr>
              <a:xfrm>
                <a:off x="-1912900" y="3675825"/>
                <a:ext cx="256800" cy="202825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8113" extrusionOk="0">
                    <a:moveTo>
                      <a:pt x="6085" y="0"/>
                    </a:moveTo>
                    <a:cubicBezTo>
                      <a:pt x="5955" y="0"/>
                      <a:pt x="5829" y="48"/>
                      <a:pt x="5735" y="142"/>
                    </a:cubicBezTo>
                    <a:cubicBezTo>
                      <a:pt x="5546" y="331"/>
                      <a:pt x="5546" y="646"/>
                      <a:pt x="5735" y="835"/>
                    </a:cubicBezTo>
                    <a:lnTo>
                      <a:pt x="6081" y="1213"/>
                    </a:lnTo>
                    <a:cubicBezTo>
                      <a:pt x="6207" y="1308"/>
                      <a:pt x="6207" y="1560"/>
                      <a:pt x="6081" y="1655"/>
                    </a:cubicBezTo>
                    <a:cubicBezTo>
                      <a:pt x="6034" y="1718"/>
                      <a:pt x="5948" y="1749"/>
                      <a:pt x="5857" y="1749"/>
                    </a:cubicBezTo>
                    <a:cubicBezTo>
                      <a:pt x="5766" y="1749"/>
                      <a:pt x="5672" y="1718"/>
                      <a:pt x="5609" y="1655"/>
                    </a:cubicBezTo>
                    <a:lnTo>
                      <a:pt x="4758" y="804"/>
                    </a:lnTo>
                    <a:cubicBezTo>
                      <a:pt x="4664" y="709"/>
                      <a:pt x="4538" y="662"/>
                      <a:pt x="4408" y="662"/>
                    </a:cubicBezTo>
                    <a:cubicBezTo>
                      <a:pt x="4278" y="662"/>
                      <a:pt x="4144" y="709"/>
                      <a:pt x="4034" y="804"/>
                    </a:cubicBezTo>
                    <a:cubicBezTo>
                      <a:pt x="3845" y="993"/>
                      <a:pt x="3845" y="1308"/>
                      <a:pt x="4034" y="1528"/>
                    </a:cubicBezTo>
                    <a:cubicBezTo>
                      <a:pt x="4034" y="1655"/>
                      <a:pt x="4884" y="2505"/>
                      <a:pt x="4821" y="2505"/>
                    </a:cubicBezTo>
                    <a:cubicBezTo>
                      <a:pt x="4947" y="2631"/>
                      <a:pt x="4947" y="2852"/>
                      <a:pt x="4821" y="2978"/>
                    </a:cubicBezTo>
                    <a:cubicBezTo>
                      <a:pt x="4774" y="3041"/>
                      <a:pt x="4687" y="3072"/>
                      <a:pt x="4601" y="3072"/>
                    </a:cubicBezTo>
                    <a:cubicBezTo>
                      <a:pt x="4514" y="3072"/>
                      <a:pt x="4427" y="3041"/>
                      <a:pt x="4380" y="2978"/>
                    </a:cubicBezTo>
                    <a:lnTo>
                      <a:pt x="3498" y="2096"/>
                    </a:lnTo>
                    <a:cubicBezTo>
                      <a:pt x="3403" y="2001"/>
                      <a:pt x="3277" y="1954"/>
                      <a:pt x="3151" y="1954"/>
                    </a:cubicBezTo>
                    <a:cubicBezTo>
                      <a:pt x="3025" y="1954"/>
                      <a:pt x="2899" y="2001"/>
                      <a:pt x="2805" y="2096"/>
                    </a:cubicBezTo>
                    <a:cubicBezTo>
                      <a:pt x="2584" y="2316"/>
                      <a:pt x="2584" y="2631"/>
                      <a:pt x="2805" y="2820"/>
                    </a:cubicBezTo>
                    <a:lnTo>
                      <a:pt x="3656" y="3671"/>
                    </a:lnTo>
                    <a:cubicBezTo>
                      <a:pt x="3782" y="3797"/>
                      <a:pt x="3782" y="4017"/>
                      <a:pt x="3656" y="4143"/>
                    </a:cubicBezTo>
                    <a:cubicBezTo>
                      <a:pt x="3593" y="4206"/>
                      <a:pt x="3506" y="4238"/>
                      <a:pt x="3419" y="4238"/>
                    </a:cubicBezTo>
                    <a:cubicBezTo>
                      <a:pt x="3333" y="4238"/>
                      <a:pt x="3246" y="4206"/>
                      <a:pt x="3183" y="4143"/>
                    </a:cubicBezTo>
                    <a:lnTo>
                      <a:pt x="883" y="1875"/>
                    </a:lnTo>
                    <a:cubicBezTo>
                      <a:pt x="789" y="1765"/>
                      <a:pt x="663" y="1710"/>
                      <a:pt x="537" y="1710"/>
                    </a:cubicBezTo>
                    <a:cubicBezTo>
                      <a:pt x="411" y="1710"/>
                      <a:pt x="284" y="1765"/>
                      <a:pt x="190" y="1875"/>
                    </a:cubicBezTo>
                    <a:cubicBezTo>
                      <a:pt x="1" y="2064"/>
                      <a:pt x="1" y="2379"/>
                      <a:pt x="190" y="2568"/>
                    </a:cubicBezTo>
                    <a:lnTo>
                      <a:pt x="1797" y="4206"/>
                    </a:lnTo>
                    <a:lnTo>
                      <a:pt x="3403" y="5845"/>
                    </a:lnTo>
                    <a:lnTo>
                      <a:pt x="1954" y="5845"/>
                    </a:lnTo>
                    <a:cubicBezTo>
                      <a:pt x="1671" y="5845"/>
                      <a:pt x="1450" y="6097"/>
                      <a:pt x="1450" y="6349"/>
                    </a:cubicBezTo>
                    <a:cubicBezTo>
                      <a:pt x="1450" y="6632"/>
                      <a:pt x="1671" y="6884"/>
                      <a:pt x="1954" y="6884"/>
                    </a:cubicBezTo>
                    <a:lnTo>
                      <a:pt x="5451" y="6884"/>
                    </a:lnTo>
                    <a:cubicBezTo>
                      <a:pt x="5514" y="6916"/>
                      <a:pt x="6491" y="7829"/>
                      <a:pt x="6491" y="7829"/>
                    </a:cubicBezTo>
                    <a:cubicBezTo>
                      <a:pt x="6680" y="8018"/>
                      <a:pt x="6948" y="8113"/>
                      <a:pt x="7216" y="8113"/>
                    </a:cubicBezTo>
                    <a:cubicBezTo>
                      <a:pt x="7483" y="8113"/>
                      <a:pt x="7751" y="8018"/>
                      <a:pt x="7940" y="7829"/>
                    </a:cubicBezTo>
                    <a:lnTo>
                      <a:pt x="9862" y="5876"/>
                    </a:lnTo>
                    <a:cubicBezTo>
                      <a:pt x="10272" y="5498"/>
                      <a:pt x="10272" y="4836"/>
                      <a:pt x="9862" y="4427"/>
                    </a:cubicBezTo>
                    <a:lnTo>
                      <a:pt x="9452" y="3986"/>
                    </a:lnTo>
                    <a:cubicBezTo>
                      <a:pt x="9326" y="3608"/>
                      <a:pt x="9043" y="3198"/>
                      <a:pt x="8822" y="2820"/>
                    </a:cubicBezTo>
                    <a:cubicBezTo>
                      <a:pt x="8570" y="2411"/>
                      <a:pt x="8350" y="2064"/>
                      <a:pt x="8035" y="1718"/>
                    </a:cubicBezTo>
                    <a:lnTo>
                      <a:pt x="6459" y="142"/>
                    </a:lnTo>
                    <a:cubicBezTo>
                      <a:pt x="6349" y="48"/>
                      <a:pt x="6215" y="0"/>
                      <a:pt x="60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602952-4F0A-49D1-90EC-93517993D49F}"/>
                </a:ext>
              </a:extLst>
            </p:cNvPr>
            <p:cNvSpPr txBox="1"/>
            <p:nvPr/>
          </p:nvSpPr>
          <p:spPr>
            <a:xfrm>
              <a:off x="1129926" y="361719"/>
              <a:ext cx="532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tx1"/>
                  </a:solidFill>
                  <a:latin typeface="Playfair Display" panose="020B0604020202020204" charset="0"/>
                </a:rPr>
                <a:t>01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6FE4408-C593-4FF3-B8BF-5322F7E61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359" y="1277810"/>
            <a:ext cx="2136083" cy="1422918"/>
          </a:xfrm>
          <a:prstGeom prst="rect">
            <a:avLst/>
          </a:prstGeom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339668DA-0F0E-46DF-95E8-AF5291A65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887" y="2787083"/>
            <a:ext cx="1845044" cy="184504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grpSp>
        <p:nvGrpSpPr>
          <p:cNvPr id="45" name="Google Shape;9101;p73">
            <a:extLst>
              <a:ext uri="{FF2B5EF4-FFF2-40B4-BE49-F238E27FC236}">
                <a16:creationId xmlns:a16="http://schemas.microsoft.com/office/drawing/2014/main" id="{5F5D56CF-9513-45C3-9E66-32F644E8C9A4}"/>
              </a:ext>
            </a:extLst>
          </p:cNvPr>
          <p:cNvGrpSpPr/>
          <p:nvPr/>
        </p:nvGrpSpPr>
        <p:grpSpPr>
          <a:xfrm>
            <a:off x="5397280" y="2824325"/>
            <a:ext cx="1938679" cy="1790928"/>
            <a:chOff x="4129482" y="3681059"/>
            <a:chExt cx="355402" cy="354291"/>
          </a:xfrm>
          <a:solidFill>
            <a:srgbClr val="C00000"/>
          </a:solidFill>
        </p:grpSpPr>
        <p:sp>
          <p:nvSpPr>
            <p:cNvPr id="46" name="Google Shape;9102;p73">
              <a:extLst>
                <a:ext uri="{FF2B5EF4-FFF2-40B4-BE49-F238E27FC236}">
                  <a16:creationId xmlns:a16="http://schemas.microsoft.com/office/drawing/2014/main" id="{AF4952D7-0C35-43C7-A53A-BABEA6F3CBFF}"/>
                </a:ext>
              </a:extLst>
            </p:cNvPr>
            <p:cNvSpPr/>
            <p:nvPr/>
          </p:nvSpPr>
          <p:spPr>
            <a:xfrm>
              <a:off x="4313979" y="3719578"/>
              <a:ext cx="133117" cy="225016"/>
            </a:xfrm>
            <a:custGeom>
              <a:avLst/>
              <a:gdLst/>
              <a:ahLst/>
              <a:cxnLst/>
              <a:rect l="l" t="t" r="r" b="b"/>
              <a:pathLst>
                <a:path w="4192" h="7086" extrusionOk="0">
                  <a:moveTo>
                    <a:pt x="173" y="0"/>
                  </a:moveTo>
                  <a:cubicBezTo>
                    <a:pt x="96" y="0"/>
                    <a:pt x="23" y="68"/>
                    <a:pt x="12" y="156"/>
                  </a:cubicBezTo>
                  <a:cubicBezTo>
                    <a:pt x="0" y="240"/>
                    <a:pt x="72" y="323"/>
                    <a:pt x="167" y="335"/>
                  </a:cubicBezTo>
                  <a:cubicBezTo>
                    <a:pt x="1167" y="418"/>
                    <a:pt x="2108" y="883"/>
                    <a:pt x="2798" y="1633"/>
                  </a:cubicBezTo>
                  <a:cubicBezTo>
                    <a:pt x="3501" y="2383"/>
                    <a:pt x="3870" y="3359"/>
                    <a:pt x="3870" y="4383"/>
                  </a:cubicBezTo>
                  <a:cubicBezTo>
                    <a:pt x="3870" y="5217"/>
                    <a:pt x="3620" y="6002"/>
                    <a:pt x="3156" y="6693"/>
                  </a:cubicBezTo>
                  <a:lnTo>
                    <a:pt x="893" y="4407"/>
                  </a:lnTo>
                  <a:cubicBezTo>
                    <a:pt x="864" y="4377"/>
                    <a:pt x="822" y="4362"/>
                    <a:pt x="779" y="4362"/>
                  </a:cubicBezTo>
                  <a:cubicBezTo>
                    <a:pt x="736" y="4362"/>
                    <a:pt x="691" y="4377"/>
                    <a:pt x="655" y="4407"/>
                  </a:cubicBezTo>
                  <a:cubicBezTo>
                    <a:pt x="596" y="4467"/>
                    <a:pt x="596" y="4574"/>
                    <a:pt x="655" y="4645"/>
                  </a:cubicBezTo>
                  <a:lnTo>
                    <a:pt x="3048" y="7050"/>
                  </a:lnTo>
                  <a:cubicBezTo>
                    <a:pt x="3084" y="7074"/>
                    <a:pt x="3120" y="7086"/>
                    <a:pt x="3167" y="7086"/>
                  </a:cubicBezTo>
                  <a:lnTo>
                    <a:pt x="3179" y="7086"/>
                  </a:lnTo>
                  <a:cubicBezTo>
                    <a:pt x="3227" y="7086"/>
                    <a:pt x="3275" y="7062"/>
                    <a:pt x="3298" y="7026"/>
                  </a:cubicBezTo>
                  <a:cubicBezTo>
                    <a:pt x="3882" y="6252"/>
                    <a:pt x="4191" y="5348"/>
                    <a:pt x="4191" y="4383"/>
                  </a:cubicBezTo>
                  <a:cubicBezTo>
                    <a:pt x="4191" y="3276"/>
                    <a:pt x="3775" y="2228"/>
                    <a:pt x="3036" y="1407"/>
                  </a:cubicBezTo>
                  <a:cubicBezTo>
                    <a:pt x="2286" y="597"/>
                    <a:pt x="1274" y="97"/>
                    <a:pt x="191" y="2"/>
                  </a:cubicBezTo>
                  <a:cubicBezTo>
                    <a:pt x="185" y="1"/>
                    <a:pt x="179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103;p73">
              <a:extLst>
                <a:ext uri="{FF2B5EF4-FFF2-40B4-BE49-F238E27FC236}">
                  <a16:creationId xmlns:a16="http://schemas.microsoft.com/office/drawing/2014/main" id="{6B282D20-0ABB-40AD-BB67-07341FAB8ED1}"/>
                </a:ext>
              </a:extLst>
            </p:cNvPr>
            <p:cNvSpPr/>
            <p:nvPr/>
          </p:nvSpPr>
          <p:spPr>
            <a:xfrm>
              <a:off x="4220968" y="3719197"/>
              <a:ext cx="106284" cy="132387"/>
            </a:xfrm>
            <a:custGeom>
              <a:avLst/>
              <a:gdLst/>
              <a:ahLst/>
              <a:cxnLst/>
              <a:rect l="l" t="t" r="r" b="b"/>
              <a:pathLst>
                <a:path w="3347" h="4169" extrusionOk="0">
                  <a:moveTo>
                    <a:pt x="2340" y="1"/>
                  </a:moveTo>
                  <a:cubicBezTo>
                    <a:pt x="2334" y="1"/>
                    <a:pt x="2328" y="1"/>
                    <a:pt x="2322" y="2"/>
                  </a:cubicBezTo>
                  <a:cubicBezTo>
                    <a:pt x="1501" y="73"/>
                    <a:pt x="715" y="371"/>
                    <a:pt x="60" y="883"/>
                  </a:cubicBezTo>
                  <a:cubicBezTo>
                    <a:pt x="12" y="907"/>
                    <a:pt x="0" y="954"/>
                    <a:pt x="0" y="1002"/>
                  </a:cubicBezTo>
                  <a:cubicBezTo>
                    <a:pt x="0" y="1038"/>
                    <a:pt x="12" y="1085"/>
                    <a:pt x="36" y="1133"/>
                  </a:cubicBezTo>
                  <a:lnTo>
                    <a:pt x="3048" y="4121"/>
                  </a:lnTo>
                  <a:cubicBezTo>
                    <a:pt x="3072" y="4157"/>
                    <a:pt x="3120" y="4169"/>
                    <a:pt x="3167" y="4169"/>
                  </a:cubicBezTo>
                  <a:cubicBezTo>
                    <a:pt x="3203" y="4169"/>
                    <a:pt x="3251" y="4157"/>
                    <a:pt x="3287" y="4121"/>
                  </a:cubicBezTo>
                  <a:cubicBezTo>
                    <a:pt x="3346" y="4062"/>
                    <a:pt x="3346" y="3955"/>
                    <a:pt x="3287" y="3883"/>
                  </a:cubicBezTo>
                  <a:lnTo>
                    <a:pt x="429" y="1026"/>
                  </a:lnTo>
                  <a:cubicBezTo>
                    <a:pt x="1001" y="645"/>
                    <a:pt x="1655" y="383"/>
                    <a:pt x="2358" y="323"/>
                  </a:cubicBezTo>
                  <a:cubicBezTo>
                    <a:pt x="2363" y="324"/>
                    <a:pt x="2367" y="324"/>
                    <a:pt x="2372" y="324"/>
                  </a:cubicBezTo>
                  <a:cubicBezTo>
                    <a:pt x="2449" y="324"/>
                    <a:pt x="2512" y="235"/>
                    <a:pt x="2501" y="157"/>
                  </a:cubicBezTo>
                  <a:cubicBezTo>
                    <a:pt x="2479" y="68"/>
                    <a:pt x="2416" y="1"/>
                    <a:pt x="23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104;p73">
              <a:extLst>
                <a:ext uri="{FF2B5EF4-FFF2-40B4-BE49-F238E27FC236}">
                  <a16:creationId xmlns:a16="http://schemas.microsoft.com/office/drawing/2014/main" id="{D223C265-C405-4C41-93F5-64C25ED42EAD}"/>
                </a:ext>
              </a:extLst>
            </p:cNvPr>
            <p:cNvSpPr/>
            <p:nvPr/>
          </p:nvSpPr>
          <p:spPr>
            <a:xfrm>
              <a:off x="4167270" y="3772545"/>
              <a:ext cx="226127" cy="225746"/>
            </a:xfrm>
            <a:custGeom>
              <a:avLst/>
              <a:gdLst/>
              <a:ahLst/>
              <a:cxnLst/>
              <a:rect l="l" t="t" r="r" b="b"/>
              <a:pathLst>
                <a:path w="7121" h="7109" extrusionOk="0">
                  <a:moveTo>
                    <a:pt x="1037" y="405"/>
                  </a:moveTo>
                  <a:lnTo>
                    <a:pt x="6704" y="6061"/>
                  </a:lnTo>
                  <a:cubicBezTo>
                    <a:pt x="6013" y="6537"/>
                    <a:pt x="5228" y="6775"/>
                    <a:pt x="4406" y="6775"/>
                  </a:cubicBezTo>
                  <a:cubicBezTo>
                    <a:pt x="2168" y="6775"/>
                    <a:pt x="334" y="4942"/>
                    <a:pt x="334" y="2703"/>
                  </a:cubicBezTo>
                  <a:cubicBezTo>
                    <a:pt x="334" y="1882"/>
                    <a:pt x="572" y="1096"/>
                    <a:pt x="1037" y="405"/>
                  </a:cubicBezTo>
                  <a:close/>
                  <a:moveTo>
                    <a:pt x="1001" y="1"/>
                  </a:moveTo>
                  <a:cubicBezTo>
                    <a:pt x="953" y="1"/>
                    <a:pt x="918" y="36"/>
                    <a:pt x="882" y="60"/>
                  </a:cubicBezTo>
                  <a:cubicBezTo>
                    <a:pt x="298" y="822"/>
                    <a:pt x="1" y="1739"/>
                    <a:pt x="1" y="2703"/>
                  </a:cubicBezTo>
                  <a:cubicBezTo>
                    <a:pt x="1" y="5120"/>
                    <a:pt x="1989" y="7109"/>
                    <a:pt x="4406" y="7109"/>
                  </a:cubicBezTo>
                  <a:cubicBezTo>
                    <a:pt x="5382" y="7109"/>
                    <a:pt x="6287" y="6811"/>
                    <a:pt x="7061" y="6228"/>
                  </a:cubicBezTo>
                  <a:cubicBezTo>
                    <a:pt x="7109" y="6192"/>
                    <a:pt x="7121" y="6156"/>
                    <a:pt x="7121" y="6108"/>
                  </a:cubicBezTo>
                  <a:cubicBezTo>
                    <a:pt x="7121" y="6061"/>
                    <a:pt x="7109" y="6013"/>
                    <a:pt x="7073" y="5978"/>
                  </a:cubicBezTo>
                  <a:lnTo>
                    <a:pt x="1132" y="36"/>
                  </a:lnTo>
                  <a:cubicBezTo>
                    <a:pt x="1096" y="24"/>
                    <a:pt x="1048" y="1"/>
                    <a:pt x="1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105;p73">
              <a:extLst>
                <a:ext uri="{FF2B5EF4-FFF2-40B4-BE49-F238E27FC236}">
                  <a16:creationId xmlns:a16="http://schemas.microsoft.com/office/drawing/2014/main" id="{75374EE6-45B6-4241-8A2B-952787EC1DE8}"/>
                </a:ext>
              </a:extLst>
            </p:cNvPr>
            <p:cNvSpPr/>
            <p:nvPr/>
          </p:nvSpPr>
          <p:spPr>
            <a:xfrm>
              <a:off x="4129482" y="3681059"/>
              <a:ext cx="355402" cy="354291"/>
            </a:xfrm>
            <a:custGeom>
              <a:avLst/>
              <a:gdLst/>
              <a:ahLst/>
              <a:cxnLst/>
              <a:rect l="l" t="t" r="r" b="b"/>
              <a:pathLst>
                <a:path w="11192" h="11157" extrusionOk="0">
                  <a:moveTo>
                    <a:pt x="5596" y="0"/>
                  </a:moveTo>
                  <a:cubicBezTo>
                    <a:pt x="4096" y="0"/>
                    <a:pt x="2703" y="572"/>
                    <a:pt x="1643" y="1631"/>
                  </a:cubicBezTo>
                  <a:cubicBezTo>
                    <a:pt x="584" y="2691"/>
                    <a:pt x="0" y="4096"/>
                    <a:pt x="0" y="5584"/>
                  </a:cubicBezTo>
                  <a:cubicBezTo>
                    <a:pt x="0" y="7013"/>
                    <a:pt x="536" y="8358"/>
                    <a:pt x="1512" y="9406"/>
                  </a:cubicBezTo>
                  <a:cubicBezTo>
                    <a:pt x="2477" y="10430"/>
                    <a:pt x="3786" y="11061"/>
                    <a:pt x="5191" y="11156"/>
                  </a:cubicBezTo>
                  <a:cubicBezTo>
                    <a:pt x="5286" y="11156"/>
                    <a:pt x="5358" y="11097"/>
                    <a:pt x="5382" y="11014"/>
                  </a:cubicBezTo>
                  <a:cubicBezTo>
                    <a:pt x="5382" y="10918"/>
                    <a:pt x="5322" y="10847"/>
                    <a:pt x="5227" y="10835"/>
                  </a:cubicBezTo>
                  <a:cubicBezTo>
                    <a:pt x="3905" y="10740"/>
                    <a:pt x="2667" y="10144"/>
                    <a:pt x="1762" y="9180"/>
                  </a:cubicBezTo>
                  <a:cubicBezTo>
                    <a:pt x="834" y="8192"/>
                    <a:pt x="333" y="6930"/>
                    <a:pt x="333" y="5572"/>
                  </a:cubicBezTo>
                  <a:cubicBezTo>
                    <a:pt x="333" y="4179"/>
                    <a:pt x="881" y="2858"/>
                    <a:pt x="1881" y="1858"/>
                  </a:cubicBezTo>
                  <a:cubicBezTo>
                    <a:pt x="2881" y="858"/>
                    <a:pt x="4203" y="310"/>
                    <a:pt x="5596" y="310"/>
                  </a:cubicBezTo>
                  <a:cubicBezTo>
                    <a:pt x="7001" y="310"/>
                    <a:pt x="8323" y="858"/>
                    <a:pt x="9323" y="1858"/>
                  </a:cubicBezTo>
                  <a:cubicBezTo>
                    <a:pt x="10323" y="2858"/>
                    <a:pt x="10871" y="4179"/>
                    <a:pt x="10871" y="5572"/>
                  </a:cubicBezTo>
                  <a:cubicBezTo>
                    <a:pt x="10871" y="6918"/>
                    <a:pt x="10359" y="8192"/>
                    <a:pt x="9442" y="9180"/>
                  </a:cubicBezTo>
                  <a:cubicBezTo>
                    <a:pt x="8525" y="10144"/>
                    <a:pt x="7299" y="10740"/>
                    <a:pt x="5977" y="10835"/>
                  </a:cubicBezTo>
                  <a:cubicBezTo>
                    <a:pt x="5882" y="10835"/>
                    <a:pt x="5810" y="10918"/>
                    <a:pt x="5822" y="11014"/>
                  </a:cubicBezTo>
                  <a:cubicBezTo>
                    <a:pt x="5822" y="11097"/>
                    <a:pt x="5894" y="11156"/>
                    <a:pt x="5989" y="11156"/>
                  </a:cubicBezTo>
                  <a:lnTo>
                    <a:pt x="6001" y="11156"/>
                  </a:lnTo>
                  <a:cubicBezTo>
                    <a:pt x="7418" y="11061"/>
                    <a:pt x="8727" y="10442"/>
                    <a:pt x="9692" y="9406"/>
                  </a:cubicBezTo>
                  <a:cubicBezTo>
                    <a:pt x="10656" y="8358"/>
                    <a:pt x="11192" y="7013"/>
                    <a:pt x="11192" y="5584"/>
                  </a:cubicBezTo>
                  <a:cubicBezTo>
                    <a:pt x="11192" y="4096"/>
                    <a:pt x="10597" y="2691"/>
                    <a:pt x="9561" y="1631"/>
                  </a:cubicBezTo>
                  <a:cubicBezTo>
                    <a:pt x="8501" y="572"/>
                    <a:pt x="7108" y="0"/>
                    <a:pt x="5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AB1066-3F2D-41C6-A692-F4E998339BA2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3</a:t>
            </a:r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B2379C7-294E-4E6B-97F8-7F049B8CBC85}"/>
              </a:ext>
            </a:extLst>
          </p:cNvPr>
          <p:cNvGrpSpPr/>
          <p:nvPr/>
        </p:nvGrpSpPr>
        <p:grpSpPr>
          <a:xfrm>
            <a:off x="1009523" y="216922"/>
            <a:ext cx="4448800" cy="911725"/>
            <a:chOff x="1053065" y="1145836"/>
            <a:chExt cx="4448800" cy="911725"/>
          </a:xfrm>
        </p:grpSpPr>
        <p:sp>
          <p:nvSpPr>
            <p:cNvPr id="12" name="Google Shape;1458;p40">
              <a:extLst>
                <a:ext uri="{FF2B5EF4-FFF2-40B4-BE49-F238E27FC236}">
                  <a16:creationId xmlns:a16="http://schemas.microsoft.com/office/drawing/2014/main" id="{977EBC04-3740-4183-A34D-8E22006654AA}"/>
                </a:ext>
              </a:extLst>
            </p:cNvPr>
            <p:cNvSpPr/>
            <p:nvPr/>
          </p:nvSpPr>
          <p:spPr>
            <a:xfrm>
              <a:off x="1762090" y="1230061"/>
              <a:ext cx="3739775" cy="743275"/>
            </a:xfrm>
            <a:custGeom>
              <a:avLst/>
              <a:gdLst/>
              <a:ahLst/>
              <a:cxnLst/>
              <a:rect l="l" t="t" r="r" b="b"/>
              <a:pathLst>
                <a:path w="149591" h="29731" extrusionOk="0">
                  <a:moveTo>
                    <a:pt x="7525" y="1"/>
                  </a:moveTo>
                  <a:lnTo>
                    <a:pt x="3906" y="6073"/>
                  </a:lnTo>
                  <a:lnTo>
                    <a:pt x="0" y="14860"/>
                  </a:lnTo>
                  <a:lnTo>
                    <a:pt x="7716" y="29730"/>
                  </a:lnTo>
                  <a:lnTo>
                    <a:pt x="144364" y="29730"/>
                  </a:lnTo>
                  <a:cubicBezTo>
                    <a:pt x="147257" y="29730"/>
                    <a:pt x="149591" y="27397"/>
                    <a:pt x="149591" y="24504"/>
                  </a:cubicBezTo>
                  <a:lnTo>
                    <a:pt x="149591" y="5215"/>
                  </a:lnTo>
                  <a:cubicBezTo>
                    <a:pt x="149591" y="2334"/>
                    <a:pt x="147257" y="1"/>
                    <a:pt x="1443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59;p40">
              <a:extLst>
                <a:ext uri="{FF2B5EF4-FFF2-40B4-BE49-F238E27FC236}">
                  <a16:creationId xmlns:a16="http://schemas.microsoft.com/office/drawing/2014/main" id="{E7119B56-1C0C-42E3-8B83-A09496A7447F}"/>
                </a:ext>
              </a:extLst>
            </p:cNvPr>
            <p:cNvSpPr/>
            <p:nvPr/>
          </p:nvSpPr>
          <p:spPr>
            <a:xfrm>
              <a:off x="5406890" y="1234836"/>
              <a:ext cx="94975" cy="733425"/>
            </a:xfrm>
            <a:custGeom>
              <a:avLst/>
              <a:gdLst/>
              <a:ahLst/>
              <a:cxnLst/>
              <a:rect l="l" t="t" r="r" b="b"/>
              <a:pathLst>
                <a:path w="3799" h="29337" extrusionOk="0">
                  <a:moveTo>
                    <a:pt x="0" y="0"/>
                  </a:moveTo>
                  <a:lnTo>
                    <a:pt x="0" y="29337"/>
                  </a:lnTo>
                  <a:cubicBezTo>
                    <a:pt x="2191" y="28718"/>
                    <a:pt x="3799" y="26706"/>
                    <a:pt x="3799" y="24313"/>
                  </a:cubicBezTo>
                  <a:lnTo>
                    <a:pt x="3799" y="5024"/>
                  </a:lnTo>
                  <a:cubicBezTo>
                    <a:pt x="3799" y="2631"/>
                    <a:pt x="2191" y="619"/>
                    <a:pt x="0" y="0"/>
                  </a:cubicBez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60;p40">
              <a:extLst>
                <a:ext uri="{FF2B5EF4-FFF2-40B4-BE49-F238E27FC236}">
                  <a16:creationId xmlns:a16="http://schemas.microsoft.com/office/drawing/2014/main" id="{BC4531A4-66BD-47F7-A5AF-1FB326D965B4}"/>
                </a:ext>
              </a:extLst>
            </p:cNvPr>
            <p:cNvSpPr/>
            <p:nvPr/>
          </p:nvSpPr>
          <p:spPr>
            <a:xfrm>
              <a:off x="1716840" y="1145836"/>
              <a:ext cx="316150" cy="911725"/>
            </a:xfrm>
            <a:custGeom>
              <a:avLst/>
              <a:gdLst/>
              <a:ahLst/>
              <a:cxnLst/>
              <a:rect l="l" t="t" r="r" b="b"/>
              <a:pathLst>
                <a:path w="12646" h="36469" extrusionOk="0">
                  <a:moveTo>
                    <a:pt x="9335" y="0"/>
                  </a:moveTo>
                  <a:lnTo>
                    <a:pt x="1941" y="12811"/>
                  </a:lnTo>
                  <a:cubicBezTo>
                    <a:pt x="1" y="16169"/>
                    <a:pt x="1" y="20300"/>
                    <a:pt x="1941" y="23658"/>
                  </a:cubicBezTo>
                  <a:lnTo>
                    <a:pt x="9335" y="36469"/>
                  </a:lnTo>
                  <a:lnTo>
                    <a:pt x="12645" y="36469"/>
                  </a:lnTo>
                  <a:lnTo>
                    <a:pt x="5251" y="23658"/>
                  </a:lnTo>
                  <a:cubicBezTo>
                    <a:pt x="3311" y="20300"/>
                    <a:pt x="3311" y="16169"/>
                    <a:pt x="5251" y="12811"/>
                  </a:cubicBezTo>
                  <a:lnTo>
                    <a:pt x="12645" y="0"/>
                  </a:ln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62;p40">
              <a:extLst>
                <a:ext uri="{FF2B5EF4-FFF2-40B4-BE49-F238E27FC236}">
                  <a16:creationId xmlns:a16="http://schemas.microsoft.com/office/drawing/2014/main" id="{C2847862-01AE-4A04-9F9A-9F0774497F55}"/>
                </a:ext>
              </a:extLst>
            </p:cNvPr>
            <p:cNvSpPr txBox="1"/>
            <p:nvPr/>
          </p:nvSpPr>
          <p:spPr>
            <a:xfrm>
              <a:off x="2138405" y="1418698"/>
              <a:ext cx="281626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solidFill>
                    <a:srgbClr val="C96753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Mục tiêu nghiên cứu</a:t>
              </a:r>
              <a:endParaRPr sz="2200" b="1" dirty="0">
                <a:solidFill>
                  <a:srgbClr val="C96753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659CA34-528E-4DFF-9B53-F1351CB472DA}"/>
                </a:ext>
              </a:extLst>
            </p:cNvPr>
            <p:cNvGrpSpPr/>
            <p:nvPr/>
          </p:nvGrpSpPr>
          <p:grpSpPr>
            <a:xfrm>
              <a:off x="1053065" y="1281261"/>
              <a:ext cx="957900" cy="640875"/>
              <a:chOff x="2347600" y="2730186"/>
              <a:chExt cx="957900" cy="640875"/>
            </a:xfrm>
            <a:solidFill>
              <a:srgbClr val="CE7462"/>
            </a:solidFill>
          </p:grpSpPr>
          <p:sp>
            <p:nvSpPr>
              <p:cNvPr id="20" name="Google Shape;1457;p40">
                <a:extLst>
                  <a:ext uri="{FF2B5EF4-FFF2-40B4-BE49-F238E27FC236}">
                    <a16:creationId xmlns:a16="http://schemas.microsoft.com/office/drawing/2014/main" id="{452F7CA1-F93C-46DC-9360-13BF582C3066}"/>
                  </a:ext>
                </a:extLst>
              </p:cNvPr>
              <p:cNvSpPr/>
              <p:nvPr/>
            </p:nvSpPr>
            <p:spPr>
              <a:xfrm>
                <a:off x="2347600" y="2730186"/>
                <a:ext cx="957900" cy="640875"/>
              </a:xfrm>
              <a:custGeom>
                <a:avLst/>
                <a:gdLst/>
                <a:ahLst/>
                <a:cxnLst/>
                <a:rect l="l" t="t" r="r" b="b"/>
                <a:pathLst>
                  <a:path w="38316" h="25635" extrusionOk="0">
                    <a:moveTo>
                      <a:pt x="12824" y="0"/>
                    </a:moveTo>
                    <a:cubicBezTo>
                      <a:pt x="5775" y="0"/>
                      <a:pt x="1" y="5763"/>
                      <a:pt x="1" y="12812"/>
                    </a:cubicBezTo>
                    <a:cubicBezTo>
                      <a:pt x="1" y="19860"/>
                      <a:pt x="5775" y="25635"/>
                      <a:pt x="12824" y="25635"/>
                    </a:cubicBezTo>
                    <a:lnTo>
                      <a:pt x="30921" y="25635"/>
                    </a:lnTo>
                    <a:lnTo>
                      <a:pt x="38315" y="12812"/>
                    </a:lnTo>
                    <a:lnTo>
                      <a:pt x="3092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27430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2800" b="1" dirty="0">
                  <a:solidFill>
                    <a:schemeClr val="tx1"/>
                  </a:solidFill>
                  <a:latin typeface="Playfair Display" panose="020B060402020202020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E113FF-B5F2-41A5-92C1-AE2E920A88B7}"/>
                  </a:ext>
                </a:extLst>
              </p:cNvPr>
              <p:cNvSpPr txBox="1"/>
              <p:nvPr/>
            </p:nvSpPr>
            <p:spPr>
              <a:xfrm>
                <a:off x="2474139" y="2738451"/>
                <a:ext cx="5709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Playfair Display" panose="020B0604020202020204" charset="0"/>
                  </a:rPr>
                  <a:t>02</a:t>
                </a:r>
              </a:p>
            </p:txBody>
          </p:sp>
        </p:grpSp>
        <p:grpSp>
          <p:nvGrpSpPr>
            <p:cNvPr id="17" name="Google Shape;1598;p44">
              <a:extLst>
                <a:ext uri="{FF2B5EF4-FFF2-40B4-BE49-F238E27FC236}">
                  <a16:creationId xmlns:a16="http://schemas.microsoft.com/office/drawing/2014/main" id="{33F53DE7-80E2-400A-869C-363A5C91A0A9}"/>
                </a:ext>
              </a:extLst>
            </p:cNvPr>
            <p:cNvGrpSpPr/>
            <p:nvPr/>
          </p:nvGrpSpPr>
          <p:grpSpPr>
            <a:xfrm>
              <a:off x="4959524" y="1473846"/>
              <a:ext cx="304965" cy="310552"/>
              <a:chOff x="-40742750" y="3972175"/>
              <a:chExt cx="311125" cy="316825"/>
            </a:xfrm>
            <a:solidFill>
              <a:srgbClr val="CE7462"/>
            </a:solidFill>
          </p:grpSpPr>
          <p:sp>
            <p:nvSpPr>
              <p:cNvPr id="18" name="Google Shape;1599;p44">
                <a:extLst>
                  <a:ext uri="{FF2B5EF4-FFF2-40B4-BE49-F238E27FC236}">
                    <a16:creationId xmlns:a16="http://schemas.microsoft.com/office/drawing/2014/main" id="{2881933C-8EEE-47E7-B7B7-6A223437FB93}"/>
                  </a:ext>
                </a:extLst>
              </p:cNvPr>
              <p:cNvSpPr/>
              <p:nvPr/>
            </p:nvSpPr>
            <p:spPr>
              <a:xfrm>
                <a:off x="-40699425" y="4118075"/>
                <a:ext cx="226850" cy="101625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4065" extrusionOk="0">
                    <a:moveTo>
                      <a:pt x="0" y="0"/>
                    </a:moveTo>
                    <a:lnTo>
                      <a:pt x="0" y="2017"/>
                    </a:lnTo>
                    <a:cubicBezTo>
                      <a:pt x="0" y="3529"/>
                      <a:pt x="2741" y="4065"/>
                      <a:pt x="4505" y="4065"/>
                    </a:cubicBezTo>
                    <a:cubicBezTo>
                      <a:pt x="6774" y="4065"/>
                      <a:pt x="9074" y="3371"/>
                      <a:pt x="9074" y="2017"/>
                    </a:cubicBezTo>
                    <a:lnTo>
                      <a:pt x="9074" y="0"/>
                    </a:lnTo>
                    <a:lnTo>
                      <a:pt x="5135" y="2237"/>
                    </a:lnTo>
                    <a:cubicBezTo>
                      <a:pt x="4953" y="2359"/>
                      <a:pt x="4748" y="2415"/>
                      <a:pt x="4546" y="2415"/>
                    </a:cubicBezTo>
                    <a:cubicBezTo>
                      <a:pt x="4330" y="2415"/>
                      <a:pt x="4117" y="2351"/>
                      <a:pt x="3938" y="2237"/>
                    </a:cubicBezTo>
                    <a:cubicBezTo>
                      <a:pt x="3623" y="2048"/>
                      <a:pt x="315" y="22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Google Shape;1600;p44">
                <a:extLst>
                  <a:ext uri="{FF2B5EF4-FFF2-40B4-BE49-F238E27FC236}">
                    <a16:creationId xmlns:a16="http://schemas.microsoft.com/office/drawing/2014/main" id="{6D5A5109-4434-4B7F-9C55-9DAD594C9B1D}"/>
                  </a:ext>
                </a:extLst>
              </p:cNvPr>
              <p:cNvSpPr/>
              <p:nvPr/>
            </p:nvSpPr>
            <p:spPr>
              <a:xfrm>
                <a:off x="-40742750" y="3972175"/>
                <a:ext cx="311125" cy="316825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673" extrusionOk="0">
                    <a:moveTo>
                      <a:pt x="6254" y="0"/>
                    </a:moveTo>
                    <a:cubicBezTo>
                      <a:pt x="6183" y="0"/>
                      <a:pt x="6112" y="24"/>
                      <a:pt x="6049" y="71"/>
                    </a:cubicBezTo>
                    <a:lnTo>
                      <a:pt x="284" y="3379"/>
                    </a:lnTo>
                    <a:cubicBezTo>
                      <a:pt x="0" y="3537"/>
                      <a:pt x="0" y="3915"/>
                      <a:pt x="284" y="4072"/>
                    </a:cubicBezTo>
                    <a:lnTo>
                      <a:pt x="6049" y="7380"/>
                    </a:lnTo>
                    <a:cubicBezTo>
                      <a:pt x="6112" y="7427"/>
                      <a:pt x="6183" y="7451"/>
                      <a:pt x="6254" y="7451"/>
                    </a:cubicBezTo>
                    <a:cubicBezTo>
                      <a:pt x="6325" y="7451"/>
                      <a:pt x="6396" y="7427"/>
                      <a:pt x="6459" y="7380"/>
                    </a:cubicBezTo>
                    <a:cubicBezTo>
                      <a:pt x="11374" y="4545"/>
                      <a:pt x="11626" y="4419"/>
                      <a:pt x="11626" y="4419"/>
                    </a:cubicBezTo>
                    <a:lnTo>
                      <a:pt x="11626" y="12263"/>
                    </a:lnTo>
                    <a:cubicBezTo>
                      <a:pt x="11657" y="12515"/>
                      <a:pt x="11846" y="12673"/>
                      <a:pt x="12035" y="12673"/>
                    </a:cubicBezTo>
                    <a:cubicBezTo>
                      <a:pt x="12287" y="12673"/>
                      <a:pt x="12445" y="12452"/>
                      <a:pt x="12445" y="12263"/>
                    </a:cubicBezTo>
                    <a:lnTo>
                      <a:pt x="12445" y="3726"/>
                    </a:lnTo>
                    <a:cubicBezTo>
                      <a:pt x="12445" y="3568"/>
                      <a:pt x="12319" y="3411"/>
                      <a:pt x="12256" y="3379"/>
                    </a:cubicBezTo>
                    <a:lnTo>
                      <a:pt x="6459" y="71"/>
                    </a:lnTo>
                    <a:cubicBezTo>
                      <a:pt x="6396" y="24"/>
                      <a:pt x="6325" y="0"/>
                      <a:pt x="62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1102D2D-CFFB-427D-8090-A10EE64E4A8A}"/>
              </a:ext>
            </a:extLst>
          </p:cNvPr>
          <p:cNvGrpSpPr/>
          <p:nvPr/>
        </p:nvGrpSpPr>
        <p:grpSpPr>
          <a:xfrm>
            <a:off x="1459735" y="1431419"/>
            <a:ext cx="743275" cy="743275"/>
            <a:chOff x="1430997" y="1540276"/>
            <a:chExt cx="743275" cy="74327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973048-B4C4-49D0-AF49-63E58F8FBDDC}"/>
                </a:ext>
              </a:extLst>
            </p:cNvPr>
            <p:cNvSpPr/>
            <p:nvPr/>
          </p:nvSpPr>
          <p:spPr>
            <a:xfrm>
              <a:off x="1430997" y="1540276"/>
              <a:ext cx="743275" cy="7432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456C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oogle Shape;12366;p79">
              <a:extLst>
                <a:ext uri="{FF2B5EF4-FFF2-40B4-BE49-F238E27FC236}">
                  <a16:creationId xmlns:a16="http://schemas.microsoft.com/office/drawing/2014/main" id="{E09F252E-A27B-45B6-B53B-CDD49512C841}"/>
                </a:ext>
              </a:extLst>
            </p:cNvPr>
            <p:cNvGrpSpPr/>
            <p:nvPr/>
          </p:nvGrpSpPr>
          <p:grpSpPr>
            <a:xfrm>
              <a:off x="1551086" y="1659039"/>
              <a:ext cx="503096" cy="505748"/>
              <a:chOff x="6069423" y="2891892"/>
              <a:chExt cx="362321" cy="364231"/>
            </a:xfrm>
            <a:solidFill>
              <a:srgbClr val="456C73"/>
            </a:solidFill>
          </p:grpSpPr>
          <p:sp>
            <p:nvSpPr>
              <p:cNvPr id="24" name="Google Shape;12367;p79">
                <a:extLst>
                  <a:ext uri="{FF2B5EF4-FFF2-40B4-BE49-F238E27FC236}">
                    <a16:creationId xmlns:a16="http://schemas.microsoft.com/office/drawing/2014/main" id="{2601751C-957D-4DB4-AC14-5D403D0875D5}"/>
                  </a:ext>
                </a:extLst>
              </p:cNvPr>
              <p:cNvSpPr/>
              <p:nvPr/>
            </p:nvSpPr>
            <p:spPr>
              <a:xfrm>
                <a:off x="6069423" y="2891892"/>
                <a:ext cx="278958" cy="278958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8764" extrusionOk="0">
                    <a:moveTo>
                      <a:pt x="4120" y="1"/>
                    </a:moveTo>
                    <a:cubicBezTo>
                      <a:pt x="3858" y="1"/>
                      <a:pt x="3632" y="203"/>
                      <a:pt x="3572" y="453"/>
                    </a:cubicBezTo>
                    <a:lnTo>
                      <a:pt x="3406" y="1299"/>
                    </a:lnTo>
                    <a:cubicBezTo>
                      <a:pt x="3227" y="1358"/>
                      <a:pt x="3060" y="1418"/>
                      <a:pt x="2906" y="1513"/>
                    </a:cubicBezTo>
                    <a:lnTo>
                      <a:pt x="2191" y="1037"/>
                    </a:lnTo>
                    <a:cubicBezTo>
                      <a:pt x="2096" y="971"/>
                      <a:pt x="1987" y="940"/>
                      <a:pt x="1879" y="940"/>
                    </a:cubicBezTo>
                    <a:cubicBezTo>
                      <a:pt x="1732" y="940"/>
                      <a:pt x="1587" y="998"/>
                      <a:pt x="1477" y="1108"/>
                    </a:cubicBezTo>
                    <a:lnTo>
                      <a:pt x="1096" y="1477"/>
                    </a:lnTo>
                    <a:cubicBezTo>
                      <a:pt x="905" y="1668"/>
                      <a:pt x="882" y="1965"/>
                      <a:pt x="1024" y="2191"/>
                    </a:cubicBezTo>
                    <a:lnTo>
                      <a:pt x="1501" y="2906"/>
                    </a:lnTo>
                    <a:cubicBezTo>
                      <a:pt x="1417" y="3073"/>
                      <a:pt x="1358" y="3239"/>
                      <a:pt x="1298" y="3406"/>
                    </a:cubicBezTo>
                    <a:lnTo>
                      <a:pt x="441" y="3573"/>
                    </a:lnTo>
                    <a:cubicBezTo>
                      <a:pt x="179" y="3632"/>
                      <a:pt x="0" y="3858"/>
                      <a:pt x="0" y="4132"/>
                    </a:cubicBezTo>
                    <a:lnTo>
                      <a:pt x="0" y="4644"/>
                    </a:lnTo>
                    <a:cubicBezTo>
                      <a:pt x="0" y="4918"/>
                      <a:pt x="191" y="5132"/>
                      <a:pt x="441" y="5204"/>
                    </a:cubicBezTo>
                    <a:lnTo>
                      <a:pt x="1298" y="5359"/>
                    </a:lnTo>
                    <a:cubicBezTo>
                      <a:pt x="1358" y="5537"/>
                      <a:pt x="1417" y="5704"/>
                      <a:pt x="1501" y="5871"/>
                    </a:cubicBezTo>
                    <a:lnTo>
                      <a:pt x="1024" y="6585"/>
                    </a:lnTo>
                    <a:cubicBezTo>
                      <a:pt x="882" y="6811"/>
                      <a:pt x="905" y="7109"/>
                      <a:pt x="1096" y="7299"/>
                    </a:cubicBezTo>
                    <a:lnTo>
                      <a:pt x="1477" y="7668"/>
                    </a:lnTo>
                    <a:cubicBezTo>
                      <a:pt x="1587" y="7778"/>
                      <a:pt x="1732" y="7837"/>
                      <a:pt x="1879" y="7837"/>
                    </a:cubicBezTo>
                    <a:cubicBezTo>
                      <a:pt x="1987" y="7837"/>
                      <a:pt x="2096" y="7805"/>
                      <a:pt x="2191" y="7740"/>
                    </a:cubicBezTo>
                    <a:lnTo>
                      <a:pt x="2906" y="7264"/>
                    </a:lnTo>
                    <a:cubicBezTo>
                      <a:pt x="3060" y="7359"/>
                      <a:pt x="3227" y="7418"/>
                      <a:pt x="3406" y="7478"/>
                    </a:cubicBezTo>
                    <a:lnTo>
                      <a:pt x="3572" y="8323"/>
                    </a:lnTo>
                    <a:cubicBezTo>
                      <a:pt x="3632" y="8585"/>
                      <a:pt x="3858" y="8764"/>
                      <a:pt x="4120" y="8764"/>
                    </a:cubicBezTo>
                    <a:lnTo>
                      <a:pt x="4644" y="8764"/>
                    </a:lnTo>
                    <a:cubicBezTo>
                      <a:pt x="4906" y="8764"/>
                      <a:pt x="5132" y="8573"/>
                      <a:pt x="5192" y="8323"/>
                    </a:cubicBezTo>
                    <a:lnTo>
                      <a:pt x="5358" y="7478"/>
                    </a:lnTo>
                    <a:cubicBezTo>
                      <a:pt x="5489" y="7430"/>
                      <a:pt x="5620" y="7371"/>
                      <a:pt x="5763" y="7311"/>
                    </a:cubicBezTo>
                    <a:cubicBezTo>
                      <a:pt x="5846" y="7299"/>
                      <a:pt x="5894" y="7192"/>
                      <a:pt x="5846" y="7109"/>
                    </a:cubicBezTo>
                    <a:cubicBezTo>
                      <a:pt x="5812" y="7039"/>
                      <a:pt x="5751" y="6995"/>
                      <a:pt x="5684" y="6995"/>
                    </a:cubicBezTo>
                    <a:cubicBezTo>
                      <a:pt x="5659" y="6995"/>
                      <a:pt x="5634" y="7001"/>
                      <a:pt x="5608" y="7014"/>
                    </a:cubicBezTo>
                    <a:cubicBezTo>
                      <a:pt x="5465" y="7085"/>
                      <a:pt x="5311" y="7144"/>
                      <a:pt x="5144" y="7180"/>
                    </a:cubicBezTo>
                    <a:cubicBezTo>
                      <a:pt x="5084" y="7192"/>
                      <a:pt x="5025" y="7252"/>
                      <a:pt x="5013" y="7311"/>
                    </a:cubicBezTo>
                    <a:lnTo>
                      <a:pt x="4823" y="8264"/>
                    </a:lnTo>
                    <a:cubicBezTo>
                      <a:pt x="4811" y="8347"/>
                      <a:pt x="4715" y="8430"/>
                      <a:pt x="4632" y="8430"/>
                    </a:cubicBezTo>
                    <a:lnTo>
                      <a:pt x="4108" y="8430"/>
                    </a:lnTo>
                    <a:cubicBezTo>
                      <a:pt x="4013" y="8430"/>
                      <a:pt x="3930" y="8347"/>
                      <a:pt x="3918" y="8264"/>
                    </a:cubicBezTo>
                    <a:lnTo>
                      <a:pt x="3715" y="7311"/>
                    </a:lnTo>
                    <a:cubicBezTo>
                      <a:pt x="3703" y="7252"/>
                      <a:pt x="3656" y="7192"/>
                      <a:pt x="3584" y="7180"/>
                    </a:cubicBezTo>
                    <a:cubicBezTo>
                      <a:pt x="3358" y="7121"/>
                      <a:pt x="3156" y="7025"/>
                      <a:pt x="2965" y="6906"/>
                    </a:cubicBezTo>
                    <a:cubicBezTo>
                      <a:pt x="2935" y="6894"/>
                      <a:pt x="2900" y="6888"/>
                      <a:pt x="2864" y="6888"/>
                    </a:cubicBezTo>
                    <a:cubicBezTo>
                      <a:pt x="2828" y="6888"/>
                      <a:pt x="2792" y="6894"/>
                      <a:pt x="2763" y="6906"/>
                    </a:cubicBezTo>
                    <a:lnTo>
                      <a:pt x="1965" y="7442"/>
                    </a:lnTo>
                    <a:cubicBezTo>
                      <a:pt x="1934" y="7468"/>
                      <a:pt x="1894" y="7480"/>
                      <a:pt x="1854" y="7480"/>
                    </a:cubicBezTo>
                    <a:cubicBezTo>
                      <a:pt x="1802" y="7480"/>
                      <a:pt x="1749" y="7459"/>
                      <a:pt x="1715" y="7418"/>
                    </a:cubicBezTo>
                    <a:lnTo>
                      <a:pt x="1334" y="7049"/>
                    </a:lnTo>
                    <a:cubicBezTo>
                      <a:pt x="1263" y="6966"/>
                      <a:pt x="1263" y="6859"/>
                      <a:pt x="1310" y="6787"/>
                    </a:cubicBezTo>
                    <a:lnTo>
                      <a:pt x="1846" y="5990"/>
                    </a:lnTo>
                    <a:cubicBezTo>
                      <a:pt x="1882" y="5930"/>
                      <a:pt x="1882" y="5859"/>
                      <a:pt x="1846" y="5799"/>
                    </a:cubicBezTo>
                    <a:cubicBezTo>
                      <a:pt x="1727" y="5597"/>
                      <a:pt x="1655" y="5382"/>
                      <a:pt x="1572" y="5168"/>
                    </a:cubicBezTo>
                    <a:cubicBezTo>
                      <a:pt x="1560" y="5109"/>
                      <a:pt x="1501" y="5049"/>
                      <a:pt x="1441" y="5037"/>
                    </a:cubicBezTo>
                    <a:lnTo>
                      <a:pt x="489" y="4847"/>
                    </a:lnTo>
                    <a:cubicBezTo>
                      <a:pt x="393" y="4823"/>
                      <a:pt x="322" y="4739"/>
                      <a:pt x="322" y="4644"/>
                    </a:cubicBezTo>
                    <a:lnTo>
                      <a:pt x="322" y="4132"/>
                    </a:lnTo>
                    <a:cubicBezTo>
                      <a:pt x="322" y="4037"/>
                      <a:pt x="393" y="3954"/>
                      <a:pt x="489" y="3930"/>
                    </a:cubicBezTo>
                    <a:lnTo>
                      <a:pt x="1441" y="3739"/>
                    </a:lnTo>
                    <a:cubicBezTo>
                      <a:pt x="1501" y="3727"/>
                      <a:pt x="1560" y="3680"/>
                      <a:pt x="1572" y="3608"/>
                    </a:cubicBezTo>
                    <a:cubicBezTo>
                      <a:pt x="1632" y="3382"/>
                      <a:pt x="1727" y="3180"/>
                      <a:pt x="1846" y="2977"/>
                    </a:cubicBezTo>
                    <a:cubicBezTo>
                      <a:pt x="1870" y="2918"/>
                      <a:pt x="1870" y="2846"/>
                      <a:pt x="1846" y="2787"/>
                    </a:cubicBezTo>
                    <a:lnTo>
                      <a:pt x="1310" y="1989"/>
                    </a:lnTo>
                    <a:cubicBezTo>
                      <a:pt x="1251" y="1906"/>
                      <a:pt x="1263" y="1787"/>
                      <a:pt x="1334" y="1727"/>
                    </a:cubicBezTo>
                    <a:lnTo>
                      <a:pt x="1715" y="1358"/>
                    </a:lnTo>
                    <a:cubicBezTo>
                      <a:pt x="1754" y="1319"/>
                      <a:pt x="1804" y="1301"/>
                      <a:pt x="1854" y="1301"/>
                    </a:cubicBezTo>
                    <a:cubicBezTo>
                      <a:pt x="1894" y="1301"/>
                      <a:pt x="1933" y="1313"/>
                      <a:pt x="1965" y="1334"/>
                    </a:cubicBezTo>
                    <a:lnTo>
                      <a:pt x="2763" y="1870"/>
                    </a:lnTo>
                    <a:cubicBezTo>
                      <a:pt x="2792" y="1888"/>
                      <a:pt x="2828" y="1897"/>
                      <a:pt x="2864" y="1897"/>
                    </a:cubicBezTo>
                    <a:cubicBezTo>
                      <a:pt x="2900" y="1897"/>
                      <a:pt x="2935" y="1888"/>
                      <a:pt x="2965" y="1870"/>
                    </a:cubicBezTo>
                    <a:cubicBezTo>
                      <a:pt x="3156" y="1751"/>
                      <a:pt x="3382" y="1668"/>
                      <a:pt x="3584" y="1596"/>
                    </a:cubicBezTo>
                    <a:cubicBezTo>
                      <a:pt x="3644" y="1584"/>
                      <a:pt x="3703" y="1525"/>
                      <a:pt x="3715" y="1465"/>
                    </a:cubicBezTo>
                    <a:lnTo>
                      <a:pt x="3918" y="513"/>
                    </a:lnTo>
                    <a:cubicBezTo>
                      <a:pt x="3930" y="417"/>
                      <a:pt x="4013" y="346"/>
                      <a:pt x="4108" y="346"/>
                    </a:cubicBezTo>
                    <a:lnTo>
                      <a:pt x="4632" y="346"/>
                    </a:lnTo>
                    <a:cubicBezTo>
                      <a:pt x="4715" y="346"/>
                      <a:pt x="4811" y="417"/>
                      <a:pt x="4823" y="513"/>
                    </a:cubicBezTo>
                    <a:lnTo>
                      <a:pt x="5013" y="1465"/>
                    </a:lnTo>
                    <a:cubicBezTo>
                      <a:pt x="5025" y="1525"/>
                      <a:pt x="5073" y="1584"/>
                      <a:pt x="5144" y="1596"/>
                    </a:cubicBezTo>
                    <a:cubicBezTo>
                      <a:pt x="5370" y="1656"/>
                      <a:pt x="5585" y="1751"/>
                      <a:pt x="5775" y="1870"/>
                    </a:cubicBezTo>
                    <a:cubicBezTo>
                      <a:pt x="5805" y="1882"/>
                      <a:pt x="5838" y="1888"/>
                      <a:pt x="5870" y="1888"/>
                    </a:cubicBezTo>
                    <a:cubicBezTo>
                      <a:pt x="5903" y="1888"/>
                      <a:pt x="5936" y="1882"/>
                      <a:pt x="5966" y="1870"/>
                    </a:cubicBezTo>
                    <a:lnTo>
                      <a:pt x="6775" y="1334"/>
                    </a:lnTo>
                    <a:cubicBezTo>
                      <a:pt x="6806" y="1309"/>
                      <a:pt x="6846" y="1296"/>
                      <a:pt x="6886" y="1296"/>
                    </a:cubicBezTo>
                    <a:cubicBezTo>
                      <a:pt x="6938" y="1296"/>
                      <a:pt x="6991" y="1317"/>
                      <a:pt x="7025" y="1358"/>
                    </a:cubicBezTo>
                    <a:lnTo>
                      <a:pt x="7394" y="1727"/>
                    </a:lnTo>
                    <a:cubicBezTo>
                      <a:pt x="7466" y="1810"/>
                      <a:pt x="7466" y="1906"/>
                      <a:pt x="7430" y="1989"/>
                    </a:cubicBezTo>
                    <a:lnTo>
                      <a:pt x="6894" y="2787"/>
                    </a:lnTo>
                    <a:cubicBezTo>
                      <a:pt x="6847" y="2846"/>
                      <a:pt x="6847" y="2918"/>
                      <a:pt x="6894" y="2977"/>
                    </a:cubicBezTo>
                    <a:cubicBezTo>
                      <a:pt x="7013" y="3180"/>
                      <a:pt x="7085" y="3394"/>
                      <a:pt x="7156" y="3608"/>
                    </a:cubicBezTo>
                    <a:cubicBezTo>
                      <a:pt x="7168" y="3668"/>
                      <a:pt x="7228" y="3727"/>
                      <a:pt x="7287" y="3739"/>
                    </a:cubicBezTo>
                    <a:lnTo>
                      <a:pt x="8240" y="3930"/>
                    </a:lnTo>
                    <a:cubicBezTo>
                      <a:pt x="8335" y="3954"/>
                      <a:pt x="8406" y="4037"/>
                      <a:pt x="8406" y="4132"/>
                    </a:cubicBezTo>
                    <a:lnTo>
                      <a:pt x="8406" y="4644"/>
                    </a:lnTo>
                    <a:cubicBezTo>
                      <a:pt x="8406" y="4739"/>
                      <a:pt x="8335" y="4823"/>
                      <a:pt x="8240" y="4847"/>
                    </a:cubicBezTo>
                    <a:lnTo>
                      <a:pt x="7287" y="5037"/>
                    </a:lnTo>
                    <a:cubicBezTo>
                      <a:pt x="7228" y="5049"/>
                      <a:pt x="7168" y="5097"/>
                      <a:pt x="7156" y="5168"/>
                    </a:cubicBezTo>
                    <a:cubicBezTo>
                      <a:pt x="7109" y="5335"/>
                      <a:pt x="7049" y="5478"/>
                      <a:pt x="6978" y="5632"/>
                    </a:cubicBezTo>
                    <a:cubicBezTo>
                      <a:pt x="6930" y="5716"/>
                      <a:pt x="6978" y="5823"/>
                      <a:pt x="7073" y="5871"/>
                    </a:cubicBezTo>
                    <a:cubicBezTo>
                      <a:pt x="7095" y="5883"/>
                      <a:pt x="7119" y="5889"/>
                      <a:pt x="7143" y="5889"/>
                    </a:cubicBezTo>
                    <a:cubicBezTo>
                      <a:pt x="7209" y="5889"/>
                      <a:pt x="7276" y="5845"/>
                      <a:pt x="7311" y="5775"/>
                    </a:cubicBezTo>
                    <a:cubicBezTo>
                      <a:pt x="7370" y="5644"/>
                      <a:pt x="7430" y="5513"/>
                      <a:pt x="7466" y="5359"/>
                    </a:cubicBezTo>
                    <a:lnTo>
                      <a:pt x="8323" y="5204"/>
                    </a:lnTo>
                    <a:cubicBezTo>
                      <a:pt x="8585" y="5144"/>
                      <a:pt x="8763" y="4918"/>
                      <a:pt x="8763" y="4644"/>
                    </a:cubicBezTo>
                    <a:lnTo>
                      <a:pt x="8763" y="4132"/>
                    </a:lnTo>
                    <a:cubicBezTo>
                      <a:pt x="8763" y="3858"/>
                      <a:pt x="8573" y="3632"/>
                      <a:pt x="8323" y="3573"/>
                    </a:cubicBezTo>
                    <a:lnTo>
                      <a:pt x="7466" y="3406"/>
                    </a:lnTo>
                    <a:cubicBezTo>
                      <a:pt x="7406" y="3227"/>
                      <a:pt x="7347" y="3073"/>
                      <a:pt x="7263" y="2906"/>
                    </a:cubicBezTo>
                    <a:lnTo>
                      <a:pt x="7740" y="2191"/>
                    </a:lnTo>
                    <a:cubicBezTo>
                      <a:pt x="7882" y="1965"/>
                      <a:pt x="7859" y="1668"/>
                      <a:pt x="7668" y="1477"/>
                    </a:cubicBezTo>
                    <a:lnTo>
                      <a:pt x="7287" y="1108"/>
                    </a:lnTo>
                    <a:cubicBezTo>
                      <a:pt x="7177" y="998"/>
                      <a:pt x="7032" y="940"/>
                      <a:pt x="6885" y="940"/>
                    </a:cubicBezTo>
                    <a:cubicBezTo>
                      <a:pt x="6777" y="940"/>
                      <a:pt x="6668" y="971"/>
                      <a:pt x="6573" y="1037"/>
                    </a:cubicBezTo>
                    <a:lnTo>
                      <a:pt x="5858" y="1513"/>
                    </a:lnTo>
                    <a:cubicBezTo>
                      <a:pt x="5704" y="1418"/>
                      <a:pt x="5537" y="1358"/>
                      <a:pt x="5358" y="1299"/>
                    </a:cubicBezTo>
                    <a:lnTo>
                      <a:pt x="5192" y="453"/>
                    </a:lnTo>
                    <a:cubicBezTo>
                      <a:pt x="5132" y="179"/>
                      <a:pt x="4906" y="1"/>
                      <a:pt x="46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2368;p79">
                <a:extLst>
                  <a:ext uri="{FF2B5EF4-FFF2-40B4-BE49-F238E27FC236}">
                    <a16:creationId xmlns:a16="http://schemas.microsoft.com/office/drawing/2014/main" id="{A8D87F2B-026A-4EB7-8DB8-53EA404774B8}"/>
                  </a:ext>
                </a:extLst>
              </p:cNvPr>
              <p:cNvSpPr/>
              <p:nvPr/>
            </p:nvSpPr>
            <p:spPr>
              <a:xfrm>
                <a:off x="6161507" y="2967679"/>
                <a:ext cx="111851" cy="97432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061" extrusionOk="0">
                    <a:moveTo>
                      <a:pt x="1489" y="1"/>
                    </a:moveTo>
                    <a:cubicBezTo>
                      <a:pt x="965" y="1"/>
                      <a:pt x="465" y="215"/>
                      <a:pt x="84" y="584"/>
                    </a:cubicBezTo>
                    <a:cubicBezTo>
                      <a:pt x="1" y="656"/>
                      <a:pt x="1" y="763"/>
                      <a:pt x="84" y="834"/>
                    </a:cubicBezTo>
                    <a:cubicBezTo>
                      <a:pt x="120" y="870"/>
                      <a:pt x="164" y="888"/>
                      <a:pt x="209" y="888"/>
                    </a:cubicBezTo>
                    <a:cubicBezTo>
                      <a:pt x="254" y="888"/>
                      <a:pt x="298" y="870"/>
                      <a:pt x="334" y="834"/>
                    </a:cubicBezTo>
                    <a:cubicBezTo>
                      <a:pt x="644" y="537"/>
                      <a:pt x="1060" y="358"/>
                      <a:pt x="1489" y="358"/>
                    </a:cubicBezTo>
                    <a:cubicBezTo>
                      <a:pt x="2418" y="358"/>
                      <a:pt x="3168" y="1108"/>
                      <a:pt x="3168" y="2025"/>
                    </a:cubicBezTo>
                    <a:cubicBezTo>
                      <a:pt x="3168" y="2299"/>
                      <a:pt x="3096" y="2549"/>
                      <a:pt x="2989" y="2787"/>
                    </a:cubicBezTo>
                    <a:cubicBezTo>
                      <a:pt x="2930" y="2894"/>
                      <a:pt x="2953" y="2989"/>
                      <a:pt x="3049" y="3037"/>
                    </a:cubicBezTo>
                    <a:cubicBezTo>
                      <a:pt x="3073" y="3061"/>
                      <a:pt x="3108" y="3061"/>
                      <a:pt x="3132" y="3061"/>
                    </a:cubicBezTo>
                    <a:cubicBezTo>
                      <a:pt x="3192" y="3061"/>
                      <a:pt x="3263" y="3025"/>
                      <a:pt x="3299" y="2954"/>
                    </a:cubicBezTo>
                    <a:cubicBezTo>
                      <a:pt x="3442" y="2668"/>
                      <a:pt x="3513" y="2358"/>
                      <a:pt x="3513" y="2025"/>
                    </a:cubicBezTo>
                    <a:cubicBezTo>
                      <a:pt x="3513" y="906"/>
                      <a:pt x="2608" y="1"/>
                      <a:pt x="148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2369;p79">
                <a:extLst>
                  <a:ext uri="{FF2B5EF4-FFF2-40B4-BE49-F238E27FC236}">
                    <a16:creationId xmlns:a16="http://schemas.microsoft.com/office/drawing/2014/main" id="{32693118-7602-4025-83EF-61593D7EC030}"/>
                  </a:ext>
                </a:extLst>
              </p:cNvPr>
              <p:cNvSpPr/>
              <p:nvPr/>
            </p:nvSpPr>
            <p:spPr>
              <a:xfrm>
                <a:off x="6144828" y="3007848"/>
                <a:ext cx="105389" cy="88742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788" extrusionOk="0">
                    <a:moveTo>
                      <a:pt x="262" y="1"/>
                    </a:moveTo>
                    <a:cubicBezTo>
                      <a:pt x="194" y="1"/>
                      <a:pt x="124" y="44"/>
                      <a:pt x="96" y="108"/>
                    </a:cubicBezTo>
                    <a:cubicBezTo>
                      <a:pt x="25" y="323"/>
                      <a:pt x="1" y="549"/>
                      <a:pt x="1" y="763"/>
                    </a:cubicBezTo>
                    <a:cubicBezTo>
                      <a:pt x="1" y="1882"/>
                      <a:pt x="906" y="2787"/>
                      <a:pt x="2013" y="2787"/>
                    </a:cubicBezTo>
                    <a:cubicBezTo>
                      <a:pt x="2454" y="2787"/>
                      <a:pt x="2846" y="2656"/>
                      <a:pt x="3204" y="2406"/>
                    </a:cubicBezTo>
                    <a:cubicBezTo>
                      <a:pt x="3287" y="2347"/>
                      <a:pt x="3311" y="2239"/>
                      <a:pt x="3251" y="2156"/>
                    </a:cubicBezTo>
                    <a:cubicBezTo>
                      <a:pt x="3214" y="2104"/>
                      <a:pt x="3159" y="2075"/>
                      <a:pt x="3102" y="2075"/>
                    </a:cubicBezTo>
                    <a:cubicBezTo>
                      <a:pt x="3068" y="2075"/>
                      <a:pt x="3033" y="2086"/>
                      <a:pt x="3001" y="2108"/>
                    </a:cubicBezTo>
                    <a:cubicBezTo>
                      <a:pt x="2715" y="2311"/>
                      <a:pt x="2370" y="2418"/>
                      <a:pt x="2037" y="2418"/>
                    </a:cubicBezTo>
                    <a:cubicBezTo>
                      <a:pt x="1108" y="2418"/>
                      <a:pt x="370" y="1680"/>
                      <a:pt x="370" y="751"/>
                    </a:cubicBezTo>
                    <a:cubicBezTo>
                      <a:pt x="370" y="573"/>
                      <a:pt x="394" y="382"/>
                      <a:pt x="453" y="215"/>
                    </a:cubicBezTo>
                    <a:cubicBezTo>
                      <a:pt x="477" y="144"/>
                      <a:pt x="406" y="37"/>
                      <a:pt x="322" y="13"/>
                    </a:cubicBezTo>
                    <a:cubicBezTo>
                      <a:pt x="303" y="5"/>
                      <a:pt x="283" y="1"/>
                      <a:pt x="26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2370;p79">
                <a:extLst>
                  <a:ext uri="{FF2B5EF4-FFF2-40B4-BE49-F238E27FC236}">
                    <a16:creationId xmlns:a16="http://schemas.microsoft.com/office/drawing/2014/main" id="{1701D29F-791E-449B-AB4C-6C86071A1471}"/>
                  </a:ext>
                </a:extLst>
              </p:cNvPr>
              <p:cNvSpPr/>
              <p:nvPr/>
            </p:nvSpPr>
            <p:spPr>
              <a:xfrm>
                <a:off x="6245633" y="3069248"/>
                <a:ext cx="186110" cy="186874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871" extrusionOk="0">
                    <a:moveTo>
                      <a:pt x="2751" y="1"/>
                    </a:moveTo>
                    <a:cubicBezTo>
                      <a:pt x="2549" y="1"/>
                      <a:pt x="2370" y="144"/>
                      <a:pt x="2335" y="346"/>
                    </a:cubicBezTo>
                    <a:lnTo>
                      <a:pt x="2227" y="858"/>
                    </a:lnTo>
                    <a:cubicBezTo>
                      <a:pt x="2144" y="894"/>
                      <a:pt x="2037" y="941"/>
                      <a:pt x="1965" y="977"/>
                    </a:cubicBezTo>
                    <a:lnTo>
                      <a:pt x="1513" y="680"/>
                    </a:lnTo>
                    <a:cubicBezTo>
                      <a:pt x="1449" y="631"/>
                      <a:pt x="1372" y="608"/>
                      <a:pt x="1293" y="608"/>
                    </a:cubicBezTo>
                    <a:cubicBezTo>
                      <a:pt x="1179" y="608"/>
                      <a:pt x="1061" y="655"/>
                      <a:pt x="977" y="739"/>
                    </a:cubicBezTo>
                    <a:lnTo>
                      <a:pt x="739" y="977"/>
                    </a:lnTo>
                    <a:cubicBezTo>
                      <a:pt x="596" y="1132"/>
                      <a:pt x="584" y="1346"/>
                      <a:pt x="680" y="1513"/>
                    </a:cubicBezTo>
                    <a:lnTo>
                      <a:pt x="977" y="1965"/>
                    </a:lnTo>
                    <a:cubicBezTo>
                      <a:pt x="918" y="2084"/>
                      <a:pt x="882" y="2215"/>
                      <a:pt x="834" y="2346"/>
                    </a:cubicBezTo>
                    <a:cubicBezTo>
                      <a:pt x="799" y="2442"/>
                      <a:pt x="858" y="2537"/>
                      <a:pt x="953" y="2573"/>
                    </a:cubicBezTo>
                    <a:cubicBezTo>
                      <a:pt x="968" y="2579"/>
                      <a:pt x="984" y="2582"/>
                      <a:pt x="1000" y="2582"/>
                    </a:cubicBezTo>
                    <a:cubicBezTo>
                      <a:pt x="1073" y="2582"/>
                      <a:pt x="1150" y="2522"/>
                      <a:pt x="1180" y="2454"/>
                    </a:cubicBezTo>
                    <a:cubicBezTo>
                      <a:pt x="1215" y="2323"/>
                      <a:pt x="1263" y="2192"/>
                      <a:pt x="1334" y="2049"/>
                    </a:cubicBezTo>
                    <a:cubicBezTo>
                      <a:pt x="1370" y="1989"/>
                      <a:pt x="1370" y="1918"/>
                      <a:pt x="1334" y="1858"/>
                    </a:cubicBezTo>
                    <a:lnTo>
                      <a:pt x="977" y="1322"/>
                    </a:lnTo>
                    <a:cubicBezTo>
                      <a:pt x="965" y="1287"/>
                      <a:pt x="965" y="1263"/>
                      <a:pt x="1001" y="1239"/>
                    </a:cubicBezTo>
                    <a:lnTo>
                      <a:pt x="1239" y="989"/>
                    </a:lnTo>
                    <a:cubicBezTo>
                      <a:pt x="1253" y="975"/>
                      <a:pt x="1271" y="969"/>
                      <a:pt x="1288" y="969"/>
                    </a:cubicBezTo>
                    <a:cubicBezTo>
                      <a:pt x="1301" y="969"/>
                      <a:pt x="1313" y="972"/>
                      <a:pt x="1322" y="977"/>
                    </a:cubicBezTo>
                    <a:lnTo>
                      <a:pt x="1858" y="1334"/>
                    </a:lnTo>
                    <a:cubicBezTo>
                      <a:pt x="1888" y="1358"/>
                      <a:pt x="1921" y="1370"/>
                      <a:pt x="1954" y="1370"/>
                    </a:cubicBezTo>
                    <a:cubicBezTo>
                      <a:pt x="1986" y="1370"/>
                      <a:pt x="2019" y="1358"/>
                      <a:pt x="2049" y="1334"/>
                    </a:cubicBezTo>
                    <a:cubicBezTo>
                      <a:pt x="2168" y="1263"/>
                      <a:pt x="2323" y="1203"/>
                      <a:pt x="2454" y="1168"/>
                    </a:cubicBezTo>
                    <a:cubicBezTo>
                      <a:pt x="2513" y="1156"/>
                      <a:pt x="2573" y="1096"/>
                      <a:pt x="2585" y="1037"/>
                    </a:cubicBezTo>
                    <a:lnTo>
                      <a:pt x="2704" y="418"/>
                    </a:lnTo>
                    <a:cubicBezTo>
                      <a:pt x="2704" y="382"/>
                      <a:pt x="2739" y="358"/>
                      <a:pt x="2775" y="358"/>
                    </a:cubicBezTo>
                    <a:lnTo>
                      <a:pt x="3120" y="358"/>
                    </a:lnTo>
                    <a:cubicBezTo>
                      <a:pt x="3156" y="358"/>
                      <a:pt x="3180" y="382"/>
                      <a:pt x="3192" y="418"/>
                    </a:cubicBezTo>
                    <a:lnTo>
                      <a:pt x="3311" y="1037"/>
                    </a:lnTo>
                    <a:cubicBezTo>
                      <a:pt x="3335" y="1096"/>
                      <a:pt x="3370" y="1156"/>
                      <a:pt x="3454" y="1168"/>
                    </a:cubicBezTo>
                    <a:cubicBezTo>
                      <a:pt x="3585" y="1215"/>
                      <a:pt x="3716" y="1263"/>
                      <a:pt x="3847" y="1334"/>
                    </a:cubicBezTo>
                    <a:cubicBezTo>
                      <a:pt x="3882" y="1352"/>
                      <a:pt x="3918" y="1361"/>
                      <a:pt x="3952" y="1361"/>
                    </a:cubicBezTo>
                    <a:cubicBezTo>
                      <a:pt x="3987" y="1361"/>
                      <a:pt x="4019" y="1352"/>
                      <a:pt x="4049" y="1334"/>
                    </a:cubicBezTo>
                    <a:lnTo>
                      <a:pt x="4585" y="977"/>
                    </a:lnTo>
                    <a:cubicBezTo>
                      <a:pt x="4595" y="972"/>
                      <a:pt x="4607" y="969"/>
                      <a:pt x="4619" y="969"/>
                    </a:cubicBezTo>
                    <a:cubicBezTo>
                      <a:pt x="4636" y="969"/>
                      <a:pt x="4654" y="975"/>
                      <a:pt x="4668" y="989"/>
                    </a:cubicBezTo>
                    <a:lnTo>
                      <a:pt x="4906" y="1239"/>
                    </a:lnTo>
                    <a:cubicBezTo>
                      <a:pt x="4942" y="1263"/>
                      <a:pt x="4942" y="1287"/>
                      <a:pt x="4918" y="1322"/>
                    </a:cubicBezTo>
                    <a:lnTo>
                      <a:pt x="4561" y="1858"/>
                    </a:lnTo>
                    <a:cubicBezTo>
                      <a:pt x="4525" y="1918"/>
                      <a:pt x="4525" y="1989"/>
                      <a:pt x="4561" y="2049"/>
                    </a:cubicBezTo>
                    <a:cubicBezTo>
                      <a:pt x="4644" y="2168"/>
                      <a:pt x="4704" y="2323"/>
                      <a:pt x="4728" y="2454"/>
                    </a:cubicBezTo>
                    <a:cubicBezTo>
                      <a:pt x="4740" y="2513"/>
                      <a:pt x="4799" y="2573"/>
                      <a:pt x="4859" y="2585"/>
                    </a:cubicBezTo>
                    <a:lnTo>
                      <a:pt x="5490" y="2704"/>
                    </a:lnTo>
                    <a:cubicBezTo>
                      <a:pt x="5513" y="2704"/>
                      <a:pt x="5549" y="2739"/>
                      <a:pt x="5549" y="2775"/>
                    </a:cubicBezTo>
                    <a:lnTo>
                      <a:pt x="5549" y="3120"/>
                    </a:lnTo>
                    <a:cubicBezTo>
                      <a:pt x="5549" y="3156"/>
                      <a:pt x="5513" y="3180"/>
                      <a:pt x="5490" y="3192"/>
                    </a:cubicBezTo>
                    <a:lnTo>
                      <a:pt x="4859" y="3311"/>
                    </a:lnTo>
                    <a:cubicBezTo>
                      <a:pt x="4799" y="3335"/>
                      <a:pt x="4740" y="3370"/>
                      <a:pt x="4728" y="3454"/>
                    </a:cubicBezTo>
                    <a:cubicBezTo>
                      <a:pt x="4680" y="3585"/>
                      <a:pt x="4644" y="3716"/>
                      <a:pt x="4561" y="3847"/>
                    </a:cubicBezTo>
                    <a:cubicBezTo>
                      <a:pt x="4537" y="3906"/>
                      <a:pt x="4537" y="3989"/>
                      <a:pt x="4561" y="4049"/>
                    </a:cubicBezTo>
                    <a:lnTo>
                      <a:pt x="4918" y="4585"/>
                    </a:lnTo>
                    <a:cubicBezTo>
                      <a:pt x="4942" y="4609"/>
                      <a:pt x="4942" y="4644"/>
                      <a:pt x="4906" y="4668"/>
                    </a:cubicBezTo>
                    <a:lnTo>
                      <a:pt x="4668" y="4906"/>
                    </a:lnTo>
                    <a:cubicBezTo>
                      <a:pt x="4655" y="4926"/>
                      <a:pt x="4638" y="4935"/>
                      <a:pt x="4622" y="4935"/>
                    </a:cubicBezTo>
                    <a:cubicBezTo>
                      <a:pt x="4609" y="4935"/>
                      <a:pt x="4595" y="4929"/>
                      <a:pt x="4585" y="4918"/>
                    </a:cubicBezTo>
                    <a:lnTo>
                      <a:pt x="4049" y="4561"/>
                    </a:lnTo>
                    <a:cubicBezTo>
                      <a:pt x="4019" y="4543"/>
                      <a:pt x="3984" y="4534"/>
                      <a:pt x="3948" y="4534"/>
                    </a:cubicBezTo>
                    <a:cubicBezTo>
                      <a:pt x="3912" y="4534"/>
                      <a:pt x="3876" y="4543"/>
                      <a:pt x="3847" y="4561"/>
                    </a:cubicBezTo>
                    <a:cubicBezTo>
                      <a:pt x="3728" y="4644"/>
                      <a:pt x="3585" y="4704"/>
                      <a:pt x="3454" y="4728"/>
                    </a:cubicBezTo>
                    <a:cubicBezTo>
                      <a:pt x="3394" y="4751"/>
                      <a:pt x="3335" y="4811"/>
                      <a:pt x="3311" y="4859"/>
                    </a:cubicBezTo>
                    <a:lnTo>
                      <a:pt x="3192" y="5490"/>
                    </a:lnTo>
                    <a:cubicBezTo>
                      <a:pt x="3192" y="5525"/>
                      <a:pt x="3168" y="5549"/>
                      <a:pt x="3120" y="5549"/>
                    </a:cubicBezTo>
                    <a:lnTo>
                      <a:pt x="2775" y="5549"/>
                    </a:lnTo>
                    <a:cubicBezTo>
                      <a:pt x="2751" y="5549"/>
                      <a:pt x="2716" y="5513"/>
                      <a:pt x="2704" y="5490"/>
                    </a:cubicBezTo>
                    <a:lnTo>
                      <a:pt x="2585" y="4859"/>
                    </a:lnTo>
                    <a:cubicBezTo>
                      <a:pt x="2573" y="4811"/>
                      <a:pt x="2525" y="4751"/>
                      <a:pt x="2454" y="4728"/>
                    </a:cubicBezTo>
                    <a:cubicBezTo>
                      <a:pt x="2323" y="4692"/>
                      <a:pt x="2180" y="4644"/>
                      <a:pt x="2049" y="4561"/>
                    </a:cubicBezTo>
                    <a:cubicBezTo>
                      <a:pt x="2019" y="4549"/>
                      <a:pt x="1986" y="4543"/>
                      <a:pt x="1954" y="4543"/>
                    </a:cubicBezTo>
                    <a:cubicBezTo>
                      <a:pt x="1921" y="4543"/>
                      <a:pt x="1888" y="4549"/>
                      <a:pt x="1858" y="4561"/>
                    </a:cubicBezTo>
                    <a:lnTo>
                      <a:pt x="1322" y="4918"/>
                    </a:lnTo>
                    <a:cubicBezTo>
                      <a:pt x="1306" y="4929"/>
                      <a:pt x="1293" y="4935"/>
                      <a:pt x="1280" y="4935"/>
                    </a:cubicBezTo>
                    <a:cubicBezTo>
                      <a:pt x="1265" y="4935"/>
                      <a:pt x="1252" y="4926"/>
                      <a:pt x="1239" y="4906"/>
                    </a:cubicBezTo>
                    <a:lnTo>
                      <a:pt x="1001" y="4668"/>
                    </a:lnTo>
                    <a:cubicBezTo>
                      <a:pt x="965" y="4644"/>
                      <a:pt x="965" y="4609"/>
                      <a:pt x="977" y="4585"/>
                    </a:cubicBezTo>
                    <a:lnTo>
                      <a:pt x="1334" y="4049"/>
                    </a:lnTo>
                    <a:cubicBezTo>
                      <a:pt x="1382" y="3989"/>
                      <a:pt x="1382" y="3906"/>
                      <a:pt x="1334" y="3847"/>
                    </a:cubicBezTo>
                    <a:cubicBezTo>
                      <a:pt x="1263" y="3728"/>
                      <a:pt x="1203" y="3585"/>
                      <a:pt x="1180" y="3454"/>
                    </a:cubicBezTo>
                    <a:cubicBezTo>
                      <a:pt x="1156" y="3394"/>
                      <a:pt x="1096" y="3335"/>
                      <a:pt x="1037" y="3311"/>
                    </a:cubicBezTo>
                    <a:lnTo>
                      <a:pt x="418" y="3192"/>
                    </a:lnTo>
                    <a:cubicBezTo>
                      <a:pt x="382" y="3192"/>
                      <a:pt x="358" y="3168"/>
                      <a:pt x="358" y="3120"/>
                    </a:cubicBezTo>
                    <a:lnTo>
                      <a:pt x="358" y="2775"/>
                    </a:lnTo>
                    <a:cubicBezTo>
                      <a:pt x="358" y="2751"/>
                      <a:pt x="382" y="2727"/>
                      <a:pt x="418" y="2704"/>
                    </a:cubicBezTo>
                    <a:lnTo>
                      <a:pt x="465" y="2692"/>
                    </a:lnTo>
                    <a:cubicBezTo>
                      <a:pt x="560" y="2680"/>
                      <a:pt x="620" y="2573"/>
                      <a:pt x="596" y="2477"/>
                    </a:cubicBezTo>
                    <a:cubicBezTo>
                      <a:pt x="586" y="2396"/>
                      <a:pt x="507" y="2341"/>
                      <a:pt x="425" y="2341"/>
                    </a:cubicBezTo>
                    <a:cubicBezTo>
                      <a:pt x="411" y="2341"/>
                      <a:pt x="396" y="2343"/>
                      <a:pt x="382" y="2346"/>
                    </a:cubicBezTo>
                    <a:lnTo>
                      <a:pt x="346" y="2370"/>
                    </a:lnTo>
                    <a:cubicBezTo>
                      <a:pt x="144" y="2406"/>
                      <a:pt x="1" y="2585"/>
                      <a:pt x="1" y="2775"/>
                    </a:cubicBezTo>
                    <a:lnTo>
                      <a:pt x="1" y="3120"/>
                    </a:lnTo>
                    <a:cubicBezTo>
                      <a:pt x="1" y="3335"/>
                      <a:pt x="144" y="3513"/>
                      <a:pt x="346" y="3537"/>
                    </a:cubicBezTo>
                    <a:lnTo>
                      <a:pt x="858" y="3644"/>
                    </a:lnTo>
                    <a:cubicBezTo>
                      <a:pt x="894" y="3728"/>
                      <a:pt x="941" y="3835"/>
                      <a:pt x="977" y="3906"/>
                    </a:cubicBezTo>
                    <a:lnTo>
                      <a:pt x="680" y="4359"/>
                    </a:lnTo>
                    <a:cubicBezTo>
                      <a:pt x="560" y="4525"/>
                      <a:pt x="596" y="4763"/>
                      <a:pt x="739" y="4894"/>
                    </a:cubicBezTo>
                    <a:lnTo>
                      <a:pt x="977" y="5132"/>
                    </a:lnTo>
                    <a:cubicBezTo>
                      <a:pt x="1067" y="5216"/>
                      <a:pt x="1182" y="5259"/>
                      <a:pt x="1292" y="5259"/>
                    </a:cubicBezTo>
                    <a:cubicBezTo>
                      <a:pt x="1371" y="5259"/>
                      <a:pt x="1448" y="5237"/>
                      <a:pt x="1513" y="5192"/>
                    </a:cubicBezTo>
                    <a:lnTo>
                      <a:pt x="1965" y="4894"/>
                    </a:lnTo>
                    <a:cubicBezTo>
                      <a:pt x="2049" y="4942"/>
                      <a:pt x="2144" y="4978"/>
                      <a:pt x="2227" y="5013"/>
                    </a:cubicBezTo>
                    <a:lnTo>
                      <a:pt x="2335" y="5537"/>
                    </a:lnTo>
                    <a:cubicBezTo>
                      <a:pt x="2382" y="5728"/>
                      <a:pt x="2561" y="5871"/>
                      <a:pt x="2751" y="5871"/>
                    </a:cubicBezTo>
                    <a:lnTo>
                      <a:pt x="3097" y="5871"/>
                    </a:lnTo>
                    <a:cubicBezTo>
                      <a:pt x="3299" y="5871"/>
                      <a:pt x="3478" y="5728"/>
                      <a:pt x="3513" y="5537"/>
                    </a:cubicBezTo>
                    <a:lnTo>
                      <a:pt x="3620" y="5013"/>
                    </a:lnTo>
                    <a:cubicBezTo>
                      <a:pt x="3704" y="4978"/>
                      <a:pt x="3811" y="4942"/>
                      <a:pt x="3882" y="4894"/>
                    </a:cubicBezTo>
                    <a:lnTo>
                      <a:pt x="4323" y="5192"/>
                    </a:lnTo>
                    <a:cubicBezTo>
                      <a:pt x="4391" y="5241"/>
                      <a:pt x="4472" y="5264"/>
                      <a:pt x="4552" y="5264"/>
                    </a:cubicBezTo>
                    <a:cubicBezTo>
                      <a:pt x="4667" y="5264"/>
                      <a:pt x="4781" y="5217"/>
                      <a:pt x="4859" y="5132"/>
                    </a:cubicBezTo>
                    <a:lnTo>
                      <a:pt x="5097" y="4894"/>
                    </a:lnTo>
                    <a:cubicBezTo>
                      <a:pt x="5252" y="4740"/>
                      <a:pt x="5263" y="4525"/>
                      <a:pt x="5156" y="4359"/>
                    </a:cubicBezTo>
                    <a:lnTo>
                      <a:pt x="4859" y="3906"/>
                    </a:lnTo>
                    <a:cubicBezTo>
                      <a:pt x="4906" y="3823"/>
                      <a:pt x="4954" y="3728"/>
                      <a:pt x="4978" y="3644"/>
                    </a:cubicBezTo>
                    <a:lnTo>
                      <a:pt x="5502" y="3537"/>
                    </a:lnTo>
                    <a:cubicBezTo>
                      <a:pt x="5692" y="3489"/>
                      <a:pt x="5847" y="3311"/>
                      <a:pt x="5847" y="3120"/>
                    </a:cubicBezTo>
                    <a:lnTo>
                      <a:pt x="5847" y="2775"/>
                    </a:lnTo>
                    <a:cubicBezTo>
                      <a:pt x="5847" y="2549"/>
                      <a:pt x="5716" y="2382"/>
                      <a:pt x="5502" y="2334"/>
                    </a:cubicBezTo>
                    <a:lnTo>
                      <a:pt x="4990" y="2227"/>
                    </a:lnTo>
                    <a:cubicBezTo>
                      <a:pt x="4954" y="2144"/>
                      <a:pt x="4906" y="2037"/>
                      <a:pt x="4871" y="1965"/>
                    </a:cubicBezTo>
                    <a:lnTo>
                      <a:pt x="5168" y="1513"/>
                    </a:lnTo>
                    <a:cubicBezTo>
                      <a:pt x="5287" y="1346"/>
                      <a:pt x="5252" y="1108"/>
                      <a:pt x="5109" y="977"/>
                    </a:cubicBezTo>
                    <a:lnTo>
                      <a:pt x="4871" y="739"/>
                    </a:lnTo>
                    <a:cubicBezTo>
                      <a:pt x="4780" y="656"/>
                      <a:pt x="4666" y="613"/>
                      <a:pt x="4555" y="613"/>
                    </a:cubicBezTo>
                    <a:cubicBezTo>
                      <a:pt x="4476" y="613"/>
                      <a:pt x="4399" y="635"/>
                      <a:pt x="4335" y="680"/>
                    </a:cubicBezTo>
                    <a:lnTo>
                      <a:pt x="3882" y="977"/>
                    </a:lnTo>
                    <a:cubicBezTo>
                      <a:pt x="3799" y="941"/>
                      <a:pt x="3704" y="894"/>
                      <a:pt x="3620" y="858"/>
                    </a:cubicBezTo>
                    <a:lnTo>
                      <a:pt x="3513" y="346"/>
                    </a:lnTo>
                    <a:cubicBezTo>
                      <a:pt x="3466" y="144"/>
                      <a:pt x="3287" y="1"/>
                      <a:pt x="309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2371;p79">
                <a:extLst>
                  <a:ext uri="{FF2B5EF4-FFF2-40B4-BE49-F238E27FC236}">
                    <a16:creationId xmlns:a16="http://schemas.microsoft.com/office/drawing/2014/main" id="{59D11D75-63D1-49DB-ABC1-5ED83128D909}"/>
                  </a:ext>
                </a:extLst>
              </p:cNvPr>
              <p:cNvSpPr/>
              <p:nvPr/>
            </p:nvSpPr>
            <p:spPr>
              <a:xfrm>
                <a:off x="6305888" y="3129884"/>
                <a:ext cx="64488" cy="64456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2025" extrusionOk="0">
                    <a:moveTo>
                      <a:pt x="1013" y="1"/>
                    </a:moveTo>
                    <a:cubicBezTo>
                      <a:pt x="453" y="1"/>
                      <a:pt x="1" y="441"/>
                      <a:pt x="1" y="1013"/>
                    </a:cubicBezTo>
                    <a:cubicBezTo>
                      <a:pt x="1" y="1561"/>
                      <a:pt x="442" y="2025"/>
                      <a:pt x="1013" y="2025"/>
                    </a:cubicBezTo>
                    <a:cubicBezTo>
                      <a:pt x="1227" y="2025"/>
                      <a:pt x="1442" y="1942"/>
                      <a:pt x="1620" y="1811"/>
                    </a:cubicBezTo>
                    <a:cubicBezTo>
                      <a:pt x="1692" y="1751"/>
                      <a:pt x="1704" y="1632"/>
                      <a:pt x="1644" y="1561"/>
                    </a:cubicBezTo>
                    <a:cubicBezTo>
                      <a:pt x="1608" y="1517"/>
                      <a:pt x="1549" y="1491"/>
                      <a:pt x="1493" y="1491"/>
                    </a:cubicBezTo>
                    <a:cubicBezTo>
                      <a:pt x="1457" y="1491"/>
                      <a:pt x="1422" y="1502"/>
                      <a:pt x="1394" y="1525"/>
                    </a:cubicBezTo>
                    <a:cubicBezTo>
                      <a:pt x="1275" y="1620"/>
                      <a:pt x="1144" y="1668"/>
                      <a:pt x="989" y="1668"/>
                    </a:cubicBezTo>
                    <a:cubicBezTo>
                      <a:pt x="632" y="1668"/>
                      <a:pt x="358" y="1370"/>
                      <a:pt x="358" y="1025"/>
                    </a:cubicBezTo>
                    <a:cubicBezTo>
                      <a:pt x="382" y="668"/>
                      <a:pt x="668" y="370"/>
                      <a:pt x="1025" y="370"/>
                    </a:cubicBezTo>
                    <a:cubicBezTo>
                      <a:pt x="1382" y="370"/>
                      <a:pt x="1668" y="668"/>
                      <a:pt x="1668" y="1013"/>
                    </a:cubicBezTo>
                    <a:cubicBezTo>
                      <a:pt x="1668" y="1120"/>
                      <a:pt x="1739" y="1191"/>
                      <a:pt x="1846" y="1191"/>
                    </a:cubicBezTo>
                    <a:cubicBezTo>
                      <a:pt x="1942" y="1191"/>
                      <a:pt x="2025" y="1120"/>
                      <a:pt x="2025" y="1013"/>
                    </a:cubicBezTo>
                    <a:cubicBezTo>
                      <a:pt x="2025" y="453"/>
                      <a:pt x="1573" y="1"/>
                      <a:pt x="10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2372;p79">
                <a:extLst>
                  <a:ext uri="{FF2B5EF4-FFF2-40B4-BE49-F238E27FC236}">
                    <a16:creationId xmlns:a16="http://schemas.microsoft.com/office/drawing/2014/main" id="{2AF88AC6-6B4C-4B75-AD01-4495E0624963}"/>
                  </a:ext>
                </a:extLst>
              </p:cNvPr>
              <p:cNvSpPr/>
              <p:nvPr/>
            </p:nvSpPr>
            <p:spPr>
              <a:xfrm>
                <a:off x="6173634" y="2997631"/>
                <a:ext cx="70153" cy="70153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204" extrusionOk="0">
                    <a:moveTo>
                      <a:pt x="1096" y="370"/>
                    </a:moveTo>
                    <a:cubicBezTo>
                      <a:pt x="1501" y="370"/>
                      <a:pt x="1834" y="703"/>
                      <a:pt x="1834" y="1108"/>
                    </a:cubicBezTo>
                    <a:cubicBezTo>
                      <a:pt x="1834" y="1501"/>
                      <a:pt x="1501" y="1834"/>
                      <a:pt x="1096" y="1834"/>
                    </a:cubicBezTo>
                    <a:cubicBezTo>
                      <a:pt x="691" y="1834"/>
                      <a:pt x="370" y="1501"/>
                      <a:pt x="370" y="1108"/>
                    </a:cubicBezTo>
                    <a:cubicBezTo>
                      <a:pt x="370" y="703"/>
                      <a:pt x="703" y="370"/>
                      <a:pt x="1096" y="370"/>
                    </a:cubicBezTo>
                    <a:close/>
                    <a:moveTo>
                      <a:pt x="1096" y="1"/>
                    </a:moveTo>
                    <a:cubicBezTo>
                      <a:pt x="489" y="1"/>
                      <a:pt x="1" y="489"/>
                      <a:pt x="1" y="1108"/>
                    </a:cubicBezTo>
                    <a:cubicBezTo>
                      <a:pt x="1" y="1715"/>
                      <a:pt x="489" y="2203"/>
                      <a:pt x="1096" y="2203"/>
                    </a:cubicBezTo>
                    <a:cubicBezTo>
                      <a:pt x="1715" y="2191"/>
                      <a:pt x="2203" y="1703"/>
                      <a:pt x="2203" y="1108"/>
                    </a:cubicBezTo>
                    <a:cubicBezTo>
                      <a:pt x="2203" y="489"/>
                      <a:pt x="1715" y="1"/>
                      <a:pt x="10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482ADD6-8774-4F1F-AF8C-B0C92EA3FC2A}"/>
              </a:ext>
            </a:extLst>
          </p:cNvPr>
          <p:cNvSpPr txBox="1"/>
          <p:nvPr/>
        </p:nvSpPr>
        <p:spPr>
          <a:xfrm>
            <a:off x="2319822" y="1546041"/>
            <a:ext cx="4248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Đầy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đủ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các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chức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năng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cơ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bản</a:t>
            </a:r>
            <a:endParaRPr lang="en-US" sz="240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layfair Display" panose="020B060402020202020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9F590AD-149A-4D27-B53A-D65F2188C3E5}"/>
              </a:ext>
            </a:extLst>
          </p:cNvPr>
          <p:cNvSpPr/>
          <p:nvPr/>
        </p:nvSpPr>
        <p:spPr>
          <a:xfrm>
            <a:off x="1488473" y="2440452"/>
            <a:ext cx="743275" cy="7432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456C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oogle Shape;10010;p75">
            <a:extLst>
              <a:ext uri="{FF2B5EF4-FFF2-40B4-BE49-F238E27FC236}">
                <a16:creationId xmlns:a16="http://schemas.microsoft.com/office/drawing/2014/main" id="{1BF4BC42-D9B5-4D80-8ACC-2E5509039083}"/>
              </a:ext>
            </a:extLst>
          </p:cNvPr>
          <p:cNvGrpSpPr/>
          <p:nvPr/>
        </p:nvGrpSpPr>
        <p:grpSpPr>
          <a:xfrm>
            <a:off x="1588571" y="2477466"/>
            <a:ext cx="548847" cy="558175"/>
            <a:chOff x="7967103" y="2415041"/>
            <a:chExt cx="355863" cy="361911"/>
          </a:xfrm>
        </p:grpSpPr>
        <p:sp>
          <p:nvSpPr>
            <p:cNvPr id="35" name="Google Shape;10011;p75">
              <a:extLst>
                <a:ext uri="{FF2B5EF4-FFF2-40B4-BE49-F238E27FC236}">
                  <a16:creationId xmlns:a16="http://schemas.microsoft.com/office/drawing/2014/main" id="{21F749E9-7797-44A2-8E36-4A1026D7D5C5}"/>
                </a:ext>
              </a:extLst>
            </p:cNvPr>
            <p:cNvSpPr/>
            <p:nvPr/>
          </p:nvSpPr>
          <p:spPr>
            <a:xfrm>
              <a:off x="7967103" y="2584427"/>
              <a:ext cx="111810" cy="192525"/>
            </a:xfrm>
            <a:custGeom>
              <a:avLst/>
              <a:gdLst/>
              <a:ahLst/>
              <a:cxnLst/>
              <a:rect l="l" t="t" r="r" b="b"/>
              <a:pathLst>
                <a:path w="3513" h="6049" extrusionOk="0">
                  <a:moveTo>
                    <a:pt x="1738" y="346"/>
                  </a:moveTo>
                  <a:cubicBezTo>
                    <a:pt x="2036" y="346"/>
                    <a:pt x="2298" y="560"/>
                    <a:pt x="2298" y="810"/>
                  </a:cubicBezTo>
                  <a:lnTo>
                    <a:pt x="2298" y="846"/>
                  </a:lnTo>
                  <a:cubicBezTo>
                    <a:pt x="2131" y="762"/>
                    <a:pt x="1941" y="739"/>
                    <a:pt x="1738" y="739"/>
                  </a:cubicBezTo>
                  <a:cubicBezTo>
                    <a:pt x="1548" y="739"/>
                    <a:pt x="1369" y="786"/>
                    <a:pt x="1191" y="846"/>
                  </a:cubicBezTo>
                  <a:lnTo>
                    <a:pt x="1191" y="810"/>
                  </a:lnTo>
                  <a:cubicBezTo>
                    <a:pt x="1203" y="560"/>
                    <a:pt x="1441" y="346"/>
                    <a:pt x="1738" y="346"/>
                  </a:cubicBezTo>
                  <a:close/>
                  <a:moveTo>
                    <a:pt x="1738" y="1048"/>
                  </a:moveTo>
                  <a:cubicBezTo>
                    <a:pt x="2334" y="1048"/>
                    <a:pt x="2834" y="1536"/>
                    <a:pt x="2834" y="2132"/>
                  </a:cubicBezTo>
                  <a:cubicBezTo>
                    <a:pt x="2834" y="2251"/>
                    <a:pt x="2810" y="2358"/>
                    <a:pt x="2762" y="2477"/>
                  </a:cubicBezTo>
                  <a:cubicBezTo>
                    <a:pt x="2286" y="2001"/>
                    <a:pt x="1453" y="1810"/>
                    <a:pt x="1429" y="1798"/>
                  </a:cubicBezTo>
                  <a:cubicBezTo>
                    <a:pt x="1415" y="1791"/>
                    <a:pt x="1400" y="1788"/>
                    <a:pt x="1385" y="1788"/>
                  </a:cubicBezTo>
                  <a:cubicBezTo>
                    <a:pt x="1347" y="1788"/>
                    <a:pt x="1308" y="1805"/>
                    <a:pt x="1274" y="1822"/>
                  </a:cubicBezTo>
                  <a:cubicBezTo>
                    <a:pt x="1238" y="1858"/>
                    <a:pt x="1215" y="1893"/>
                    <a:pt x="1215" y="1953"/>
                  </a:cubicBezTo>
                  <a:cubicBezTo>
                    <a:pt x="1215" y="1977"/>
                    <a:pt x="1203" y="2072"/>
                    <a:pt x="1084" y="2191"/>
                  </a:cubicBezTo>
                  <a:cubicBezTo>
                    <a:pt x="1024" y="2251"/>
                    <a:pt x="1024" y="2358"/>
                    <a:pt x="1084" y="2429"/>
                  </a:cubicBezTo>
                  <a:cubicBezTo>
                    <a:pt x="1111" y="2467"/>
                    <a:pt x="1148" y="2483"/>
                    <a:pt x="1188" y="2483"/>
                  </a:cubicBezTo>
                  <a:cubicBezTo>
                    <a:pt x="1234" y="2483"/>
                    <a:pt x="1283" y="2461"/>
                    <a:pt x="1322" y="2429"/>
                  </a:cubicBezTo>
                  <a:cubicBezTo>
                    <a:pt x="1417" y="2346"/>
                    <a:pt x="1477" y="2239"/>
                    <a:pt x="1500" y="2167"/>
                  </a:cubicBezTo>
                  <a:cubicBezTo>
                    <a:pt x="1786" y="2251"/>
                    <a:pt x="2370" y="2465"/>
                    <a:pt x="2631" y="2834"/>
                  </a:cubicBezTo>
                  <a:cubicBezTo>
                    <a:pt x="2560" y="3263"/>
                    <a:pt x="2191" y="3584"/>
                    <a:pt x="1738" y="3584"/>
                  </a:cubicBezTo>
                  <a:cubicBezTo>
                    <a:pt x="1286" y="3584"/>
                    <a:pt x="893" y="3239"/>
                    <a:pt x="846" y="2774"/>
                  </a:cubicBezTo>
                  <a:cubicBezTo>
                    <a:pt x="846" y="2751"/>
                    <a:pt x="834" y="2727"/>
                    <a:pt x="822" y="2703"/>
                  </a:cubicBezTo>
                  <a:cubicBezTo>
                    <a:pt x="715" y="2536"/>
                    <a:pt x="655" y="2334"/>
                    <a:pt x="655" y="2132"/>
                  </a:cubicBezTo>
                  <a:cubicBezTo>
                    <a:pt x="655" y="1536"/>
                    <a:pt x="1143" y="1048"/>
                    <a:pt x="1738" y="1048"/>
                  </a:cubicBezTo>
                  <a:close/>
                  <a:moveTo>
                    <a:pt x="2131" y="3858"/>
                  </a:moveTo>
                  <a:lnTo>
                    <a:pt x="2131" y="4037"/>
                  </a:lnTo>
                  <a:cubicBezTo>
                    <a:pt x="2131" y="4096"/>
                    <a:pt x="2143" y="4156"/>
                    <a:pt x="2167" y="4203"/>
                  </a:cubicBezTo>
                  <a:lnTo>
                    <a:pt x="1738" y="4596"/>
                  </a:lnTo>
                  <a:lnTo>
                    <a:pt x="1346" y="4203"/>
                  </a:lnTo>
                  <a:cubicBezTo>
                    <a:pt x="1369" y="4156"/>
                    <a:pt x="1381" y="4096"/>
                    <a:pt x="1381" y="4037"/>
                  </a:cubicBezTo>
                  <a:lnTo>
                    <a:pt x="1381" y="3858"/>
                  </a:lnTo>
                  <a:cubicBezTo>
                    <a:pt x="1500" y="3894"/>
                    <a:pt x="1619" y="3917"/>
                    <a:pt x="1750" y="3917"/>
                  </a:cubicBezTo>
                  <a:cubicBezTo>
                    <a:pt x="1893" y="3917"/>
                    <a:pt x="2012" y="3906"/>
                    <a:pt x="2131" y="3858"/>
                  </a:cubicBezTo>
                  <a:close/>
                  <a:moveTo>
                    <a:pt x="1762" y="0"/>
                  </a:moveTo>
                  <a:cubicBezTo>
                    <a:pt x="1286" y="0"/>
                    <a:pt x="881" y="358"/>
                    <a:pt x="881" y="798"/>
                  </a:cubicBezTo>
                  <a:cubicBezTo>
                    <a:pt x="881" y="869"/>
                    <a:pt x="893" y="929"/>
                    <a:pt x="905" y="1000"/>
                  </a:cubicBezTo>
                  <a:cubicBezTo>
                    <a:pt x="572" y="1250"/>
                    <a:pt x="345" y="1667"/>
                    <a:pt x="345" y="2132"/>
                  </a:cubicBezTo>
                  <a:cubicBezTo>
                    <a:pt x="345" y="2382"/>
                    <a:pt x="405" y="2632"/>
                    <a:pt x="536" y="2834"/>
                  </a:cubicBezTo>
                  <a:cubicBezTo>
                    <a:pt x="584" y="3191"/>
                    <a:pt x="774" y="3489"/>
                    <a:pt x="1060" y="3679"/>
                  </a:cubicBezTo>
                  <a:lnTo>
                    <a:pt x="1060" y="4025"/>
                  </a:lnTo>
                  <a:lnTo>
                    <a:pt x="1060" y="4037"/>
                  </a:lnTo>
                  <a:lnTo>
                    <a:pt x="393" y="4382"/>
                  </a:lnTo>
                  <a:cubicBezTo>
                    <a:pt x="155" y="4501"/>
                    <a:pt x="0" y="4739"/>
                    <a:pt x="0" y="5013"/>
                  </a:cubicBezTo>
                  <a:lnTo>
                    <a:pt x="0" y="5882"/>
                  </a:lnTo>
                  <a:cubicBezTo>
                    <a:pt x="0" y="5977"/>
                    <a:pt x="72" y="6049"/>
                    <a:pt x="167" y="6049"/>
                  </a:cubicBezTo>
                  <a:cubicBezTo>
                    <a:pt x="250" y="6049"/>
                    <a:pt x="334" y="5977"/>
                    <a:pt x="334" y="5882"/>
                  </a:cubicBezTo>
                  <a:lnTo>
                    <a:pt x="334" y="5013"/>
                  </a:lnTo>
                  <a:cubicBezTo>
                    <a:pt x="334" y="4870"/>
                    <a:pt x="405" y="4739"/>
                    <a:pt x="536" y="4679"/>
                  </a:cubicBezTo>
                  <a:lnTo>
                    <a:pt x="1084" y="4394"/>
                  </a:lnTo>
                  <a:lnTo>
                    <a:pt x="1596" y="4894"/>
                  </a:lnTo>
                  <a:lnTo>
                    <a:pt x="1596" y="5882"/>
                  </a:lnTo>
                  <a:cubicBezTo>
                    <a:pt x="1596" y="5977"/>
                    <a:pt x="1667" y="6049"/>
                    <a:pt x="1762" y="6049"/>
                  </a:cubicBezTo>
                  <a:cubicBezTo>
                    <a:pt x="1846" y="6049"/>
                    <a:pt x="1917" y="5977"/>
                    <a:pt x="1917" y="5882"/>
                  </a:cubicBezTo>
                  <a:lnTo>
                    <a:pt x="1917" y="4894"/>
                  </a:lnTo>
                  <a:lnTo>
                    <a:pt x="2429" y="4394"/>
                  </a:lnTo>
                  <a:lnTo>
                    <a:pt x="2977" y="4679"/>
                  </a:lnTo>
                  <a:cubicBezTo>
                    <a:pt x="3096" y="4739"/>
                    <a:pt x="3191" y="4870"/>
                    <a:pt x="3191" y="5013"/>
                  </a:cubicBezTo>
                  <a:lnTo>
                    <a:pt x="3191" y="5882"/>
                  </a:lnTo>
                  <a:cubicBezTo>
                    <a:pt x="3191" y="5977"/>
                    <a:pt x="3262" y="6049"/>
                    <a:pt x="3346" y="6049"/>
                  </a:cubicBezTo>
                  <a:cubicBezTo>
                    <a:pt x="3441" y="6049"/>
                    <a:pt x="3513" y="5977"/>
                    <a:pt x="3513" y="5882"/>
                  </a:cubicBezTo>
                  <a:lnTo>
                    <a:pt x="3513" y="5013"/>
                  </a:lnTo>
                  <a:cubicBezTo>
                    <a:pt x="3513" y="4739"/>
                    <a:pt x="3370" y="4501"/>
                    <a:pt x="3132" y="4382"/>
                  </a:cubicBezTo>
                  <a:lnTo>
                    <a:pt x="2453" y="4037"/>
                  </a:lnTo>
                  <a:lnTo>
                    <a:pt x="2453" y="4025"/>
                  </a:lnTo>
                  <a:lnTo>
                    <a:pt x="2453" y="3679"/>
                  </a:lnTo>
                  <a:cubicBezTo>
                    <a:pt x="2739" y="3489"/>
                    <a:pt x="2929" y="3191"/>
                    <a:pt x="2977" y="2834"/>
                  </a:cubicBezTo>
                  <a:cubicBezTo>
                    <a:pt x="3096" y="2632"/>
                    <a:pt x="3167" y="2370"/>
                    <a:pt x="3167" y="2132"/>
                  </a:cubicBezTo>
                  <a:cubicBezTo>
                    <a:pt x="3167" y="1667"/>
                    <a:pt x="2953" y="1262"/>
                    <a:pt x="2608" y="1000"/>
                  </a:cubicBezTo>
                  <a:cubicBezTo>
                    <a:pt x="2620" y="941"/>
                    <a:pt x="2631" y="869"/>
                    <a:pt x="2631" y="798"/>
                  </a:cubicBezTo>
                  <a:cubicBezTo>
                    <a:pt x="2631" y="369"/>
                    <a:pt x="2239" y="0"/>
                    <a:pt x="17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012;p75">
              <a:extLst>
                <a:ext uri="{FF2B5EF4-FFF2-40B4-BE49-F238E27FC236}">
                  <a16:creationId xmlns:a16="http://schemas.microsoft.com/office/drawing/2014/main" id="{65AFB8EB-07CF-4F3D-AB74-69BAA1A75D24}"/>
                </a:ext>
              </a:extLst>
            </p:cNvPr>
            <p:cNvSpPr/>
            <p:nvPr/>
          </p:nvSpPr>
          <p:spPr>
            <a:xfrm>
              <a:off x="7989446" y="2750789"/>
              <a:ext cx="10280" cy="26162"/>
            </a:xfrm>
            <a:custGeom>
              <a:avLst/>
              <a:gdLst/>
              <a:ahLst/>
              <a:cxnLst/>
              <a:rect l="l" t="t" r="r" b="b"/>
              <a:pathLst>
                <a:path w="323" h="822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72" y="822"/>
                    <a:pt x="167" y="822"/>
                  </a:cubicBezTo>
                  <a:cubicBezTo>
                    <a:pt x="251" y="822"/>
                    <a:pt x="322" y="750"/>
                    <a:pt x="322" y="65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013;p75">
              <a:extLst>
                <a:ext uri="{FF2B5EF4-FFF2-40B4-BE49-F238E27FC236}">
                  <a16:creationId xmlns:a16="http://schemas.microsoft.com/office/drawing/2014/main" id="{3CD899A2-D409-49B4-820F-FB070E2A853D}"/>
                </a:ext>
              </a:extLst>
            </p:cNvPr>
            <p:cNvSpPr/>
            <p:nvPr/>
          </p:nvSpPr>
          <p:spPr>
            <a:xfrm>
              <a:off x="8045908" y="2750789"/>
              <a:ext cx="10662" cy="26162"/>
            </a:xfrm>
            <a:custGeom>
              <a:avLst/>
              <a:gdLst/>
              <a:ahLst/>
              <a:cxnLst/>
              <a:rect l="l" t="t" r="r" b="b"/>
              <a:pathLst>
                <a:path w="335" h="822" extrusionOk="0">
                  <a:moveTo>
                    <a:pt x="155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72" y="822"/>
                    <a:pt x="155" y="822"/>
                  </a:cubicBezTo>
                  <a:cubicBezTo>
                    <a:pt x="251" y="822"/>
                    <a:pt x="322" y="750"/>
                    <a:pt x="322" y="655"/>
                  </a:cubicBezTo>
                  <a:lnTo>
                    <a:pt x="322" y="167"/>
                  </a:lnTo>
                  <a:cubicBezTo>
                    <a:pt x="334" y="83"/>
                    <a:pt x="263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014;p75">
              <a:extLst>
                <a:ext uri="{FF2B5EF4-FFF2-40B4-BE49-F238E27FC236}">
                  <a16:creationId xmlns:a16="http://schemas.microsoft.com/office/drawing/2014/main" id="{5AD7D265-36B2-4EF9-8D83-F523F23293F9}"/>
                </a:ext>
              </a:extLst>
            </p:cNvPr>
            <p:cNvSpPr/>
            <p:nvPr/>
          </p:nvSpPr>
          <p:spPr>
            <a:xfrm>
              <a:off x="8073184" y="2595789"/>
              <a:ext cx="136858" cy="112956"/>
            </a:xfrm>
            <a:custGeom>
              <a:avLst/>
              <a:gdLst/>
              <a:ahLst/>
              <a:cxnLst/>
              <a:rect l="l" t="t" r="r" b="b"/>
              <a:pathLst>
                <a:path w="4300" h="3549" extrusionOk="0">
                  <a:moveTo>
                    <a:pt x="2156" y="1"/>
                  </a:moveTo>
                  <a:cubicBezTo>
                    <a:pt x="2073" y="1"/>
                    <a:pt x="2001" y="84"/>
                    <a:pt x="2001" y="167"/>
                  </a:cubicBezTo>
                  <a:lnTo>
                    <a:pt x="2001" y="2048"/>
                  </a:lnTo>
                  <a:lnTo>
                    <a:pt x="108" y="3251"/>
                  </a:lnTo>
                  <a:cubicBezTo>
                    <a:pt x="37" y="3299"/>
                    <a:pt x="1" y="3406"/>
                    <a:pt x="60" y="3477"/>
                  </a:cubicBezTo>
                  <a:cubicBezTo>
                    <a:pt x="96" y="3525"/>
                    <a:pt x="156" y="3549"/>
                    <a:pt x="191" y="3549"/>
                  </a:cubicBezTo>
                  <a:cubicBezTo>
                    <a:pt x="227" y="3549"/>
                    <a:pt x="251" y="3537"/>
                    <a:pt x="287" y="3525"/>
                  </a:cubicBezTo>
                  <a:lnTo>
                    <a:pt x="2156" y="2334"/>
                  </a:lnTo>
                  <a:lnTo>
                    <a:pt x="4037" y="3525"/>
                  </a:lnTo>
                  <a:cubicBezTo>
                    <a:pt x="4063" y="3538"/>
                    <a:pt x="4093" y="3544"/>
                    <a:pt x="4123" y="3544"/>
                  </a:cubicBezTo>
                  <a:cubicBezTo>
                    <a:pt x="4178" y="3544"/>
                    <a:pt x="4233" y="3523"/>
                    <a:pt x="4263" y="3477"/>
                  </a:cubicBezTo>
                  <a:cubicBezTo>
                    <a:pt x="4299" y="3406"/>
                    <a:pt x="4287" y="3299"/>
                    <a:pt x="4216" y="3251"/>
                  </a:cubicBezTo>
                  <a:lnTo>
                    <a:pt x="2323" y="2048"/>
                  </a:lnTo>
                  <a:lnTo>
                    <a:pt x="2323" y="167"/>
                  </a:lnTo>
                  <a:cubicBezTo>
                    <a:pt x="2323" y="84"/>
                    <a:pt x="2251" y="1"/>
                    <a:pt x="2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015;p75">
              <a:extLst>
                <a:ext uri="{FF2B5EF4-FFF2-40B4-BE49-F238E27FC236}">
                  <a16:creationId xmlns:a16="http://schemas.microsoft.com/office/drawing/2014/main" id="{01B55279-3FA2-433B-925C-A4B09CBE6663}"/>
                </a:ext>
              </a:extLst>
            </p:cNvPr>
            <p:cNvSpPr/>
            <p:nvPr/>
          </p:nvSpPr>
          <p:spPr>
            <a:xfrm>
              <a:off x="8085310" y="2415041"/>
              <a:ext cx="112956" cy="169036"/>
            </a:xfrm>
            <a:custGeom>
              <a:avLst/>
              <a:gdLst/>
              <a:ahLst/>
              <a:cxnLst/>
              <a:rect l="l" t="t" r="r" b="b"/>
              <a:pathLst>
                <a:path w="3549" h="5311" extrusionOk="0">
                  <a:moveTo>
                    <a:pt x="1775" y="334"/>
                  </a:moveTo>
                  <a:cubicBezTo>
                    <a:pt x="2061" y="334"/>
                    <a:pt x="2335" y="453"/>
                    <a:pt x="2525" y="643"/>
                  </a:cubicBezTo>
                  <a:cubicBezTo>
                    <a:pt x="2716" y="846"/>
                    <a:pt x="2835" y="1119"/>
                    <a:pt x="2870" y="1417"/>
                  </a:cubicBezTo>
                  <a:cubicBezTo>
                    <a:pt x="2882" y="1524"/>
                    <a:pt x="2894" y="1655"/>
                    <a:pt x="2906" y="1822"/>
                  </a:cubicBezTo>
                  <a:cubicBezTo>
                    <a:pt x="2727" y="1500"/>
                    <a:pt x="2430" y="1286"/>
                    <a:pt x="2061" y="1167"/>
                  </a:cubicBezTo>
                  <a:cubicBezTo>
                    <a:pt x="1727" y="1060"/>
                    <a:pt x="1430" y="1060"/>
                    <a:pt x="1418" y="1060"/>
                  </a:cubicBezTo>
                  <a:cubicBezTo>
                    <a:pt x="1382" y="1060"/>
                    <a:pt x="1334" y="1072"/>
                    <a:pt x="1299" y="1108"/>
                  </a:cubicBezTo>
                  <a:lnTo>
                    <a:pt x="1001" y="1417"/>
                  </a:lnTo>
                  <a:cubicBezTo>
                    <a:pt x="942" y="1477"/>
                    <a:pt x="942" y="1596"/>
                    <a:pt x="1001" y="1655"/>
                  </a:cubicBezTo>
                  <a:cubicBezTo>
                    <a:pt x="1031" y="1685"/>
                    <a:pt x="1075" y="1700"/>
                    <a:pt x="1120" y="1700"/>
                  </a:cubicBezTo>
                  <a:cubicBezTo>
                    <a:pt x="1165" y="1700"/>
                    <a:pt x="1209" y="1685"/>
                    <a:pt x="1239" y="1655"/>
                  </a:cubicBezTo>
                  <a:lnTo>
                    <a:pt x="1501" y="1405"/>
                  </a:lnTo>
                  <a:cubicBezTo>
                    <a:pt x="1584" y="1405"/>
                    <a:pt x="1763" y="1417"/>
                    <a:pt x="1954" y="1489"/>
                  </a:cubicBezTo>
                  <a:cubicBezTo>
                    <a:pt x="2299" y="1608"/>
                    <a:pt x="2537" y="1798"/>
                    <a:pt x="2668" y="2084"/>
                  </a:cubicBezTo>
                  <a:cubicBezTo>
                    <a:pt x="2596" y="2512"/>
                    <a:pt x="2227" y="2846"/>
                    <a:pt x="1775" y="2846"/>
                  </a:cubicBezTo>
                  <a:cubicBezTo>
                    <a:pt x="1287" y="2846"/>
                    <a:pt x="870" y="2441"/>
                    <a:pt x="870" y="1941"/>
                  </a:cubicBezTo>
                  <a:cubicBezTo>
                    <a:pt x="870" y="1846"/>
                    <a:pt x="799" y="1774"/>
                    <a:pt x="703" y="1774"/>
                  </a:cubicBezTo>
                  <a:cubicBezTo>
                    <a:pt x="691" y="1774"/>
                    <a:pt x="680" y="1774"/>
                    <a:pt x="644" y="1786"/>
                  </a:cubicBezTo>
                  <a:cubicBezTo>
                    <a:pt x="668" y="1655"/>
                    <a:pt x="680" y="1524"/>
                    <a:pt x="691" y="1417"/>
                  </a:cubicBezTo>
                  <a:cubicBezTo>
                    <a:pt x="703" y="1119"/>
                    <a:pt x="822" y="834"/>
                    <a:pt x="1037" y="643"/>
                  </a:cubicBezTo>
                  <a:cubicBezTo>
                    <a:pt x="1227" y="429"/>
                    <a:pt x="1501" y="334"/>
                    <a:pt x="1775" y="334"/>
                  </a:cubicBezTo>
                  <a:close/>
                  <a:moveTo>
                    <a:pt x="572" y="2239"/>
                  </a:moveTo>
                  <a:cubicBezTo>
                    <a:pt x="644" y="2536"/>
                    <a:pt x="822" y="2786"/>
                    <a:pt x="1084" y="2965"/>
                  </a:cubicBezTo>
                  <a:lnTo>
                    <a:pt x="1084" y="3143"/>
                  </a:lnTo>
                  <a:cubicBezTo>
                    <a:pt x="763" y="3084"/>
                    <a:pt x="549" y="3013"/>
                    <a:pt x="394" y="2929"/>
                  </a:cubicBezTo>
                  <a:cubicBezTo>
                    <a:pt x="382" y="2929"/>
                    <a:pt x="394" y="2917"/>
                    <a:pt x="394" y="2917"/>
                  </a:cubicBezTo>
                  <a:cubicBezTo>
                    <a:pt x="465" y="2727"/>
                    <a:pt x="525" y="2477"/>
                    <a:pt x="572" y="2239"/>
                  </a:cubicBezTo>
                  <a:close/>
                  <a:moveTo>
                    <a:pt x="2989" y="2239"/>
                  </a:moveTo>
                  <a:cubicBezTo>
                    <a:pt x="3025" y="2489"/>
                    <a:pt x="3108" y="2727"/>
                    <a:pt x="3168" y="2917"/>
                  </a:cubicBezTo>
                  <a:lnTo>
                    <a:pt x="3168" y="2929"/>
                  </a:lnTo>
                  <a:cubicBezTo>
                    <a:pt x="3025" y="2989"/>
                    <a:pt x="2811" y="3084"/>
                    <a:pt x="2477" y="3143"/>
                  </a:cubicBezTo>
                  <a:lnTo>
                    <a:pt x="2477" y="2965"/>
                  </a:lnTo>
                  <a:cubicBezTo>
                    <a:pt x="2716" y="2798"/>
                    <a:pt x="2906" y="2536"/>
                    <a:pt x="2989" y="2239"/>
                  </a:cubicBezTo>
                  <a:close/>
                  <a:moveTo>
                    <a:pt x="2168" y="3108"/>
                  </a:moveTo>
                  <a:lnTo>
                    <a:pt x="2168" y="3286"/>
                  </a:lnTo>
                  <a:cubicBezTo>
                    <a:pt x="2168" y="3346"/>
                    <a:pt x="2180" y="3405"/>
                    <a:pt x="2204" y="3453"/>
                  </a:cubicBezTo>
                  <a:lnTo>
                    <a:pt x="2037" y="3608"/>
                  </a:lnTo>
                  <a:cubicBezTo>
                    <a:pt x="1960" y="3673"/>
                    <a:pt x="1864" y="3706"/>
                    <a:pt x="1772" y="3706"/>
                  </a:cubicBezTo>
                  <a:cubicBezTo>
                    <a:pt x="1680" y="3706"/>
                    <a:pt x="1590" y="3673"/>
                    <a:pt x="1525" y="3608"/>
                  </a:cubicBezTo>
                  <a:lnTo>
                    <a:pt x="1382" y="3453"/>
                  </a:lnTo>
                  <a:cubicBezTo>
                    <a:pt x="1406" y="3405"/>
                    <a:pt x="1418" y="3346"/>
                    <a:pt x="1418" y="3286"/>
                  </a:cubicBezTo>
                  <a:lnTo>
                    <a:pt x="1418" y="3108"/>
                  </a:lnTo>
                  <a:cubicBezTo>
                    <a:pt x="1537" y="3143"/>
                    <a:pt x="1656" y="3167"/>
                    <a:pt x="1799" y="3167"/>
                  </a:cubicBezTo>
                  <a:cubicBezTo>
                    <a:pt x="1930" y="3167"/>
                    <a:pt x="2049" y="3155"/>
                    <a:pt x="2168" y="3108"/>
                  </a:cubicBezTo>
                  <a:close/>
                  <a:moveTo>
                    <a:pt x="1775" y="0"/>
                  </a:moveTo>
                  <a:cubicBezTo>
                    <a:pt x="1037" y="0"/>
                    <a:pt x="418" y="607"/>
                    <a:pt x="358" y="1405"/>
                  </a:cubicBezTo>
                  <a:cubicBezTo>
                    <a:pt x="334" y="1727"/>
                    <a:pt x="227" y="2417"/>
                    <a:pt x="84" y="2810"/>
                  </a:cubicBezTo>
                  <a:cubicBezTo>
                    <a:pt x="25" y="2989"/>
                    <a:pt x="96" y="3167"/>
                    <a:pt x="263" y="3251"/>
                  </a:cubicBezTo>
                  <a:cubicBezTo>
                    <a:pt x="382" y="3310"/>
                    <a:pt x="572" y="3382"/>
                    <a:pt x="822" y="3441"/>
                  </a:cubicBezTo>
                  <a:lnTo>
                    <a:pt x="394" y="3644"/>
                  </a:lnTo>
                  <a:cubicBezTo>
                    <a:pt x="156" y="3763"/>
                    <a:pt x="1" y="4001"/>
                    <a:pt x="1" y="4275"/>
                  </a:cubicBezTo>
                  <a:lnTo>
                    <a:pt x="1" y="5156"/>
                  </a:lnTo>
                  <a:cubicBezTo>
                    <a:pt x="1" y="5239"/>
                    <a:pt x="84" y="5310"/>
                    <a:pt x="168" y="5310"/>
                  </a:cubicBezTo>
                  <a:cubicBezTo>
                    <a:pt x="263" y="5310"/>
                    <a:pt x="334" y="5239"/>
                    <a:pt x="334" y="5156"/>
                  </a:cubicBezTo>
                  <a:lnTo>
                    <a:pt x="334" y="4275"/>
                  </a:lnTo>
                  <a:cubicBezTo>
                    <a:pt x="334" y="4144"/>
                    <a:pt x="406" y="4001"/>
                    <a:pt x="537" y="3941"/>
                  </a:cubicBezTo>
                  <a:lnTo>
                    <a:pt x="1096" y="3667"/>
                  </a:lnTo>
                  <a:lnTo>
                    <a:pt x="1287" y="3846"/>
                  </a:lnTo>
                  <a:cubicBezTo>
                    <a:pt x="1418" y="3977"/>
                    <a:pt x="1596" y="4036"/>
                    <a:pt x="1763" y="4036"/>
                  </a:cubicBezTo>
                  <a:cubicBezTo>
                    <a:pt x="1942" y="4036"/>
                    <a:pt x="2108" y="3977"/>
                    <a:pt x="2239" y="3846"/>
                  </a:cubicBezTo>
                  <a:lnTo>
                    <a:pt x="2430" y="3667"/>
                  </a:lnTo>
                  <a:lnTo>
                    <a:pt x="2977" y="3941"/>
                  </a:lnTo>
                  <a:cubicBezTo>
                    <a:pt x="3097" y="4001"/>
                    <a:pt x="3192" y="4144"/>
                    <a:pt x="3192" y="4275"/>
                  </a:cubicBezTo>
                  <a:lnTo>
                    <a:pt x="3192" y="5156"/>
                  </a:lnTo>
                  <a:cubicBezTo>
                    <a:pt x="3192" y="5239"/>
                    <a:pt x="3263" y="5310"/>
                    <a:pt x="3358" y="5310"/>
                  </a:cubicBezTo>
                  <a:cubicBezTo>
                    <a:pt x="3442" y="5310"/>
                    <a:pt x="3513" y="5239"/>
                    <a:pt x="3513" y="5156"/>
                  </a:cubicBezTo>
                  <a:lnTo>
                    <a:pt x="3513" y="4275"/>
                  </a:lnTo>
                  <a:cubicBezTo>
                    <a:pt x="3549" y="4001"/>
                    <a:pt x="3406" y="3763"/>
                    <a:pt x="3168" y="3644"/>
                  </a:cubicBezTo>
                  <a:lnTo>
                    <a:pt x="2727" y="3441"/>
                  </a:lnTo>
                  <a:cubicBezTo>
                    <a:pt x="2989" y="3382"/>
                    <a:pt x="3180" y="3310"/>
                    <a:pt x="3299" y="3251"/>
                  </a:cubicBezTo>
                  <a:cubicBezTo>
                    <a:pt x="3454" y="3167"/>
                    <a:pt x="3537" y="2977"/>
                    <a:pt x="3478" y="2810"/>
                  </a:cubicBezTo>
                  <a:cubicBezTo>
                    <a:pt x="3323" y="2417"/>
                    <a:pt x="3204" y="1727"/>
                    <a:pt x="3192" y="1405"/>
                  </a:cubicBezTo>
                  <a:cubicBezTo>
                    <a:pt x="3132" y="596"/>
                    <a:pt x="2525" y="0"/>
                    <a:pt x="17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016;p75">
              <a:extLst>
                <a:ext uri="{FF2B5EF4-FFF2-40B4-BE49-F238E27FC236}">
                  <a16:creationId xmlns:a16="http://schemas.microsoft.com/office/drawing/2014/main" id="{142AC947-E55D-479E-A08E-BE79EBC175C6}"/>
                </a:ext>
              </a:extLst>
            </p:cNvPr>
            <p:cNvSpPr/>
            <p:nvPr/>
          </p:nvSpPr>
          <p:spPr>
            <a:xfrm>
              <a:off x="8108449" y="2557501"/>
              <a:ext cx="10248" cy="26194"/>
            </a:xfrm>
            <a:custGeom>
              <a:avLst/>
              <a:gdLst/>
              <a:ahLst/>
              <a:cxnLst/>
              <a:rect l="l" t="t" r="r" b="b"/>
              <a:pathLst>
                <a:path w="322" h="823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lnTo>
                    <a:pt x="0" y="656"/>
                  </a:lnTo>
                  <a:cubicBezTo>
                    <a:pt x="0" y="751"/>
                    <a:pt x="72" y="823"/>
                    <a:pt x="155" y="823"/>
                  </a:cubicBezTo>
                  <a:cubicBezTo>
                    <a:pt x="250" y="823"/>
                    <a:pt x="322" y="751"/>
                    <a:pt x="322" y="656"/>
                  </a:cubicBezTo>
                  <a:lnTo>
                    <a:pt x="322" y="168"/>
                  </a:ln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017;p75">
              <a:extLst>
                <a:ext uri="{FF2B5EF4-FFF2-40B4-BE49-F238E27FC236}">
                  <a16:creationId xmlns:a16="http://schemas.microsoft.com/office/drawing/2014/main" id="{FB7C9A61-C532-4C75-ABD4-1E0783ACC08F}"/>
                </a:ext>
              </a:extLst>
            </p:cNvPr>
            <p:cNvSpPr/>
            <p:nvPr/>
          </p:nvSpPr>
          <p:spPr>
            <a:xfrm>
              <a:off x="8165293" y="2557501"/>
              <a:ext cx="10248" cy="26194"/>
            </a:xfrm>
            <a:custGeom>
              <a:avLst/>
              <a:gdLst/>
              <a:ahLst/>
              <a:cxnLst/>
              <a:rect l="l" t="t" r="r" b="b"/>
              <a:pathLst>
                <a:path w="322" h="823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lnTo>
                    <a:pt x="0" y="656"/>
                  </a:lnTo>
                  <a:cubicBezTo>
                    <a:pt x="0" y="751"/>
                    <a:pt x="72" y="823"/>
                    <a:pt x="155" y="823"/>
                  </a:cubicBezTo>
                  <a:cubicBezTo>
                    <a:pt x="250" y="823"/>
                    <a:pt x="322" y="751"/>
                    <a:pt x="322" y="656"/>
                  </a:cubicBezTo>
                  <a:lnTo>
                    <a:pt x="322" y="168"/>
                  </a:ln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018;p75">
              <a:extLst>
                <a:ext uri="{FF2B5EF4-FFF2-40B4-BE49-F238E27FC236}">
                  <a16:creationId xmlns:a16="http://schemas.microsoft.com/office/drawing/2014/main" id="{55237C50-3348-4DBB-954A-371A8557A3E5}"/>
                </a:ext>
              </a:extLst>
            </p:cNvPr>
            <p:cNvSpPr/>
            <p:nvPr/>
          </p:nvSpPr>
          <p:spPr>
            <a:xfrm>
              <a:off x="8238432" y="2635956"/>
              <a:ext cx="45481" cy="15946"/>
            </a:xfrm>
            <a:custGeom>
              <a:avLst/>
              <a:gdLst/>
              <a:ahLst/>
              <a:cxnLst/>
              <a:rect l="l" t="t" r="r" b="b"/>
              <a:pathLst>
                <a:path w="1429" h="501" extrusionOk="0">
                  <a:moveTo>
                    <a:pt x="167" y="1"/>
                  </a:moveTo>
                  <a:cubicBezTo>
                    <a:pt x="83" y="1"/>
                    <a:pt x="0" y="72"/>
                    <a:pt x="0" y="155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357" y="322"/>
                    <a:pt x="893" y="358"/>
                    <a:pt x="1167" y="489"/>
                  </a:cubicBezTo>
                  <a:cubicBezTo>
                    <a:pt x="1191" y="501"/>
                    <a:pt x="1214" y="501"/>
                    <a:pt x="1238" y="501"/>
                  </a:cubicBezTo>
                  <a:cubicBezTo>
                    <a:pt x="1298" y="501"/>
                    <a:pt x="1357" y="477"/>
                    <a:pt x="1393" y="417"/>
                  </a:cubicBezTo>
                  <a:cubicBezTo>
                    <a:pt x="1429" y="334"/>
                    <a:pt x="1405" y="239"/>
                    <a:pt x="1310" y="191"/>
                  </a:cubicBezTo>
                  <a:cubicBezTo>
                    <a:pt x="929" y="1"/>
                    <a:pt x="20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019;p75">
              <a:extLst>
                <a:ext uri="{FF2B5EF4-FFF2-40B4-BE49-F238E27FC236}">
                  <a16:creationId xmlns:a16="http://schemas.microsoft.com/office/drawing/2014/main" id="{D50091C8-CB5F-4D30-9A00-099E7B6B017E}"/>
                </a:ext>
              </a:extLst>
            </p:cNvPr>
            <p:cNvSpPr/>
            <p:nvPr/>
          </p:nvSpPr>
          <p:spPr>
            <a:xfrm>
              <a:off x="8198998" y="2607534"/>
              <a:ext cx="123968" cy="169036"/>
            </a:xfrm>
            <a:custGeom>
              <a:avLst/>
              <a:gdLst/>
              <a:ahLst/>
              <a:cxnLst/>
              <a:rect l="l" t="t" r="r" b="b"/>
              <a:pathLst>
                <a:path w="3895" h="5311" extrusionOk="0">
                  <a:moveTo>
                    <a:pt x="3049" y="322"/>
                  </a:moveTo>
                  <a:lnTo>
                    <a:pt x="3049" y="1025"/>
                  </a:lnTo>
                  <a:cubicBezTo>
                    <a:pt x="3049" y="1144"/>
                    <a:pt x="3013" y="1251"/>
                    <a:pt x="2965" y="1346"/>
                  </a:cubicBezTo>
                  <a:lnTo>
                    <a:pt x="2882" y="1513"/>
                  </a:lnTo>
                  <a:cubicBezTo>
                    <a:pt x="2870" y="1548"/>
                    <a:pt x="2870" y="1560"/>
                    <a:pt x="2870" y="1584"/>
                  </a:cubicBezTo>
                  <a:lnTo>
                    <a:pt x="2870" y="1941"/>
                  </a:lnTo>
                  <a:cubicBezTo>
                    <a:pt x="2870" y="2203"/>
                    <a:pt x="2763" y="2418"/>
                    <a:pt x="2596" y="2596"/>
                  </a:cubicBezTo>
                  <a:cubicBezTo>
                    <a:pt x="2406" y="2763"/>
                    <a:pt x="2168" y="2858"/>
                    <a:pt x="1930" y="2858"/>
                  </a:cubicBezTo>
                  <a:cubicBezTo>
                    <a:pt x="1453" y="2834"/>
                    <a:pt x="1049" y="2406"/>
                    <a:pt x="1049" y="1906"/>
                  </a:cubicBezTo>
                  <a:lnTo>
                    <a:pt x="1049" y="1584"/>
                  </a:lnTo>
                  <a:cubicBezTo>
                    <a:pt x="1049" y="1560"/>
                    <a:pt x="1049" y="1548"/>
                    <a:pt x="1037" y="1513"/>
                  </a:cubicBezTo>
                  <a:lnTo>
                    <a:pt x="929" y="1310"/>
                  </a:lnTo>
                  <a:cubicBezTo>
                    <a:pt x="882" y="1227"/>
                    <a:pt x="870" y="1144"/>
                    <a:pt x="870" y="1072"/>
                  </a:cubicBezTo>
                  <a:lnTo>
                    <a:pt x="870" y="1048"/>
                  </a:lnTo>
                  <a:cubicBezTo>
                    <a:pt x="870" y="655"/>
                    <a:pt x="1203" y="322"/>
                    <a:pt x="1596" y="322"/>
                  </a:cubicBezTo>
                  <a:close/>
                  <a:moveTo>
                    <a:pt x="2334" y="3132"/>
                  </a:moveTo>
                  <a:cubicBezTo>
                    <a:pt x="2334" y="3180"/>
                    <a:pt x="2346" y="3239"/>
                    <a:pt x="2358" y="3287"/>
                  </a:cubicBezTo>
                  <a:lnTo>
                    <a:pt x="2215" y="3418"/>
                  </a:lnTo>
                  <a:cubicBezTo>
                    <a:pt x="2138" y="3495"/>
                    <a:pt x="2043" y="3534"/>
                    <a:pt x="1949" y="3534"/>
                  </a:cubicBezTo>
                  <a:cubicBezTo>
                    <a:pt x="1855" y="3534"/>
                    <a:pt x="1763" y="3495"/>
                    <a:pt x="1691" y="3418"/>
                  </a:cubicBezTo>
                  <a:lnTo>
                    <a:pt x="1561" y="3287"/>
                  </a:lnTo>
                  <a:cubicBezTo>
                    <a:pt x="1572" y="3239"/>
                    <a:pt x="1584" y="3180"/>
                    <a:pt x="1584" y="3132"/>
                  </a:cubicBezTo>
                  <a:cubicBezTo>
                    <a:pt x="1691" y="3168"/>
                    <a:pt x="1811" y="3191"/>
                    <a:pt x="1918" y="3191"/>
                  </a:cubicBezTo>
                  <a:lnTo>
                    <a:pt x="1953" y="3191"/>
                  </a:lnTo>
                  <a:cubicBezTo>
                    <a:pt x="2096" y="3191"/>
                    <a:pt x="2215" y="3180"/>
                    <a:pt x="2334" y="3132"/>
                  </a:cubicBezTo>
                  <a:close/>
                  <a:moveTo>
                    <a:pt x="1584" y="1"/>
                  </a:moveTo>
                  <a:cubicBezTo>
                    <a:pt x="1001" y="1"/>
                    <a:pt x="525" y="477"/>
                    <a:pt x="525" y="1048"/>
                  </a:cubicBezTo>
                  <a:lnTo>
                    <a:pt x="525" y="1072"/>
                  </a:lnTo>
                  <a:cubicBezTo>
                    <a:pt x="525" y="1203"/>
                    <a:pt x="560" y="1334"/>
                    <a:pt x="620" y="1453"/>
                  </a:cubicBezTo>
                  <a:lnTo>
                    <a:pt x="703" y="1620"/>
                  </a:lnTo>
                  <a:lnTo>
                    <a:pt x="703" y="1882"/>
                  </a:lnTo>
                  <a:cubicBezTo>
                    <a:pt x="703" y="2322"/>
                    <a:pt x="918" y="2703"/>
                    <a:pt x="1239" y="2941"/>
                  </a:cubicBezTo>
                  <a:lnTo>
                    <a:pt x="1239" y="3096"/>
                  </a:lnTo>
                  <a:cubicBezTo>
                    <a:pt x="1239" y="3180"/>
                    <a:pt x="1180" y="3251"/>
                    <a:pt x="1108" y="3275"/>
                  </a:cubicBezTo>
                  <a:lnTo>
                    <a:pt x="513" y="3453"/>
                  </a:lnTo>
                  <a:cubicBezTo>
                    <a:pt x="215" y="3537"/>
                    <a:pt x="1" y="3811"/>
                    <a:pt x="1" y="4120"/>
                  </a:cubicBezTo>
                  <a:lnTo>
                    <a:pt x="1" y="5144"/>
                  </a:lnTo>
                  <a:cubicBezTo>
                    <a:pt x="1" y="5239"/>
                    <a:pt x="84" y="5311"/>
                    <a:pt x="167" y="5311"/>
                  </a:cubicBezTo>
                  <a:cubicBezTo>
                    <a:pt x="263" y="5311"/>
                    <a:pt x="334" y="5239"/>
                    <a:pt x="334" y="5144"/>
                  </a:cubicBezTo>
                  <a:lnTo>
                    <a:pt x="334" y="4120"/>
                  </a:lnTo>
                  <a:cubicBezTo>
                    <a:pt x="334" y="3953"/>
                    <a:pt x="441" y="3811"/>
                    <a:pt x="596" y="3763"/>
                  </a:cubicBezTo>
                  <a:lnTo>
                    <a:pt x="1191" y="3584"/>
                  </a:lnTo>
                  <a:cubicBezTo>
                    <a:pt x="1251" y="3572"/>
                    <a:pt x="1299" y="3537"/>
                    <a:pt x="1346" y="3525"/>
                  </a:cubicBezTo>
                  <a:lnTo>
                    <a:pt x="1453" y="3632"/>
                  </a:lnTo>
                  <a:cubicBezTo>
                    <a:pt x="1584" y="3763"/>
                    <a:pt x="1763" y="3834"/>
                    <a:pt x="1942" y="3834"/>
                  </a:cubicBezTo>
                  <a:cubicBezTo>
                    <a:pt x="2120" y="3834"/>
                    <a:pt x="2299" y="3763"/>
                    <a:pt x="2430" y="3632"/>
                  </a:cubicBezTo>
                  <a:lnTo>
                    <a:pt x="2537" y="3525"/>
                  </a:lnTo>
                  <a:cubicBezTo>
                    <a:pt x="2584" y="3549"/>
                    <a:pt x="2620" y="3572"/>
                    <a:pt x="2680" y="3584"/>
                  </a:cubicBezTo>
                  <a:lnTo>
                    <a:pt x="3275" y="3763"/>
                  </a:lnTo>
                  <a:cubicBezTo>
                    <a:pt x="3442" y="3811"/>
                    <a:pt x="3549" y="3953"/>
                    <a:pt x="3549" y="4120"/>
                  </a:cubicBezTo>
                  <a:lnTo>
                    <a:pt x="3549" y="5144"/>
                  </a:lnTo>
                  <a:cubicBezTo>
                    <a:pt x="3549" y="5239"/>
                    <a:pt x="3620" y="5311"/>
                    <a:pt x="3716" y="5311"/>
                  </a:cubicBezTo>
                  <a:cubicBezTo>
                    <a:pt x="3799" y="5311"/>
                    <a:pt x="3870" y="5239"/>
                    <a:pt x="3870" y="5144"/>
                  </a:cubicBezTo>
                  <a:lnTo>
                    <a:pt x="3870" y="4120"/>
                  </a:lnTo>
                  <a:cubicBezTo>
                    <a:pt x="3894" y="3822"/>
                    <a:pt x="3680" y="3549"/>
                    <a:pt x="3382" y="3465"/>
                  </a:cubicBezTo>
                  <a:lnTo>
                    <a:pt x="2787" y="3287"/>
                  </a:lnTo>
                  <a:cubicBezTo>
                    <a:pt x="2715" y="3251"/>
                    <a:pt x="2656" y="3180"/>
                    <a:pt x="2656" y="3108"/>
                  </a:cubicBezTo>
                  <a:lnTo>
                    <a:pt x="2656" y="2977"/>
                  </a:lnTo>
                  <a:cubicBezTo>
                    <a:pt x="2715" y="2930"/>
                    <a:pt x="2763" y="2882"/>
                    <a:pt x="2823" y="2834"/>
                  </a:cubicBezTo>
                  <a:cubicBezTo>
                    <a:pt x="3061" y="2596"/>
                    <a:pt x="3192" y="2287"/>
                    <a:pt x="3192" y="1941"/>
                  </a:cubicBezTo>
                  <a:lnTo>
                    <a:pt x="3192" y="1632"/>
                  </a:lnTo>
                  <a:lnTo>
                    <a:pt x="3251" y="1501"/>
                  </a:lnTo>
                  <a:cubicBezTo>
                    <a:pt x="3323" y="1346"/>
                    <a:pt x="3370" y="1191"/>
                    <a:pt x="3370" y="1025"/>
                  </a:cubicBezTo>
                  <a:lnTo>
                    <a:pt x="3370" y="155"/>
                  </a:lnTo>
                  <a:cubicBezTo>
                    <a:pt x="3370" y="72"/>
                    <a:pt x="3299" y="1"/>
                    <a:pt x="320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020;p75">
              <a:extLst>
                <a:ext uri="{FF2B5EF4-FFF2-40B4-BE49-F238E27FC236}">
                  <a16:creationId xmlns:a16="http://schemas.microsoft.com/office/drawing/2014/main" id="{0E4FE077-B6C7-4C27-9A39-CCA47A7A3480}"/>
                </a:ext>
              </a:extLst>
            </p:cNvPr>
            <p:cNvSpPr/>
            <p:nvPr/>
          </p:nvSpPr>
          <p:spPr>
            <a:xfrm>
              <a:off x="8222137" y="2743946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870"/>
                  </a:lnTo>
                  <a:cubicBezTo>
                    <a:pt x="0" y="965"/>
                    <a:pt x="72" y="1037"/>
                    <a:pt x="155" y="1037"/>
                  </a:cubicBezTo>
                  <a:cubicBezTo>
                    <a:pt x="250" y="1037"/>
                    <a:pt x="322" y="965"/>
                    <a:pt x="322" y="870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021;p75">
              <a:extLst>
                <a:ext uri="{FF2B5EF4-FFF2-40B4-BE49-F238E27FC236}">
                  <a16:creationId xmlns:a16="http://schemas.microsoft.com/office/drawing/2014/main" id="{2C0AEDBE-5965-4113-9683-744B61360603}"/>
                </a:ext>
              </a:extLst>
            </p:cNvPr>
            <p:cNvSpPr/>
            <p:nvPr/>
          </p:nvSpPr>
          <p:spPr>
            <a:xfrm>
              <a:off x="8289579" y="2743946"/>
              <a:ext cx="10630" cy="33005"/>
            </a:xfrm>
            <a:custGeom>
              <a:avLst/>
              <a:gdLst/>
              <a:ahLst/>
              <a:cxnLst/>
              <a:rect l="l" t="t" r="r" b="b"/>
              <a:pathLst>
                <a:path w="334" h="1037" extrusionOk="0">
                  <a:moveTo>
                    <a:pt x="167" y="1"/>
                  </a:moveTo>
                  <a:cubicBezTo>
                    <a:pt x="84" y="1"/>
                    <a:pt x="0" y="72"/>
                    <a:pt x="0" y="156"/>
                  </a:cubicBezTo>
                  <a:lnTo>
                    <a:pt x="0" y="870"/>
                  </a:lnTo>
                  <a:cubicBezTo>
                    <a:pt x="0" y="965"/>
                    <a:pt x="84" y="1037"/>
                    <a:pt x="167" y="1037"/>
                  </a:cubicBezTo>
                  <a:cubicBezTo>
                    <a:pt x="250" y="1037"/>
                    <a:pt x="334" y="965"/>
                    <a:pt x="334" y="870"/>
                  </a:cubicBezTo>
                  <a:lnTo>
                    <a:pt x="334" y="156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EAEB518-C18C-435F-B942-8B33760ACA3F}"/>
              </a:ext>
            </a:extLst>
          </p:cNvPr>
          <p:cNvSpPr txBox="1"/>
          <p:nvPr/>
        </p:nvSpPr>
        <p:spPr>
          <a:xfrm>
            <a:off x="2331846" y="2548523"/>
            <a:ext cx="241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Quản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lý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dễ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dàng</a:t>
            </a:r>
            <a:endParaRPr lang="en-US" sz="240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layfair Display" panose="020B060402020202020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F94B802-B409-4977-B473-F18510B46CF1}"/>
              </a:ext>
            </a:extLst>
          </p:cNvPr>
          <p:cNvSpPr/>
          <p:nvPr/>
        </p:nvSpPr>
        <p:spPr>
          <a:xfrm>
            <a:off x="1486080" y="3481985"/>
            <a:ext cx="743275" cy="7432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456C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oogle Shape;8833;p73">
            <a:extLst>
              <a:ext uri="{FF2B5EF4-FFF2-40B4-BE49-F238E27FC236}">
                <a16:creationId xmlns:a16="http://schemas.microsoft.com/office/drawing/2014/main" id="{FB8580DE-F0FD-4BBF-A4E9-626CFDE44D8E}"/>
              </a:ext>
            </a:extLst>
          </p:cNvPr>
          <p:cNvGrpSpPr/>
          <p:nvPr/>
        </p:nvGrpSpPr>
        <p:grpSpPr>
          <a:xfrm>
            <a:off x="1592500" y="3634030"/>
            <a:ext cx="536967" cy="490020"/>
            <a:chOff x="1958520" y="2302574"/>
            <a:chExt cx="359213" cy="327807"/>
          </a:xfrm>
        </p:grpSpPr>
        <p:sp>
          <p:nvSpPr>
            <p:cNvPr id="58" name="Google Shape;8834;p73">
              <a:extLst>
                <a:ext uri="{FF2B5EF4-FFF2-40B4-BE49-F238E27FC236}">
                  <a16:creationId xmlns:a16="http://schemas.microsoft.com/office/drawing/2014/main" id="{5933A459-1644-4CB3-A8FF-622CF55E17F9}"/>
                </a:ext>
              </a:extLst>
            </p:cNvPr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835;p73">
              <a:extLst>
                <a:ext uri="{FF2B5EF4-FFF2-40B4-BE49-F238E27FC236}">
                  <a16:creationId xmlns:a16="http://schemas.microsoft.com/office/drawing/2014/main" id="{C29119AB-0D7A-48F0-B081-DDECB9EA0403}"/>
                </a:ext>
              </a:extLst>
            </p:cNvPr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836;p73">
              <a:extLst>
                <a:ext uri="{FF2B5EF4-FFF2-40B4-BE49-F238E27FC236}">
                  <a16:creationId xmlns:a16="http://schemas.microsoft.com/office/drawing/2014/main" id="{45BA5CB2-9052-481D-869D-F3AE2AF5444C}"/>
                </a:ext>
              </a:extLst>
            </p:cNvPr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5D7C07E-CDAA-4C33-A11C-3B4CF56951E7}"/>
              </a:ext>
            </a:extLst>
          </p:cNvPr>
          <p:cNvSpPr txBox="1"/>
          <p:nvPr/>
        </p:nvSpPr>
        <p:spPr>
          <a:xfrm>
            <a:off x="2319822" y="3527707"/>
            <a:ext cx="5537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Giao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diện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gần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gũi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,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dễ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sử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dụng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,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đẹp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mắt</a:t>
            </a:r>
            <a:endParaRPr lang="en-US" sz="240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layfair Display" panose="020B060402020202020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4CB38C-72B4-4105-BF2D-F36A8780D5FA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4</a:t>
            </a:r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9"/>
          <p:cNvSpPr/>
          <p:nvPr/>
        </p:nvSpPr>
        <p:spPr>
          <a:xfrm>
            <a:off x="7105950" y="2086750"/>
            <a:ext cx="2037963" cy="3056755"/>
          </a:xfrm>
          <a:custGeom>
            <a:avLst/>
            <a:gdLst/>
            <a:ahLst/>
            <a:cxnLst/>
            <a:rect l="l" t="t" r="r" b="b"/>
            <a:pathLst>
              <a:path w="16141" h="24210" extrusionOk="0">
                <a:moveTo>
                  <a:pt x="16141" y="0"/>
                </a:moveTo>
                <a:cubicBezTo>
                  <a:pt x="5570" y="1350"/>
                  <a:pt x="0" y="9861"/>
                  <a:pt x="1321" y="19259"/>
                </a:cubicBezTo>
                <a:cubicBezTo>
                  <a:pt x="1729" y="21075"/>
                  <a:pt x="2351" y="22723"/>
                  <a:pt x="3145" y="24209"/>
                </a:cubicBezTo>
                <a:lnTo>
                  <a:pt x="16141" y="24209"/>
                </a:lnTo>
                <a:lnTo>
                  <a:pt x="16141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9"/>
          <p:cNvSpPr/>
          <p:nvPr/>
        </p:nvSpPr>
        <p:spPr>
          <a:xfrm rot="5400000">
            <a:off x="-1719131" y="1702008"/>
            <a:ext cx="5160623" cy="1722361"/>
          </a:xfrm>
          <a:custGeom>
            <a:avLst/>
            <a:gdLst/>
            <a:ahLst/>
            <a:cxnLst/>
            <a:rect l="l" t="t" r="r" b="b"/>
            <a:pathLst>
              <a:path w="71895" h="23995" extrusionOk="0">
                <a:moveTo>
                  <a:pt x="21214" y="0"/>
                </a:moveTo>
                <a:cubicBezTo>
                  <a:pt x="18150" y="0"/>
                  <a:pt x="15133" y="613"/>
                  <a:pt x="12269" y="1887"/>
                </a:cubicBezTo>
                <a:cubicBezTo>
                  <a:pt x="2418" y="6270"/>
                  <a:pt x="0" y="17732"/>
                  <a:pt x="0" y="17732"/>
                </a:cubicBezTo>
                <a:lnTo>
                  <a:pt x="0" y="23995"/>
                </a:lnTo>
                <a:lnTo>
                  <a:pt x="71894" y="23995"/>
                </a:lnTo>
                <a:lnTo>
                  <a:pt x="71894" y="15969"/>
                </a:lnTo>
                <a:cubicBezTo>
                  <a:pt x="69535" y="17370"/>
                  <a:pt x="66828" y="17986"/>
                  <a:pt x="63951" y="17986"/>
                </a:cubicBezTo>
                <a:cubicBezTo>
                  <a:pt x="56074" y="17986"/>
                  <a:pt x="46926" y="13373"/>
                  <a:pt x="40161" y="7661"/>
                </a:cubicBezTo>
                <a:cubicBezTo>
                  <a:pt x="34286" y="2703"/>
                  <a:pt x="27647" y="0"/>
                  <a:pt x="21214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08;p34">
            <a:extLst>
              <a:ext uri="{FF2B5EF4-FFF2-40B4-BE49-F238E27FC236}">
                <a16:creationId xmlns:a16="http://schemas.microsoft.com/office/drawing/2014/main" id="{B308050B-D083-4FD8-B0A2-FBB1A9F65F06}"/>
              </a:ext>
            </a:extLst>
          </p:cNvPr>
          <p:cNvSpPr/>
          <p:nvPr/>
        </p:nvSpPr>
        <p:spPr>
          <a:xfrm>
            <a:off x="1028393" y="297214"/>
            <a:ext cx="870623" cy="622882"/>
          </a:xfrm>
          <a:custGeom>
            <a:avLst/>
            <a:gdLst/>
            <a:ahLst/>
            <a:cxnLst/>
            <a:rect l="l" t="t" r="r" b="b"/>
            <a:pathLst>
              <a:path w="16893" h="12086" extrusionOk="0">
                <a:moveTo>
                  <a:pt x="9064" y="0"/>
                </a:moveTo>
                <a:cubicBezTo>
                  <a:pt x="7693" y="0"/>
                  <a:pt x="6072" y="215"/>
                  <a:pt x="4159" y="725"/>
                </a:cubicBezTo>
                <a:cubicBezTo>
                  <a:pt x="1862" y="1337"/>
                  <a:pt x="375" y="2073"/>
                  <a:pt x="177" y="4208"/>
                </a:cubicBezTo>
                <a:cubicBezTo>
                  <a:pt x="1" y="6113"/>
                  <a:pt x="800" y="8433"/>
                  <a:pt x="2785" y="10176"/>
                </a:cubicBezTo>
                <a:cubicBezTo>
                  <a:pt x="4602" y="11772"/>
                  <a:pt x="6115" y="12085"/>
                  <a:pt x="7966" y="12085"/>
                </a:cubicBezTo>
                <a:cubicBezTo>
                  <a:pt x="8388" y="12085"/>
                  <a:pt x="8827" y="12069"/>
                  <a:pt x="9291" y="12048"/>
                </a:cubicBezTo>
                <a:cubicBezTo>
                  <a:pt x="12991" y="11879"/>
                  <a:pt x="16893" y="8340"/>
                  <a:pt x="15878" y="4208"/>
                </a:cubicBezTo>
                <a:cubicBezTo>
                  <a:pt x="15438" y="2424"/>
                  <a:pt x="13670" y="0"/>
                  <a:pt x="9064" y="0"/>
                </a:cubicBezTo>
                <a:close/>
              </a:path>
            </a:pathLst>
          </a:custGeom>
          <a:solidFill>
            <a:srgbClr val="F6A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211;p34">
            <a:extLst>
              <a:ext uri="{FF2B5EF4-FFF2-40B4-BE49-F238E27FC236}">
                <a16:creationId xmlns:a16="http://schemas.microsoft.com/office/drawing/2014/main" id="{2DC4A2B9-5BDF-411B-8701-D6FDF29E6597}"/>
              </a:ext>
            </a:extLst>
          </p:cNvPr>
          <p:cNvSpPr txBox="1">
            <a:spLocks/>
          </p:cNvSpPr>
          <p:nvPr/>
        </p:nvSpPr>
        <p:spPr>
          <a:xfrm flipH="1">
            <a:off x="1093954" y="268186"/>
            <a:ext cx="7395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b="1" dirty="0">
                <a:solidFill>
                  <a:schemeClr val="tx1"/>
                </a:solidFill>
                <a:latin typeface="Playfair Display" panose="020B0604020202020204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6E71C7-4B69-4570-8FD7-3A5F52A988C3}"/>
              </a:ext>
            </a:extLst>
          </p:cNvPr>
          <p:cNvSpPr txBox="1"/>
          <p:nvPr/>
        </p:nvSpPr>
        <p:spPr>
          <a:xfrm>
            <a:off x="1972146" y="322883"/>
            <a:ext cx="4592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1800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Playfair Display" panose="020B0604020202020204" charset="0"/>
              </a:rPr>
              <a:t>CÔNG NGHỆ SỬ DỤNG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99CBA0-BD1B-488D-A9CC-EBA8C1F43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977" y="1183499"/>
            <a:ext cx="2033356" cy="16492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07F68E-08BE-4D00-BC14-5DCA9014E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669" y="1074120"/>
            <a:ext cx="1698981" cy="169898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3312EC-FFDD-4A4E-BE12-793032562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005" y="3108618"/>
            <a:ext cx="1410607" cy="141060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937083-CE6E-4ACF-8D81-13BB002D2C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4246" y="3108618"/>
            <a:ext cx="1589404" cy="1354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86DA70-DFE2-4EA8-949C-EF1FAEEA464F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3101796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/>
          <p:nvPr/>
        </p:nvSpPr>
        <p:spPr>
          <a:xfrm rot="5400000" flipH="1">
            <a:off x="5900295" y="1897835"/>
            <a:ext cx="3032226" cy="3458727"/>
          </a:xfrm>
          <a:custGeom>
            <a:avLst/>
            <a:gdLst/>
            <a:ahLst/>
            <a:cxnLst/>
            <a:rect l="l" t="t" r="r" b="b"/>
            <a:pathLst>
              <a:path w="33102" h="37758" extrusionOk="0">
                <a:moveTo>
                  <a:pt x="1" y="1"/>
                </a:moveTo>
                <a:lnTo>
                  <a:pt x="1" y="37757"/>
                </a:lnTo>
                <a:cubicBezTo>
                  <a:pt x="3322" y="28273"/>
                  <a:pt x="9391" y="25844"/>
                  <a:pt x="19797" y="20348"/>
                </a:cubicBezTo>
                <a:cubicBezTo>
                  <a:pt x="30202" y="14852"/>
                  <a:pt x="33101" y="8972"/>
                  <a:pt x="31056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40"/>
          <p:cNvSpPr/>
          <p:nvPr/>
        </p:nvSpPr>
        <p:spPr>
          <a:xfrm rot="5400000" flipH="1">
            <a:off x="22965" y="-24924"/>
            <a:ext cx="2310434" cy="2360113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08;p34">
            <a:extLst>
              <a:ext uri="{FF2B5EF4-FFF2-40B4-BE49-F238E27FC236}">
                <a16:creationId xmlns:a16="http://schemas.microsoft.com/office/drawing/2014/main" id="{6B9778FC-8A25-400E-922A-ADC572D8C3A9}"/>
              </a:ext>
            </a:extLst>
          </p:cNvPr>
          <p:cNvSpPr/>
          <p:nvPr/>
        </p:nvSpPr>
        <p:spPr>
          <a:xfrm>
            <a:off x="1028393" y="297214"/>
            <a:ext cx="870623" cy="622882"/>
          </a:xfrm>
          <a:custGeom>
            <a:avLst/>
            <a:gdLst/>
            <a:ahLst/>
            <a:cxnLst/>
            <a:rect l="l" t="t" r="r" b="b"/>
            <a:pathLst>
              <a:path w="16893" h="12086" extrusionOk="0">
                <a:moveTo>
                  <a:pt x="9064" y="0"/>
                </a:moveTo>
                <a:cubicBezTo>
                  <a:pt x="7693" y="0"/>
                  <a:pt x="6072" y="215"/>
                  <a:pt x="4159" y="725"/>
                </a:cubicBezTo>
                <a:cubicBezTo>
                  <a:pt x="1862" y="1337"/>
                  <a:pt x="375" y="2073"/>
                  <a:pt x="177" y="4208"/>
                </a:cubicBezTo>
                <a:cubicBezTo>
                  <a:pt x="1" y="6113"/>
                  <a:pt x="800" y="8433"/>
                  <a:pt x="2785" y="10176"/>
                </a:cubicBezTo>
                <a:cubicBezTo>
                  <a:pt x="4602" y="11772"/>
                  <a:pt x="6115" y="12085"/>
                  <a:pt x="7966" y="12085"/>
                </a:cubicBezTo>
                <a:cubicBezTo>
                  <a:pt x="8388" y="12085"/>
                  <a:pt x="8827" y="12069"/>
                  <a:pt x="9291" y="12048"/>
                </a:cubicBezTo>
                <a:cubicBezTo>
                  <a:pt x="12991" y="11879"/>
                  <a:pt x="16893" y="8340"/>
                  <a:pt x="15878" y="4208"/>
                </a:cubicBezTo>
                <a:cubicBezTo>
                  <a:pt x="15438" y="2424"/>
                  <a:pt x="13670" y="0"/>
                  <a:pt x="9064" y="0"/>
                </a:cubicBezTo>
                <a:close/>
              </a:path>
            </a:pathLst>
          </a:custGeom>
          <a:solidFill>
            <a:srgbClr val="92B8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" name="Google Shape;211;p34">
            <a:extLst>
              <a:ext uri="{FF2B5EF4-FFF2-40B4-BE49-F238E27FC236}">
                <a16:creationId xmlns:a16="http://schemas.microsoft.com/office/drawing/2014/main" id="{37CB0713-0C19-40DA-9909-04106C07BA13}"/>
              </a:ext>
            </a:extLst>
          </p:cNvPr>
          <p:cNvSpPr txBox="1">
            <a:spLocks/>
          </p:cNvSpPr>
          <p:nvPr/>
        </p:nvSpPr>
        <p:spPr>
          <a:xfrm flipH="1">
            <a:off x="1093954" y="268186"/>
            <a:ext cx="7395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b="1" dirty="0">
                <a:solidFill>
                  <a:schemeClr val="tx1"/>
                </a:solidFill>
                <a:latin typeface="Playfair Display" panose="020B0604020202020204" charset="0"/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B4D275-8588-4802-8ECC-272396B90594}"/>
              </a:ext>
            </a:extLst>
          </p:cNvPr>
          <p:cNvSpPr txBox="1"/>
          <p:nvPr/>
        </p:nvSpPr>
        <p:spPr>
          <a:xfrm>
            <a:off x="1972146" y="322883"/>
            <a:ext cx="4660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E7B82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Playfair Display" panose="020B0604020202020204" charset="0"/>
              </a:rPr>
              <a:t>NỘI DUNG THỰC HIỆN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17B573-3CB3-4C13-AB7F-9901B5560935}"/>
              </a:ext>
            </a:extLst>
          </p:cNvPr>
          <p:cNvGrpSpPr/>
          <p:nvPr/>
        </p:nvGrpSpPr>
        <p:grpSpPr>
          <a:xfrm>
            <a:off x="2583331" y="1614137"/>
            <a:ext cx="4062657" cy="821953"/>
            <a:chOff x="2569740" y="1399925"/>
            <a:chExt cx="4062657" cy="821953"/>
          </a:xfrm>
        </p:grpSpPr>
        <p:sp>
          <p:nvSpPr>
            <p:cNvPr id="33" name="Google Shape;1506;p42">
              <a:extLst>
                <a:ext uri="{FF2B5EF4-FFF2-40B4-BE49-F238E27FC236}">
                  <a16:creationId xmlns:a16="http://schemas.microsoft.com/office/drawing/2014/main" id="{ECB9745C-0217-4B8B-BCF3-85B63AEB4EEE}"/>
                </a:ext>
              </a:extLst>
            </p:cNvPr>
            <p:cNvSpPr/>
            <p:nvPr/>
          </p:nvSpPr>
          <p:spPr>
            <a:xfrm>
              <a:off x="2980844" y="1399925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507;p42">
              <a:extLst>
                <a:ext uri="{FF2B5EF4-FFF2-40B4-BE49-F238E27FC236}">
                  <a16:creationId xmlns:a16="http://schemas.microsoft.com/office/drawing/2014/main" id="{D850E73F-DCF3-4F40-9C16-ADA9BBD4C414}"/>
                </a:ext>
              </a:extLst>
            </p:cNvPr>
            <p:cNvSpPr/>
            <p:nvPr/>
          </p:nvSpPr>
          <p:spPr>
            <a:xfrm>
              <a:off x="2569740" y="1400008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08;p42">
              <a:extLst>
                <a:ext uri="{FF2B5EF4-FFF2-40B4-BE49-F238E27FC236}">
                  <a16:creationId xmlns:a16="http://schemas.microsoft.com/office/drawing/2014/main" id="{8DE0C462-5949-4140-84DD-1579C430BA9C}"/>
                </a:ext>
              </a:extLst>
            </p:cNvPr>
            <p:cNvSpPr/>
            <p:nvPr/>
          </p:nvSpPr>
          <p:spPr>
            <a:xfrm>
              <a:off x="3492589" y="1433370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11;p42">
              <a:extLst>
                <a:ext uri="{FF2B5EF4-FFF2-40B4-BE49-F238E27FC236}">
                  <a16:creationId xmlns:a16="http://schemas.microsoft.com/office/drawing/2014/main" id="{1D4EE2D9-AEC1-4513-9B96-C97878F5F86F}"/>
                </a:ext>
              </a:extLst>
            </p:cNvPr>
            <p:cNvSpPr/>
            <p:nvPr/>
          </p:nvSpPr>
          <p:spPr>
            <a:xfrm>
              <a:off x="2653666" y="1483899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F16CF1-6FB1-4328-A245-8B492615CAFE}"/>
                </a:ext>
              </a:extLst>
            </p:cNvPr>
            <p:cNvSpPr txBox="1"/>
            <p:nvPr/>
          </p:nvSpPr>
          <p:spPr>
            <a:xfrm>
              <a:off x="3650605" y="1658570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Cơ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sở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lý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thuyết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B6B792-2D15-4376-A630-0E5E16C98F34}"/>
              </a:ext>
            </a:extLst>
          </p:cNvPr>
          <p:cNvGrpSpPr/>
          <p:nvPr/>
        </p:nvGrpSpPr>
        <p:grpSpPr>
          <a:xfrm>
            <a:off x="2624597" y="2761095"/>
            <a:ext cx="4062657" cy="821953"/>
            <a:chOff x="2558018" y="3519021"/>
            <a:chExt cx="4062657" cy="821953"/>
          </a:xfrm>
        </p:grpSpPr>
        <p:sp>
          <p:nvSpPr>
            <p:cNvPr id="62" name="Google Shape;1506;p42">
              <a:extLst>
                <a:ext uri="{FF2B5EF4-FFF2-40B4-BE49-F238E27FC236}">
                  <a16:creationId xmlns:a16="http://schemas.microsoft.com/office/drawing/2014/main" id="{B1D5C998-8025-4FA0-BACC-207665C7D882}"/>
                </a:ext>
              </a:extLst>
            </p:cNvPr>
            <p:cNvSpPr/>
            <p:nvPr/>
          </p:nvSpPr>
          <p:spPr>
            <a:xfrm>
              <a:off x="2969122" y="3519021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1507;p42">
              <a:extLst>
                <a:ext uri="{FF2B5EF4-FFF2-40B4-BE49-F238E27FC236}">
                  <a16:creationId xmlns:a16="http://schemas.microsoft.com/office/drawing/2014/main" id="{734AF4A8-1275-4CB6-A1CF-E2CFD066C765}"/>
                </a:ext>
              </a:extLst>
            </p:cNvPr>
            <p:cNvSpPr/>
            <p:nvPr/>
          </p:nvSpPr>
          <p:spPr>
            <a:xfrm>
              <a:off x="2558018" y="3519104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08;p42">
              <a:extLst>
                <a:ext uri="{FF2B5EF4-FFF2-40B4-BE49-F238E27FC236}">
                  <a16:creationId xmlns:a16="http://schemas.microsoft.com/office/drawing/2014/main" id="{4815D8BB-766F-4BB8-95DA-24676B09DA2C}"/>
                </a:ext>
              </a:extLst>
            </p:cNvPr>
            <p:cNvSpPr/>
            <p:nvPr/>
          </p:nvSpPr>
          <p:spPr>
            <a:xfrm>
              <a:off x="3480867" y="3552466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11;p42">
              <a:extLst>
                <a:ext uri="{FF2B5EF4-FFF2-40B4-BE49-F238E27FC236}">
                  <a16:creationId xmlns:a16="http://schemas.microsoft.com/office/drawing/2014/main" id="{05447217-8C71-41EC-94D4-FD7CD8681AD8}"/>
                </a:ext>
              </a:extLst>
            </p:cNvPr>
            <p:cNvSpPr/>
            <p:nvPr/>
          </p:nvSpPr>
          <p:spPr>
            <a:xfrm>
              <a:off x="2641944" y="3602995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53FB63E-741F-43C1-BCD7-33A37814A5A6}"/>
                </a:ext>
              </a:extLst>
            </p:cNvPr>
            <p:cNvSpPr txBox="1"/>
            <p:nvPr/>
          </p:nvSpPr>
          <p:spPr>
            <a:xfrm>
              <a:off x="3638883" y="3777666"/>
              <a:ext cx="2217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Cài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đặt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sản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phẩm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F812574-C623-40E8-81D7-1640ADC54081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6</a:t>
            </a:r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13403942-32A6-4225-885F-FE311F1A6E8C}"/>
              </a:ext>
            </a:extLst>
          </p:cNvPr>
          <p:cNvGrpSpPr/>
          <p:nvPr/>
        </p:nvGrpSpPr>
        <p:grpSpPr>
          <a:xfrm>
            <a:off x="1074728" y="279940"/>
            <a:ext cx="4062657" cy="821953"/>
            <a:chOff x="2569740" y="1399925"/>
            <a:chExt cx="4062657" cy="821953"/>
          </a:xfrm>
        </p:grpSpPr>
        <p:sp>
          <p:nvSpPr>
            <p:cNvPr id="88" name="Google Shape;1506;p42">
              <a:extLst>
                <a:ext uri="{FF2B5EF4-FFF2-40B4-BE49-F238E27FC236}">
                  <a16:creationId xmlns:a16="http://schemas.microsoft.com/office/drawing/2014/main" id="{0DC2085E-F248-4BA1-A37A-F272B1D5A69E}"/>
                </a:ext>
              </a:extLst>
            </p:cNvPr>
            <p:cNvSpPr/>
            <p:nvPr/>
          </p:nvSpPr>
          <p:spPr>
            <a:xfrm>
              <a:off x="2980844" y="1399925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1507;p42">
              <a:extLst>
                <a:ext uri="{FF2B5EF4-FFF2-40B4-BE49-F238E27FC236}">
                  <a16:creationId xmlns:a16="http://schemas.microsoft.com/office/drawing/2014/main" id="{8E15E100-4FC1-4A82-B0CF-4C1B3E4BA06F}"/>
                </a:ext>
              </a:extLst>
            </p:cNvPr>
            <p:cNvSpPr/>
            <p:nvPr/>
          </p:nvSpPr>
          <p:spPr>
            <a:xfrm>
              <a:off x="2569740" y="1400008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08;p42">
              <a:extLst>
                <a:ext uri="{FF2B5EF4-FFF2-40B4-BE49-F238E27FC236}">
                  <a16:creationId xmlns:a16="http://schemas.microsoft.com/office/drawing/2014/main" id="{704BABB7-5A6E-4FCC-AFDA-780C31151733}"/>
                </a:ext>
              </a:extLst>
            </p:cNvPr>
            <p:cNvSpPr/>
            <p:nvPr/>
          </p:nvSpPr>
          <p:spPr>
            <a:xfrm>
              <a:off x="3492589" y="1433370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11;p42">
              <a:extLst>
                <a:ext uri="{FF2B5EF4-FFF2-40B4-BE49-F238E27FC236}">
                  <a16:creationId xmlns:a16="http://schemas.microsoft.com/office/drawing/2014/main" id="{7EB7E9F0-78C0-4C48-8CBF-4706F863107E}"/>
                </a:ext>
              </a:extLst>
            </p:cNvPr>
            <p:cNvSpPr/>
            <p:nvPr/>
          </p:nvSpPr>
          <p:spPr>
            <a:xfrm>
              <a:off x="2653666" y="1483899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2127C70-FF74-4A44-8A33-F7D3A911DF83}"/>
                </a:ext>
              </a:extLst>
            </p:cNvPr>
            <p:cNvSpPr txBox="1"/>
            <p:nvPr/>
          </p:nvSpPr>
          <p:spPr>
            <a:xfrm>
              <a:off x="3650605" y="1658570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Cơ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sở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lý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thuyết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1946B9C-6BFC-4B39-B873-18A0D9D5AA56}"/>
              </a:ext>
            </a:extLst>
          </p:cNvPr>
          <p:cNvGrpSpPr/>
          <p:nvPr/>
        </p:nvGrpSpPr>
        <p:grpSpPr>
          <a:xfrm>
            <a:off x="2210684" y="1417997"/>
            <a:ext cx="1807330" cy="1188053"/>
            <a:chOff x="1426262" y="1444088"/>
            <a:chExt cx="1245638" cy="81882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B6AD510-10EC-4B6D-9282-4A63B44CC5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044" t="19970" r="28415" b="44440"/>
            <a:stretch/>
          </p:blipFill>
          <p:spPr>
            <a:xfrm>
              <a:off x="1426262" y="1444088"/>
              <a:ext cx="1245638" cy="52985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C11F797-83B1-48F4-8917-4C5FE1C41981}"/>
                </a:ext>
              </a:extLst>
            </p:cNvPr>
            <p:cNvSpPr txBox="1"/>
            <p:nvPr/>
          </p:nvSpPr>
          <p:spPr>
            <a:xfrm>
              <a:off x="1667890" y="2008362"/>
              <a:ext cx="698463" cy="254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latin typeface="Playfair Display" panose="020B0604020202020204" charset="0"/>
                </a:rPr>
                <a:t>WEB API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F37D92E-7ECF-4CC5-941B-C542A5AE985F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7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2AB81F8-435F-4CBE-A2B6-AD4B787AE0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64" t="19800" r="16201" b="20409"/>
          <a:stretch/>
        </p:blipFill>
        <p:spPr>
          <a:xfrm>
            <a:off x="5713209" y="1286266"/>
            <a:ext cx="1474291" cy="12843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8A05BC-90C4-4EDA-A034-54BD36396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081" y="3110919"/>
            <a:ext cx="1989708" cy="119982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E30DF65-08A1-409D-86AE-4C758F0892AF}"/>
              </a:ext>
            </a:extLst>
          </p:cNvPr>
          <p:cNvGrpSpPr/>
          <p:nvPr/>
        </p:nvGrpSpPr>
        <p:grpSpPr>
          <a:xfrm>
            <a:off x="5928821" y="3001344"/>
            <a:ext cx="1258679" cy="1515069"/>
            <a:chOff x="1818922" y="1269671"/>
            <a:chExt cx="969730" cy="116726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670F05C-20A0-4848-ACD5-D5B07509F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96681" y="1269671"/>
              <a:ext cx="814213" cy="81421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D5AA5A3-5634-424C-8C56-85F152781CF3}"/>
                </a:ext>
              </a:extLst>
            </p:cNvPr>
            <p:cNvSpPr txBox="1"/>
            <p:nvPr/>
          </p:nvSpPr>
          <p:spPr>
            <a:xfrm>
              <a:off x="1818922" y="2152387"/>
              <a:ext cx="969730" cy="284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latin typeface="Playfair Display" panose="020B0604020202020204" charset="0"/>
                </a:rPr>
                <a:t>Swagger 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108241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3DA3766-1391-4EC6-B73A-0AF71072FDCA}"/>
              </a:ext>
            </a:extLst>
          </p:cNvPr>
          <p:cNvGrpSpPr/>
          <p:nvPr/>
        </p:nvGrpSpPr>
        <p:grpSpPr>
          <a:xfrm>
            <a:off x="1026761" y="325878"/>
            <a:ext cx="4062657" cy="821953"/>
            <a:chOff x="2558018" y="3519021"/>
            <a:chExt cx="4062657" cy="821953"/>
          </a:xfrm>
        </p:grpSpPr>
        <p:sp>
          <p:nvSpPr>
            <p:cNvPr id="26" name="Google Shape;1506;p42">
              <a:extLst>
                <a:ext uri="{FF2B5EF4-FFF2-40B4-BE49-F238E27FC236}">
                  <a16:creationId xmlns:a16="http://schemas.microsoft.com/office/drawing/2014/main" id="{576AE3F4-3D78-492C-A58D-57B01255BBEE}"/>
                </a:ext>
              </a:extLst>
            </p:cNvPr>
            <p:cNvSpPr/>
            <p:nvPr/>
          </p:nvSpPr>
          <p:spPr>
            <a:xfrm>
              <a:off x="2969122" y="3519021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507;p42">
              <a:extLst>
                <a:ext uri="{FF2B5EF4-FFF2-40B4-BE49-F238E27FC236}">
                  <a16:creationId xmlns:a16="http://schemas.microsoft.com/office/drawing/2014/main" id="{2784973A-176E-4EE7-ADC5-24D13DAC7EC8}"/>
                </a:ext>
              </a:extLst>
            </p:cNvPr>
            <p:cNvSpPr/>
            <p:nvPr/>
          </p:nvSpPr>
          <p:spPr>
            <a:xfrm>
              <a:off x="2558018" y="3519104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08;p42">
              <a:extLst>
                <a:ext uri="{FF2B5EF4-FFF2-40B4-BE49-F238E27FC236}">
                  <a16:creationId xmlns:a16="http://schemas.microsoft.com/office/drawing/2014/main" id="{824B9AFA-68F3-445C-9B98-5222F9A6A6BD}"/>
                </a:ext>
              </a:extLst>
            </p:cNvPr>
            <p:cNvSpPr/>
            <p:nvPr/>
          </p:nvSpPr>
          <p:spPr>
            <a:xfrm>
              <a:off x="3480867" y="3552466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11;p42">
              <a:extLst>
                <a:ext uri="{FF2B5EF4-FFF2-40B4-BE49-F238E27FC236}">
                  <a16:creationId xmlns:a16="http://schemas.microsoft.com/office/drawing/2014/main" id="{AEB296EF-0FB5-48E5-9C75-97858AEFA2C3}"/>
                </a:ext>
              </a:extLst>
            </p:cNvPr>
            <p:cNvSpPr/>
            <p:nvPr/>
          </p:nvSpPr>
          <p:spPr>
            <a:xfrm>
              <a:off x="2641944" y="3602995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49105D-CC33-4FC2-99F0-E6F060F668B3}"/>
                </a:ext>
              </a:extLst>
            </p:cNvPr>
            <p:cNvSpPr txBox="1"/>
            <p:nvPr/>
          </p:nvSpPr>
          <p:spPr>
            <a:xfrm>
              <a:off x="3638883" y="3777666"/>
              <a:ext cx="2217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Cài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đặt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sản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phẩm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131A2EB-BB62-49B0-B453-1FFDAAF13E11}"/>
              </a:ext>
            </a:extLst>
          </p:cNvPr>
          <p:cNvGrpSpPr/>
          <p:nvPr/>
        </p:nvGrpSpPr>
        <p:grpSpPr>
          <a:xfrm>
            <a:off x="2237595" y="1717814"/>
            <a:ext cx="1022966" cy="794193"/>
            <a:chOff x="2462030" y="1307168"/>
            <a:chExt cx="870623" cy="622882"/>
          </a:xfrm>
        </p:grpSpPr>
        <p:sp>
          <p:nvSpPr>
            <p:cNvPr id="9" name="Google Shape;208;p34">
              <a:extLst>
                <a:ext uri="{FF2B5EF4-FFF2-40B4-BE49-F238E27FC236}">
                  <a16:creationId xmlns:a16="http://schemas.microsoft.com/office/drawing/2014/main" id="{C5483CC1-13D6-40C4-B006-B1D1C868317C}"/>
                </a:ext>
              </a:extLst>
            </p:cNvPr>
            <p:cNvSpPr/>
            <p:nvPr/>
          </p:nvSpPr>
          <p:spPr>
            <a:xfrm>
              <a:off x="2462030" y="1307168"/>
              <a:ext cx="870623" cy="622882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434343"/>
                </a:solidFill>
              </a:endParaRPr>
            </a:p>
          </p:txBody>
        </p:sp>
        <p:sp>
          <p:nvSpPr>
            <p:cNvPr id="10" name="Google Shape;211;p34">
              <a:extLst>
                <a:ext uri="{FF2B5EF4-FFF2-40B4-BE49-F238E27FC236}">
                  <a16:creationId xmlns:a16="http://schemas.microsoft.com/office/drawing/2014/main" id="{BC823064-A126-4E92-8937-FBDE6269208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27590" y="1354729"/>
              <a:ext cx="739500" cy="5025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C84855E-31E6-4F71-857E-5C2003B1DFF4}"/>
              </a:ext>
            </a:extLst>
          </p:cNvPr>
          <p:cNvSpPr txBox="1"/>
          <p:nvPr/>
        </p:nvSpPr>
        <p:spPr>
          <a:xfrm>
            <a:off x="3381198" y="1806419"/>
            <a:ext cx="2096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Front-end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29EFCE-5B4B-44C3-9164-4F1AC5F517ED}"/>
              </a:ext>
            </a:extLst>
          </p:cNvPr>
          <p:cNvGrpSpPr/>
          <p:nvPr/>
        </p:nvGrpSpPr>
        <p:grpSpPr>
          <a:xfrm>
            <a:off x="2237595" y="3022186"/>
            <a:ext cx="1022966" cy="767370"/>
            <a:chOff x="2462030" y="1307168"/>
            <a:chExt cx="870623" cy="622882"/>
          </a:xfrm>
        </p:grpSpPr>
        <p:sp>
          <p:nvSpPr>
            <p:cNvPr id="13" name="Google Shape;208;p34">
              <a:extLst>
                <a:ext uri="{FF2B5EF4-FFF2-40B4-BE49-F238E27FC236}">
                  <a16:creationId xmlns:a16="http://schemas.microsoft.com/office/drawing/2014/main" id="{838510BC-D33E-4E4F-802A-FD1198AC6568}"/>
                </a:ext>
              </a:extLst>
            </p:cNvPr>
            <p:cNvSpPr/>
            <p:nvPr/>
          </p:nvSpPr>
          <p:spPr>
            <a:xfrm>
              <a:off x="2462030" y="1307168"/>
              <a:ext cx="870623" cy="622882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434343"/>
                </a:solidFill>
              </a:endParaRPr>
            </a:p>
          </p:txBody>
        </p:sp>
        <p:sp>
          <p:nvSpPr>
            <p:cNvPr id="14" name="Google Shape;211;p34">
              <a:extLst>
                <a:ext uri="{FF2B5EF4-FFF2-40B4-BE49-F238E27FC236}">
                  <a16:creationId xmlns:a16="http://schemas.microsoft.com/office/drawing/2014/main" id="{2A7C67AD-7CF8-4A9A-97CA-2F4FF9A6939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27590" y="1355712"/>
              <a:ext cx="739500" cy="5025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2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7018C16-DE47-4B7A-BFE3-78001E368D88}"/>
              </a:ext>
            </a:extLst>
          </p:cNvPr>
          <p:cNvSpPr txBox="1"/>
          <p:nvPr/>
        </p:nvSpPr>
        <p:spPr>
          <a:xfrm>
            <a:off x="3381198" y="3113482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Back-end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B3F806-96E7-4387-A1E9-53CF62A32DD1}"/>
              </a:ext>
            </a:extLst>
          </p:cNvPr>
          <p:cNvSpPr txBox="1"/>
          <p:nvPr/>
        </p:nvSpPr>
        <p:spPr>
          <a:xfrm>
            <a:off x="8411028" y="4517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8</a:t>
            </a:r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Hygge general by Slidesgo">
  <a:themeElements>
    <a:clrScheme name="Simple Light">
      <a:dk1>
        <a:srgbClr val="FBFBFB"/>
      </a:dk1>
      <a:lt1>
        <a:srgbClr val="434343"/>
      </a:lt1>
      <a:dk2>
        <a:srgbClr val="FCE5CD"/>
      </a:dk2>
      <a:lt2>
        <a:srgbClr val="E6B8AF"/>
      </a:lt2>
      <a:accent1>
        <a:srgbClr val="D0E0E3"/>
      </a:accent1>
      <a:accent2>
        <a:srgbClr val="76A5AF"/>
      </a:accent2>
      <a:accent3>
        <a:srgbClr val="FBFBFB"/>
      </a:accent3>
      <a:accent4>
        <a:srgbClr val="434343"/>
      </a:accent4>
      <a:accent5>
        <a:srgbClr val="FCE5CD"/>
      </a:accent5>
      <a:accent6>
        <a:srgbClr val="E6B8A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462</Words>
  <Application>Microsoft Office PowerPoint</Application>
  <PresentationFormat>On-screen Show (16:9)</PresentationFormat>
  <Paragraphs>165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Abel</vt:lpstr>
      <vt:lpstr>Arial</vt:lpstr>
      <vt:lpstr>Calibri</vt:lpstr>
      <vt:lpstr>Josefin Slab SemiBold</vt:lpstr>
      <vt:lpstr>Playfair Display</vt:lpstr>
      <vt:lpstr>Times New Roman</vt:lpstr>
      <vt:lpstr>Hygge general by Slidesgo</vt:lpstr>
      <vt:lpstr>WEBSITE BÁN MỸ PHẨM</vt:lpstr>
      <vt:lpstr>NỘI DUNG BÁO CÁO</vt:lpstr>
      <vt:lpstr>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Cài đặt môi trường phát triển</vt:lpstr>
      <vt:lpstr>Ứng dụng Web application – Portal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BÁN MỸ PHẨM</dc:title>
  <dc:creator>Han Tran</dc:creator>
  <cp:lastModifiedBy>Gia Hân</cp:lastModifiedBy>
  <cp:revision>111</cp:revision>
  <dcterms:modified xsi:type="dcterms:W3CDTF">2021-01-11T04:36:30Z</dcterms:modified>
</cp:coreProperties>
</file>