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3"/>
    <p:sldId id="269" r:id="rId4"/>
    <p:sldId id="273" r:id="rId5"/>
    <p:sldId id="276" r:id="rId6"/>
    <p:sldId id="300" r:id="rId7"/>
    <p:sldId id="277" r:id="rId8"/>
    <p:sldId id="278" r:id="rId9"/>
    <p:sldId id="260" r:id="rId10"/>
    <p:sldId id="279" r:id="rId11"/>
    <p:sldId id="281" r:id="rId12"/>
    <p:sldId id="282" r:id="rId13"/>
    <p:sldId id="283" r:id="rId14"/>
    <p:sldId id="291" r:id="rId15"/>
    <p:sldId id="285" r:id="rId16"/>
    <p:sldId id="286" r:id="rId17"/>
    <p:sldId id="293" r:id="rId18"/>
    <p:sldId id="294" r:id="rId19"/>
    <p:sldId id="321" r:id="rId20"/>
    <p:sldId id="302" r:id="rId21"/>
    <p:sldId id="303" r:id="rId22"/>
    <p:sldId id="288" r:id="rId23"/>
    <p:sldId id="301" r:id="rId24"/>
    <p:sldId id="289" r:id="rId25"/>
    <p:sldId id="290" r:id="rId26"/>
    <p:sldId id="292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26"/>
    <a:srgbClr val="F2A356"/>
    <a:srgbClr val="EF9434"/>
    <a:srgbClr val="E78113"/>
    <a:srgbClr val="666666"/>
    <a:srgbClr val="C4FF1D"/>
    <a:srgbClr val="354800"/>
    <a:srgbClr val="75A7D5"/>
    <a:srgbClr val="183550"/>
    <a:srgbClr val="7E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79" d="100"/>
          <a:sy n="79" d="100"/>
        </p:scale>
        <p:origin x="62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</p:cm>
</p:cmLst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</dgm:ptLst>
  <dgm:cxnLst>
    <dgm:cxn modelId="{0EAB3C81-9F89-45C4-98DA-E0F862862081}" type="presOf" srcId="{ED32DD03-5764-4368-BEF1-9B29F52385A7}" destId="{835B1888-A432-4C63-B996-9A5A7B155403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gm:t>
    </dgm:pt>
    <dgm:pt modelId="{3B84B164-F7EB-4C12-9B0F-E744C7B3F389}" cxnId="{B0983471-77E2-45D2-9328-D1F3E5C68D7A}" type="par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C94ED-1865-4321-8C9A-8F66E2CBEF70}" cxnId="{B0983471-77E2-45D2-9328-D1F3E5C68D7A}" type="sib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003A0-F2AB-46D3-87E9-21DD5889C92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gm:t>
    </dgm:pt>
    <dgm:pt modelId="{E5006C2D-7A55-40C7-9673-2D4744E014A7}" cxnId="{56948C74-FC4D-48C9-BDAA-A6B155F6896D}" type="parTrans">
      <dgm:prSet/>
      <dgm:spPr/>
      <dgm:t>
        <a:bodyPr/>
        <a:lstStyle/>
        <a:p>
          <a:endParaRPr lang="en-US"/>
        </a:p>
      </dgm:t>
    </dgm:pt>
    <dgm:pt modelId="{CA090FD8-B673-487C-A162-C313E51C0703}" cxnId="{56948C74-FC4D-48C9-BDAA-A6B155F6896D}" type="sibTrans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sz="2600"/>
            <a:t/>
          </a:r>
          <a:endParaRPr sz="2600"/>
        </a:p>
      </dgm:t>
    </dgm:pt>
    <dgm:pt modelId="{06E58EAC-5CDE-44BD-95AD-1069F76B8456}" cxnId="{061B318F-2112-44E2-914C-B39CB9720B30}" type="par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4DC9A-E522-418E-BD17-B6E776FC1FB4}" cxnId="{061B318F-2112-44E2-914C-B39CB9720B30}" type="sib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A4199A6-F819-4430-9528-2100B208A0FF}" cxnId="{10A88BC7-DB12-4C4F-A1A9-A5938F2B5508}" type="par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5F27C-9B78-41DB-A433-287983414D1A}" cxnId="{10A88BC7-DB12-4C4F-A1A9-A5938F2B5508}" type="sibTrans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Cnt="0"/>
      <dgm:spPr/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97D025D5-F941-40C2-A6BE-D7578127A87C}" type="pres">
      <dgm:prSet presAssocID="{9C2003A0-F2AB-46D3-87E9-21DD5889C92C}" presName="parentLin" presStyleCnt="0"/>
      <dgm:spPr/>
    </dgm:pt>
    <dgm:pt modelId="{37BE737D-5A22-4CC6-B433-5F881360808B}" type="pres">
      <dgm:prSet presAssocID="{9C2003A0-F2AB-46D3-87E9-21DD5889C92C}" presName="parentLeftMargin" presStyleCnt="0"/>
      <dgm:spPr/>
    </dgm:pt>
    <dgm:pt modelId="{CB644297-17BB-4550-8961-628DEBBB8D8E}" type="pres">
      <dgm:prSet presAssocID="{9C2003A0-F2AB-46D3-87E9-21DD5889C9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A8821-9110-4283-9448-CE79124D8EB4}" type="pres">
      <dgm:prSet presAssocID="{9C2003A0-F2AB-46D3-87E9-21DD5889C92C}" presName="negativeSpace" presStyleCnt="0"/>
      <dgm:spPr/>
    </dgm:pt>
    <dgm:pt modelId="{31770ACF-81EA-4C41-BE61-84EB0D0DEE5D}" type="pres">
      <dgm:prSet presAssocID="{9C2003A0-F2AB-46D3-87E9-21DD5889C92C}" presName="childText" presStyleLbl="conFgAcc1" presStyleIdx="1" presStyleCnt="4">
        <dgm:presLayoutVars>
          <dgm:bulletEnabled val="1"/>
        </dgm:presLayoutVars>
      </dgm:prSet>
      <dgm:spPr/>
    </dgm:pt>
    <dgm:pt modelId="{4B1C3E35-5F79-4AA6-812D-E45C36570686}" type="pres">
      <dgm:prSet presAssocID="{CA090FD8-B673-487C-A162-C313E51C0703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Cnt="0"/>
      <dgm:spPr/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Cnt="0"/>
      <dgm:spPr/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0983471-77E2-45D2-9328-D1F3E5C68D7A}" srcId="{8A3D548E-4E61-4A52-A521-5BC7C19F56C9}" destId="{26848DD4-AFF6-416A-8D22-8054D174AE05}" srcOrd="0" destOrd="0" parTransId="{3B84B164-F7EB-4C12-9B0F-E744C7B3F389}" sibTransId="{21AC94ED-1865-4321-8C9A-8F66E2CBEF70}"/>
    <dgm:cxn modelId="{56948C74-FC4D-48C9-BDAA-A6B155F6896D}" srcId="{8A3D548E-4E61-4A52-A521-5BC7C19F56C9}" destId="{9C2003A0-F2AB-46D3-87E9-21DD5889C92C}" srcOrd="1" destOrd="0" parTransId="{E5006C2D-7A55-40C7-9673-2D4744E014A7}" sibTransId="{CA090FD8-B673-487C-A162-C313E51C0703}"/>
    <dgm:cxn modelId="{061B318F-2112-44E2-914C-B39CB9720B30}" srcId="{8A3D548E-4E61-4A52-A521-5BC7C19F56C9}" destId="{3CB993CD-C417-4A14-B95F-9EFCB65B2DC6}" srcOrd="2" destOrd="0" parTransId="{06E58EAC-5CDE-44BD-95AD-1069F76B8456}" sibTransId="{CA74DC9A-E522-418E-BD17-B6E776FC1FB4}"/>
    <dgm:cxn modelId="{10A88BC7-DB12-4C4F-A1A9-A5938F2B5508}" srcId="{8A3D548E-4E61-4A52-A521-5BC7C19F56C9}" destId="{602ED00B-0428-4EC2-B0FF-35A79EA0865C}" srcOrd="3" destOrd="0" parTransId="{7A4199A6-F819-4430-9528-2100B208A0FF}" sibTransId="{5B45F27C-9B78-41DB-A433-287983414D1A}"/>
    <dgm:cxn modelId="{0F2D43F3-9B4D-48FE-B252-33E05D2B067B}" type="presOf" srcId="{8A3D548E-4E61-4A52-A521-5BC7C19F56C9}" destId="{31CA0F88-3895-4144-9785-ACD19E146FC1}" srcOrd="0" destOrd="0" presId="urn:microsoft.com/office/officeart/2005/8/layout/list1"/>
    <dgm:cxn modelId="{90943584-475C-4B71-8C24-F9A5F3AF6BA2}" type="presParOf" srcId="{31CA0F88-3895-4144-9785-ACD19E146FC1}" destId="{F945D6F5-28C9-4460-A6EC-DCF8FF2487B5}" srcOrd="0" destOrd="0" presId="urn:microsoft.com/office/officeart/2005/8/layout/list1"/>
    <dgm:cxn modelId="{A2065A32-E822-4EBA-88CF-5F2CE60FA9A8}" type="presParOf" srcId="{F945D6F5-28C9-4460-A6EC-DCF8FF2487B5}" destId="{922DC22E-4E3C-4A0A-9DA4-44F4F81B8AE9}" srcOrd="0" destOrd="0" presId="urn:microsoft.com/office/officeart/2005/8/layout/list1"/>
    <dgm:cxn modelId="{DE9BE913-5CF3-4561-AC8E-3C2ACDE25CED}" type="presOf" srcId="{26848DD4-AFF6-416A-8D22-8054D174AE05}" destId="{922DC22E-4E3C-4A0A-9DA4-44F4F81B8AE9}" srcOrd="0" destOrd="0" presId="urn:microsoft.com/office/officeart/2005/8/layout/list1"/>
    <dgm:cxn modelId="{B017658D-B42E-4978-975D-4A925CCD94AD}" type="presParOf" srcId="{F945D6F5-28C9-4460-A6EC-DCF8FF2487B5}" destId="{1B572E8E-7037-41D6-9564-99F298DF810A}" srcOrd="1" destOrd="0" presId="urn:microsoft.com/office/officeart/2005/8/layout/list1"/>
    <dgm:cxn modelId="{63873DF5-54CD-485C-8114-81F1F276D306}" type="presOf" srcId="{26848DD4-AFF6-416A-8D22-8054D174AE05}" destId="{1B572E8E-7037-41D6-9564-99F298DF810A}" srcOrd="0" destOrd="0" presId="urn:microsoft.com/office/officeart/2005/8/layout/list1"/>
    <dgm:cxn modelId="{4F6DCE34-5478-4E07-9C73-9870040F386C}" type="presParOf" srcId="{31CA0F88-3895-4144-9785-ACD19E146FC1}" destId="{7AFCB1CB-1558-49CB-87B5-12DEE6FD797F}" srcOrd="1" destOrd="0" presId="urn:microsoft.com/office/officeart/2005/8/layout/list1"/>
    <dgm:cxn modelId="{E83F4D15-FCA2-4ACC-B49E-DE7CC0FDE769}" type="presParOf" srcId="{31CA0F88-3895-4144-9785-ACD19E146FC1}" destId="{7CC2FF73-4F5F-4914-9966-2CF15C527C71}" srcOrd="2" destOrd="0" presId="urn:microsoft.com/office/officeart/2005/8/layout/list1"/>
    <dgm:cxn modelId="{48833321-B80E-4480-AFF6-6E753826BDBB}" type="presParOf" srcId="{31CA0F88-3895-4144-9785-ACD19E146FC1}" destId="{679973BB-F462-4F88-AEFD-CD86D94A3C37}" srcOrd="3" destOrd="0" presId="urn:microsoft.com/office/officeart/2005/8/layout/list1"/>
    <dgm:cxn modelId="{6F4924C2-DF17-40CA-A7BC-228A360CE2A8}" type="presParOf" srcId="{31CA0F88-3895-4144-9785-ACD19E146FC1}" destId="{97D025D5-F941-40C2-A6BE-D7578127A87C}" srcOrd="4" destOrd="0" presId="urn:microsoft.com/office/officeart/2005/8/layout/list1"/>
    <dgm:cxn modelId="{EE8E765C-FF74-4DF4-AD89-4E4E724EBA68}" type="presParOf" srcId="{97D025D5-F941-40C2-A6BE-D7578127A87C}" destId="{37BE737D-5A22-4CC6-B433-5F881360808B}" srcOrd="0" destOrd="4" presId="urn:microsoft.com/office/officeart/2005/8/layout/list1"/>
    <dgm:cxn modelId="{E79F28C4-BE12-451F-9AC0-73339AAA1673}" type="presOf" srcId="{9C2003A0-F2AB-46D3-87E9-21DD5889C92C}" destId="{37BE737D-5A22-4CC6-B433-5F881360808B}" srcOrd="0" destOrd="0" presId="urn:microsoft.com/office/officeart/2005/8/layout/list1"/>
    <dgm:cxn modelId="{C0E1BF3A-EDCC-4D05-BCB2-C8B1AF8AF0C0}" type="presParOf" srcId="{97D025D5-F941-40C2-A6BE-D7578127A87C}" destId="{CB644297-17BB-4550-8961-628DEBBB8D8E}" srcOrd="1" destOrd="4" presId="urn:microsoft.com/office/officeart/2005/8/layout/list1"/>
    <dgm:cxn modelId="{1E25F532-0D49-454B-9B26-B7A52017436D}" type="presOf" srcId="{9C2003A0-F2AB-46D3-87E9-21DD5889C92C}" destId="{CB644297-17BB-4550-8961-628DEBBB8D8E}" srcOrd="0" destOrd="0" presId="urn:microsoft.com/office/officeart/2005/8/layout/list1"/>
    <dgm:cxn modelId="{96E7AAD8-3245-48B2-B169-FD062BD0585B}" type="presParOf" srcId="{31CA0F88-3895-4144-9785-ACD19E146FC1}" destId="{8D4A8821-9110-4283-9448-CE79124D8EB4}" srcOrd="5" destOrd="0" presId="urn:microsoft.com/office/officeart/2005/8/layout/list1"/>
    <dgm:cxn modelId="{E946F59A-1297-4367-9497-B84E4409DA2A}" type="presParOf" srcId="{31CA0F88-3895-4144-9785-ACD19E146FC1}" destId="{31770ACF-81EA-4C41-BE61-84EB0D0DEE5D}" srcOrd="6" destOrd="0" presId="urn:microsoft.com/office/officeart/2005/8/layout/list1"/>
    <dgm:cxn modelId="{5F36D132-533D-47A0-8C37-2B9C1046B10D}" type="presParOf" srcId="{31CA0F88-3895-4144-9785-ACD19E146FC1}" destId="{4B1C3E35-5F79-4AA6-812D-E45C36570686}" srcOrd="7" destOrd="0" presId="urn:microsoft.com/office/officeart/2005/8/layout/list1"/>
    <dgm:cxn modelId="{1E7FD6CD-6A52-44D6-B864-0A28C3D876DB}" type="presParOf" srcId="{31CA0F88-3895-4144-9785-ACD19E146FC1}" destId="{48EB5213-2877-4531-B3FC-E9C2F13BB63D}" srcOrd="8" destOrd="0" presId="urn:microsoft.com/office/officeart/2005/8/layout/list1"/>
    <dgm:cxn modelId="{FECC9D3E-0F75-4906-8836-C92644408AB3}" type="presParOf" srcId="{48EB5213-2877-4531-B3FC-E9C2F13BB63D}" destId="{189D7FFA-BEC3-4842-9AB8-A8FD3CD8C53F}" srcOrd="0" destOrd="8" presId="urn:microsoft.com/office/officeart/2005/8/layout/list1"/>
    <dgm:cxn modelId="{D77FC75A-B814-4D76-9DE4-1906345B3CAB}" type="presOf" srcId="{3CB993CD-C417-4A14-B95F-9EFCB65B2DC6}" destId="{189D7FFA-BEC3-4842-9AB8-A8FD3CD8C53F}" srcOrd="0" destOrd="0" presId="urn:microsoft.com/office/officeart/2005/8/layout/list1"/>
    <dgm:cxn modelId="{5E4CBAE5-99DA-40F4-A975-554CB9C4DCEC}" type="presParOf" srcId="{48EB5213-2877-4531-B3FC-E9C2F13BB63D}" destId="{5C8D29CE-9A28-4170-814D-01319751DDE9}" srcOrd="1" destOrd="8" presId="urn:microsoft.com/office/officeart/2005/8/layout/list1"/>
    <dgm:cxn modelId="{35BDAB0A-D23B-4E11-9AEE-F360C02EEE6E}" type="presOf" srcId="{3CB993CD-C417-4A14-B95F-9EFCB65B2DC6}" destId="{5C8D29CE-9A28-4170-814D-01319751DDE9}" srcOrd="0" destOrd="0" presId="urn:microsoft.com/office/officeart/2005/8/layout/list1"/>
    <dgm:cxn modelId="{1F9B6DF4-F084-4481-A281-80BF0CCA0DB8}" type="presParOf" srcId="{31CA0F88-3895-4144-9785-ACD19E146FC1}" destId="{8402CF09-8461-471B-8B38-E7A9C30C5618}" srcOrd="9" destOrd="0" presId="urn:microsoft.com/office/officeart/2005/8/layout/list1"/>
    <dgm:cxn modelId="{85BB850D-7EB7-43DA-BBC0-8F6728110AF7}" type="presParOf" srcId="{31CA0F88-3895-4144-9785-ACD19E146FC1}" destId="{512D3265-042D-461A-A14B-32D858C53364}" srcOrd="10" destOrd="0" presId="urn:microsoft.com/office/officeart/2005/8/layout/list1"/>
    <dgm:cxn modelId="{43AAC9A3-2745-404C-90FE-8958702365DA}" type="presParOf" srcId="{31CA0F88-3895-4144-9785-ACD19E146FC1}" destId="{FFFC7914-D17E-48D5-B73E-A79ED841E0A6}" srcOrd="11" destOrd="0" presId="urn:microsoft.com/office/officeart/2005/8/layout/list1"/>
    <dgm:cxn modelId="{A285B49B-1D87-42D5-ADAB-AE1E3296A135}" type="presParOf" srcId="{31CA0F88-3895-4144-9785-ACD19E146FC1}" destId="{3AE7FF8B-F864-41C4-86ED-59B8992CBA60}" srcOrd="12" destOrd="0" presId="urn:microsoft.com/office/officeart/2005/8/layout/list1"/>
    <dgm:cxn modelId="{A6ED4DC3-9397-4B0F-992D-8A793E98D1DA}" type="presParOf" srcId="{3AE7FF8B-F864-41C4-86ED-59B8992CBA60}" destId="{F37653B3-8E53-4879-9CC1-FC1870C4D347}" srcOrd="0" destOrd="12" presId="urn:microsoft.com/office/officeart/2005/8/layout/list1"/>
    <dgm:cxn modelId="{4A1A6F5C-02C6-445E-814B-2946FA994409}" type="presOf" srcId="{602ED00B-0428-4EC2-B0FF-35A79EA0865C}" destId="{F37653B3-8E53-4879-9CC1-FC1870C4D347}" srcOrd="0" destOrd="0" presId="urn:microsoft.com/office/officeart/2005/8/layout/list1"/>
    <dgm:cxn modelId="{54C1BC3F-DD95-473B-83D1-944F7489441D}" type="presParOf" srcId="{3AE7FF8B-F864-41C4-86ED-59B8992CBA60}" destId="{29B993C6-52EB-4B33-8B33-6B6B7F486D1D}" srcOrd="1" destOrd="12" presId="urn:microsoft.com/office/officeart/2005/8/layout/list1"/>
    <dgm:cxn modelId="{4F165546-A95B-429F-9D46-E7A44325C67A}" type="presOf" srcId="{602ED00B-0428-4EC2-B0FF-35A79EA0865C}" destId="{29B993C6-52EB-4B33-8B33-6B6B7F486D1D}" srcOrd="0" destOrd="0" presId="urn:microsoft.com/office/officeart/2005/8/layout/list1"/>
    <dgm:cxn modelId="{E68AFE7C-D719-42D7-B910-0943B54DFF90}" type="presParOf" srcId="{31CA0F88-3895-4144-9785-ACD19E146FC1}" destId="{D58DF378-0945-457C-AF12-EE105964B5D8}" srcOrd="13" destOrd="0" presId="urn:microsoft.com/office/officeart/2005/8/layout/list1"/>
    <dgm:cxn modelId="{8BAE2ECE-F5D8-43CE-8362-62D7F9AFCE94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619FCA-C5A5-453D-9984-57F803A2C53E}" type="doc">
      <dgm:prSet loTypeId="urn:microsoft.com/office/officeart/2008/layout/Vertical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0B762-051D-4708-84F3-8AD8D3316B8D}">
      <dgm:prSet phldrT="[Text]"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ADCC6-BE81-40B8-BB11-01461668A27B}" cxnId="{20BE8F6B-ACE9-411B-B3D4-416444E73685}" type="par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6F268-CFA0-428A-BE24-08B33F078EA2}" cxnId="{20BE8F6B-ACE9-411B-B3D4-416444E73685}" type="sib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31CD-F11B-4A0D-A657-43C8CCD3CB9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14F3434-CA49-4D5F-BEAE-C91178A0BEF9}" cxnId="{17315616-22AB-4DB9-AFC8-86D983A5E7A2}" type="par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949B6-F3D9-455A-9EA2-2971C0ED430D}" cxnId="{17315616-22AB-4DB9-AFC8-86D983A5E7A2}" type="sib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5A919-F810-43E0-BB05-84BA44EBC83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DBC28CF-1813-481D-9BFE-A37BBBCFEF85}" cxnId="{7C1B4B08-1052-4BBD-BBC2-E273B7D15039}" type="sib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8DB81-444B-4C65-8AB6-4F8575045983}" cxnId="{7C1B4B08-1052-4BBD-BBC2-E273B7D15039}" type="par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754D1-D84F-45EB-AEC5-6FFAEFB0DD1B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CCC52-4912-45A4-98A2-505CF97A0FE8}" cxnId="{0E2300E8-AD20-4491-BA90-C7E8E0E1D579}" type="sib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00079-82C0-453A-BC0F-16C810DF0005}" cxnId="{0E2300E8-AD20-4491-BA90-C7E8E0E1D579}" type="parTrans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5FB7C-3DB3-4371-8203-B04ADA17778F}" type="pres">
      <dgm:prSet presAssocID="{64619FCA-C5A5-453D-9984-57F803A2C53E}" presName="Name0" presStyleCnt="0">
        <dgm:presLayoutVars>
          <dgm:chMax/>
          <dgm:chPref/>
          <dgm:dir/>
        </dgm:presLayoutVars>
      </dgm:prSet>
      <dgm:spPr/>
    </dgm:pt>
    <dgm:pt modelId="{4B3FBED4-9F07-4F6A-B638-AAE456223467}" type="pres">
      <dgm:prSet presAssocID="{C4F0B762-051D-4708-84F3-8AD8D3316B8D}" presName="parenttextcomposite" presStyleCnt="0"/>
      <dgm:spPr/>
    </dgm:pt>
    <dgm:pt modelId="{F407E3A8-E66F-42EE-9851-102F32F594E2}" type="pres">
      <dgm:prSet presAssocID="{C4F0B762-051D-4708-84F3-8AD8D3316B8D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C17F8100-C62B-4827-959A-8E88C159FDD7}" type="pres">
      <dgm:prSet presAssocID="{C4F0B762-051D-4708-84F3-8AD8D3316B8D}" presName="composite" presStyleCnt="0"/>
      <dgm:spPr/>
    </dgm:pt>
    <dgm:pt modelId="{07F07E4E-87A7-458D-9BF5-25727DEFC1C3}" type="pres">
      <dgm:prSet presAssocID="{C4F0B762-051D-4708-84F3-8AD8D3316B8D}" presName="chevron1" presStyleLbl="alignNode1" presStyleIdx="0" presStyleCnt="14"/>
      <dgm:spPr/>
    </dgm:pt>
    <dgm:pt modelId="{1EE0EDAA-116F-4E92-BA32-1C6540068D2A}" type="pres">
      <dgm:prSet presAssocID="{C4F0B762-051D-4708-84F3-8AD8D3316B8D}" presName="chevron2" presStyleLbl="alignNode1" presStyleIdx="1" presStyleCnt="14"/>
      <dgm:spPr/>
    </dgm:pt>
    <dgm:pt modelId="{5383AA37-740D-4560-8FAE-286BA2DACFA1}" type="pres">
      <dgm:prSet presAssocID="{C4F0B762-051D-4708-84F3-8AD8D3316B8D}" presName="chevron3" presStyleLbl="alignNode1" presStyleIdx="2" presStyleCnt="14"/>
      <dgm:spPr/>
    </dgm:pt>
    <dgm:pt modelId="{87358421-9352-4E19-B1A1-2B6DAA5F1F6B}" type="pres">
      <dgm:prSet presAssocID="{C4F0B762-051D-4708-84F3-8AD8D3316B8D}" presName="chevron4" presStyleLbl="alignNode1" presStyleIdx="3" presStyleCnt="14"/>
      <dgm:spPr/>
    </dgm:pt>
    <dgm:pt modelId="{E2580BD7-34F4-42CF-B45D-3750AEE6CC97}" type="pres">
      <dgm:prSet presAssocID="{C4F0B762-051D-4708-84F3-8AD8D3316B8D}" presName="chevron5" presStyleLbl="alignNode1" presStyleIdx="4" presStyleCnt="14"/>
      <dgm:spPr/>
    </dgm:pt>
    <dgm:pt modelId="{2D2B47F4-E276-4BA8-A1FE-DE45EBC81F19}" type="pres">
      <dgm:prSet presAssocID="{C4F0B762-051D-4708-84F3-8AD8D3316B8D}" presName="chevron6" presStyleLbl="alignNode1" presStyleIdx="5" presStyleCnt="14"/>
      <dgm:spPr/>
    </dgm:pt>
    <dgm:pt modelId="{EA157FD2-6B19-42D8-9F4F-96315D666F72}" type="pres">
      <dgm:prSet presAssocID="{C4F0B762-051D-4708-84F3-8AD8D3316B8D}" presName="chevron7" presStyleLbl="alignNode1" presStyleIdx="6" presStyleCnt="14"/>
      <dgm:spPr/>
    </dgm:pt>
    <dgm:pt modelId="{6BD45223-15B0-4D79-BE3B-096232AA1411}" type="pres">
      <dgm:prSet presAssocID="{C4F0B762-051D-4708-84F3-8AD8D3316B8D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226A1E6-1293-49E5-B482-6C0841071F34}" type="pres">
      <dgm:prSet presAssocID="{0DB6F268-CFA0-428A-BE24-08B33F078EA2}" presName="sibTrans" presStyleCnt="0"/>
      <dgm:spPr/>
    </dgm:pt>
    <dgm:pt modelId="{D52CC7BC-1051-4BBF-AABB-8F27A8BDF02E}" type="pres">
      <dgm:prSet presAssocID="{3A2754D1-D84F-45EB-AEC5-6FFAEFB0DD1B}" presName="parenttextcomposite" presStyleCnt="0"/>
      <dgm:spPr/>
    </dgm:pt>
    <dgm:pt modelId="{FC2EB89A-37A4-4A34-8DFA-BEC5C045AD92}" type="pres">
      <dgm:prSet presAssocID="{3A2754D1-D84F-45EB-AEC5-6FFAEFB0DD1B}" presName="parenttext" presStyleLbl="revTx" presStyleIdx="1" presStyleCnt="2" custLinFactNeighborX="-336" custLinFactNeighborY="8777">
        <dgm:presLayoutVars>
          <dgm:chMax/>
          <dgm:chPref val="2"/>
          <dgm:bulletEnabled val="1"/>
        </dgm:presLayoutVars>
      </dgm:prSet>
      <dgm:spPr/>
    </dgm:pt>
    <dgm:pt modelId="{F47821E9-020F-4B63-B519-B3BFC39F763C}" type="pres">
      <dgm:prSet presAssocID="{3A2754D1-D84F-45EB-AEC5-6FFAEFB0DD1B}" presName="composite" presStyleCnt="0"/>
      <dgm:spPr/>
    </dgm:pt>
    <dgm:pt modelId="{65BC0E45-7EF9-42D5-B075-3998D8C14188}" type="pres">
      <dgm:prSet presAssocID="{3A2754D1-D84F-45EB-AEC5-6FFAEFB0DD1B}" presName="chevron1" presStyleLbl="alignNode1" presStyleIdx="7" presStyleCnt="14"/>
      <dgm:spPr/>
    </dgm:pt>
    <dgm:pt modelId="{5C5BF395-74FD-4453-ADD2-55AC20FD5F86}" type="pres">
      <dgm:prSet presAssocID="{3A2754D1-D84F-45EB-AEC5-6FFAEFB0DD1B}" presName="chevron2" presStyleLbl="alignNode1" presStyleIdx="8" presStyleCnt="14"/>
      <dgm:spPr/>
    </dgm:pt>
    <dgm:pt modelId="{D31586C7-2F3C-4647-8BF6-3C16B86809C1}" type="pres">
      <dgm:prSet presAssocID="{3A2754D1-D84F-45EB-AEC5-6FFAEFB0DD1B}" presName="chevron3" presStyleLbl="alignNode1" presStyleIdx="9" presStyleCnt="14"/>
      <dgm:spPr/>
    </dgm:pt>
    <dgm:pt modelId="{B368BB66-DFA1-4302-AE49-C77F941A90D5}" type="pres">
      <dgm:prSet presAssocID="{3A2754D1-D84F-45EB-AEC5-6FFAEFB0DD1B}" presName="chevron4" presStyleLbl="alignNode1" presStyleIdx="10" presStyleCnt="14"/>
      <dgm:spPr/>
    </dgm:pt>
    <dgm:pt modelId="{1BB700BB-A46F-4EAF-AF07-DFD3657962FF}" type="pres">
      <dgm:prSet presAssocID="{3A2754D1-D84F-45EB-AEC5-6FFAEFB0DD1B}" presName="chevron5" presStyleLbl="alignNode1" presStyleIdx="11" presStyleCnt="14"/>
      <dgm:spPr/>
    </dgm:pt>
    <dgm:pt modelId="{FE39DB1E-7B41-4610-BD98-60509DA7DC83}" type="pres">
      <dgm:prSet presAssocID="{3A2754D1-D84F-45EB-AEC5-6FFAEFB0DD1B}" presName="chevron6" presStyleLbl="alignNode1" presStyleIdx="12" presStyleCnt="14"/>
      <dgm:spPr/>
    </dgm:pt>
    <dgm:pt modelId="{9E6EDEC0-7CBF-4E86-8206-9A51FB58A385}" type="pres">
      <dgm:prSet presAssocID="{3A2754D1-D84F-45EB-AEC5-6FFAEFB0DD1B}" presName="chevron7" presStyleLbl="alignNode1" presStyleIdx="13" presStyleCnt="14"/>
      <dgm:spPr/>
    </dgm:pt>
    <dgm:pt modelId="{33CEE274-BFCC-4E83-B2EC-E13D9940995A}" type="pres">
      <dgm:prSet presAssocID="{3A2754D1-D84F-45EB-AEC5-6FFAEFB0DD1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7C1B4B08-1052-4BBD-BBC2-E273B7D15039}" srcId="{3A2754D1-D84F-45EB-AEC5-6FFAEFB0DD1B}" destId="{9905A919-F810-43E0-BB05-84BA44EBC83A}" srcOrd="0" destOrd="0" parTransId="{32E8DB81-444B-4C65-8AB6-4F8575045983}" sibTransId="{0DBC28CF-1813-481D-9BFE-A37BBBCFEF85}"/>
    <dgm:cxn modelId="{17315616-22AB-4DB9-AFC8-86D983A5E7A2}" srcId="{C4F0B762-051D-4708-84F3-8AD8D3316B8D}" destId="{E0F631CD-F11B-4A0D-A657-43C8CCD3CB9C}" srcOrd="0" destOrd="0" parTransId="{214F3434-CA49-4D5F-BEAE-C91178A0BEF9}" sibTransId="{233949B6-F3D9-455A-9EA2-2971C0ED430D}"/>
    <dgm:cxn modelId="{6260A95E-C137-4C12-94C0-5D2654B379CE}" type="presOf" srcId="{9905A919-F810-43E0-BB05-84BA44EBC83A}" destId="{33CEE274-BFCC-4E83-B2EC-E13D9940995A}" srcOrd="0" destOrd="0" presId="urn:microsoft.com/office/officeart/2008/layout/VerticalAccentList"/>
    <dgm:cxn modelId="{20BE8F6B-ACE9-411B-B3D4-416444E73685}" srcId="{64619FCA-C5A5-453D-9984-57F803A2C53E}" destId="{C4F0B762-051D-4708-84F3-8AD8D3316B8D}" srcOrd="0" destOrd="0" parTransId="{DCAADCC6-BE81-40B8-BB11-01461668A27B}" sibTransId="{0DB6F268-CFA0-428A-BE24-08B33F078EA2}"/>
    <dgm:cxn modelId="{09EE2672-9AAF-44AC-841D-431130CFCF54}" type="presOf" srcId="{64619FCA-C5A5-453D-9984-57F803A2C53E}" destId="{9815FB7C-3DB3-4371-8203-B04ADA17778F}" srcOrd="0" destOrd="0" presId="urn:microsoft.com/office/officeart/2008/layout/VerticalAccentList"/>
    <dgm:cxn modelId="{AFAB3A8C-FEE7-48CF-81DC-97888908D2C2}" type="presOf" srcId="{E0F631CD-F11B-4A0D-A657-43C8CCD3CB9C}" destId="{6BD45223-15B0-4D79-BE3B-096232AA1411}" srcOrd="0" destOrd="0" presId="urn:microsoft.com/office/officeart/2008/layout/VerticalAccentList"/>
    <dgm:cxn modelId="{012073E7-BF94-4F7D-9EB7-6265B20E81CE}" type="presOf" srcId="{3A2754D1-D84F-45EB-AEC5-6FFAEFB0DD1B}" destId="{FC2EB89A-37A4-4A34-8DFA-BEC5C045AD92}" srcOrd="0" destOrd="0" presId="urn:microsoft.com/office/officeart/2008/layout/VerticalAccentList"/>
    <dgm:cxn modelId="{0E2300E8-AD20-4491-BA90-C7E8E0E1D579}" srcId="{64619FCA-C5A5-453D-9984-57F803A2C53E}" destId="{3A2754D1-D84F-45EB-AEC5-6FFAEFB0DD1B}" srcOrd="1" destOrd="0" parTransId="{F4700079-82C0-453A-BC0F-16C810DF0005}" sibTransId="{600CCC52-4912-45A4-98A2-505CF97A0FE8}"/>
    <dgm:cxn modelId="{DDA632E8-A13F-4928-BD58-3B1B7C2052E0}" type="presOf" srcId="{C4F0B762-051D-4708-84F3-8AD8D3316B8D}" destId="{F407E3A8-E66F-42EE-9851-102F32F594E2}" srcOrd="0" destOrd="0" presId="urn:microsoft.com/office/officeart/2008/layout/VerticalAccentList"/>
    <dgm:cxn modelId="{17EB032A-6233-4574-9367-7E92DC6FDDAA}" type="presParOf" srcId="{9815FB7C-3DB3-4371-8203-B04ADA17778F}" destId="{4B3FBED4-9F07-4F6A-B638-AAE456223467}" srcOrd="0" destOrd="0" presId="urn:microsoft.com/office/officeart/2008/layout/VerticalAccentList"/>
    <dgm:cxn modelId="{D5BE5D4F-0AA3-495A-B4FB-94AC21D718D7}" type="presParOf" srcId="{4B3FBED4-9F07-4F6A-B638-AAE456223467}" destId="{F407E3A8-E66F-42EE-9851-102F32F594E2}" srcOrd="0" destOrd="0" presId="urn:microsoft.com/office/officeart/2008/layout/VerticalAccentList"/>
    <dgm:cxn modelId="{06C42710-A520-4020-B9B3-3CE6E100DF7A}" type="presParOf" srcId="{9815FB7C-3DB3-4371-8203-B04ADA17778F}" destId="{C17F8100-C62B-4827-959A-8E88C159FDD7}" srcOrd="1" destOrd="0" presId="urn:microsoft.com/office/officeart/2008/layout/VerticalAccentList"/>
    <dgm:cxn modelId="{E91A1CCB-B6E5-4AB2-8A09-3ED7A4D0F539}" type="presParOf" srcId="{C17F8100-C62B-4827-959A-8E88C159FDD7}" destId="{07F07E4E-87A7-458D-9BF5-25727DEFC1C3}" srcOrd="0" destOrd="0" presId="urn:microsoft.com/office/officeart/2008/layout/VerticalAccentList"/>
    <dgm:cxn modelId="{6566258F-21C4-44EC-B2E8-3749EB061EA8}" type="presParOf" srcId="{C17F8100-C62B-4827-959A-8E88C159FDD7}" destId="{1EE0EDAA-116F-4E92-BA32-1C6540068D2A}" srcOrd="1" destOrd="0" presId="urn:microsoft.com/office/officeart/2008/layout/VerticalAccentList"/>
    <dgm:cxn modelId="{9EAC231F-7767-4A42-8942-E8D370CC868B}" type="presParOf" srcId="{C17F8100-C62B-4827-959A-8E88C159FDD7}" destId="{5383AA37-740D-4560-8FAE-286BA2DACFA1}" srcOrd="2" destOrd="0" presId="urn:microsoft.com/office/officeart/2008/layout/VerticalAccentList"/>
    <dgm:cxn modelId="{4403F452-9C3E-43C9-B9EF-D0538CD898DB}" type="presParOf" srcId="{C17F8100-C62B-4827-959A-8E88C159FDD7}" destId="{87358421-9352-4E19-B1A1-2B6DAA5F1F6B}" srcOrd="3" destOrd="0" presId="urn:microsoft.com/office/officeart/2008/layout/VerticalAccentList"/>
    <dgm:cxn modelId="{661D05B4-C2EF-433B-AD5E-0D9FA2B1620C}" type="presParOf" srcId="{C17F8100-C62B-4827-959A-8E88C159FDD7}" destId="{E2580BD7-34F4-42CF-B45D-3750AEE6CC97}" srcOrd="4" destOrd="0" presId="urn:microsoft.com/office/officeart/2008/layout/VerticalAccentList"/>
    <dgm:cxn modelId="{D1938591-BDF6-464E-B8FA-C1C1DFC8D2EE}" type="presParOf" srcId="{C17F8100-C62B-4827-959A-8E88C159FDD7}" destId="{2D2B47F4-E276-4BA8-A1FE-DE45EBC81F19}" srcOrd="5" destOrd="0" presId="urn:microsoft.com/office/officeart/2008/layout/VerticalAccentList"/>
    <dgm:cxn modelId="{B4079E54-BB0B-460D-860B-5B9BA797F464}" type="presParOf" srcId="{C17F8100-C62B-4827-959A-8E88C159FDD7}" destId="{EA157FD2-6B19-42D8-9F4F-96315D666F72}" srcOrd="6" destOrd="0" presId="urn:microsoft.com/office/officeart/2008/layout/VerticalAccentList"/>
    <dgm:cxn modelId="{EB0755E3-2A28-4CF2-9BE2-5555E66C828D}" type="presParOf" srcId="{C17F8100-C62B-4827-959A-8E88C159FDD7}" destId="{6BD45223-15B0-4D79-BE3B-096232AA1411}" srcOrd="7" destOrd="0" presId="urn:microsoft.com/office/officeart/2008/layout/VerticalAccentList"/>
    <dgm:cxn modelId="{1CB5EF68-FA19-4885-A1F8-001FDA68B4B8}" type="presParOf" srcId="{9815FB7C-3DB3-4371-8203-B04ADA17778F}" destId="{B226A1E6-1293-49E5-B482-6C0841071F34}" srcOrd="2" destOrd="0" presId="urn:microsoft.com/office/officeart/2008/layout/VerticalAccentList"/>
    <dgm:cxn modelId="{F13E4FE4-BA57-4A93-8A8E-91DD2E252D16}" type="presParOf" srcId="{9815FB7C-3DB3-4371-8203-B04ADA17778F}" destId="{D52CC7BC-1051-4BBF-AABB-8F27A8BDF02E}" srcOrd="3" destOrd="0" presId="urn:microsoft.com/office/officeart/2008/layout/VerticalAccentList"/>
    <dgm:cxn modelId="{8E32B67F-908F-4ADD-98DE-55310BAE6631}" type="presParOf" srcId="{D52CC7BC-1051-4BBF-AABB-8F27A8BDF02E}" destId="{FC2EB89A-37A4-4A34-8DFA-BEC5C045AD92}" srcOrd="0" destOrd="0" presId="urn:microsoft.com/office/officeart/2008/layout/VerticalAccentList"/>
    <dgm:cxn modelId="{92ECE013-8C86-4C16-A928-9405EC317520}" type="presParOf" srcId="{9815FB7C-3DB3-4371-8203-B04ADA17778F}" destId="{F47821E9-020F-4B63-B519-B3BFC39F763C}" srcOrd="4" destOrd="0" presId="urn:microsoft.com/office/officeart/2008/layout/VerticalAccentList"/>
    <dgm:cxn modelId="{F96A8BD9-2271-4E3E-AB9A-DE786199C489}" type="presParOf" srcId="{F47821E9-020F-4B63-B519-B3BFC39F763C}" destId="{65BC0E45-7EF9-42D5-B075-3998D8C14188}" srcOrd="0" destOrd="0" presId="urn:microsoft.com/office/officeart/2008/layout/VerticalAccentList"/>
    <dgm:cxn modelId="{04B547BB-F690-4973-8947-314990879C55}" type="presParOf" srcId="{F47821E9-020F-4B63-B519-B3BFC39F763C}" destId="{5C5BF395-74FD-4453-ADD2-55AC20FD5F86}" srcOrd="1" destOrd="0" presId="urn:microsoft.com/office/officeart/2008/layout/VerticalAccentList"/>
    <dgm:cxn modelId="{903D7AD6-CE9A-4253-85FD-55EFBDA748A5}" type="presParOf" srcId="{F47821E9-020F-4B63-B519-B3BFC39F763C}" destId="{D31586C7-2F3C-4647-8BF6-3C16B86809C1}" srcOrd="2" destOrd="0" presId="urn:microsoft.com/office/officeart/2008/layout/VerticalAccentList"/>
    <dgm:cxn modelId="{EB43B755-2B80-48FE-A190-F4A7A6E3F771}" type="presParOf" srcId="{F47821E9-020F-4B63-B519-B3BFC39F763C}" destId="{B368BB66-DFA1-4302-AE49-C77F941A90D5}" srcOrd="3" destOrd="0" presId="urn:microsoft.com/office/officeart/2008/layout/VerticalAccentList"/>
    <dgm:cxn modelId="{EC45F933-4506-4E92-BAAF-107F2BDD3840}" type="presParOf" srcId="{F47821E9-020F-4B63-B519-B3BFC39F763C}" destId="{1BB700BB-A46F-4EAF-AF07-DFD3657962FF}" srcOrd="4" destOrd="0" presId="urn:microsoft.com/office/officeart/2008/layout/VerticalAccentList"/>
    <dgm:cxn modelId="{03BDBEEC-2B01-4E4E-B7B7-23F247D3D6D7}" type="presParOf" srcId="{F47821E9-020F-4B63-B519-B3BFC39F763C}" destId="{FE39DB1E-7B41-4610-BD98-60509DA7DC83}" srcOrd="5" destOrd="0" presId="urn:microsoft.com/office/officeart/2008/layout/VerticalAccentList"/>
    <dgm:cxn modelId="{99CBAE61-35E7-426C-9622-3A983263EB57}" type="presParOf" srcId="{F47821E9-020F-4B63-B519-B3BFC39F763C}" destId="{9E6EDEC0-7CBF-4E86-8206-9A51FB58A385}" srcOrd="6" destOrd="0" presId="urn:microsoft.com/office/officeart/2008/layout/VerticalAccentList"/>
    <dgm:cxn modelId="{F1F44AB4-C4EE-4129-A2E0-D44313E519FC}" type="presParOf" srcId="{F47821E9-020F-4B63-B519-B3BFC39F763C}" destId="{33CEE274-BFCC-4E83-B2EC-E13D9940995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cxnId="{7690985B-F316-403B-975A-FFD1B96A648F}" type="par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cxnId="{7690985B-F316-403B-975A-FFD1B96A648F}" type="sib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7C674-76AF-4378-AF70-1296DEA6F83A}" cxnId="{AFCC2C14-0111-4E5C-81EB-71B1A90351AE}" type="par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cxnId="{AFCC2C14-0111-4E5C-81EB-71B1A90351AE}" type="sib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61C0BB-EB97-4BF2-BCAB-6E88933AD12E}" type="doc">
      <dgm:prSet loTypeId="urn:microsoft.com/office/officeart/2005/8/layout/vList3" loCatId="list" qsTypeId="urn:microsoft.com/office/officeart/2005/8/quickstyle/simple2" qsCatId="simple" csTypeId="urn:microsoft.com/office/officeart/2005/8/colors/accent5_5" csCatId="accent5" phldr="1"/>
      <dgm:spPr/>
    </dgm:pt>
    <dgm:pt modelId="{3700EEFC-A747-42EF-880E-97A94D933EE8}">
      <dgm:prSet phldrT="[Text]" custT="1"/>
      <dgm:spPr/>
      <dgm:t>
        <a:bodyPr/>
        <a:lstStyle/>
        <a:p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E3F9CA-777A-4E27-92F9-D4F33E861139}" cxnId="{565B3E4F-4181-4E82-A488-535D6E662342}" type="parTrans">
      <dgm:prSet/>
      <dgm:spPr/>
      <dgm:t>
        <a:bodyPr/>
        <a:lstStyle/>
        <a:p>
          <a:endParaRPr lang="en-US"/>
        </a:p>
      </dgm:t>
    </dgm:pt>
    <dgm:pt modelId="{F31BE35F-FF89-40A3-80BA-DBCE0655FF98}" cxnId="{565B3E4F-4181-4E82-A488-535D6E662342}" type="sibTrans">
      <dgm:prSet/>
      <dgm:spPr/>
      <dgm:t>
        <a:bodyPr/>
        <a:lstStyle/>
        <a:p>
          <a:endParaRPr lang="en-US"/>
        </a:p>
      </dgm:t>
    </dgm:pt>
    <dgm:pt modelId="{3AC6E054-2FA1-4D50-8B0D-904A3CA697FA}" type="pres">
      <dgm:prSet presAssocID="{7261C0BB-EB97-4BF2-BCAB-6E88933AD12E}" presName="linearFlow" presStyleCnt="0">
        <dgm:presLayoutVars>
          <dgm:dir/>
          <dgm:resizeHandles val="exact"/>
        </dgm:presLayoutVars>
      </dgm:prSet>
      <dgm:spPr/>
    </dgm:pt>
    <dgm:pt modelId="{CFC0465F-125A-4F2B-A695-4D44F0FA2B17}" type="pres">
      <dgm:prSet presAssocID="{3700EEFC-A747-42EF-880E-97A94D933EE8}" presName="composite" presStyleCnt="0"/>
      <dgm:spPr/>
    </dgm:pt>
    <dgm:pt modelId="{05F059DD-A19E-44BC-AA50-A935EE1C49FD}" type="pres">
      <dgm:prSet presAssocID="{3700EEFC-A747-42EF-880E-97A94D933EE8}" presName="imgShp" presStyleLbl="fgImgPlace1" presStyleIdx="0" presStyleCnt="1" custLinFactNeighborX="1904" custLinFactNeighborY="37524"/>
      <dgm:spPr/>
    </dgm:pt>
    <dgm:pt modelId="{3A7B0DCC-BF3A-4C7A-9576-55D9B3125D85}" type="pres">
      <dgm:prSet presAssocID="{3700EEFC-A747-42EF-880E-97A94D933EE8}" presName="txShp" presStyleLbl="node1" presStyleIdx="0" presStyleCnt="1" custScaleX="121800" custLinFactY="-4823" custLinFactNeighborX="49" custLinFactNeighborY="-100000">
        <dgm:presLayoutVars>
          <dgm:bulletEnabled val="1"/>
        </dgm:presLayoutVars>
      </dgm:prSet>
      <dgm:spPr/>
    </dgm:pt>
  </dgm:ptLst>
  <dgm:cxnLst>
    <dgm:cxn modelId="{565B3E4F-4181-4E82-A488-535D6E662342}" srcId="{7261C0BB-EB97-4BF2-BCAB-6E88933AD12E}" destId="{3700EEFC-A747-42EF-880E-97A94D933EE8}" srcOrd="0" destOrd="0" parTransId="{A5E3F9CA-777A-4E27-92F9-D4F33E861139}" sibTransId="{F31BE35F-FF89-40A3-80BA-DBCE0655FF98}"/>
    <dgm:cxn modelId="{E943A3C4-1A35-4D4B-B952-AC2EF11379B4}" type="presOf" srcId="{7261C0BB-EB97-4BF2-BCAB-6E88933AD12E}" destId="{3AC6E054-2FA1-4D50-8B0D-904A3CA697FA}" srcOrd="0" destOrd="0" presId="urn:microsoft.com/office/officeart/2005/8/layout/vList3"/>
    <dgm:cxn modelId="{8A7AC7C6-F9BC-4719-B2AF-6C5511318C4D}" type="presOf" srcId="{3700EEFC-A747-42EF-880E-97A94D933EE8}" destId="{3A7B0DCC-BF3A-4C7A-9576-55D9B3125D85}" srcOrd="0" destOrd="0" presId="urn:microsoft.com/office/officeart/2005/8/layout/vList3"/>
    <dgm:cxn modelId="{D5A04750-92AD-4643-9486-E2C866225E3F}" type="presParOf" srcId="{3AC6E054-2FA1-4D50-8B0D-904A3CA697FA}" destId="{CFC0465F-125A-4F2B-A695-4D44F0FA2B17}" srcOrd="0" destOrd="0" presId="urn:microsoft.com/office/officeart/2005/8/layout/vList3"/>
    <dgm:cxn modelId="{9014D5B7-32A5-42E9-AF90-CD96FD2F51B4}" type="presParOf" srcId="{CFC0465F-125A-4F2B-A695-4D44F0FA2B17}" destId="{05F059DD-A19E-44BC-AA50-A935EE1C49FD}" srcOrd="0" destOrd="0" presId="urn:microsoft.com/office/officeart/2005/8/layout/vList3"/>
    <dgm:cxn modelId="{DBD3910E-0420-4FBE-856E-8F2A99CB06F7}" type="presParOf" srcId="{CFC0465F-125A-4F2B-A695-4D44F0FA2B17}" destId="{3A7B0DCC-BF3A-4C7A-9576-55D9B3125D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F07C674-76AF-4378-AF70-1296DEA6F83A}" cxnId="{AFCC2C14-0111-4E5C-81EB-71B1A90351AE}" type="par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cxnId="{AFCC2C14-0111-4E5C-81EB-71B1A90351AE}" type="sibTrans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 custT="1"/>
      <dgm:spPr/>
      <dgm:t>
        <a:bodyPr/>
        <a:lstStyle/>
        <a:p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cxnId="{7690985B-F316-403B-975A-FFD1B96A648F}" type="parTrans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cxnId="{7690985B-F316-403B-975A-FFD1B96A648F}" type="sibTrans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</dgm:ptLst>
  <dgm:cxnLst>
    <dgm:cxn modelId="{47FBF9A6-3F64-46DB-BE10-D1A8C8666F33}" type="presOf" srcId="{264D9F16-7326-49B6-959F-24F2E129FB5C}" destId="{0B0BABC5-73FF-42CC-9F83-E35AF638FDF4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B448-A232-4D49-9A35-C952C97CA342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AE0A48-B21A-4AE5-94E2-7F10F1F15F2C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68F7922D-E388-4D41-A428-DD3192EEEDD0}" cxnId="{FF6926F7-7BB7-4F8D-85F1-38996E09E691}" type="parTrans">
      <dgm:prSet/>
      <dgm:spPr/>
      <dgm:t>
        <a:bodyPr/>
        <a:lstStyle/>
        <a:p>
          <a:endParaRPr lang="en-US"/>
        </a:p>
      </dgm:t>
    </dgm:pt>
    <dgm:pt modelId="{1F4865AE-47E1-4A9C-879D-C18AE8BF4621}" cxnId="{FF6926F7-7BB7-4F8D-85F1-38996E09E691}" type="sibTrans">
      <dgm:prSet/>
      <dgm:spPr/>
      <dgm:t>
        <a:bodyPr/>
        <a:lstStyle/>
        <a:p>
          <a:endParaRPr lang="en-US"/>
        </a:p>
      </dgm:t>
    </dgm:pt>
    <dgm:pt modelId="{723BDABA-CEB8-43C2-AA36-5542F1D65A37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</dgm:t>
    </dgm:pt>
    <dgm:pt modelId="{C670964E-A99B-4A14-8371-1C792A7BD7B5}" cxnId="{889AC75E-1FC6-430D-B903-1DBC27B1E2B8}" type="parTrans">
      <dgm:prSet/>
      <dgm:spPr/>
      <dgm:t>
        <a:bodyPr/>
        <a:lstStyle/>
        <a:p>
          <a:endParaRPr lang="en-US"/>
        </a:p>
      </dgm:t>
    </dgm:pt>
    <dgm:pt modelId="{AD3D7198-C6BA-4C1B-8C47-13C177E93102}" cxnId="{889AC75E-1FC6-430D-B903-1DBC27B1E2B8}" type="sibTrans">
      <dgm:prSet/>
      <dgm:spPr/>
      <dgm:t>
        <a:bodyPr/>
        <a:lstStyle/>
        <a:p>
          <a:endParaRPr lang="en-US"/>
        </a:p>
      </dgm:t>
    </dgm:pt>
    <dgm:pt modelId="{8A6E8304-A3A3-4815-8406-11551A0530AD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gm:t>
    </dgm:pt>
    <dgm:pt modelId="{0AAD77C3-EEA5-4EF7-A41D-8A477A5144D6}" cxnId="{91A5C8E6-A580-48B2-A5B3-C6D7336F09E7}" type="parTrans">
      <dgm:prSet/>
      <dgm:spPr/>
      <dgm:t>
        <a:bodyPr/>
        <a:lstStyle/>
        <a:p>
          <a:endParaRPr lang="en-US"/>
        </a:p>
      </dgm:t>
    </dgm:pt>
    <dgm:pt modelId="{488BB6EE-D108-4D92-AF90-501F164E1030}" cxnId="{91A5C8E6-A580-48B2-A5B3-C6D7336F09E7}" type="sibTrans">
      <dgm:prSet/>
      <dgm:spPr/>
      <dgm:t>
        <a:bodyPr/>
        <a:lstStyle/>
        <a:p>
          <a:endParaRPr lang="en-US"/>
        </a:p>
      </dgm:t>
    </dgm:pt>
    <dgm:pt modelId="{AA00AA52-1B72-40F5-B3CC-8E120FCAD4D3}">
      <dgm:prSet phldrT="[Text]" custT="1"/>
      <dgm:spPr/>
      <dgm:t>
        <a:bodyPr/>
        <a:lstStyle/>
        <a:p>
          <a:pPr algn="ctr"/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42FF72C-7733-423C-960E-00E97F56273B}" cxnId="{F0D23BF3-2209-42DD-AA62-6C1FD367299C}" type="parTrans">
      <dgm:prSet/>
      <dgm:spPr/>
      <dgm:t>
        <a:bodyPr/>
        <a:lstStyle/>
        <a:p>
          <a:endParaRPr lang="en-US"/>
        </a:p>
      </dgm:t>
    </dgm:pt>
    <dgm:pt modelId="{5DF35929-7122-4AEA-B5EC-B3A5B91D3539}" cxnId="{F0D23BF3-2209-42DD-AA62-6C1FD367299C}" type="sibTrans">
      <dgm:prSet/>
      <dgm:spPr/>
      <dgm:t>
        <a:bodyPr/>
        <a:lstStyle/>
        <a:p>
          <a:endParaRPr lang="en-US"/>
        </a:p>
      </dgm:t>
    </dgm:pt>
    <dgm:pt modelId="{3C09E0E9-33DC-4D29-9DFF-1021AD31F1F0}">
      <dgm:prSet phldrT="[Text]"/>
      <dgm:spPr/>
      <dgm:t>
        <a:bodyPr/>
        <a:lstStyle/>
        <a:p>
          <a:pPr algn="l"/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8ED0FC0-37DD-4CD2-9CC1-641ED1B314C3}" cxnId="{5F13BC09-CC8E-4BD4-B8E8-64BB01C242BE}" type="parTrans">
      <dgm:prSet/>
      <dgm:spPr/>
      <dgm:t>
        <a:bodyPr/>
        <a:lstStyle/>
        <a:p>
          <a:endParaRPr lang="en-US"/>
        </a:p>
      </dgm:t>
    </dgm:pt>
    <dgm:pt modelId="{E06A1EAA-ABF1-494D-8E7D-F2DD503A8B6D}" cxnId="{5F13BC09-CC8E-4BD4-B8E8-64BB01C242BE}" type="sibTrans">
      <dgm:prSet/>
      <dgm:spPr/>
      <dgm:t>
        <a:bodyPr/>
        <a:lstStyle/>
        <a:p>
          <a:endParaRPr lang="en-US"/>
        </a:p>
      </dgm:t>
    </dgm:pt>
    <dgm:pt modelId="{B34F6A56-A62E-4F8C-8B2B-88101BFEC548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8DCF1FF-C10B-4A37-9F8E-7034B76CEE37}" cxnId="{C5FE6170-457D-4304-9AC4-194927421808}" type="parTrans">
      <dgm:prSet/>
      <dgm:spPr/>
      <dgm:t>
        <a:bodyPr/>
        <a:lstStyle/>
        <a:p>
          <a:endParaRPr lang="en-US"/>
        </a:p>
      </dgm:t>
    </dgm:pt>
    <dgm:pt modelId="{30AF8391-D75B-44A1-8BAB-4705F5D66446}" cxnId="{C5FE6170-457D-4304-9AC4-194927421808}" type="sibTrans">
      <dgm:prSet/>
      <dgm:spPr/>
      <dgm:t>
        <a:bodyPr/>
        <a:lstStyle/>
        <a:p>
          <a:endParaRPr lang="en-US"/>
        </a:p>
      </dgm:t>
    </dgm:pt>
    <dgm:pt modelId="{82583B92-A6BD-4832-B122-14C53E9B0B01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5A5BAE1-648C-4CB3-BC62-C92B5A8782FB}" cxnId="{46A36A25-3E96-4739-9CB9-80509623DDF6}" type="parTrans">
      <dgm:prSet/>
      <dgm:spPr/>
      <dgm:t>
        <a:bodyPr/>
        <a:lstStyle/>
        <a:p>
          <a:endParaRPr lang="en-US"/>
        </a:p>
      </dgm:t>
    </dgm:pt>
    <dgm:pt modelId="{7CA6C8F1-FD31-4927-B4D8-C8CBABF38670}" cxnId="{46A36A25-3E96-4739-9CB9-80509623DDF6}" type="sibTrans">
      <dgm:prSet/>
      <dgm:spPr/>
      <dgm:t>
        <a:bodyPr/>
        <a:lstStyle/>
        <a:p>
          <a:endParaRPr lang="en-US"/>
        </a:p>
      </dgm:t>
    </dgm:pt>
    <dgm:pt modelId="{7E4820DB-D2CD-4471-A16C-E807EC93CC87}">
      <dgm:prSet phldrT="[Text]"/>
      <dgm:spPr/>
      <dgm:t>
        <a:bodyPr/>
        <a:lstStyle/>
        <a:p>
          <a:pPr algn="l"/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6B31B0B-8741-4033-85ED-2A3BD5FE8B6C}" cxnId="{528E6CCA-CBF5-422B-8D97-AD6535974853}" type="parTrans">
      <dgm:prSet/>
      <dgm:spPr/>
      <dgm:t>
        <a:bodyPr/>
        <a:lstStyle/>
        <a:p>
          <a:endParaRPr lang="en-US"/>
        </a:p>
      </dgm:t>
    </dgm:pt>
    <dgm:pt modelId="{4824C37A-8C21-408F-B0CC-7565723D8098}" cxnId="{528E6CCA-CBF5-422B-8D97-AD6535974853}" type="sibTrans">
      <dgm:prSet/>
      <dgm:spPr/>
      <dgm:t>
        <a:bodyPr/>
        <a:lstStyle/>
        <a:p>
          <a:endParaRPr lang="en-US"/>
        </a:p>
      </dgm:t>
    </dgm:pt>
    <dgm:pt modelId="{F380AFCA-64FF-4F34-B750-5CF7239DE505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3CE799C-7859-4B9A-A1F4-355089A63914}" cxnId="{74E83C9F-7DCB-4860-AF5C-4960E5327732}" type="parTrans">
      <dgm:prSet/>
      <dgm:spPr/>
      <dgm:t>
        <a:bodyPr/>
        <a:lstStyle/>
        <a:p>
          <a:endParaRPr lang="en-US"/>
        </a:p>
      </dgm:t>
    </dgm:pt>
    <dgm:pt modelId="{4098BFF5-676D-492A-B6B4-BE5F2984FCD0}" cxnId="{74E83C9F-7DCB-4860-AF5C-4960E5327732}" type="sibTrans">
      <dgm:prSet/>
      <dgm:spPr/>
      <dgm:t>
        <a:bodyPr/>
        <a:lstStyle/>
        <a:p>
          <a:endParaRPr lang="en-US"/>
        </a:p>
      </dgm:t>
    </dgm:pt>
    <dgm:pt modelId="{AF82D968-98AD-4C9D-8234-60542B28FE76}" type="pres">
      <dgm:prSet presAssocID="{BCC2B448-A232-4D49-9A35-C952C97CA342}" presName="Name0" presStyleCnt="0">
        <dgm:presLayoutVars>
          <dgm:dir/>
          <dgm:animLvl val="lvl"/>
          <dgm:resizeHandles val="exact"/>
        </dgm:presLayoutVars>
      </dgm:prSet>
      <dgm:spPr/>
    </dgm:pt>
    <dgm:pt modelId="{7EE61A41-71B9-4315-8F7F-DE17F47D4320}" type="pres">
      <dgm:prSet presAssocID="{4EAE0A48-B21A-4AE5-94E2-7F10F1F15F2C}" presName="composite" presStyleCnt="0"/>
      <dgm:spPr/>
    </dgm:pt>
    <dgm:pt modelId="{2286399C-8486-4139-A00C-B781C4075566}" type="pres">
      <dgm:prSet presAssocID="{4EAE0A48-B21A-4AE5-94E2-7F10F1F1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4BEB81-4D59-411B-899B-55E3C66F4AE0}" type="pres">
      <dgm:prSet presAssocID="{4EAE0A48-B21A-4AE5-94E2-7F10F1F15F2C}" presName="desTx" presStyleLbl="alignAccFollowNode1" presStyleIdx="0" presStyleCnt="3">
        <dgm:presLayoutVars>
          <dgm:bulletEnabled val="1"/>
        </dgm:presLayoutVars>
      </dgm:prSet>
      <dgm:spPr/>
    </dgm:pt>
    <dgm:pt modelId="{DE5D44AF-93E3-41EE-BC57-4E42D6E582DB}" type="pres">
      <dgm:prSet presAssocID="{1F4865AE-47E1-4A9C-879D-C18AE8BF4621}" presName="space" presStyleCnt="0"/>
      <dgm:spPr/>
    </dgm:pt>
    <dgm:pt modelId="{5A5BA03F-A06F-4F5A-A77B-A00ED06625A2}" type="pres">
      <dgm:prSet presAssocID="{AA00AA52-1B72-40F5-B3CC-8E120FCAD4D3}" presName="composite" presStyleCnt="0"/>
      <dgm:spPr/>
    </dgm:pt>
    <dgm:pt modelId="{95DEB5EB-00E0-4D77-8361-F00233231120}" type="pres">
      <dgm:prSet presAssocID="{AA00AA52-1B72-40F5-B3CC-8E120FCAD4D3}" presName="parTx" presStyleLbl="alignNode1" presStyleIdx="1" presStyleCnt="3" custScaleX="140918">
        <dgm:presLayoutVars>
          <dgm:chMax val="0"/>
          <dgm:chPref val="0"/>
          <dgm:bulletEnabled val="1"/>
        </dgm:presLayoutVars>
      </dgm:prSet>
      <dgm:spPr/>
    </dgm:pt>
    <dgm:pt modelId="{6AADBEEC-CF09-4249-A7FA-990A4DD926FB}" type="pres">
      <dgm:prSet presAssocID="{AA00AA52-1B72-40F5-B3CC-8E120FCAD4D3}" presName="desTx" presStyleLbl="alignAccFollowNode1" presStyleIdx="1" presStyleCnt="3" custScaleX="140918">
        <dgm:presLayoutVars>
          <dgm:bulletEnabled val="1"/>
        </dgm:presLayoutVars>
      </dgm:prSet>
      <dgm:spPr/>
    </dgm:pt>
    <dgm:pt modelId="{31333AD0-A0DE-4F3E-8EBF-899519E3E9A0}" type="pres">
      <dgm:prSet presAssocID="{5DF35929-7122-4AEA-B5EC-B3A5B91D3539}" presName="space" presStyleCnt="0"/>
      <dgm:spPr/>
    </dgm:pt>
    <dgm:pt modelId="{5995CE82-460B-4F05-8734-DD49F9817D91}" type="pres">
      <dgm:prSet presAssocID="{B34F6A56-A62E-4F8C-8B2B-88101BFEC548}" presName="composite" presStyleCnt="0"/>
      <dgm:spPr/>
    </dgm:pt>
    <dgm:pt modelId="{E3D6CCEA-81E5-4D58-BA88-B636679948F7}" type="pres">
      <dgm:prSet presAssocID="{B34F6A56-A62E-4F8C-8B2B-88101BFEC5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B9D668-E7E9-49EE-979B-F3875EE9C248}" type="pres">
      <dgm:prSet presAssocID="{B34F6A56-A62E-4F8C-8B2B-88101BFEC5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3BC09-CC8E-4BD4-B8E8-64BB01C242BE}" srcId="{AA00AA52-1B72-40F5-B3CC-8E120FCAD4D3}" destId="{3C09E0E9-33DC-4D29-9DFF-1021AD31F1F0}" srcOrd="0" destOrd="0" parTransId="{D8ED0FC0-37DD-4CD2-9CC1-641ED1B314C3}" sibTransId="{E06A1EAA-ABF1-494D-8E7D-F2DD503A8B6D}"/>
    <dgm:cxn modelId="{BBA13613-8CE0-4713-891B-2D2E662160FF}" type="presOf" srcId="{82583B92-A6BD-4832-B122-14C53E9B0B01}" destId="{C7B9D668-E7E9-49EE-979B-F3875EE9C248}" srcOrd="0" destOrd="0" presId="urn:microsoft.com/office/officeart/2005/8/layout/hList1"/>
    <dgm:cxn modelId="{A4A9861D-FF94-48A2-AD23-521FDFE5EED4}" type="presOf" srcId="{3C09E0E9-33DC-4D29-9DFF-1021AD31F1F0}" destId="{6AADBEEC-CF09-4249-A7FA-990A4DD926FB}" srcOrd="0" destOrd="0" presId="urn:microsoft.com/office/officeart/2005/8/layout/hList1"/>
    <dgm:cxn modelId="{46A36A25-3E96-4739-9CB9-80509623DDF6}" srcId="{B34F6A56-A62E-4F8C-8B2B-88101BFEC548}" destId="{82583B92-A6BD-4832-B122-14C53E9B0B01}" srcOrd="0" destOrd="0" parTransId="{15A5BAE1-648C-4CB3-BC62-C92B5A8782FB}" sibTransId="{7CA6C8F1-FD31-4927-B4D8-C8CBABF38670}"/>
    <dgm:cxn modelId="{660D313E-9A80-4478-B0A8-DAD87F903807}" type="presOf" srcId="{7E4820DB-D2CD-4471-A16C-E807EC93CC87}" destId="{6AADBEEC-CF09-4249-A7FA-990A4DD926FB}" srcOrd="0" destOrd="1" presId="urn:microsoft.com/office/officeart/2005/8/layout/hList1"/>
    <dgm:cxn modelId="{889AC75E-1FC6-430D-B903-1DBC27B1E2B8}" srcId="{4EAE0A48-B21A-4AE5-94E2-7F10F1F15F2C}" destId="{723BDABA-CEB8-43C2-AA36-5542F1D65A37}" srcOrd="0" destOrd="0" parTransId="{C670964E-A99B-4A14-8371-1C792A7BD7B5}" sibTransId="{AD3D7198-C6BA-4C1B-8C47-13C177E93102}"/>
    <dgm:cxn modelId="{89B7714B-E638-456B-AACC-7004EE7EFDE7}" type="presOf" srcId="{723BDABA-CEB8-43C2-AA36-5542F1D65A37}" destId="{FB4BEB81-4D59-411B-899B-55E3C66F4AE0}" srcOrd="0" destOrd="0" presId="urn:microsoft.com/office/officeart/2005/8/layout/hList1"/>
    <dgm:cxn modelId="{C5FE6170-457D-4304-9AC4-194927421808}" srcId="{BCC2B448-A232-4D49-9A35-C952C97CA342}" destId="{B34F6A56-A62E-4F8C-8B2B-88101BFEC548}" srcOrd="2" destOrd="0" parTransId="{F8DCF1FF-C10B-4A37-9F8E-7034B76CEE37}" sibTransId="{30AF8391-D75B-44A1-8BAB-4705F5D66446}"/>
    <dgm:cxn modelId="{712E7D8E-2A29-4920-BEE6-1C7FD8F1338C}" type="presOf" srcId="{F380AFCA-64FF-4F34-B750-5CF7239DE505}" destId="{C7B9D668-E7E9-49EE-979B-F3875EE9C248}" srcOrd="0" destOrd="1" presId="urn:microsoft.com/office/officeart/2005/8/layout/hList1"/>
    <dgm:cxn modelId="{E6BBCD93-9DD4-49CD-A7AD-5B907BD5F208}" type="presOf" srcId="{BCC2B448-A232-4D49-9A35-C952C97CA342}" destId="{AF82D968-98AD-4C9D-8234-60542B28FE76}" srcOrd="0" destOrd="0" presId="urn:microsoft.com/office/officeart/2005/8/layout/hList1"/>
    <dgm:cxn modelId="{74E83C9F-7DCB-4860-AF5C-4960E5327732}" srcId="{B34F6A56-A62E-4F8C-8B2B-88101BFEC548}" destId="{F380AFCA-64FF-4F34-B750-5CF7239DE505}" srcOrd="1" destOrd="0" parTransId="{B3CE799C-7859-4B9A-A1F4-355089A63914}" sibTransId="{4098BFF5-676D-492A-B6B4-BE5F2984FCD0}"/>
    <dgm:cxn modelId="{8543F5A7-83CA-41F8-85C8-467F0F6C4C7F}" type="presOf" srcId="{B34F6A56-A62E-4F8C-8B2B-88101BFEC548}" destId="{E3D6CCEA-81E5-4D58-BA88-B636679948F7}" srcOrd="0" destOrd="0" presId="urn:microsoft.com/office/officeart/2005/8/layout/hList1"/>
    <dgm:cxn modelId="{85BA38C0-792A-4961-9051-ECA6EEB93FAE}" type="presOf" srcId="{8A6E8304-A3A3-4815-8406-11551A0530AD}" destId="{FB4BEB81-4D59-411B-899B-55E3C66F4AE0}" srcOrd="0" destOrd="1" presId="urn:microsoft.com/office/officeart/2005/8/layout/hList1"/>
    <dgm:cxn modelId="{EC3EA7C2-C06C-4118-B060-B92571CC84CF}" type="presOf" srcId="{4EAE0A48-B21A-4AE5-94E2-7F10F1F15F2C}" destId="{2286399C-8486-4139-A00C-B781C4075566}" srcOrd="0" destOrd="0" presId="urn:microsoft.com/office/officeart/2005/8/layout/hList1"/>
    <dgm:cxn modelId="{528E6CCA-CBF5-422B-8D97-AD6535974853}" srcId="{AA00AA52-1B72-40F5-B3CC-8E120FCAD4D3}" destId="{7E4820DB-D2CD-4471-A16C-E807EC93CC87}" srcOrd="1" destOrd="0" parTransId="{E6B31B0B-8741-4033-85ED-2A3BD5FE8B6C}" sibTransId="{4824C37A-8C21-408F-B0CC-7565723D8098}"/>
    <dgm:cxn modelId="{91A5C8E6-A580-48B2-A5B3-C6D7336F09E7}" srcId="{4EAE0A48-B21A-4AE5-94E2-7F10F1F15F2C}" destId="{8A6E8304-A3A3-4815-8406-11551A0530AD}" srcOrd="1" destOrd="0" parTransId="{0AAD77C3-EEA5-4EF7-A41D-8A477A5144D6}" sibTransId="{488BB6EE-D108-4D92-AF90-501F164E1030}"/>
    <dgm:cxn modelId="{B6925AE8-0B2D-4BEC-AE4A-0A6555804A13}" type="presOf" srcId="{AA00AA52-1B72-40F5-B3CC-8E120FCAD4D3}" destId="{95DEB5EB-00E0-4D77-8361-F00233231120}" srcOrd="0" destOrd="0" presId="urn:microsoft.com/office/officeart/2005/8/layout/hList1"/>
    <dgm:cxn modelId="{F0D23BF3-2209-42DD-AA62-6C1FD367299C}" srcId="{BCC2B448-A232-4D49-9A35-C952C97CA342}" destId="{AA00AA52-1B72-40F5-B3CC-8E120FCAD4D3}" srcOrd="1" destOrd="0" parTransId="{742FF72C-7733-423C-960E-00E97F56273B}" sibTransId="{5DF35929-7122-4AEA-B5EC-B3A5B91D3539}"/>
    <dgm:cxn modelId="{FF6926F7-7BB7-4F8D-85F1-38996E09E691}" srcId="{BCC2B448-A232-4D49-9A35-C952C97CA342}" destId="{4EAE0A48-B21A-4AE5-94E2-7F10F1F15F2C}" srcOrd="0" destOrd="0" parTransId="{68F7922D-E388-4D41-A428-DD3192EEEDD0}" sibTransId="{1F4865AE-47E1-4A9C-879D-C18AE8BF4621}"/>
    <dgm:cxn modelId="{660EFA81-1F39-4FE8-9D32-2C340F25BEAB}" type="presParOf" srcId="{AF82D968-98AD-4C9D-8234-60542B28FE76}" destId="{7EE61A41-71B9-4315-8F7F-DE17F47D4320}" srcOrd="0" destOrd="0" presId="urn:microsoft.com/office/officeart/2005/8/layout/hList1"/>
    <dgm:cxn modelId="{B675ACAF-3E40-4723-9E4C-E119A3A51E6C}" type="presParOf" srcId="{7EE61A41-71B9-4315-8F7F-DE17F47D4320}" destId="{2286399C-8486-4139-A00C-B781C4075566}" srcOrd="0" destOrd="0" presId="urn:microsoft.com/office/officeart/2005/8/layout/hList1"/>
    <dgm:cxn modelId="{8EED41A4-6B6F-4CAA-9B1F-015F56033AD0}" type="presParOf" srcId="{7EE61A41-71B9-4315-8F7F-DE17F47D4320}" destId="{FB4BEB81-4D59-411B-899B-55E3C66F4AE0}" srcOrd="1" destOrd="0" presId="urn:microsoft.com/office/officeart/2005/8/layout/hList1"/>
    <dgm:cxn modelId="{88137406-1B80-4546-85A7-001CA46A65B3}" type="presParOf" srcId="{AF82D968-98AD-4C9D-8234-60542B28FE76}" destId="{DE5D44AF-93E3-41EE-BC57-4E42D6E582DB}" srcOrd="1" destOrd="0" presId="urn:microsoft.com/office/officeart/2005/8/layout/hList1"/>
    <dgm:cxn modelId="{158D476A-C48B-4D8F-B0EA-63FF9ECDCD47}" type="presParOf" srcId="{AF82D968-98AD-4C9D-8234-60542B28FE76}" destId="{5A5BA03F-A06F-4F5A-A77B-A00ED06625A2}" srcOrd="2" destOrd="0" presId="urn:microsoft.com/office/officeart/2005/8/layout/hList1"/>
    <dgm:cxn modelId="{0B1B70F4-5AB8-44DD-A2B5-736548C014F7}" type="presParOf" srcId="{5A5BA03F-A06F-4F5A-A77B-A00ED06625A2}" destId="{95DEB5EB-00E0-4D77-8361-F00233231120}" srcOrd="0" destOrd="0" presId="urn:microsoft.com/office/officeart/2005/8/layout/hList1"/>
    <dgm:cxn modelId="{56D9EFE5-7585-45AB-BD17-C0A25AB0E320}" type="presParOf" srcId="{5A5BA03F-A06F-4F5A-A77B-A00ED06625A2}" destId="{6AADBEEC-CF09-4249-A7FA-990A4DD926FB}" srcOrd="1" destOrd="0" presId="urn:microsoft.com/office/officeart/2005/8/layout/hList1"/>
    <dgm:cxn modelId="{F7EF6952-F504-4394-81F7-C0720285390F}" type="presParOf" srcId="{AF82D968-98AD-4C9D-8234-60542B28FE76}" destId="{31333AD0-A0DE-4F3E-8EBF-899519E3E9A0}" srcOrd="3" destOrd="0" presId="urn:microsoft.com/office/officeart/2005/8/layout/hList1"/>
    <dgm:cxn modelId="{164C3057-77BF-47B7-815E-8DC443442C7E}" type="presParOf" srcId="{AF82D968-98AD-4C9D-8234-60542B28FE76}" destId="{5995CE82-460B-4F05-8734-DD49F9817D91}" srcOrd="4" destOrd="0" presId="urn:microsoft.com/office/officeart/2005/8/layout/hList1"/>
    <dgm:cxn modelId="{CDF17C36-6EF1-4C71-8C3A-00D3E9EF1841}" type="presParOf" srcId="{5995CE82-460B-4F05-8734-DD49F9817D91}" destId="{E3D6CCEA-81E5-4D58-BA88-B636679948F7}" srcOrd="0" destOrd="0" presId="urn:microsoft.com/office/officeart/2005/8/layout/hList1"/>
    <dgm:cxn modelId="{81B425CE-322E-4294-A46C-ED44FDC99AA6}" type="presParOf" srcId="{5995CE82-460B-4F05-8734-DD49F9817D91}" destId="{C7B9D668-E7E9-49EE-979B-F3875EE9C2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CC06B-368D-4F97-B6F6-29EEE383AFC4}" cxnId="{0CEC10CE-2A58-46AB-92C2-7EB56EA886B3}" type="par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CA9F-DE85-4E60-A5FB-15FBB57ADF6A}" cxnId="{0CEC10CE-2A58-46AB-92C2-7EB56EA886B3}" type="sib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1126C-7EE8-413E-B64E-AEA3E895A7C6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gm:t>
    </dgm:pt>
    <dgm:pt modelId="{B5C4683D-A907-47BB-87B5-4FE4D2C4DD74}" cxnId="{FF55F46D-E38E-41DF-90D6-10AE7917093E}" type="par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DD81D-D8D1-4680-96C0-6AAC621DD3EE}" cxnId="{FF55F46D-E38E-41DF-90D6-10AE7917093E}" type="sib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52395-42BE-4526-9B7A-AF00E25584AF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gm:t>
    </dgm:pt>
    <dgm:pt modelId="{491576A5-F104-45D1-9745-E036FEAE9AAF}" cxnId="{6A18BD46-3BA4-4091-B9D6-20D093856E79}" type="par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AA480-FCBA-409A-97DF-6462B76CBFD5}" cxnId="{6A18BD46-3BA4-4091-B9D6-20D093856E79}" type="sib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9B68E-DF41-4738-B3C3-9CA12AF1924C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gm:t>
    </dgm:pt>
    <dgm:pt modelId="{3A1A97FA-55D7-4745-B3A8-AD839FE73616}" cxnId="{19D8DBC7-2BE9-4387-A541-C28486DAE3EF}" type="par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632EA-1515-43E2-AD25-69CDEF111112}" cxnId="{19D8DBC7-2BE9-4387-A541-C28486DAE3EF}" type="sib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40C4B-DE38-4C13-BD18-304BD63BF0E8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gm:t>
    </dgm:pt>
    <dgm:pt modelId="{84D5C9E7-2425-4B99-99C2-53C94DCF7C7D}" cxnId="{349B0045-5FE4-4123-BEB1-4BB82A861F1D}" type="par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5A8B0-4772-4FEE-86FB-6039542F7897}" cxnId="{349B0045-5FE4-4123-BEB1-4BB82A861F1D}" type="sibTrans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4"/>
      <dgm:spPr/>
    </dgm:pt>
    <dgm:pt modelId="{690ED734-D8B5-4AED-972D-6078B6AEE144}" type="pres">
      <dgm:prSet presAssocID="{CCA1126C-7EE8-413E-B64E-AEA3E895A7C6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0050C2-C914-4A97-9350-21609C1DFF48}" type="pres">
      <dgm:prSet presAssocID="{8B452395-42BE-4526-9B7A-AF00E25584AF}" presName="Accent2" presStyleCnt="0"/>
      <dgm:spPr/>
    </dgm:pt>
    <dgm:pt modelId="{C7A83BE5-65DA-4631-81B8-81CDC1030828}" type="pres">
      <dgm:prSet presAssocID="{8B452395-42BE-4526-9B7A-AF00E25584AF}" presName="Accent" presStyleLbl="bgShp" presStyleIdx="1" presStyleCnt="4"/>
      <dgm:spPr/>
    </dgm:pt>
    <dgm:pt modelId="{566C58CA-1E0F-4EF1-A56A-126868253459}" type="pres">
      <dgm:prSet presAssocID="{8B452395-42BE-4526-9B7A-AF00E25584AF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8D1F9A-504A-4CB0-8947-4FFF9E3F459C}" type="pres">
      <dgm:prSet presAssocID="{1C59B68E-DF41-4738-B3C3-9CA12AF1924C}" presName="Accent3" presStyleCnt="0"/>
      <dgm:spPr/>
    </dgm:pt>
    <dgm:pt modelId="{EB36E697-359C-4D8F-AA60-D3F15C047F1C}" type="pres">
      <dgm:prSet presAssocID="{1C59B68E-DF41-4738-B3C3-9CA12AF1924C}" presName="Accent" presStyleLbl="bgShp" presStyleIdx="2" presStyleCnt="4"/>
      <dgm:spPr/>
    </dgm:pt>
    <dgm:pt modelId="{0C8ED382-7079-462D-AD6B-EE27AC82CFCC}" type="pres">
      <dgm:prSet presAssocID="{1C59B68E-DF41-4738-B3C3-9CA12AF1924C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34F32-CF79-4F65-8AF5-5820D735798C}" type="pres">
      <dgm:prSet presAssocID="{56140C4B-DE38-4C13-BD18-304BD63BF0E8}" presName="Accent4" presStyleCnt="0"/>
      <dgm:spPr/>
    </dgm:pt>
    <dgm:pt modelId="{4FCB88DB-48CD-4497-AD5D-446733CFB23B}" type="pres">
      <dgm:prSet presAssocID="{56140C4B-DE38-4C13-BD18-304BD63BF0E8}" presName="Accent" presStyleLbl="bgShp" presStyleIdx="3" presStyleCnt="4"/>
      <dgm:spPr/>
    </dgm:pt>
    <dgm:pt modelId="{9D0C023C-D3B4-4FB6-B32E-CF55A7D44E76}" type="pres">
      <dgm:prSet presAssocID="{56140C4B-DE38-4C13-BD18-304BD63BF0E8}" presName="Child4" presStyleLbl="node1" presStyleIdx="3" presStyleCnt="4" custLinFactY="-93544" custLinFactNeighborX="-8890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D311D543-C428-49C1-82DC-0417C70B8481}" type="presOf" srcId="{56140C4B-DE38-4C13-BD18-304BD63BF0E8}" destId="{9D0C023C-D3B4-4FB6-B32E-CF55A7D44E76}" srcOrd="0" destOrd="0" presId="urn:microsoft.com/office/officeart/2011/layout/HexagonRadial"/>
    <dgm:cxn modelId="{349B0045-5FE4-4123-BEB1-4BB82A861F1D}" srcId="{6FCA6424-4BB1-4741-B2B3-EDDC4C0FE27E}" destId="{56140C4B-DE38-4C13-BD18-304BD63BF0E8}" srcOrd="3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1" destOrd="0" parTransId="{491576A5-F104-45D1-9745-E036FEAE9AAF}" sibTransId="{ECDAA480-FCBA-409A-97DF-6462B76CBFD5}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19D8DBC7-2BE9-4387-A541-C28486DAE3EF}" srcId="{6FCA6424-4BB1-4741-B2B3-EDDC4C0FE27E}" destId="{1C59B68E-DF41-4738-B3C3-9CA12AF1924C}" srcOrd="2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1F22C4E1-E6B8-441A-A666-1A5E033D94EC}" type="presOf" srcId="{1C59B68E-DF41-4738-B3C3-9CA12AF1924C}" destId="{0C8ED382-7079-462D-AD6B-EE27AC82CFCC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E22AD1F1-897A-4B77-A60C-00D4A9D4E63B}" type="presOf" srcId="{8B452395-42BE-4526-9B7A-AF00E25584AF}" destId="{566C58CA-1E0F-4EF1-A56A-12686825345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336A14FC-BDB9-4413-A20E-EBC4A79F2C9F}" type="presParOf" srcId="{4764F5A2-E3B4-4173-A1AA-E5B718D38736}" destId="{480050C2-C914-4A97-9350-21609C1DFF48}" srcOrd="3" destOrd="0" presId="urn:microsoft.com/office/officeart/2011/layout/HexagonRadial"/>
    <dgm:cxn modelId="{0BE53CC2-50F8-40CE-BC18-A21B41E6B322}" type="presParOf" srcId="{480050C2-C914-4A97-9350-21609C1DFF48}" destId="{C7A83BE5-65DA-4631-81B8-81CDC1030828}" srcOrd="0" destOrd="0" presId="urn:microsoft.com/office/officeart/2011/layout/HexagonRadial"/>
    <dgm:cxn modelId="{37AA788D-EDCE-4595-B3D1-24A7A57FCD43}" type="presParOf" srcId="{4764F5A2-E3B4-4173-A1AA-E5B718D38736}" destId="{566C58CA-1E0F-4EF1-A56A-126868253459}" srcOrd="4" destOrd="0" presId="urn:microsoft.com/office/officeart/2011/layout/HexagonRadial"/>
    <dgm:cxn modelId="{58CF3E06-A67E-4774-BEAD-1F4446EBED04}" type="presParOf" srcId="{4764F5A2-E3B4-4173-A1AA-E5B718D38736}" destId="{7B8D1F9A-504A-4CB0-8947-4FFF9E3F459C}" srcOrd="5" destOrd="0" presId="urn:microsoft.com/office/officeart/2011/layout/HexagonRadial"/>
    <dgm:cxn modelId="{A084AA80-132E-49E7-B0A5-B5D8D0EE5924}" type="presParOf" srcId="{7B8D1F9A-504A-4CB0-8947-4FFF9E3F459C}" destId="{EB36E697-359C-4D8F-AA60-D3F15C047F1C}" srcOrd="0" destOrd="0" presId="urn:microsoft.com/office/officeart/2011/layout/HexagonRadial"/>
    <dgm:cxn modelId="{08486FD1-F474-4F52-96FE-CCB9D5A8BCF8}" type="presParOf" srcId="{4764F5A2-E3B4-4173-A1AA-E5B718D38736}" destId="{0C8ED382-7079-462D-AD6B-EE27AC82CFCC}" srcOrd="6" destOrd="0" presId="urn:microsoft.com/office/officeart/2011/layout/HexagonRadial"/>
    <dgm:cxn modelId="{58929506-7DB0-472D-992D-939EBB4E5A6A}" type="presParOf" srcId="{4764F5A2-E3B4-4173-A1AA-E5B718D38736}" destId="{A7634F32-CF79-4F65-8AF5-5820D735798C}" srcOrd="7" destOrd="0" presId="urn:microsoft.com/office/officeart/2011/layout/HexagonRadial"/>
    <dgm:cxn modelId="{E4147FCD-8582-4D5E-BCCE-7C47283B5B14}" type="presParOf" srcId="{A7634F32-CF79-4F65-8AF5-5820D735798C}" destId="{4FCB88DB-48CD-4497-AD5D-446733CFB23B}" srcOrd="0" destOrd="0" presId="urn:microsoft.com/office/officeart/2011/layout/HexagonRadial"/>
    <dgm:cxn modelId="{2595C8F4-AE94-4ACB-BC09-E0DAA1F3B12F}" type="presParOf" srcId="{4764F5A2-E3B4-4173-A1AA-E5B718D38736}" destId="{9D0C023C-D3B4-4FB6-B32E-CF55A7D44E76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gm:t>
    </dgm:pt>
    <dgm:pt modelId="{97FC2F96-1BBD-46F4-AEE7-5C40F7A7FF6A}" cxnId="{66800104-5619-4BCA-A14A-C643278A0AEA}" type="parTrans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55353-0991-4E4E-9CA3-513B3C2F160F}" cxnId="{66800104-5619-4BCA-A14A-C643278A0AEA}" type="sibTrans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C9BF597-E3C9-41C1-8B0D-825035A604AD}" cxnId="{892D5125-1351-4FBA-96C4-4973535CF708}" type="parTrans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F6EE4-5389-4833-8F26-471DA7F5F171}" cxnId="{892D5125-1351-4FBA-96C4-4973535CF708}" type="sibTrans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A674E-8064-4358-9A2D-91E93A16AB1F}" cxnId="{A2543DD7-6987-470D-8275-E0147ED51808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5ED8F-D448-4753-99DD-743CA9167866}" cxnId="{A2543DD7-6987-470D-8275-E0147ED51808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F87B1-8104-4068-A92B-D3C4642190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5EEC1D2-58FE-41FA-A6AE-35A2EC2D3EF5}" cxnId="{6135E21D-178A-466B-9FCC-FDD920F04D70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98E1-640C-41D2-8AEB-C150CE18A8A7}" cxnId="{6135E21D-178A-466B-9FCC-FDD920F04D70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1299-467F-4413-937A-C8530DBBB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17EA3-CB62-4A48-BA2E-84972BD32159}" cxnId="{770E1332-B1B7-40DE-8175-F09EEE982438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B4E8C-7CDB-4BAF-BC9B-6AC892ED3528}" cxnId="{770E1332-B1B7-40DE-8175-F09EEE982438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2F8E0-6139-4872-B615-AF286B17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557A69E-5EF5-43D1-A5C1-B3707C7302B2}" cxnId="{8FC97FE4-3C5E-4341-8641-98C2C09326D7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DE568-5F35-4C17-84C3-0B16CA468DE1}" cxnId="{8FC97FE4-3C5E-4341-8641-98C2C09326D7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33A74-603A-466C-B1D8-6CE24008D0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1A542A6C-BE41-44D6-95D0-66B2F9435E7F}" cxnId="{CFD4B58A-6527-40A6-ACF2-AE83B40C5BAC}" type="par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449B3-4155-4DC8-8A12-089786A0FE9F}" cxnId="{CFD4B58A-6527-40A6-ACF2-AE83B40C5BAC}" type="sibTrans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2E98E-9008-4D7A-A8C1-42E0119B446F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FBCA4-C2C4-47D6-8BE5-1977151E2B27}" cxnId="{AA6BC30A-0529-4123-9C7F-045AEC823288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8ED9-F048-4208-AC98-404A11BF8843}" cxnId="{AA6BC30A-0529-4123-9C7F-045AEC823288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6742F-097C-4FF4-A582-9C6A93BF72A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2E41-1E0D-401A-8459-1C722493B0FE}" cxnId="{180A8F89-CEA6-4300-AFB9-26B7DC5D2010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1B77-2DB4-4D8F-A635-C1A44B82F0F8}" cxnId="{180A8F89-CEA6-4300-AFB9-26B7DC5D2010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08442-730F-4AD9-952A-FDA8D09FBC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9F64A-C86D-4650-89A4-565144AE6DD9}" cxnId="{01ACBF8D-82E3-44A1-AA26-D9C7F60DA6C4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A8B5A-80AF-4B2B-A3D5-39D5D7AE792C}" cxnId="{01ACBF8D-82E3-44A1-AA26-D9C7F60DA6C4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3632-B77F-44C6-BE82-C240A1BAED5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gm:t>
    </dgm:pt>
    <dgm:pt modelId="{B3E6ED50-9AD9-4574-8AA3-41DD0E63F848}" cxnId="{F3498F79-4F18-4A6E-A611-53BF3D609D04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0F0E6-423E-4364-B33E-26C30E7620A0}" cxnId="{F3498F79-4F18-4A6E-A611-53BF3D609D04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A8AEC-C457-4A5A-A768-530F81EA5F8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gm:t>
    </dgm:pt>
    <dgm:pt modelId="{F4F61218-B818-4DB4-8BD4-0A05411A1123}" cxnId="{AAA501EC-EF90-4BD6-AA24-C9CFAD7E321E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26E01-7870-4D3C-9BB5-E457C3E54968}" cxnId="{AAA501EC-EF90-4BD6-AA24-C9CFAD7E321E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C7220-DF71-4730-839E-D5FD9C522A1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C63B4-709F-43DD-BEED-E3CBAC8D885F}" cxnId="{D8E8885C-EF12-4BA3-A676-C8C6AA5DEB11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F2617-8CB8-4269-AE18-E5813AD903DE}" cxnId="{D8E8885C-EF12-4BA3-A676-C8C6AA5DEB11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11DDE-A72F-444D-8D0A-CC5487854C0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6B57D-E10D-48E6-9335-5D1CBF84EABF}" cxnId="{C12A6D23-C15D-4243-9B07-8FC10324C5D2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210EF-B2B7-4B9D-9456-A474BA1C4B2E}" cxnId="{C12A6D23-C15D-4243-9B07-8FC10324C5D2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7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7"/>
      <dgm:spPr/>
    </dgm:pt>
    <dgm:pt modelId="{C1FCED4B-466C-4BE6-AFA9-90E4278779F6}" type="pres">
      <dgm:prSet presAssocID="{3FE413A4-9F11-4906-8156-EA7D144A9A2D}" presName="dstNode" presStyleLbl="node1" presStyleIdx="0" presStyleCnt="7"/>
      <dgm:spPr/>
    </dgm:pt>
    <dgm:pt modelId="{E38246A9-96CB-473A-87DF-AC4837D7792C}" type="pres">
      <dgm:prSet presAssocID="{72A2E98E-9008-4D7A-A8C1-42E0119B446F}" presName="text_1" presStyleLbl="node1" presStyleIdx="0" presStyleCnt="7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7"/>
      <dgm:spPr/>
    </dgm:pt>
    <dgm:pt modelId="{66107057-2F64-442E-8B2B-5A83D8993918}" type="pres">
      <dgm:prSet presAssocID="{CB76742F-097C-4FF4-A582-9C6A93BF72A8}" presName="text_2" presStyleLbl="node1" presStyleIdx="1" presStyleCnt="7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7"/>
      <dgm:spPr/>
    </dgm:pt>
    <dgm:pt modelId="{51138203-B831-45FD-ABA3-1AF66887ADA2}" type="pres">
      <dgm:prSet presAssocID="{69C08442-730F-4AD9-952A-FDA8D09FBC22}" presName="text_3" presStyleLbl="node1" presStyleIdx="2" presStyleCnt="7">
        <dgm:presLayoutVars>
          <dgm:bulletEnabled val="1"/>
        </dgm:presLayoutVars>
      </dgm:prSet>
      <dgm:spPr/>
    </dgm:pt>
    <dgm:pt modelId="{44D2448F-F9B8-434C-A2FD-FD529C04DE67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7"/>
      <dgm:spPr/>
    </dgm:pt>
    <dgm:pt modelId="{99675DA1-F652-494A-A65C-19144FC7EE1A}" type="pres">
      <dgm:prSet presAssocID="{234E3632-B77F-44C6-BE82-C240A1BAED57}" presName="text_4" presStyleLbl="node1" presStyleIdx="3" presStyleCnt="7">
        <dgm:presLayoutVars>
          <dgm:bulletEnabled val="1"/>
        </dgm:presLayoutVars>
      </dgm:prSet>
      <dgm:spPr/>
    </dgm:pt>
    <dgm:pt modelId="{487E78C0-ED73-4CB8-8130-BA58F38D3C4F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7"/>
      <dgm:spPr/>
    </dgm:pt>
    <dgm:pt modelId="{4AB639A8-D37B-42E5-A77B-28641D79BEC2}" type="pres">
      <dgm:prSet presAssocID="{DB9A8AEC-C457-4A5A-A768-530F81EA5F8A}" presName="text_5" presStyleLbl="node1" presStyleIdx="4" presStyleCnt="7">
        <dgm:presLayoutVars>
          <dgm:bulletEnabled val="1"/>
        </dgm:presLayoutVars>
      </dgm:prSet>
      <dgm:spPr/>
    </dgm:pt>
    <dgm:pt modelId="{80F2D3E2-0040-4BEF-A453-4812E7759E99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7"/>
      <dgm:spPr/>
    </dgm:pt>
    <dgm:pt modelId="{AD5335D7-AA6E-4E90-A6F2-E19AA7092CB5}" type="pres">
      <dgm:prSet presAssocID="{D86C7220-DF71-4730-839E-D5FD9C522A16}" presName="text_6" presStyleLbl="node1" presStyleIdx="5" presStyleCnt="7">
        <dgm:presLayoutVars>
          <dgm:bulletEnabled val="1"/>
        </dgm:presLayoutVars>
      </dgm:prSet>
      <dgm:spPr/>
    </dgm:pt>
    <dgm:pt modelId="{984AA55D-8E53-47D5-96B2-819F0E70F0A5}" type="pres">
      <dgm:prSet presAssocID="{D86C7220-DF71-4730-839E-D5FD9C522A16}" presName="accent_6" presStyleCnt="0"/>
      <dgm:spPr/>
    </dgm:pt>
    <dgm:pt modelId="{C36A1234-5D8D-4828-B01D-AD0CC37CA893}" type="pres">
      <dgm:prSet presAssocID="{D86C7220-DF71-4730-839E-D5FD9C522A16}" presName="accentRepeatNode" presStyleLbl="solidFgAcc1" presStyleIdx="5" presStyleCnt="7"/>
      <dgm:spPr/>
    </dgm:pt>
    <dgm:pt modelId="{240B2ADD-0C94-4326-9C24-127D97E648C1}" type="pres">
      <dgm:prSet presAssocID="{76511DDE-A72F-444D-8D0A-CC5487854C00}" presName="text_7" presStyleLbl="node1" presStyleIdx="6" presStyleCnt="7">
        <dgm:presLayoutVars>
          <dgm:bulletEnabled val="1"/>
        </dgm:presLayoutVars>
      </dgm:prSet>
      <dgm:spPr/>
    </dgm:pt>
    <dgm:pt modelId="{D2F53DED-56AF-4744-82DB-89024AB36C84}" type="pres">
      <dgm:prSet presAssocID="{76511DDE-A72F-444D-8D0A-CC5487854C00}" presName="accent_7" presStyleCnt="0"/>
      <dgm:spPr/>
    </dgm:pt>
    <dgm:pt modelId="{FCBC0A55-D5E0-4180-9503-8E287584317E}" type="pres">
      <dgm:prSet presAssocID="{76511DDE-A72F-444D-8D0A-CC5487854C00}" presName="accentRepeatNode" presStyleLbl="solidFgAcc1" presStyleIdx="6" presStyleCnt="7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4E688710-B7B1-4B1F-AB5A-1FD5D60A505C}" type="presOf" srcId="{DB9A8AEC-C457-4A5A-A768-530F81EA5F8A}" destId="{4AB639A8-D37B-42E5-A77B-28641D79BEC2}" srcOrd="0" destOrd="0" presId="urn:microsoft.com/office/officeart/2008/layout/VerticalCurvedList"/>
    <dgm:cxn modelId="{ADBAA81E-3C92-49A2-8921-4CC7255CA6BB}" type="presOf" srcId="{76511DDE-A72F-444D-8D0A-CC5487854C00}" destId="{240B2ADD-0C94-4326-9C24-127D97E648C1}" srcOrd="0" destOrd="0" presId="urn:microsoft.com/office/officeart/2008/layout/VerticalCurvedList"/>
    <dgm:cxn modelId="{C12A6D23-C15D-4243-9B07-8FC10324C5D2}" srcId="{3FE413A4-9F11-4906-8156-EA7D144A9A2D}" destId="{76511DDE-A72F-444D-8D0A-CC5487854C00}" srcOrd="6" destOrd="0" parTransId="{7446B57D-E10D-48E6-9335-5D1CBF84EABF}" sibTransId="{29A210EF-B2B7-4B9D-9456-A474BA1C4B2E}"/>
    <dgm:cxn modelId="{D8E8885C-EF12-4BA3-A676-C8C6AA5DEB11}" srcId="{3FE413A4-9F11-4906-8156-EA7D144A9A2D}" destId="{D86C7220-DF71-4730-839E-D5FD9C522A16}" srcOrd="5" destOrd="0" parTransId="{EF4C63B4-709F-43DD-BEED-E3CBAC8D885F}" sibTransId="{009F2617-8CB8-4269-AE18-E5813AD903DE}"/>
    <dgm:cxn modelId="{A84C1565-A9B7-4D16-ABEB-C12FA3FCA9AA}" type="presOf" srcId="{D86C7220-DF71-4730-839E-D5FD9C522A16}" destId="{AD5335D7-AA6E-4E90-A6F2-E19AA7092CB5}" srcOrd="0" destOrd="0" presId="urn:microsoft.com/office/officeart/2008/layout/VerticalCurvedList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BD12EC79-7452-4166-A535-95832DB4C999}" type="presOf" srcId="{234E3632-B77F-44C6-BE82-C240A1BAED57}" destId="{99675DA1-F652-494A-A65C-19144FC7EE1A}" srcOrd="0" destOrd="0" presId="urn:microsoft.com/office/officeart/2008/layout/VerticalCurvedList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201466F5-3DEF-4E15-8E6D-67BFEE013BD2}" type="presOf" srcId="{69C08442-730F-4AD9-952A-FDA8D09FBC22}" destId="{51138203-B831-45FD-ABA3-1AF66887ADA2}" srcOrd="0" destOrd="0" presId="urn:microsoft.com/office/officeart/2008/layout/VerticalCurvedList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09E473D4-B298-468C-A671-4C6EACE8E15F}" type="presParOf" srcId="{5CCBB86F-327A-4B23-95BB-2FB27FB44CA5}" destId="{51138203-B831-45FD-ABA3-1AF66887ADA2}" srcOrd="5" destOrd="0" presId="urn:microsoft.com/office/officeart/2008/layout/VerticalCurvedList"/>
    <dgm:cxn modelId="{99BF47B9-8800-436C-A353-C3DD89D17721}" type="presParOf" srcId="{5CCBB86F-327A-4B23-95BB-2FB27FB44CA5}" destId="{44D2448F-F9B8-434C-A2FD-FD529C04DE67}" srcOrd="6" destOrd="0" presId="urn:microsoft.com/office/officeart/2008/layout/VerticalCurvedList"/>
    <dgm:cxn modelId="{9C574E23-B2FB-4C47-9449-6958D9981080}" type="presParOf" srcId="{44D2448F-F9B8-434C-A2FD-FD529C04DE67}" destId="{5C21CA67-B9A9-428A-A7AF-3E4D81FE4ECE}" srcOrd="0" destOrd="0" presId="urn:microsoft.com/office/officeart/2008/layout/VerticalCurvedList"/>
    <dgm:cxn modelId="{58CDFEE7-F537-41F2-AB69-198EBF90C5D0}" type="presParOf" srcId="{5CCBB86F-327A-4B23-95BB-2FB27FB44CA5}" destId="{99675DA1-F652-494A-A65C-19144FC7EE1A}" srcOrd="7" destOrd="0" presId="urn:microsoft.com/office/officeart/2008/layout/VerticalCurvedList"/>
    <dgm:cxn modelId="{CC634D49-6049-4E6D-B8C3-498A1B61935F}" type="presParOf" srcId="{5CCBB86F-327A-4B23-95BB-2FB27FB44CA5}" destId="{487E78C0-ED73-4CB8-8130-BA58F38D3C4F}" srcOrd="8" destOrd="0" presId="urn:microsoft.com/office/officeart/2008/layout/VerticalCurvedList"/>
    <dgm:cxn modelId="{E359CB40-C05F-47C2-B9E4-95034A3A65E1}" type="presParOf" srcId="{487E78C0-ED73-4CB8-8130-BA58F38D3C4F}" destId="{E31E9712-5573-41DA-BD5E-24E7EF326FA1}" srcOrd="0" destOrd="0" presId="urn:microsoft.com/office/officeart/2008/layout/VerticalCurvedList"/>
    <dgm:cxn modelId="{687B5D56-B74A-4B97-B10B-A0E9489FCAF4}" type="presParOf" srcId="{5CCBB86F-327A-4B23-95BB-2FB27FB44CA5}" destId="{4AB639A8-D37B-42E5-A77B-28641D79BEC2}" srcOrd="9" destOrd="0" presId="urn:microsoft.com/office/officeart/2008/layout/VerticalCurvedList"/>
    <dgm:cxn modelId="{984896D6-00B3-4DDB-8DCD-16C897997D10}" type="presParOf" srcId="{5CCBB86F-327A-4B23-95BB-2FB27FB44CA5}" destId="{80F2D3E2-0040-4BEF-A453-4812E7759E99}" srcOrd="10" destOrd="0" presId="urn:microsoft.com/office/officeart/2008/layout/VerticalCurvedList"/>
    <dgm:cxn modelId="{28DD63F3-B1F3-448A-BAC9-583D7E9B2831}" type="presParOf" srcId="{80F2D3E2-0040-4BEF-A453-4812E7759E99}" destId="{FD59F5EB-5EDE-4DC1-9F61-B04D53B9B8F2}" srcOrd="0" destOrd="0" presId="urn:microsoft.com/office/officeart/2008/layout/VerticalCurvedList"/>
    <dgm:cxn modelId="{76E0CC36-33E5-45A6-811A-D07C001D38BE}" type="presParOf" srcId="{5CCBB86F-327A-4B23-95BB-2FB27FB44CA5}" destId="{AD5335D7-AA6E-4E90-A6F2-E19AA7092CB5}" srcOrd="11" destOrd="0" presId="urn:microsoft.com/office/officeart/2008/layout/VerticalCurvedList"/>
    <dgm:cxn modelId="{ACB473C9-38DC-40AD-B5B3-77364BED963F}" type="presParOf" srcId="{5CCBB86F-327A-4B23-95BB-2FB27FB44CA5}" destId="{984AA55D-8E53-47D5-96B2-819F0E70F0A5}" srcOrd="12" destOrd="0" presId="urn:microsoft.com/office/officeart/2008/layout/VerticalCurvedList"/>
    <dgm:cxn modelId="{3996616A-DA98-4662-A32C-6EDC06581CC3}" type="presParOf" srcId="{984AA55D-8E53-47D5-96B2-819F0E70F0A5}" destId="{C36A1234-5D8D-4828-B01D-AD0CC37CA893}" srcOrd="0" destOrd="0" presId="urn:microsoft.com/office/officeart/2008/layout/VerticalCurvedList"/>
    <dgm:cxn modelId="{D2E01A91-0891-4A69-B6E2-AA6E91FE2367}" type="presParOf" srcId="{5CCBB86F-327A-4B23-95BB-2FB27FB44CA5}" destId="{240B2ADD-0C94-4326-9C24-127D97E648C1}" srcOrd="13" destOrd="0" presId="urn:microsoft.com/office/officeart/2008/layout/VerticalCurvedList"/>
    <dgm:cxn modelId="{C1561B85-E6C3-429A-B60A-B09A0963ACCA}" type="presParOf" srcId="{5CCBB86F-327A-4B23-95BB-2FB27FB44CA5}" destId="{D2F53DED-56AF-4744-82DB-89024AB36C84}" srcOrd="14" destOrd="0" presId="urn:microsoft.com/office/officeart/2008/layout/VerticalCurvedList"/>
    <dgm:cxn modelId="{D62703B7-E3F1-4AE4-9584-ACDFAF66E1C2}" type="presParOf" srcId="{D2F53DED-56AF-4744-82DB-89024AB36C84}" destId="{FCBC0A55-D5E0-4180-9503-8E28758431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C</a:t>
          </a:r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ần phải tạo một hàm UndoAstep() và gọi nó hai lần trong Undo()</a:t>
          </a:r>
          <a:r>
            <a:rPr lang="en-US" sz="1200">
              <a:solidFill>
                <a:schemeClr val="tx1">
                  <a:lumMod val="95000"/>
                  <a:lumOff val="5000"/>
                </a:schemeClr>
              </a:solidFill>
            </a:rPr>
            <a:t/>
          </a:r>
          <a:endParaRPr lang="en-US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02F6268-E14C-45D5-8115-297DAA4B759C}" cxnId="{85329720-1127-4251-B5ED-2B1C7E2358DC}" type="parTrans">
      <dgm:prSet/>
      <dgm:spPr/>
      <dgm:t>
        <a:bodyPr/>
        <a:p>
          <a:endParaRPr lang="en-US"/>
        </a:p>
      </dgm:t>
    </dgm:pt>
    <dgm:pt modelId="{981E424B-A63B-4DF7-BC97-1D5B2B7044B1}" cxnId="{85329720-1127-4251-B5ED-2B1C7E2358DC}" type="sibTrans">
      <dgm:prSet/>
      <dgm:spPr/>
      <dgm:t>
        <a:bodyPr/>
        <a:p>
          <a:endParaRPr lang="en-US"/>
        </a:p>
      </dgm:t>
    </dgm:pt>
    <dgm:pt modelId="{D4AB1542-9F74-4E45-B615-57F5DFDC43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U</a:t>
          </a:r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ndo sẽ được mở khi SENPOINT</a:t>
          </a:r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/>
          </a:r>
          <a:endParaRPr lang="en-US" sz="2000">
            <a:solidFill>
              <a:schemeClr val="tx1">
                <a:lumMod val="95000"/>
                <a:lumOff val="5000"/>
              </a:schemeClr>
            </a:solidFill>
            <a:sym typeface="+mn-ea"/>
          </a:endParaRPr>
        </a:p>
      </dgm:t>
    </dgm:pt>
    <dgm:pt modelId="{DCA1BD93-FD98-4A06-8ECE-28E6935BECED}" cxnId="{C3C2B4C6-F2D5-486D-B1F9-E344F28503E1}" type="parTrans">
      <dgm:prSet/>
      <dgm:spPr/>
      <dgm:t>
        <a:bodyPr/>
        <a:p>
          <a:endParaRPr lang="en-US"/>
        </a:p>
      </dgm:t>
    </dgm:pt>
    <dgm:pt modelId="{69748832-ECC5-4F63-A6AC-8504A7E906B9}" cxnId="{C3C2B4C6-F2D5-486D-B1F9-E344F28503E1}" type="sibTrans">
      <dgm:prSet/>
      <dgm:spPr/>
      <dgm:t>
        <a:bodyPr/>
        <a:p>
          <a:endParaRPr 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2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329720-1127-4251-B5ED-2B1C7E2358DC}" srcId="{501C80C4-3C37-4B06-AC2A-25F05322FDE0}" destId="{79F64CC5-B0A0-473A-A647-A8DB6562D23B}" srcOrd="0" destOrd="0" parTransId="{702F6268-E14C-45D5-8115-297DAA4B759C}" sibTransId="{981E424B-A63B-4DF7-BC97-1D5B2B7044B1}"/>
    <dgm:cxn modelId="{C3C2B4C6-F2D5-486D-B1F9-E344F28503E1}" srcId="{501C80C4-3C37-4B06-AC2A-25F05322FDE0}" destId="{D4AB1542-9F74-4E45-B615-57F5DFDC43EE}" srcOrd="1" destOrd="0" parTransId="{DCA1BD93-FD98-4A06-8ECE-28E6935BECED}" sibTransId="{69748832-ECC5-4F63-A6AC-8504A7E906B9}"/>
    <dgm:cxn modelId="{FC24C9DF-7673-429D-B37A-8FA260F9A8AA}" type="presOf" srcId="{501C80C4-3C37-4B06-AC2A-25F05322FDE0}" destId="{EE3CB678-3AF3-48EB-A9A3-4C9B3B638DF4}" srcOrd="0" destOrd="0" presId="urn:microsoft.com/office/officeart/2005/8/layout/list1"/>
    <dgm:cxn modelId="{9D747A69-D415-432A-A3B0-F1AD1432BD94}" type="presParOf" srcId="{EE3CB678-3AF3-48EB-A9A3-4C9B3B638DF4}" destId="{A787D67B-DDA1-4988-8415-DCD48FC3EA83}" srcOrd="0" destOrd="0" presId="urn:microsoft.com/office/officeart/2005/8/layout/list1"/>
    <dgm:cxn modelId="{E8326CB2-4A39-43E7-B268-13CA6C66A322}" type="presParOf" srcId="{A787D67B-DDA1-4988-8415-DCD48FC3EA83}" destId="{0797CEA2-9F9D-4159-A8DC-2F0D60611F3B}" srcOrd="0" destOrd="0" presId="urn:microsoft.com/office/officeart/2005/8/layout/list1"/>
    <dgm:cxn modelId="{5753EC59-4577-423B-975B-6DC27B84EAAD}" type="presOf" srcId="{79F64CC5-B0A0-473A-A647-A8DB6562D23B}" destId="{0797CEA2-9F9D-4159-A8DC-2F0D60611F3B}" srcOrd="0" destOrd="0" presId="urn:microsoft.com/office/officeart/2005/8/layout/list1"/>
    <dgm:cxn modelId="{48D9E1B2-4B1A-4BEB-B181-1FF7071C662D}" type="presParOf" srcId="{A787D67B-DDA1-4988-8415-DCD48FC3EA83}" destId="{2968AA41-C1D3-4EDF-9DB3-378F66B2FD39}" srcOrd="1" destOrd="0" presId="urn:microsoft.com/office/officeart/2005/8/layout/list1"/>
    <dgm:cxn modelId="{91A65220-FCED-47C0-92D7-2AFED7067D11}" type="presOf" srcId="{79F64CC5-B0A0-473A-A647-A8DB6562D23B}" destId="{2968AA41-C1D3-4EDF-9DB3-378F66B2FD39}" srcOrd="0" destOrd="0" presId="urn:microsoft.com/office/officeart/2005/8/layout/list1"/>
    <dgm:cxn modelId="{436939F6-E413-4D8F-BCDD-B08B6A37DF4E}" type="presParOf" srcId="{EE3CB678-3AF3-48EB-A9A3-4C9B3B638DF4}" destId="{D61417B3-60F3-4BE3-8E8F-9CEC27ECBCDA}" srcOrd="1" destOrd="0" presId="urn:microsoft.com/office/officeart/2005/8/layout/list1"/>
    <dgm:cxn modelId="{146ACE2D-25D5-47C7-B1D0-18457CE760CB}" type="presParOf" srcId="{EE3CB678-3AF3-48EB-A9A3-4C9B3B638DF4}" destId="{D167D85B-ED5F-4134-9F18-E6B4BAE0C614}" srcOrd="2" destOrd="0" presId="urn:microsoft.com/office/officeart/2005/8/layout/list1"/>
    <dgm:cxn modelId="{272338F9-68FF-4138-B304-0AA74F73772C}" type="presParOf" srcId="{EE3CB678-3AF3-48EB-A9A3-4C9B3B638DF4}" destId="{6402558A-B637-4118-8793-2FA57B2393DA}" srcOrd="3" destOrd="0" presId="urn:microsoft.com/office/officeart/2005/8/layout/list1"/>
    <dgm:cxn modelId="{33B7E4D5-A0CD-468E-B965-58E6960FB82C}" type="presParOf" srcId="{EE3CB678-3AF3-48EB-A9A3-4C9B3B638DF4}" destId="{8E561E53-8519-43F2-B9E7-546C3EB01970}" srcOrd="4" destOrd="0" presId="urn:microsoft.com/office/officeart/2005/8/layout/list1"/>
    <dgm:cxn modelId="{D882C841-4694-4956-92DE-EC81F374D96D}" type="presParOf" srcId="{8E561E53-8519-43F2-B9E7-546C3EB01970}" destId="{3559B5A5-3E91-49F5-A868-297DBB575668}" srcOrd="0" destOrd="4" presId="urn:microsoft.com/office/officeart/2005/8/layout/list1"/>
    <dgm:cxn modelId="{5B14427B-A89C-4392-89A3-3FA90F0268FE}" type="presOf" srcId="{D4AB1542-9F74-4E45-B615-57F5DFDC43EE}" destId="{3559B5A5-3E91-49F5-A868-297DBB575668}" srcOrd="0" destOrd="0" presId="urn:microsoft.com/office/officeart/2005/8/layout/list1"/>
    <dgm:cxn modelId="{A24ABA55-D217-4BE6-B2A1-4669D29A1D53}" type="presParOf" srcId="{8E561E53-8519-43F2-B9E7-546C3EB01970}" destId="{48FABA9F-C289-434B-8864-E8FC1B5C2F60}" srcOrd="1" destOrd="4" presId="urn:microsoft.com/office/officeart/2005/8/layout/list1"/>
    <dgm:cxn modelId="{6D01CF1E-53F0-4C5E-A118-EF8F17044030}" type="presOf" srcId="{D4AB1542-9F74-4E45-B615-57F5DFDC43EE}" destId="{48FABA9F-C289-434B-8864-E8FC1B5C2F60}" srcOrd="0" destOrd="0" presId="urn:microsoft.com/office/officeart/2005/8/layout/list1"/>
    <dgm:cxn modelId="{34B07477-9D24-4497-90B1-05E249842D5C}" type="presParOf" srcId="{EE3CB678-3AF3-48EB-A9A3-4C9B3B638DF4}" destId="{72F65D9D-7898-4EE1-ADBC-A6F5139DEC13}" srcOrd="5" destOrd="0" presId="urn:microsoft.com/office/officeart/2005/8/layout/list1"/>
    <dgm:cxn modelId="{F532C25E-6759-4C2A-AD83-2D248E274495}" type="presParOf" srcId="{EE3CB678-3AF3-48EB-A9A3-4C9B3B638DF4}" destId="{6B4B0D2A-F76A-4881-A678-1599A9C176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cxnId="{B1185742-7754-4AD0-9274-2C1A9CE572D7}" type="parTrans">
      <dgm:prSet/>
      <dgm:spPr/>
      <dgm:t>
        <a:bodyPr/>
        <a:lstStyle/>
        <a:p>
          <a:endParaRPr lang="en-US"/>
        </a:p>
      </dgm:t>
    </dgm:pt>
    <dgm:pt modelId="{15424BB4-526B-4D45-85FF-F1977DF53B32}" cxnId="{B1185742-7754-4AD0-9274-2C1A9CE572D7}" type="sibTrans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cxnId="{CD8EA2EE-2E66-467D-B6C1-75E809440322}" type="parTrans">
      <dgm:prSet/>
      <dgm:spPr/>
      <dgm:t>
        <a:bodyPr/>
        <a:lstStyle/>
        <a:p>
          <a:endParaRPr lang="en-US"/>
        </a:p>
      </dgm:t>
    </dgm:pt>
    <dgm:pt modelId="{8EE21E5A-8986-47FA-BEF2-C3EA004EC124}" cxnId="{CD8EA2EE-2E66-467D-B6C1-75E809440322}" type="sibTrans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cxnId="{D038B806-0DF6-4030-95EA-4DDCD98A7E26}" type="parTrans">
      <dgm:prSet/>
      <dgm:spPr/>
      <dgm:t>
        <a:bodyPr/>
        <a:lstStyle/>
        <a:p>
          <a:endParaRPr lang="en-US"/>
        </a:p>
      </dgm:t>
    </dgm:pt>
    <dgm:pt modelId="{3AC727A4-6F6A-4393-8FCF-AE9924AC754B}" cxnId="{D038B806-0DF6-4030-95EA-4DDCD98A7E26}" type="sibTrans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1704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335280" y="88656"/>
          <a:ext cx="5319009" cy="10121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sp:txBody>
      <dsp:txXfrm>
        <a:off x="384689" y="138065"/>
        <a:ext cx="5220191" cy="913325"/>
      </dsp:txXfrm>
    </dsp:sp>
    <dsp:sp modelId="{31770ACF-81EA-4C41-BE61-84EB0D0DEE5D}">
      <dsp:nvSpPr>
        <dsp:cNvPr id="0" name=""/>
        <dsp:cNvSpPr/>
      </dsp:nvSpPr>
      <dsp:spPr>
        <a:xfrm>
          <a:off x="0" y="189640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44297-17BB-4550-8961-628DEBBB8D8E}">
      <dsp:nvSpPr>
        <dsp:cNvPr id="0" name=""/>
        <dsp:cNvSpPr/>
      </dsp:nvSpPr>
      <dsp:spPr>
        <a:xfrm>
          <a:off x="335280" y="1512640"/>
          <a:ext cx="4693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sp:txBody>
      <dsp:txXfrm>
        <a:off x="372747" y="1550107"/>
        <a:ext cx="4618986" cy="692586"/>
      </dsp:txXfrm>
    </dsp:sp>
    <dsp:sp modelId="{512D3265-042D-461A-A14B-32D858C53364}">
      <dsp:nvSpPr>
        <dsp:cNvPr id="0" name=""/>
        <dsp:cNvSpPr/>
      </dsp:nvSpPr>
      <dsp:spPr>
        <a:xfrm>
          <a:off x="0" y="3205616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284136" y="2662573"/>
          <a:ext cx="5375852" cy="897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27942" y="2706379"/>
        <a:ext cx="5288240" cy="809764"/>
      </dsp:txXfrm>
    </dsp:sp>
    <dsp:sp modelId="{9BFC789B-D96D-4990-A40D-234B33262004}">
      <dsp:nvSpPr>
        <dsp:cNvPr id="0" name=""/>
        <dsp:cNvSpPr/>
      </dsp:nvSpPr>
      <dsp:spPr>
        <a:xfrm>
          <a:off x="0" y="4590142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335280" y="4001216"/>
          <a:ext cx="5489492" cy="972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82763" y="4048699"/>
        <a:ext cx="5394526" cy="8777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E3A8-E66F-42EE-9851-102F32F594E2}">
      <dsp:nvSpPr>
        <dsp:cNvPr id="0" name=""/>
        <dsp:cNvSpPr/>
      </dsp:nvSpPr>
      <dsp:spPr>
        <a:xfrm>
          <a:off x="94631" y="876395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31" y="876395"/>
        <a:ext cx="5481042" cy="498276"/>
      </dsp:txXfrm>
    </dsp:sp>
    <dsp:sp modelId="{07F07E4E-87A7-458D-9BF5-25727DEFC1C3}">
      <dsp:nvSpPr>
        <dsp:cNvPr id="0" name=""/>
        <dsp:cNvSpPr/>
      </dsp:nvSpPr>
      <dsp:spPr>
        <a:xfrm>
          <a:off x="94631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0EDAA-116F-4E92-BA32-1C6540068D2A}">
      <dsp:nvSpPr>
        <dsp:cNvPr id="0" name=""/>
        <dsp:cNvSpPr/>
      </dsp:nvSpPr>
      <dsp:spPr>
        <a:xfrm>
          <a:off x="865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3AA37-740D-4560-8FAE-286BA2DACFA1}">
      <dsp:nvSpPr>
        <dsp:cNvPr id="0" name=""/>
        <dsp:cNvSpPr/>
      </dsp:nvSpPr>
      <dsp:spPr>
        <a:xfrm>
          <a:off x="1636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58421-9352-4E19-B1A1-2B6DAA5F1F6B}">
      <dsp:nvSpPr>
        <dsp:cNvPr id="0" name=""/>
        <dsp:cNvSpPr/>
      </dsp:nvSpPr>
      <dsp:spPr>
        <a:xfrm>
          <a:off x="2406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80BD7-34F4-42CF-B45D-3750AEE6CC97}">
      <dsp:nvSpPr>
        <dsp:cNvPr id="0" name=""/>
        <dsp:cNvSpPr/>
      </dsp:nvSpPr>
      <dsp:spPr>
        <a:xfrm>
          <a:off x="3177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B47F4-E276-4BA8-A1FE-DE45EBC81F19}">
      <dsp:nvSpPr>
        <dsp:cNvPr id="0" name=""/>
        <dsp:cNvSpPr/>
      </dsp:nvSpPr>
      <dsp:spPr>
        <a:xfrm>
          <a:off x="3947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57FD2-6B19-42D8-9F4F-96315D666F72}">
      <dsp:nvSpPr>
        <dsp:cNvPr id="0" name=""/>
        <dsp:cNvSpPr/>
      </dsp:nvSpPr>
      <dsp:spPr>
        <a:xfrm>
          <a:off x="4718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45223-15B0-4D79-BE3B-096232AA1411}">
      <dsp:nvSpPr>
        <dsp:cNvPr id="0" name=""/>
        <dsp:cNvSpPr/>
      </dsp:nvSpPr>
      <dsp:spPr>
        <a:xfrm>
          <a:off x="94631" y="1476172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1476172"/>
        <a:ext cx="5552295" cy="812006"/>
      </dsp:txXfrm>
    </dsp:sp>
    <dsp:sp modelId="{FC2EB89A-37A4-4A34-8DFA-BEC5C045AD92}">
      <dsp:nvSpPr>
        <dsp:cNvPr id="0" name=""/>
        <dsp:cNvSpPr/>
      </dsp:nvSpPr>
      <dsp:spPr>
        <a:xfrm>
          <a:off x="76215" y="2530854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5" y="2530854"/>
        <a:ext cx="5481042" cy="498276"/>
      </dsp:txXfrm>
    </dsp:sp>
    <dsp:sp modelId="{65BC0E45-7EF9-42D5-B075-3998D8C14188}">
      <dsp:nvSpPr>
        <dsp:cNvPr id="0" name=""/>
        <dsp:cNvSpPr/>
      </dsp:nvSpPr>
      <dsp:spPr>
        <a:xfrm>
          <a:off x="94631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BF395-74FD-4453-ADD2-55AC20FD5F86}">
      <dsp:nvSpPr>
        <dsp:cNvPr id="0" name=""/>
        <dsp:cNvSpPr/>
      </dsp:nvSpPr>
      <dsp:spPr>
        <a:xfrm>
          <a:off x="865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586C7-2F3C-4647-8BF6-3C16B86809C1}">
      <dsp:nvSpPr>
        <dsp:cNvPr id="0" name=""/>
        <dsp:cNvSpPr/>
      </dsp:nvSpPr>
      <dsp:spPr>
        <a:xfrm>
          <a:off x="1636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8BB66-DFA1-4302-AE49-C77F941A90D5}">
      <dsp:nvSpPr>
        <dsp:cNvPr id="0" name=""/>
        <dsp:cNvSpPr/>
      </dsp:nvSpPr>
      <dsp:spPr>
        <a:xfrm>
          <a:off x="2406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700BB-A46F-4EAF-AF07-DFD3657962FF}">
      <dsp:nvSpPr>
        <dsp:cNvPr id="0" name=""/>
        <dsp:cNvSpPr/>
      </dsp:nvSpPr>
      <dsp:spPr>
        <a:xfrm>
          <a:off x="3177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9DB1E-7B41-4610-BD98-60509DA7DC83}">
      <dsp:nvSpPr>
        <dsp:cNvPr id="0" name=""/>
        <dsp:cNvSpPr/>
      </dsp:nvSpPr>
      <dsp:spPr>
        <a:xfrm>
          <a:off x="3947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EC0-7CBF-4E86-8206-9A51FB58A385}">
      <dsp:nvSpPr>
        <dsp:cNvPr id="0" name=""/>
        <dsp:cNvSpPr/>
      </dsp:nvSpPr>
      <dsp:spPr>
        <a:xfrm>
          <a:off x="4718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EE274-BFCC-4E83-B2EC-E13D9940995A}">
      <dsp:nvSpPr>
        <dsp:cNvPr id="0" name=""/>
        <dsp:cNvSpPr/>
      </dsp:nvSpPr>
      <dsp:spPr>
        <a:xfrm>
          <a:off x="94631" y="3086897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3086897"/>
        <a:ext cx="5552295" cy="8120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8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0DCC-BF3A-4C7A-9576-55D9B3125D85}">
      <dsp:nvSpPr>
        <dsp:cNvPr id="0" name=""/>
        <dsp:cNvSpPr/>
      </dsp:nvSpPr>
      <dsp:spPr>
        <a:xfrm rot="10800000">
          <a:off x="979782" y="0"/>
          <a:ext cx="5863372" cy="2207878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3613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1531751" y="0"/>
        <a:ext cx="5311403" cy="2207878"/>
      </dsp:txXfrm>
    </dsp:sp>
    <dsp:sp modelId="{05F059DD-A19E-44BC-AA50-A935EE1C49FD}">
      <dsp:nvSpPr>
        <dsp:cNvPr id="0" name=""/>
        <dsp:cNvSpPr/>
      </dsp:nvSpPr>
      <dsp:spPr>
        <a:xfrm>
          <a:off x="440241" y="2158"/>
          <a:ext cx="2207878" cy="2207878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399C-8486-4139-A00C-B781C4075566}">
      <dsp:nvSpPr>
        <dsp:cNvPr id="0" name=""/>
        <dsp:cNvSpPr/>
      </dsp:nvSpPr>
      <dsp:spPr>
        <a:xfrm>
          <a:off x="751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751" y="87944"/>
        <a:ext cx="1651992" cy="660796"/>
      </dsp:txXfrm>
    </dsp:sp>
    <dsp:sp modelId="{FB4BEB81-4D59-411B-899B-55E3C66F4AE0}">
      <dsp:nvSpPr>
        <dsp:cNvPr id="0" name=""/>
        <dsp:cNvSpPr/>
      </dsp:nvSpPr>
      <dsp:spPr>
        <a:xfrm>
          <a:off x="751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sp:txBody>
      <dsp:txXfrm>
        <a:off x="751" y="748741"/>
        <a:ext cx="1651992" cy="3227314"/>
      </dsp:txXfrm>
    </dsp:sp>
    <dsp:sp modelId="{95DEB5EB-00E0-4D77-8361-F00233231120}">
      <dsp:nvSpPr>
        <dsp:cNvPr id="0" name=""/>
        <dsp:cNvSpPr/>
      </dsp:nvSpPr>
      <dsp:spPr>
        <a:xfrm>
          <a:off x="1884022" y="87944"/>
          <a:ext cx="2327954" cy="660796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1884022" y="87944"/>
        <a:ext cx="2327954" cy="660796"/>
      </dsp:txXfrm>
    </dsp:sp>
    <dsp:sp modelId="{6AADBEEC-CF09-4249-A7FA-990A4DD926FB}">
      <dsp:nvSpPr>
        <dsp:cNvPr id="0" name=""/>
        <dsp:cNvSpPr/>
      </dsp:nvSpPr>
      <dsp:spPr>
        <a:xfrm>
          <a:off x="1884022" y="748741"/>
          <a:ext cx="2327954" cy="322731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884022" y="748741"/>
        <a:ext cx="2327954" cy="3227314"/>
      </dsp:txXfrm>
    </dsp:sp>
    <dsp:sp modelId="{E3D6CCEA-81E5-4D58-BA88-B636679948F7}">
      <dsp:nvSpPr>
        <dsp:cNvPr id="0" name=""/>
        <dsp:cNvSpPr/>
      </dsp:nvSpPr>
      <dsp:spPr>
        <a:xfrm>
          <a:off x="4443256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443256" y="87944"/>
        <a:ext cx="1651992" cy="660796"/>
      </dsp:txXfrm>
    </dsp:sp>
    <dsp:sp modelId="{C7B9D668-E7E9-49EE-979B-F3875EE9C248}">
      <dsp:nvSpPr>
        <dsp:cNvPr id="0" name=""/>
        <dsp:cNvSpPr/>
      </dsp:nvSpPr>
      <dsp:spPr>
        <a:xfrm>
          <a:off x="4443256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3256" y="748741"/>
        <a:ext cx="1651992" cy="32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2508885" y="1843659"/>
          <a:ext cx="2343644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7237" y="2179560"/>
        <a:ext cx="1566940" cy="1355308"/>
      </dsp:txXfrm>
    </dsp:sp>
    <dsp:sp modelId="{C7A83BE5-65DA-4631-81B8-81CDC1030828}">
      <dsp:nvSpPr>
        <dsp:cNvPr id="0" name=""/>
        <dsp:cNvSpPr/>
      </dsp:nvSpPr>
      <dsp:spPr>
        <a:xfrm>
          <a:off x="3976342" y="873823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2724813" y="0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sp:txBody>
      <dsp:txXfrm>
        <a:off x="3043059" y="275322"/>
        <a:ext cx="1283870" cy="1110706"/>
      </dsp:txXfrm>
    </dsp:sp>
    <dsp:sp modelId="{EB36E697-359C-4D8F-AA60-D3F15C047F1C}">
      <dsp:nvSpPr>
        <dsp:cNvPr id="0" name=""/>
        <dsp:cNvSpPr/>
      </dsp:nvSpPr>
      <dsp:spPr>
        <a:xfrm>
          <a:off x="5008435" y="229800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58CA-1E0F-4EF1-A56A-126868253459}">
      <dsp:nvSpPr>
        <dsp:cNvPr id="0" name=""/>
        <dsp:cNvSpPr/>
      </dsp:nvSpPr>
      <dsp:spPr>
        <a:xfrm>
          <a:off x="4486152" y="1021842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sp:txBody>
      <dsp:txXfrm>
        <a:off x="4804398" y="1297164"/>
        <a:ext cx="1283870" cy="1110706"/>
      </dsp:txXfrm>
    </dsp:sp>
    <dsp:sp modelId="{4FCB88DB-48CD-4497-AD5D-446733CFB23B}">
      <dsp:nvSpPr>
        <dsp:cNvPr id="0" name=""/>
        <dsp:cNvSpPr/>
      </dsp:nvSpPr>
      <dsp:spPr>
        <a:xfrm>
          <a:off x="4291271" y="390563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D382-7079-462D-AD6B-EE27AC82CFCC}">
      <dsp:nvSpPr>
        <dsp:cNvPr id="0" name=""/>
        <dsp:cNvSpPr/>
      </dsp:nvSpPr>
      <dsp:spPr>
        <a:xfrm>
          <a:off x="4486152" y="3030664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sp:txBody>
      <dsp:txXfrm>
        <a:off x="4804398" y="3305986"/>
        <a:ext cx="1283870" cy="1110706"/>
      </dsp:txXfrm>
    </dsp:sp>
    <dsp:sp modelId="{9D0C023C-D3B4-4FB6-B32E-CF55A7D44E76}">
      <dsp:nvSpPr>
        <dsp:cNvPr id="0" name=""/>
        <dsp:cNvSpPr/>
      </dsp:nvSpPr>
      <dsp:spPr>
        <a:xfrm>
          <a:off x="1017496" y="838205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sp:txBody>
      <dsp:txXfrm>
        <a:off x="1335742" y="1113527"/>
        <a:ext cx="1283870" cy="1110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512" y="1259974"/>
          <a:ext cx="2773526" cy="140828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96684" y="1498377"/>
          <a:ext cx="2526660" cy="182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sp:txBody>
      <dsp:txXfrm>
        <a:off x="550189" y="1551882"/>
        <a:ext cx="2419650" cy="1719802"/>
      </dsp:txXfrm>
    </dsp:sp>
    <dsp:sp modelId="{D8FBBC69-CAFA-4422-9BA6-D1E92CE3D450}">
      <dsp:nvSpPr>
        <dsp:cNvPr id="0" name=""/>
        <dsp:cNvSpPr/>
      </dsp:nvSpPr>
      <dsp:spPr>
        <a:xfrm>
          <a:off x="3203281" y="1188246"/>
          <a:ext cx="2760940" cy="123570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636651" y="1419321"/>
          <a:ext cx="2632416" cy="1950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93767" y="1476437"/>
        <a:ext cx="2518184" cy="1835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951" y="301528"/>
        <a:ext cx="50404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1206403"/>
        <a:ext cx="46080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44753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0076" y="2111278"/>
        <a:ext cx="44753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3016153"/>
        <a:ext cx="46080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54951" y="3921028"/>
        <a:ext cx="50404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5138228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18943" y="206688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206688"/>
        <a:ext cx="5030558" cy="413195"/>
      </dsp:txXfrm>
    </dsp:sp>
    <dsp:sp modelId="{7F3E34EB-E050-41BD-A68F-32CF678BFB51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693129" y="826844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826844"/>
        <a:ext cx="4656373" cy="413195"/>
      </dsp:txXfrm>
    </dsp:sp>
    <dsp:sp modelId="{189BBFB1-E06B-408A-8BDA-6076C13CBF73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8203-B831-45FD-ABA3-1AF66887ADA2}">
      <dsp:nvSpPr>
        <dsp:cNvPr id="0" name=""/>
        <dsp:cNvSpPr/>
      </dsp:nvSpPr>
      <dsp:spPr>
        <a:xfrm>
          <a:off x="898180" y="1446546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8180" y="1446546"/>
        <a:ext cx="4451322" cy="413195"/>
      </dsp:txXfrm>
    </dsp:sp>
    <dsp:sp modelId="{5C21CA67-B9A9-428A-A7AF-3E4D81FE4ECE}">
      <dsp:nvSpPr>
        <dsp:cNvPr id="0" name=""/>
        <dsp:cNvSpPr/>
      </dsp:nvSpPr>
      <dsp:spPr>
        <a:xfrm>
          <a:off x="639933" y="1394896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5DA1-F652-494A-A65C-19144FC7EE1A}">
      <dsp:nvSpPr>
        <dsp:cNvPr id="0" name=""/>
        <dsp:cNvSpPr/>
      </dsp:nvSpPr>
      <dsp:spPr>
        <a:xfrm>
          <a:off x="963651" y="2066702"/>
          <a:ext cx="4385851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sp:txBody>
      <dsp:txXfrm>
        <a:off x="963651" y="2066702"/>
        <a:ext cx="4385851" cy="413195"/>
      </dsp:txXfrm>
    </dsp:sp>
    <dsp:sp modelId="{E31E9712-5573-41DA-BD5E-24E7EF326FA1}">
      <dsp:nvSpPr>
        <dsp:cNvPr id="0" name=""/>
        <dsp:cNvSpPr/>
      </dsp:nvSpPr>
      <dsp:spPr>
        <a:xfrm>
          <a:off x="705404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39A8-D37B-42E5-A77B-28641D79BEC2}">
      <dsp:nvSpPr>
        <dsp:cNvPr id="0" name=""/>
        <dsp:cNvSpPr/>
      </dsp:nvSpPr>
      <dsp:spPr>
        <a:xfrm>
          <a:off x="898180" y="2686858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sp:txBody>
      <dsp:txXfrm>
        <a:off x="898180" y="2686858"/>
        <a:ext cx="4451322" cy="413195"/>
      </dsp:txXfrm>
    </dsp:sp>
    <dsp:sp modelId="{FD59F5EB-5EDE-4DC1-9F61-B04D53B9B8F2}">
      <dsp:nvSpPr>
        <dsp:cNvPr id="0" name=""/>
        <dsp:cNvSpPr/>
      </dsp:nvSpPr>
      <dsp:spPr>
        <a:xfrm>
          <a:off x="639933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35D7-AA6E-4E90-A6F2-E19AA7092CB5}">
      <dsp:nvSpPr>
        <dsp:cNvPr id="0" name=""/>
        <dsp:cNvSpPr/>
      </dsp:nvSpPr>
      <dsp:spPr>
        <a:xfrm>
          <a:off x="693129" y="3306560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3306560"/>
        <a:ext cx="4656373" cy="413195"/>
      </dsp:txXfrm>
    </dsp:sp>
    <dsp:sp modelId="{C36A1234-5D8D-4828-B01D-AD0CC37CA893}">
      <dsp:nvSpPr>
        <dsp:cNvPr id="0" name=""/>
        <dsp:cNvSpPr/>
      </dsp:nvSpPr>
      <dsp:spPr>
        <a:xfrm>
          <a:off x="434882" y="3254910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B2ADD-0C94-4326-9C24-127D97E648C1}">
      <dsp:nvSpPr>
        <dsp:cNvPr id="0" name=""/>
        <dsp:cNvSpPr/>
      </dsp:nvSpPr>
      <dsp:spPr>
        <a:xfrm>
          <a:off x="318943" y="3926716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3926716"/>
        <a:ext cx="5030558" cy="413195"/>
      </dsp:txXfrm>
    </dsp:sp>
    <dsp:sp modelId="{FCBC0A55-D5E0-4180-9503-8E287584317E}">
      <dsp:nvSpPr>
        <dsp:cNvPr id="0" name=""/>
        <dsp:cNvSpPr/>
      </dsp:nvSpPr>
      <dsp:spPr>
        <a:xfrm>
          <a:off x="60697" y="387506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672455" cy="3920490"/>
        <a:chOff x="0" y="0"/>
        <a:chExt cx="5672455" cy="3920490"/>
      </a:xfrm>
    </dsp:grpSpPr>
    <dsp:sp modelId="{D167D85B-ED5F-4134-9F18-E6B4BAE0C614}">
      <dsp:nvSpPr>
        <dsp:cNvPr id="5" name="Rectangle 4"/>
        <dsp:cNvSpPr/>
      </dsp:nvSpPr>
      <dsp:spPr bwMode="white">
        <a:xfrm>
          <a:off x="0" y="704745"/>
          <a:ext cx="5672455" cy="113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40245" tIns="937260" rIns="440245" bIns="320040" anchor="t"/>
        <a:lstStyle>
          <a:lvl1pPr algn="l">
            <a:defRPr sz="4500"/>
          </a:lvl1pPr>
          <a:lvl2pPr marL="285750" indent="-285750" algn="l">
            <a:defRPr sz="4500"/>
          </a:lvl2pPr>
          <a:lvl3pPr marL="571500" indent="-285750" algn="l">
            <a:defRPr sz="4500"/>
          </a:lvl3pPr>
          <a:lvl4pPr marL="857250" indent="-285750" algn="l">
            <a:defRPr sz="4500"/>
          </a:lvl4pPr>
          <a:lvl5pPr marL="1143000" indent="-285750" algn="l">
            <a:defRPr sz="4500"/>
          </a:lvl5pPr>
          <a:lvl6pPr marL="1428750" indent="-285750" algn="l">
            <a:defRPr sz="4500"/>
          </a:lvl6pPr>
          <a:lvl7pPr marL="1714500" indent="-285750" algn="l">
            <a:defRPr sz="4500"/>
          </a:lvl7pPr>
          <a:lvl8pPr marL="2000250" indent="-285750" algn="l">
            <a:defRPr sz="4500"/>
          </a:lvl8pPr>
          <a:lvl9pPr marL="2286000" indent="-285750" algn="l">
            <a:defRPr sz="4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704745"/>
        <a:ext cx="5672455" cy="11340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283623" y="40545"/>
          <a:ext cx="3970718" cy="1328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0083" tIns="0" rIns="150083" bIns="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C</a:t>
          </a:r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ần phải tạo một hàm UndoAstep() và gọi nó hai lần trong Undo()</a:t>
          </a:r>
          <a:endParaRPr lang="en-US" sz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83623" y="40545"/>
        <a:ext cx="3970718" cy="1328400"/>
      </dsp:txXfrm>
    </dsp:sp>
    <dsp:sp modelId="{6B4B0D2A-F76A-4881-A678-1599A9C1764F}">
      <dsp:nvSpPr>
        <dsp:cNvPr id="8" name="Rectangle 7"/>
        <dsp:cNvSpPr/>
      </dsp:nvSpPr>
      <dsp:spPr bwMode="white">
        <a:xfrm>
          <a:off x="0" y="2745945"/>
          <a:ext cx="5672455" cy="113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40245" tIns="937260" rIns="440245" bIns="320040" anchor="t"/>
        <a:lstStyle>
          <a:lvl1pPr algn="l">
            <a:defRPr sz="4500"/>
          </a:lvl1pPr>
          <a:lvl2pPr marL="285750" indent="-285750" algn="l">
            <a:defRPr sz="4500"/>
          </a:lvl2pPr>
          <a:lvl3pPr marL="571500" indent="-285750" algn="l">
            <a:defRPr sz="4500"/>
          </a:lvl3pPr>
          <a:lvl4pPr marL="857250" indent="-285750" algn="l">
            <a:defRPr sz="4500"/>
          </a:lvl4pPr>
          <a:lvl5pPr marL="1143000" indent="-285750" algn="l">
            <a:defRPr sz="4500"/>
          </a:lvl5pPr>
          <a:lvl6pPr marL="1428750" indent="-285750" algn="l">
            <a:defRPr sz="4500"/>
          </a:lvl6pPr>
          <a:lvl7pPr marL="1714500" indent="-285750" algn="l">
            <a:defRPr sz="4500"/>
          </a:lvl7pPr>
          <a:lvl8pPr marL="2000250" indent="-285750" algn="l">
            <a:defRPr sz="4500"/>
          </a:lvl8pPr>
          <a:lvl9pPr marL="2286000" indent="-285750" algn="l">
            <a:defRPr sz="4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745945"/>
        <a:ext cx="5672455" cy="11340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283623" y="2081745"/>
          <a:ext cx="3970718" cy="1328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0083" tIns="0" rIns="150083" bIns="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U</a:t>
          </a:r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ndo sẽ được mở khi SENPOINT</a:t>
          </a:r>
          <a:endParaRPr lang="en-US" sz="2000">
            <a:solidFill>
              <a:schemeClr val="tx1">
                <a:lumMod val="95000"/>
                <a:lumOff val="5000"/>
              </a:schemeClr>
            </a:solidFill>
            <a:sym typeface="+mn-ea"/>
          </a:endParaRPr>
        </a:p>
      </dsp:txBody>
      <dsp:txXfrm>
        <a:off x="283623" y="2081745"/>
        <a:ext cx="3970718" cy="1328400"/>
      </dsp:txXfrm>
    </dsp:sp>
    <dsp:sp modelId="{0797CEA2-9F9D-4159-A8DC-2F0D60611F3B}">
      <dsp:nvSpPr>
        <dsp:cNvPr id="3" name="Rectangle 2" hidden="1"/>
        <dsp:cNvSpPr/>
      </dsp:nvSpPr>
      <dsp:spPr>
        <a:xfrm>
          <a:off x="0" y="40545"/>
          <a:ext cx="283623" cy="1328400"/>
        </a:xfrm>
        <a:prstGeom prst="rect">
          <a:avLst/>
        </a:prstGeom>
      </dsp:spPr>
      <dsp:txXfrm>
        <a:off x="0" y="40545"/>
        <a:ext cx="283623" cy="1328400"/>
      </dsp:txXfrm>
    </dsp:sp>
    <dsp:sp modelId="{3559B5A5-3E91-49F5-A868-297DBB575668}">
      <dsp:nvSpPr>
        <dsp:cNvPr id="6" name="Rectangle 5" hidden="1"/>
        <dsp:cNvSpPr/>
      </dsp:nvSpPr>
      <dsp:spPr>
        <a:xfrm>
          <a:off x="0" y="2081745"/>
          <a:ext cx="283623" cy="1328400"/>
        </a:xfrm>
        <a:prstGeom prst="rect">
          <a:avLst/>
        </a:prstGeom>
      </dsp:spPr>
      <dsp:txXfrm>
        <a:off x="0" y="2081745"/>
        <a:ext cx="283623" cy="1328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type="chevron" r:blip="" rot="180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0A0386-7B89-42AE-B4A4-68B4BEAF0B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3.xml"/><Relationship Id="rId8" Type="http://schemas.openxmlformats.org/officeDocument/2006/relationships/diagramQuickStyle" Target="../diagrams/quickStyle13.xml"/><Relationship Id="rId7" Type="http://schemas.openxmlformats.org/officeDocument/2006/relationships/diagramLayout" Target="../diagrams/layout13.xml"/><Relationship Id="rId6" Type="http://schemas.openxmlformats.org/officeDocument/2006/relationships/diagramData" Target="../diagrams/data13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6" Type="http://schemas.openxmlformats.org/officeDocument/2006/relationships/slideLayout" Target="../slideLayouts/slideLayout7.xml"/><Relationship Id="rId25" Type="http://schemas.microsoft.com/office/2007/relationships/diagramDrawing" Target="../diagrams/drawing16.xml"/><Relationship Id="rId24" Type="http://schemas.openxmlformats.org/officeDocument/2006/relationships/diagramColors" Target="../diagrams/colors16.xml"/><Relationship Id="rId23" Type="http://schemas.openxmlformats.org/officeDocument/2006/relationships/diagramQuickStyle" Target="../diagrams/quickStyle16.xml"/><Relationship Id="rId22" Type="http://schemas.openxmlformats.org/officeDocument/2006/relationships/diagramLayout" Target="../diagrams/layout16.xml"/><Relationship Id="rId21" Type="http://schemas.openxmlformats.org/officeDocument/2006/relationships/diagramData" Target="../diagrams/data16.xml"/><Relationship Id="rId20" Type="http://schemas.microsoft.com/office/2007/relationships/diagramDrawing" Target="../diagrams/drawing15.xml"/><Relationship Id="rId2" Type="http://schemas.openxmlformats.org/officeDocument/2006/relationships/diagramLayout" Target="../diagrams/layout12.xml"/><Relationship Id="rId19" Type="http://schemas.openxmlformats.org/officeDocument/2006/relationships/diagramColors" Target="../diagrams/colors15.xml"/><Relationship Id="rId18" Type="http://schemas.openxmlformats.org/officeDocument/2006/relationships/diagramQuickStyle" Target="../diagrams/quickStyle15.xml"/><Relationship Id="rId17" Type="http://schemas.openxmlformats.org/officeDocument/2006/relationships/diagramLayout" Target="../diagrams/layout15.xml"/><Relationship Id="rId16" Type="http://schemas.openxmlformats.org/officeDocument/2006/relationships/diagramData" Target="../diagrams/data15.xml"/><Relationship Id="rId15" Type="http://schemas.microsoft.com/office/2007/relationships/diagramDrawing" Target="../diagrams/drawing14.xml"/><Relationship Id="rId14" Type="http://schemas.openxmlformats.org/officeDocument/2006/relationships/diagramColors" Target="../diagrams/colors14.xml"/><Relationship Id="rId13" Type="http://schemas.openxmlformats.org/officeDocument/2006/relationships/diagramQuickStyle" Target="../diagrams/quickStyle14.xml"/><Relationship Id="rId12" Type="http://schemas.openxmlformats.org/officeDocument/2006/relationships/diagramLayout" Target="../diagrams/layout14.xml"/><Relationship Id="rId11" Type="http://schemas.openxmlformats.org/officeDocument/2006/relationships/diagramData" Target="../diagrams/data14.xml"/><Relationship Id="rId10" Type="http://schemas.microsoft.com/office/2007/relationships/diagramDrawing" Target="../diagrams/drawing13.xml"/><Relationship Id="rId1" Type="http://schemas.openxmlformats.org/officeDocument/2006/relationships/diagramData" Target="../diagrams/data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7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885876"/>
            <a:ext cx="34671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  <a:endParaRPr lang="en-US" sz="28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1676400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060139"/>
            <a:ext cx="876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3455" algn="ctr">
              <a:tabLst>
                <a:tab pos="7713345" algn="l"/>
                <a:tab pos="7947025" algn="l"/>
              </a:tabLs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 HAI NGƯỜI CHƠI QUA MẠNG LAN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8763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SVTH1  : TRẦN GIA HÂN 		- 17110133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SVTH2  : VÕ THỊ KIỀU DIỄM  - 17110109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GVPT: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TRẦN CÔNG TÚ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523" y="40519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622" y="1018329"/>
            <a:ext cx="556259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9622" y="154154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push and pop.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0321"/>
            <a:ext cx="8814718" cy="368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92753" y="152400"/>
          <a:ext cx="6324600" cy="436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79" y="3924712"/>
            <a:ext cx="3404841" cy="2408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58914"/>
            <a:ext cx="50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0" y="1371600"/>
            <a:ext cx="7315200" cy="432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14600" y="914400"/>
          <a:ext cx="5562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285" y="2667000"/>
            <a:ext cx="186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5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07153" y="1214274"/>
          <a:ext cx="5410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6647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7166"/>
            <a:ext cx="7353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1753" y="640139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2143" y="1563469"/>
            <a:ext cx="1960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4309" y="2209800"/>
            <a:ext cx="7272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ô, ta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đó push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LIFO,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pull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về null.</a:t>
            </a:r>
            <a:endParaRPr lang="en-US" sz="2600" dirty="0">
              <a:ln w="381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506" y="1412685"/>
            <a:ext cx="1914525" cy="441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0589" y="3807151"/>
            <a:ext cx="2518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7574" y="2646400"/>
            <a:ext cx="3283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76" y="2619375"/>
            <a:ext cx="2336565" cy="20066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699760" y="334454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6265092" y="2748674"/>
            <a:ext cx="9776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(X3,Y3)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709535" y="311721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73825" y="408495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606665" y="358775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44 0.006481 L -0.107153 -0.107130 L -0.111667 -0.119259 L -0.116250 -0.129444 L -0.120833 -0.139537 L -0.128403 -0.151759 L -0.137569 -0.161852 L -0.145139 -0.172037 L -0.152778 -0.182130 L -0.161875 -0.194352 L -0.169514 -0.206481 L -0.178611 -0.218704 L -0.187778 -0.230833 L -0.195347 -0.238981 L -0.202986 -0.247037 L -0.212083 -0.255185 L -0.221250 -0.263333 L -0.228819 -0.269352 L -0.236458 -0.277500 L -0.244028 -0.281574 L -0.251667 -0.287593 L -0.259236 -0.293704 L -0.266875 -0.301852 L -0.274444 -0.313981 L -0.280556 -0.324167 L -0.285139 -0.334259 L -0.292708 -0.340370 L -0.303403 -0.348519 L -0.315556 -0.354537 L -0.324653 -0.358611 L -0.339861 -0.366759 L -0.352083 -0.372778 L -0.362708 -0.374815 L -0.371806 -0.378889 L -0.379444 -0.380926 L -0.388542 -0.382963 L -0.396181 -0.385000 L -0.408333 -0.387037 L -0.415972 -0.387037 L -0.423542 -0.387037 L -0.432708 -0.387037 L -0.440278 -0.387037 L -0.447917 -0.389074 L -0.455486 -0.387037 L -0.464653 -0.382963 L -0.472222 -0.382963 L -0.479861 -0.382963 L -0.488958 -0.380926 L -0.496597 -0.378889 L -0.504167 -0.374815 L -0.513333 -0.374815 L -0.520903 -0.368796 L -0.528542 -0.360648 L -0.533056 -0.350463 L -0.537639 -0.340370 L -0.539167 -0.330185 L -0.539167 -0.320093 L -0.542222 -0.309907 L -0.543750 -0.299815 L -0.543750 -0.289630 L -0.543750 -0.279537 L -0.543750 -0.269352 L -0.543750 -0.259259 L -0.543750 -0.249074 L -0.543750 -0.238981 L -0.543750 -0.228796 L -0.543750 -0.218704 L -0.543750 -0.208519 L -0.543750 -0.198333 L -0.543750 -0.184167 L -0.543750 -0.174074 L -0.543750 -0.163889 L -0.543750 -0.151759 L -0.543750 -0.141574 L -0.543750 -0.131481 L -0.542222 -0.121296 L -0.540694 -0.111204 L -0.540694 -0.101019 L -0.540694 -0.086852 L -0.542222 -0.076667 L -0.543750 -0.064537 L -0.543750 -0.054352 L -0.545278 -0.042222 L -0.545278 -0.030000 L -0.545278 -0.019907 L -0.545278 -0.009722 L -0.545278 0.000370 L -0.545278 0.010556 L -0.543750 0.020648 L -0.543750 0.034907 L -0.543750 0.047037 L -0.543750 0.057222 L -0.543750 0.067315 L -0.543750 0.077500 L -0.543750 0.091667 L -0.543750 0.101852 L -0.543750 0.111944 L -0.546806 0.122130 L -0.548333 0.132222 L -0.548333 0.142407 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11668 L -0.019723 0.001483 L -0.021250 -0.010647 L -0.024306 -0.022869 L -0.025834 -0.034999 L -0.030348 -0.047221 L -0.034931 -0.057313 L -0.037986 -0.071573 L -0.042570 -0.083702 L -0.045556 -0.095832 L -0.048611 -0.106017 L -0.051667 -0.116202 L -0.054723 -0.126295 L -0.060764 -0.136480 L -0.063820 -0.146573 L -0.069931 -0.158795 L -0.075973 -0.170925 L -0.082084 -0.181110 L -0.089723 -0.193239 L -0.097292 -0.203425 L -0.104931 -0.213517 L -0.112500 -0.223702 L -0.120139 -0.231758 L -0.127709 -0.241943 L -0.135348 -0.249999 L -0.142917 -0.254073 L -0.152084 -0.260184 L -0.159653 -0.264258 L -0.167292 -0.268332 L -0.174861 -0.272313 L -0.184028 -0.280462 L -0.193125 -0.284536 L -0.200764 -0.290647 L -0.208334 -0.294628 L -0.217500 -0.300739 L -0.225070 -0.308888 L -0.232709 -0.310925 L -0.240278 -0.316943 L -0.247917 -0.316943 L -0.257014 -0.321017 L -0.264653 -0.323054 L -0.272223 -0.323054 L -0.279861 -0.323054 L -0.288959 -0.325091 L -0.298125 -0.327128 L -0.307223 -0.331202 L -0.314861 -0.331202 L -0.322431 -0.331202 L -0.333125 -0.331202 L -0.342223 -0.331202 L -0.349861 -0.331202 L -0.357431 -0.331202 L -0.366598 -0.331202 L -0.374167 -0.331202 L -0.383334 -0.331202 L -0.392431 -0.331202 L -0.401598 -0.331202 L -0.409167 -0.329165 L -0.418334 -0.327128 L -0.425903 -0.321017 L -0.432014 -0.310925 L -0.438056 -0.300739 L -0.442639 -0.290647 L -0.448750 -0.280462 L -0.454792 -0.268332 L -0.456320 -0.258147 L -0.456320 -0.246017 L -0.459375 -0.233795 L -0.463959 -0.221665 L -0.465486 -0.211480 L -0.468473 -0.201388 L -0.468473 -0.191202 L -0.470000 -0.181110 L -0.471528 -0.170925 L -0.471528 -0.160739 L -0.473056 -0.148610 L -0.474584 -0.138517 L -0.476111 -0.128332 L -0.476111 -0.118147 L -0.476111 -0.106017 L -0.476111 -0.093888 L -0.476111 -0.083702 L -0.476111 -0.073517 L -0.476111 -0.063425 L -0.476111 -0.051295 L -0.476111 -0.041110 L -0.476111 -0.030925 L -0.476111 -0.020832 L -0.476111 -0.008610 L -0.476111 0.001483 L -0.476111 0.011668 L -0.477639 0.023798 L -0.477639 0.033983 L -0.477639 0.046112 L -0.476111 0.056298 L -0.476111 0.066390 L -0.476111 0.078612 L -0.476111 0.088705 L -0.476111 0.098890 L -0.476111 0.108983 L -0.476111 0.119168 L -0.476111 0.129261 L -0.476111 0.139446 L -0.474584 0.149538 L -0.473056 0.159724 L -0.473056 0.171853 L -0.471528 0.18203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00 0.000556 L -0.025000 -0.009629 L -0.026528 -0.021759 L -0.029583 -0.037963 L -0.031111 -0.048148 L -0.035625 -0.062314 L -0.038681 -0.076574 L -0.043264 -0.088703 L -0.046319 -0.100925 L -0.049375 -0.111018 L -0.055417 -0.121203 L -0.058472 -0.131296 L -0.067569 -0.141481 L -0.073681 -0.151574 L -0.081319 -0.159722 L -0.088889 -0.165833 L -0.096528 -0.173888 L -0.104097 -0.180000 L -0.111736 -0.188148 L -0.120833 -0.196203 L -0.126944 -0.206388 L -0.132986 -0.216481 L -0.140625 -0.226666 L -0.148194 -0.232686 L -0.157361 -0.238796 L -0.166458 -0.246944 L -0.175625 -0.255001 L -0.183194 -0.263148 L -0.190833 -0.267222 L -0.198403 -0.271296 L -0.206042 -0.275370 L -0.213611 -0.279351 L -0.222778 -0.283426 L -0.231875 -0.283426 L -0.241042 -0.285463 L -0.250139 -0.287500 L -0.259306 -0.289537 L -0.268403 -0.293611 L -0.276042 -0.293611 L -0.283611 -0.293611 L -0.291250 -0.295648 L -0.300347 -0.297592 L -0.307986 -0.301666 L -0.317083 -0.301666 L -0.327708 -0.303703 L -0.335347 -0.305741 L -0.342986 -0.309815 L -0.350556 -0.309815 L -0.358194 -0.309815 L -0.367292 -0.309815 L -0.376389 -0.309815 L -0.387083 -0.309815 L -0.394653 -0.311851 L -0.406875 -0.307777 L -0.415972 -0.303703 L -0.423611 -0.297592 L -0.432708 -0.293611 L -0.441806 -0.287500 L -0.449444 -0.281388 L -0.457083 -0.275370 L -0.466181 -0.271296 L -0.473819 -0.267222 L -0.481389 -0.265186 L -0.489028 -0.259074 L -0.496597 -0.248981 L -0.501181 -0.238796 L -0.505764 -0.228703 L -0.508750 -0.218518 L -0.513333 -0.206388 L -0.516389 -0.196203 L -0.517917 -0.186111 L -0.517917 -0.175925 L -0.520972 -0.165833 L -0.523958 -0.155648 L -0.525486 -0.145463 L -0.527014 -0.133333 L -0.527014 -0.121203 L -0.527014 -0.111018 L -0.527014 -0.100925 L -0.527014 -0.088703 L -0.527014 -0.076574 L -0.527014 -0.066388 L -0.525486 -0.056296 L -0.525486 -0.046111 L -0.525486 -0.036018 L -0.525486 -0.025833 L -0.525486 -0.015648 L -0.527014 -0.005555 L -0.527014 0.004630 L -0.527014 0.014723 L -0.528542 0.024908 L -0.528542 0.035000 L -0.528542 0.045186 L -0.528542 0.055278 L -0.527014 0.067500 L -0.527014 0.077593 L -0.527014 0.087778 L -0.527014 0.097871 L -0.527014 0.108056 L -0.527014 0.120186 L -0.525486 0.130371 L -0.525486 0.140463 L -0.525486 0.150649 L -0.525486 0.160741 L -0.525486 0.170925 L -0.527014 0.181019 L -0.527014 0.19120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3 -0.010740 L -0.031875 -0.024999 L -0.028819 -0.037129 L -0.027291 -0.047314 L -0.030347 -0.057407 L -0.031875 -0.071666 L -0.037916 -0.087870 L -0.039444 -0.099999 L -0.044027 -0.112221 L -0.051597 -0.122314 L -0.057708 -0.136573 L -0.063819 -0.146666 L -0.068333 -0.160925 L -0.072916 -0.173055 L -0.077500 -0.183240 L -0.083541 -0.193333 L -0.088125 -0.205462 L -0.097291 -0.217684 L -0.103333 -0.227777 L -0.112500 -0.235925 L -0.120069 -0.242036 L -0.130694 -0.252129 L -0.138333 -0.260277 L -0.144444 -0.270462 L -0.150486 -0.280555 L -0.158125 -0.288703 L -0.167222 -0.296759 L -0.174861 -0.304906 L -0.182430 -0.311018 L -0.190069 -0.317036 L -0.199166 -0.321110 L -0.208333 -0.325184 L -0.218958 -0.331295 L -0.226597 -0.335370 L -0.234166 -0.339351 L -0.243333 -0.343425 L -0.252430 -0.347498 L -0.260069 -0.349536 L -0.270694 -0.353610 L -0.278264 -0.357592 L -0.287430 -0.361666 L -0.296527 -0.363703 L -0.304166 -0.367776 L -0.313264 -0.369813 L -0.320902 -0.375925 L -0.330000 -0.379907 L -0.339166 -0.383981 L -0.348264 -0.386018 L -0.355902 -0.390092 L -0.365000 -0.394166 L -0.375625 -0.400277 L -0.384791 -0.404258 L -0.392361 -0.408333 L -0.400000 -0.408333 L -0.407639 -0.410369 L -0.415208 -0.412407 L -0.422847 -0.416481 L -0.430416 -0.416481 L -0.439583 -0.416481 L -0.450208 -0.416481 L -0.459305 -0.420555 L -0.468472 -0.420555 L -0.476041 -0.418518 L -0.483680 -0.418518 L -0.491250 -0.418518 L -0.500416 -0.414444 L -0.507986 -0.406296 L -0.515625 -0.402221 L -0.523194 -0.396203 L -0.530833 -0.390092 L -0.538402 -0.381944 L -0.547569 -0.375925 L -0.555139 -0.369813 L -0.562777 -0.361666 L -0.570416 -0.357592 L -0.577986 -0.351573 L -0.585625 -0.347498 L -0.594722 -0.343425 L -0.602361 -0.341388 L -0.612986 -0.337314 L -0.622083 -0.333333 L -0.631250 -0.329258 L -0.638819 -0.327221 L -0.647986 -0.325184 L -0.655555 -0.323146 L -0.664722 -0.317036 L -0.672291 -0.311018 L -0.673819 -0.300833 L -0.678402 -0.286666 L -0.681458 -0.276481 L -0.681458 -0.266388 L -0.682986 -0.256203 L -0.682986 -0.246110 L -0.685972 -0.235925 L -0.685972 -0.223796 L -0.687500 -0.213610 L -0.689027 -0.203518 L -0.689027 -0.193333 L -0.690555 -0.183240 L -0.692083 -0.173055 L -0.692083 -0.162870 L -0.692083 -0.150740 L -0.692083 -0.140555 L -0.690555 -0.130462 L -0.690555 -0.118333 L -0.690555 -0.108147 L -0.690555 -0.097962 L -0.690555 -0.087870 L -0.692083 -0.077684 L -0.692083 -0.067592 L -0.692083 -0.057407 L -0.690555 -0.047314 L -0.690555 -0.037129 L -0.690555 -0.027036 L -0.690555 -0.016851 L -0.690555 -0.006759 L -0.690555 0.003427 L -0.690555 0.013519 L -0.690555 0.023704 L -0.687500 0.035834 L -0.687500 0.048056 L -0.689027 0.058149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22408 L -0.016667 0.012223 L -0.018195 -0.003981 L -0.021250 -0.018240 L -0.022778 -0.030370 L -0.024236 -0.040555 L -0.027292 -0.054722 L -0.028820 -0.064814 L -0.030348 -0.074999 L -0.033403 -0.085185 L -0.034931 -0.099351 L -0.037986 -0.109444 L -0.040973 -0.121666 L -0.042500 -0.131759 L -0.045556 -0.143981 L -0.048611 -0.154073 L -0.050139 -0.164259 L -0.054723 -0.174351 L -0.060764 -0.184536 L -0.065348 -0.194629 L -0.068403 -0.204814 L -0.072917 -0.216944 L -0.077500 -0.227129 L -0.083611 -0.237314 L -0.089653 -0.249444 L -0.097292 -0.255555 L -0.104931 -0.263611 L -0.112500 -0.271759 L -0.121598 -0.279907 L -0.129236 -0.285925 L -0.136875 -0.289999 L -0.145973 -0.294073 L -0.153611 -0.300185 L -0.162709 -0.306203 L -0.170278 -0.310277 L -0.179445 -0.316388 L -0.187014 -0.320462 L -0.196181 -0.322499 L -0.208334 -0.328518 L -0.222014 -0.336666 L -0.229653 -0.338703 L -0.241806 -0.342777 L -0.250973 -0.346759 L -0.260070 -0.348796 L -0.267709 -0.350833 L -0.276806 -0.352870 L -0.284375 -0.352870 L -0.292014 -0.354907 L -0.299653 -0.354907 L -0.307223 -0.356944 L -0.316389 -0.358981 L -0.323959 -0.358981 L -0.331598 -0.358981 L -0.339167 -0.358981 L -0.346806 -0.358981 L -0.355903 -0.358981 L -0.363542 -0.361018 L -0.371111 -0.361018 L -0.378750 -0.361018 L -0.386320 -0.361018 L -0.395486 -0.361018 L -0.404584 -0.361018 L -0.412223 -0.361018 L -0.419792 -0.361018 L -0.427431 -0.363055 L -0.436528 -0.363055 L -0.445695 -0.365092 L -0.453264 -0.367129 L -0.462431 -0.367129 L -0.470000 -0.369073 L -0.479167 -0.373148 L -0.488264 -0.375185 L -0.495903 -0.375185 L -0.505000 -0.375185 L -0.512639 -0.373148 L -0.520209 -0.369073 L -0.527848 -0.367129 L -0.535417 -0.361018 L -0.543056 -0.352870 L -0.550625 -0.348796 L -0.558264 -0.344814 L -0.565834 -0.340740 L -0.573473 -0.334629 L -0.582570 -0.330555 L -0.591736 -0.326481 L -0.599306 -0.320462 L -0.608473 -0.314351 L -0.616042 -0.312314 L -0.623681 -0.306203 L -0.631250 -0.302222 L -0.638889 -0.294073 L -0.646459 -0.287962 L -0.651042 -0.277870 L -0.657153 -0.267685 L -0.660139 -0.257592 L -0.664723 -0.247407 L -0.669306 -0.237314 L -0.670834 -0.227129 L -0.672361 -0.216944 L -0.675417 -0.206851 L -0.678403 -0.196666 L -0.679931 -0.186573 L -0.681459 -0.174351 L -0.682986 -0.164259 L -0.682986 -0.152036 L -0.682986 -0.139907 L -0.682986 -0.129722 L -0.682986 -0.119629 L -0.682986 -0.107407 L -0.681459 -0.097314 L -0.681459 -0.08712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" y="-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2521" y="3167390"/>
            <a:ext cx="3842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Arrow: Down 8"/>
          <p:cNvSpPr/>
          <p:nvPr/>
        </p:nvSpPr>
        <p:spPr>
          <a:xfrm>
            <a:off x="6622262" y="2667000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5306" y="2794680"/>
            <a:ext cx="2030914" cy="1262390"/>
            <a:chOff x="1093286" y="2794680"/>
            <a:chExt cx="2030914" cy="12623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6" y="2794680"/>
              <a:ext cx="2005571" cy="1262390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1118629" y="2794680"/>
              <a:ext cx="2005571" cy="6343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Down 8"/>
          <p:cNvSpPr/>
          <p:nvPr/>
        </p:nvSpPr>
        <p:spPr>
          <a:xfrm>
            <a:off x="6622262" y="3818718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32" y="684864"/>
            <a:ext cx="1432560" cy="17449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8" y="4436030"/>
            <a:ext cx="1470660" cy="1424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l="15720" r="22727"/>
          <a:stretch>
            <a:fillRect/>
          </a:stretch>
        </p:blipFill>
        <p:spPr>
          <a:xfrm>
            <a:off x="3334385" y="1490345"/>
            <a:ext cx="1318260" cy="45497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538220" y="511683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538220" y="4596130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538220" y="405193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(X3,Y3)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38220" y="356489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38220" y="30607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011018 L 0.001597 -0.025185 L 0.001597 -0.037314 L 0.003125 -0.049537 L 0.003125 -0.059629 L 0.003125 -0.069814 L 0.003125 -0.079907 L 0.001597 -0.090092 L 0.001597 -0.100277 L 0.001597 -0.110370 L 0.000069 -0.120555 L 0.000069 -0.132685 L -0.001459 -0.142870 L -0.001459 -0.152962 L -0.002917 -0.163148 L -0.004445 -0.173240 L -0.004445 -0.183425 L -0.004445 -0.193518 L -0.005973 -0.203703 L -0.005973 -0.213796 L -0.005973 -0.223981 L -0.005973 -0.234074 L -0.005973 -0.244259 L -0.004445 -0.254351 L -0.001459 -0.264537 L 0.001597 -0.274629 L 0.009236 -0.278703 L 0.016805 -0.282777 L 0.024444 -0.290925 L 0.032013 -0.292962 L 0.039652 -0.296944 L 0.047222 -0.303055 L 0.054861 -0.307129 L 0.062500 -0.307129 L 0.070069 -0.307129 L 0.077708 -0.307129 L 0.085277 -0.305092 L 0.092916 -0.305092 L 0.100486 -0.303055 L 0.108125 -0.301018 L 0.115694 -0.296944 L 0.123333 -0.290925 L 0.130902 -0.286851 L 0.138541 -0.280740 L 0.146111 -0.274629 L 0.153750 -0.270648 L 0.161319 -0.262499 L 0.168958 -0.252407 L 0.176597 -0.242222 L 0.184166 -0.232037 L 0.190277 -0.221944 L 0.197847 -0.211759 L 0.205486 -0.205740 L 0.205486 -0.195555 L 0.205486 -0.185462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5 -0.026848 L 0.004495 -0.036945 L 0.004495 -0.049171 L 0.004495 -0.063343 L 0.004495 -0.073532 L 0.004495 -0.083628 L 0.004495 -0.093817 L 0.004495 -0.105951 L 0.004495 -0.120216 L 0.004495 -0.130312 L 0.004495 -0.140500 L 0.004495 -0.150597 L 0.004495 -0.160786 L 0.004495 -0.172920 L 0.004495 -0.187184 L 0.002841 -0.199319 L 0.002841 -0.211452 L 0.002841 -0.223679 L 0.002841 -0.235812 L 0.002841 -0.246001 L 0.002841 -0.258136 L 0.004495 -0.268325 L 0.004495 -0.278422 L 0.004495 -0.288610 L 0.004495 -0.298705 L 0.004495 -0.312971 L 0.007802 -0.323067 L 0.009456 -0.333256 L 0.011110 -0.345390 L 0.012688 -0.355578 L 0.014342 -0.365675 L 0.017650 -0.375864 L 0.020957 -0.385959 L 0.027573 -0.396147 L 0.034113 -0.406245 L 0.040728 -0.416435 L 0.048923 -0.424586 L 0.055538 -0.434681 L 0.060499 -0.444870 L 0.068693 -0.454967 L 0.076962 -0.463118 L 0.085157 -0.467191 L 0.093426 -0.475251 L 0.101619 -0.479328 L 0.109889 -0.483403 L 0.118082 -0.489516 L 0.126351 -0.495538 L 0.134621 -0.501651 L 0.144468 -0.503688 L 0.154317 -0.507763 L 0.164239 -0.507763 L 0.174088 -0.513784 L 0.182356 -0.515822 L 0.190550 -0.519898 L 0.200474 -0.523972 L 0.211975 -0.526011 L 0.221898 -0.532124 L 0.230092 -0.532124 L 0.238361 -0.536105 L 0.246555 -0.536105 L 0.254824 -0.536105 L 0.263018 -0.536105 L 0.271287 -0.536105 L 0.279482 -0.536105 L 0.287751 -0.536105 L 0.299252 -0.532124 L 0.309175 -0.532124 L 0.317369 -0.528049 L 0.325639 -0.526011 L 0.333832 -0.521935 L 0.342101 -0.517861 L 0.350295 -0.513784 L 0.358564 -0.507763 L 0.366759 -0.501651 L 0.370066 -0.491553 L 0.375028 -0.481364 L 0.376681 -0.471177 L 0.383222 -0.461080 L 0.388183 -0.450890 L 0.391491 -0.440795 L 0.394798 -0.430606 L 0.396452 -0.418472 L 0.398106 -0.408283 L 0.399760 -0.396147 L 0.399760 -0.385959 L 0.401338 -0.373825 L 0.402992 -0.363636 L 0.404648 -0.35354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build="allAtOnce"/>
      <p:bldP spid="22" grpId="0" bldLvl="0" build="allAtOnce"/>
      <p:bldP spid="7" grpId="0" animBg="1"/>
      <p:bldP spid="6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84480" y="238125"/>
            <a:ext cx="2710815" cy="1828800"/>
          </a:xfrm>
          <a:prstGeom prst="cloudCallout">
            <a:avLst/>
          </a:prstGeom>
          <a:solidFill>
            <a:srgbClr val="EE8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Khi kết nối LAN ta cần phải undo 2 nước cờ</a:t>
            </a:r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2577465" y="78105"/>
            <a:ext cx="2286000" cy="1905000"/>
          </a:xfrm>
          <a:prstGeom prst="cloudCallout">
            <a:avLst/>
          </a:prstGeom>
          <a:solidFill>
            <a:srgbClr val="F2A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Chỉ cho phép người chơi hiện tại undo</a:t>
            </a:r>
            <a:endParaRPr lang="en-US"/>
          </a:p>
        </p:txBody>
      </p:sp>
      <p:sp>
        <p:nvSpPr>
          <p:cNvPr id="5" name="Curved Right Arrow 4"/>
          <p:cNvSpPr/>
          <p:nvPr/>
        </p:nvSpPr>
        <p:spPr>
          <a:xfrm rot="19680000">
            <a:off x="1448435" y="2606040"/>
            <a:ext cx="1130300" cy="2362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148330" y="2486025"/>
          <a:ext cx="5672455" cy="392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055" y="172085"/>
            <a:ext cx="3046730" cy="231394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0451" y="304800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en-US" sz="4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1135797"/>
            <a:ext cx="659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 (Local Network Area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5" y="3074789"/>
            <a:ext cx="4654550" cy="30786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68059" y="695359"/>
            <a:ext cx="4931216" cy="2958730"/>
            <a:chOff x="1968059" y="1040746"/>
            <a:chExt cx="4931216" cy="29587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059" y="1040746"/>
              <a:ext cx="4931216" cy="29587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95310" y="3349070"/>
              <a:ext cx="90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WAN</a:t>
              </a:r>
              <a:endPara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967050"/>
            <a:ext cx="5838825" cy="21955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47" name="Group 12"/>
          <p:cNvGrpSpPr/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/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/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/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-1" fmla="*/ 66675 w 235744"/>
                <a:gd name="connsiteY0-2" fmla="*/ 85726 h 154782"/>
                <a:gd name="connsiteX1-3" fmla="*/ 0 w 235744"/>
                <a:gd name="connsiteY1-4" fmla="*/ 50007 h 154782"/>
                <a:gd name="connsiteX2-5" fmla="*/ 80963 w 235744"/>
                <a:gd name="connsiteY2-6" fmla="*/ 154782 h 154782"/>
                <a:gd name="connsiteX3-7" fmla="*/ 235744 w 235744"/>
                <a:gd name="connsiteY3-8" fmla="*/ 0 h 154782"/>
                <a:gd name="connsiteX4-9" fmla="*/ 66675 w 235744"/>
                <a:gd name="connsiteY4-10" fmla="*/ 85726 h 154782"/>
                <a:gd name="connsiteX0-11" fmla="*/ 66675 w 235744"/>
                <a:gd name="connsiteY0-12" fmla="*/ 85726 h 154782"/>
                <a:gd name="connsiteX1-13" fmla="*/ 0 w 235744"/>
                <a:gd name="connsiteY1-14" fmla="*/ 50007 h 154782"/>
                <a:gd name="connsiteX2-15" fmla="*/ 80963 w 235744"/>
                <a:gd name="connsiteY2-16" fmla="*/ 154782 h 154782"/>
                <a:gd name="connsiteX3-17" fmla="*/ 235744 w 235744"/>
                <a:gd name="connsiteY3-18" fmla="*/ 0 h 154782"/>
                <a:gd name="connsiteX4-19" fmla="*/ 66675 w 235744"/>
                <a:gd name="connsiteY4-20" fmla="*/ 85726 h 154782"/>
                <a:gd name="connsiteX0-21" fmla="*/ 66675 w 235744"/>
                <a:gd name="connsiteY0-22" fmla="*/ 85726 h 154782"/>
                <a:gd name="connsiteX1-23" fmla="*/ 0 w 235744"/>
                <a:gd name="connsiteY1-24" fmla="*/ 50007 h 154782"/>
                <a:gd name="connsiteX2-25" fmla="*/ 80963 w 235744"/>
                <a:gd name="connsiteY2-26" fmla="*/ 154782 h 154782"/>
                <a:gd name="connsiteX3-27" fmla="*/ 235744 w 235744"/>
                <a:gd name="connsiteY3-28" fmla="*/ 0 h 154782"/>
                <a:gd name="connsiteX4-29" fmla="*/ 66675 w 235744"/>
                <a:gd name="connsiteY4-30" fmla="*/ 85726 h 154782"/>
                <a:gd name="connsiteX0-31" fmla="*/ 66675 w 235744"/>
                <a:gd name="connsiteY0-32" fmla="*/ 85726 h 154782"/>
                <a:gd name="connsiteX1-33" fmla="*/ 0 w 235744"/>
                <a:gd name="connsiteY1-34" fmla="*/ 50007 h 154782"/>
                <a:gd name="connsiteX2-35" fmla="*/ 80963 w 235744"/>
                <a:gd name="connsiteY2-36" fmla="*/ 154782 h 154782"/>
                <a:gd name="connsiteX3-37" fmla="*/ 235744 w 235744"/>
                <a:gd name="connsiteY3-38" fmla="*/ 0 h 154782"/>
                <a:gd name="connsiteX4-39" fmla="*/ 66675 w 235744"/>
                <a:gd name="connsiteY4-40" fmla="*/ 85726 h 154782"/>
                <a:gd name="connsiteX0-41" fmla="*/ 66675 w 235744"/>
                <a:gd name="connsiteY0-42" fmla="*/ 86631 h 155687"/>
                <a:gd name="connsiteX1-43" fmla="*/ 0 w 235744"/>
                <a:gd name="connsiteY1-44" fmla="*/ 50912 h 155687"/>
                <a:gd name="connsiteX2-45" fmla="*/ 80963 w 235744"/>
                <a:gd name="connsiteY2-46" fmla="*/ 155687 h 155687"/>
                <a:gd name="connsiteX3-47" fmla="*/ 235744 w 235744"/>
                <a:gd name="connsiteY3-48" fmla="*/ 905 h 155687"/>
                <a:gd name="connsiteX4-49" fmla="*/ 66675 w 235744"/>
                <a:gd name="connsiteY4-50" fmla="*/ 86631 h 155687"/>
                <a:gd name="connsiteX0-51" fmla="*/ 66675 w 235744"/>
                <a:gd name="connsiteY0-52" fmla="*/ 86631 h 155687"/>
                <a:gd name="connsiteX1-53" fmla="*/ 0 w 235744"/>
                <a:gd name="connsiteY1-54" fmla="*/ 50912 h 155687"/>
                <a:gd name="connsiteX2-55" fmla="*/ 80963 w 235744"/>
                <a:gd name="connsiteY2-56" fmla="*/ 155687 h 155687"/>
                <a:gd name="connsiteX3-57" fmla="*/ 235744 w 235744"/>
                <a:gd name="connsiteY3-58" fmla="*/ 905 h 155687"/>
                <a:gd name="connsiteX4-59" fmla="*/ 66675 w 235744"/>
                <a:gd name="connsiteY4-60" fmla="*/ 86631 h 155687"/>
                <a:gd name="connsiteX0-61" fmla="*/ 66675 w 235744"/>
                <a:gd name="connsiteY0-62" fmla="*/ 86631 h 155687"/>
                <a:gd name="connsiteX1-63" fmla="*/ 0 w 235744"/>
                <a:gd name="connsiteY1-64" fmla="*/ 50912 h 155687"/>
                <a:gd name="connsiteX2-65" fmla="*/ 80963 w 235744"/>
                <a:gd name="connsiteY2-66" fmla="*/ 155687 h 155687"/>
                <a:gd name="connsiteX3-67" fmla="*/ 235744 w 235744"/>
                <a:gd name="connsiteY3-68" fmla="*/ 905 h 155687"/>
                <a:gd name="connsiteX4-69" fmla="*/ 66675 w 235744"/>
                <a:gd name="connsiteY4-70" fmla="*/ 86631 h 155687"/>
                <a:gd name="connsiteX0-71" fmla="*/ 66675 w 235744"/>
                <a:gd name="connsiteY0-72" fmla="*/ 86631 h 155687"/>
                <a:gd name="connsiteX1-73" fmla="*/ 0 w 235744"/>
                <a:gd name="connsiteY1-74" fmla="*/ 50912 h 155687"/>
                <a:gd name="connsiteX2-75" fmla="*/ 80963 w 235744"/>
                <a:gd name="connsiteY2-76" fmla="*/ 155687 h 155687"/>
                <a:gd name="connsiteX3-77" fmla="*/ 235744 w 235744"/>
                <a:gd name="connsiteY3-78" fmla="*/ 905 h 155687"/>
                <a:gd name="connsiteX4-79" fmla="*/ 66675 w 235744"/>
                <a:gd name="connsiteY4-80" fmla="*/ 86631 h 155687"/>
                <a:gd name="connsiteX0-81" fmla="*/ 66675 w 235744"/>
                <a:gd name="connsiteY0-82" fmla="*/ 86631 h 155687"/>
                <a:gd name="connsiteX1-83" fmla="*/ 0 w 235744"/>
                <a:gd name="connsiteY1-84" fmla="*/ 50912 h 155687"/>
                <a:gd name="connsiteX2-85" fmla="*/ 80963 w 235744"/>
                <a:gd name="connsiteY2-86" fmla="*/ 155687 h 155687"/>
                <a:gd name="connsiteX3-87" fmla="*/ 235744 w 235744"/>
                <a:gd name="connsiteY3-88" fmla="*/ 905 h 155687"/>
                <a:gd name="connsiteX4-89" fmla="*/ 66675 w 235744"/>
                <a:gd name="connsiteY4-90" fmla="*/ 86631 h 1556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-1" fmla="*/ 109538 w 564357"/>
                <a:gd name="connsiteY0-2" fmla="*/ 590550 h 592931"/>
                <a:gd name="connsiteX1-3" fmla="*/ 107157 w 564357"/>
                <a:gd name="connsiteY1-4" fmla="*/ 531019 h 592931"/>
                <a:gd name="connsiteX2-5" fmla="*/ 0 w 564357"/>
                <a:gd name="connsiteY2-6" fmla="*/ 173831 h 592931"/>
                <a:gd name="connsiteX3-7" fmla="*/ 283369 w 564357"/>
                <a:gd name="connsiteY3-8" fmla="*/ 0 h 592931"/>
                <a:gd name="connsiteX4-9" fmla="*/ 526257 w 564357"/>
                <a:gd name="connsiteY4-10" fmla="*/ 138112 h 592931"/>
                <a:gd name="connsiteX5-11" fmla="*/ 564357 w 564357"/>
                <a:gd name="connsiteY5-12" fmla="*/ 407194 h 592931"/>
                <a:gd name="connsiteX6-13" fmla="*/ 445294 w 564357"/>
                <a:gd name="connsiteY6-14" fmla="*/ 557212 h 592931"/>
                <a:gd name="connsiteX7-15" fmla="*/ 445294 w 564357"/>
                <a:gd name="connsiteY7-16" fmla="*/ 588169 h 592931"/>
                <a:gd name="connsiteX8-17" fmla="*/ 342900 w 564357"/>
                <a:gd name="connsiteY8-18" fmla="*/ 588169 h 592931"/>
                <a:gd name="connsiteX9-19" fmla="*/ 342900 w 564357"/>
                <a:gd name="connsiteY9-20" fmla="*/ 481012 h 592931"/>
                <a:gd name="connsiteX10-21" fmla="*/ 476250 w 564357"/>
                <a:gd name="connsiteY10-22" fmla="*/ 307181 h 592931"/>
                <a:gd name="connsiteX11-23" fmla="*/ 285750 w 564357"/>
                <a:gd name="connsiteY11-24" fmla="*/ 119062 h 592931"/>
                <a:gd name="connsiteX12-25" fmla="*/ 92869 w 564357"/>
                <a:gd name="connsiteY12-26" fmla="*/ 316706 h 592931"/>
                <a:gd name="connsiteX13-27" fmla="*/ 207169 w 564357"/>
                <a:gd name="connsiteY13-28" fmla="*/ 485775 h 592931"/>
                <a:gd name="connsiteX14-29" fmla="*/ 207169 w 564357"/>
                <a:gd name="connsiteY14-30" fmla="*/ 592931 h 592931"/>
                <a:gd name="connsiteX15-31" fmla="*/ 109538 w 564357"/>
                <a:gd name="connsiteY15-32" fmla="*/ 590550 h 592931"/>
                <a:gd name="connsiteX0-33" fmla="*/ 121444 w 576263"/>
                <a:gd name="connsiteY0-34" fmla="*/ 590550 h 592931"/>
                <a:gd name="connsiteX1-35" fmla="*/ 119063 w 576263"/>
                <a:gd name="connsiteY1-36" fmla="*/ 531019 h 592931"/>
                <a:gd name="connsiteX2-37" fmla="*/ 11906 w 576263"/>
                <a:gd name="connsiteY2-38" fmla="*/ 173831 h 592931"/>
                <a:gd name="connsiteX3-39" fmla="*/ 295275 w 576263"/>
                <a:gd name="connsiteY3-40" fmla="*/ 0 h 592931"/>
                <a:gd name="connsiteX4-41" fmla="*/ 538163 w 576263"/>
                <a:gd name="connsiteY4-42" fmla="*/ 138112 h 592931"/>
                <a:gd name="connsiteX5-43" fmla="*/ 576263 w 576263"/>
                <a:gd name="connsiteY5-44" fmla="*/ 407194 h 592931"/>
                <a:gd name="connsiteX6-45" fmla="*/ 457200 w 576263"/>
                <a:gd name="connsiteY6-46" fmla="*/ 557212 h 592931"/>
                <a:gd name="connsiteX7-47" fmla="*/ 457200 w 576263"/>
                <a:gd name="connsiteY7-48" fmla="*/ 588169 h 592931"/>
                <a:gd name="connsiteX8-49" fmla="*/ 354806 w 576263"/>
                <a:gd name="connsiteY8-50" fmla="*/ 588169 h 592931"/>
                <a:gd name="connsiteX9-51" fmla="*/ 354806 w 576263"/>
                <a:gd name="connsiteY9-52" fmla="*/ 481012 h 592931"/>
                <a:gd name="connsiteX10-53" fmla="*/ 488156 w 576263"/>
                <a:gd name="connsiteY10-54" fmla="*/ 307181 h 592931"/>
                <a:gd name="connsiteX11-55" fmla="*/ 297656 w 576263"/>
                <a:gd name="connsiteY11-56" fmla="*/ 119062 h 592931"/>
                <a:gd name="connsiteX12-57" fmla="*/ 104775 w 576263"/>
                <a:gd name="connsiteY12-58" fmla="*/ 316706 h 592931"/>
                <a:gd name="connsiteX13-59" fmla="*/ 219075 w 576263"/>
                <a:gd name="connsiteY13-60" fmla="*/ 485775 h 592931"/>
                <a:gd name="connsiteX14-61" fmla="*/ 219075 w 576263"/>
                <a:gd name="connsiteY14-62" fmla="*/ 592931 h 592931"/>
                <a:gd name="connsiteX15-63" fmla="*/ 121444 w 576263"/>
                <a:gd name="connsiteY15-64" fmla="*/ 590550 h 592931"/>
                <a:gd name="connsiteX0-65" fmla="*/ 125510 w 580329"/>
                <a:gd name="connsiteY0-66" fmla="*/ 590550 h 592931"/>
                <a:gd name="connsiteX1-67" fmla="*/ 123129 w 580329"/>
                <a:gd name="connsiteY1-68" fmla="*/ 531019 h 592931"/>
                <a:gd name="connsiteX2-69" fmla="*/ 15972 w 580329"/>
                <a:gd name="connsiteY2-70" fmla="*/ 173831 h 592931"/>
                <a:gd name="connsiteX3-71" fmla="*/ 299341 w 580329"/>
                <a:gd name="connsiteY3-72" fmla="*/ 0 h 592931"/>
                <a:gd name="connsiteX4-73" fmla="*/ 542229 w 580329"/>
                <a:gd name="connsiteY4-74" fmla="*/ 138112 h 592931"/>
                <a:gd name="connsiteX5-75" fmla="*/ 580329 w 580329"/>
                <a:gd name="connsiteY5-76" fmla="*/ 407194 h 592931"/>
                <a:gd name="connsiteX6-77" fmla="*/ 461266 w 580329"/>
                <a:gd name="connsiteY6-78" fmla="*/ 557212 h 592931"/>
                <a:gd name="connsiteX7-79" fmla="*/ 461266 w 580329"/>
                <a:gd name="connsiteY7-80" fmla="*/ 588169 h 592931"/>
                <a:gd name="connsiteX8-81" fmla="*/ 358872 w 580329"/>
                <a:gd name="connsiteY8-82" fmla="*/ 588169 h 592931"/>
                <a:gd name="connsiteX9-83" fmla="*/ 358872 w 580329"/>
                <a:gd name="connsiteY9-84" fmla="*/ 481012 h 592931"/>
                <a:gd name="connsiteX10-85" fmla="*/ 492222 w 580329"/>
                <a:gd name="connsiteY10-86" fmla="*/ 307181 h 592931"/>
                <a:gd name="connsiteX11-87" fmla="*/ 301722 w 580329"/>
                <a:gd name="connsiteY11-88" fmla="*/ 119062 h 592931"/>
                <a:gd name="connsiteX12-89" fmla="*/ 108841 w 580329"/>
                <a:gd name="connsiteY12-90" fmla="*/ 316706 h 592931"/>
                <a:gd name="connsiteX13-91" fmla="*/ 223141 w 580329"/>
                <a:gd name="connsiteY13-92" fmla="*/ 485775 h 592931"/>
                <a:gd name="connsiteX14-93" fmla="*/ 223141 w 580329"/>
                <a:gd name="connsiteY14-94" fmla="*/ 592931 h 592931"/>
                <a:gd name="connsiteX15-95" fmla="*/ 125510 w 580329"/>
                <a:gd name="connsiteY15-96" fmla="*/ 590550 h 592931"/>
                <a:gd name="connsiteX0-97" fmla="*/ 125510 w 580329"/>
                <a:gd name="connsiteY0-98" fmla="*/ 590550 h 592931"/>
                <a:gd name="connsiteX1-99" fmla="*/ 123129 w 580329"/>
                <a:gd name="connsiteY1-100" fmla="*/ 531019 h 592931"/>
                <a:gd name="connsiteX2-101" fmla="*/ 15972 w 580329"/>
                <a:gd name="connsiteY2-102" fmla="*/ 173831 h 592931"/>
                <a:gd name="connsiteX3-103" fmla="*/ 299341 w 580329"/>
                <a:gd name="connsiteY3-104" fmla="*/ 0 h 592931"/>
                <a:gd name="connsiteX4-105" fmla="*/ 542229 w 580329"/>
                <a:gd name="connsiteY4-106" fmla="*/ 138112 h 592931"/>
                <a:gd name="connsiteX5-107" fmla="*/ 580329 w 580329"/>
                <a:gd name="connsiteY5-108" fmla="*/ 407194 h 592931"/>
                <a:gd name="connsiteX6-109" fmla="*/ 461266 w 580329"/>
                <a:gd name="connsiteY6-110" fmla="*/ 557212 h 592931"/>
                <a:gd name="connsiteX7-111" fmla="*/ 461266 w 580329"/>
                <a:gd name="connsiteY7-112" fmla="*/ 588169 h 592931"/>
                <a:gd name="connsiteX8-113" fmla="*/ 358872 w 580329"/>
                <a:gd name="connsiteY8-114" fmla="*/ 588169 h 592931"/>
                <a:gd name="connsiteX9-115" fmla="*/ 358872 w 580329"/>
                <a:gd name="connsiteY9-116" fmla="*/ 481012 h 592931"/>
                <a:gd name="connsiteX10-117" fmla="*/ 492222 w 580329"/>
                <a:gd name="connsiteY10-118" fmla="*/ 307181 h 592931"/>
                <a:gd name="connsiteX11-119" fmla="*/ 301722 w 580329"/>
                <a:gd name="connsiteY11-120" fmla="*/ 119062 h 592931"/>
                <a:gd name="connsiteX12-121" fmla="*/ 108841 w 580329"/>
                <a:gd name="connsiteY12-122" fmla="*/ 316706 h 592931"/>
                <a:gd name="connsiteX13-123" fmla="*/ 223141 w 580329"/>
                <a:gd name="connsiteY13-124" fmla="*/ 485775 h 592931"/>
                <a:gd name="connsiteX14-125" fmla="*/ 223141 w 580329"/>
                <a:gd name="connsiteY14-126" fmla="*/ 592931 h 592931"/>
                <a:gd name="connsiteX15-127" fmla="*/ 125510 w 580329"/>
                <a:gd name="connsiteY15-128" fmla="*/ 590550 h 592931"/>
                <a:gd name="connsiteX0-129" fmla="*/ 125510 w 580329"/>
                <a:gd name="connsiteY0-130" fmla="*/ 590550 h 592931"/>
                <a:gd name="connsiteX1-131" fmla="*/ 123129 w 580329"/>
                <a:gd name="connsiteY1-132" fmla="*/ 531019 h 592931"/>
                <a:gd name="connsiteX2-133" fmla="*/ 15972 w 580329"/>
                <a:gd name="connsiteY2-134" fmla="*/ 173831 h 592931"/>
                <a:gd name="connsiteX3-135" fmla="*/ 299341 w 580329"/>
                <a:gd name="connsiteY3-136" fmla="*/ 0 h 592931"/>
                <a:gd name="connsiteX4-137" fmla="*/ 542229 w 580329"/>
                <a:gd name="connsiteY4-138" fmla="*/ 138112 h 592931"/>
                <a:gd name="connsiteX5-139" fmla="*/ 580329 w 580329"/>
                <a:gd name="connsiteY5-140" fmla="*/ 407194 h 592931"/>
                <a:gd name="connsiteX6-141" fmla="*/ 461266 w 580329"/>
                <a:gd name="connsiteY6-142" fmla="*/ 557212 h 592931"/>
                <a:gd name="connsiteX7-143" fmla="*/ 461266 w 580329"/>
                <a:gd name="connsiteY7-144" fmla="*/ 588169 h 592931"/>
                <a:gd name="connsiteX8-145" fmla="*/ 358872 w 580329"/>
                <a:gd name="connsiteY8-146" fmla="*/ 588169 h 592931"/>
                <a:gd name="connsiteX9-147" fmla="*/ 358872 w 580329"/>
                <a:gd name="connsiteY9-148" fmla="*/ 481012 h 592931"/>
                <a:gd name="connsiteX10-149" fmla="*/ 492222 w 580329"/>
                <a:gd name="connsiteY10-150" fmla="*/ 307181 h 592931"/>
                <a:gd name="connsiteX11-151" fmla="*/ 301722 w 580329"/>
                <a:gd name="connsiteY11-152" fmla="*/ 119062 h 592931"/>
                <a:gd name="connsiteX12-153" fmla="*/ 108841 w 580329"/>
                <a:gd name="connsiteY12-154" fmla="*/ 316706 h 592931"/>
                <a:gd name="connsiteX13-155" fmla="*/ 223141 w 580329"/>
                <a:gd name="connsiteY13-156" fmla="*/ 485775 h 592931"/>
                <a:gd name="connsiteX14-157" fmla="*/ 223141 w 580329"/>
                <a:gd name="connsiteY14-158" fmla="*/ 592931 h 592931"/>
                <a:gd name="connsiteX15-159" fmla="*/ 125510 w 580329"/>
                <a:gd name="connsiteY15-160" fmla="*/ 590550 h 592931"/>
                <a:gd name="connsiteX0-161" fmla="*/ 125510 w 580329"/>
                <a:gd name="connsiteY0-162" fmla="*/ 590550 h 592931"/>
                <a:gd name="connsiteX1-163" fmla="*/ 123129 w 580329"/>
                <a:gd name="connsiteY1-164" fmla="*/ 531019 h 592931"/>
                <a:gd name="connsiteX2-165" fmla="*/ 15972 w 580329"/>
                <a:gd name="connsiteY2-166" fmla="*/ 173831 h 592931"/>
                <a:gd name="connsiteX3-167" fmla="*/ 299341 w 580329"/>
                <a:gd name="connsiteY3-168" fmla="*/ 0 h 592931"/>
                <a:gd name="connsiteX4-169" fmla="*/ 542229 w 580329"/>
                <a:gd name="connsiteY4-170" fmla="*/ 138112 h 592931"/>
                <a:gd name="connsiteX5-171" fmla="*/ 580329 w 580329"/>
                <a:gd name="connsiteY5-172" fmla="*/ 407194 h 592931"/>
                <a:gd name="connsiteX6-173" fmla="*/ 461266 w 580329"/>
                <a:gd name="connsiteY6-174" fmla="*/ 557212 h 592931"/>
                <a:gd name="connsiteX7-175" fmla="*/ 461266 w 580329"/>
                <a:gd name="connsiteY7-176" fmla="*/ 588169 h 592931"/>
                <a:gd name="connsiteX8-177" fmla="*/ 358872 w 580329"/>
                <a:gd name="connsiteY8-178" fmla="*/ 588169 h 592931"/>
                <a:gd name="connsiteX9-179" fmla="*/ 358872 w 580329"/>
                <a:gd name="connsiteY9-180" fmla="*/ 481012 h 592931"/>
                <a:gd name="connsiteX10-181" fmla="*/ 492222 w 580329"/>
                <a:gd name="connsiteY10-182" fmla="*/ 307181 h 592931"/>
                <a:gd name="connsiteX11-183" fmla="*/ 301722 w 580329"/>
                <a:gd name="connsiteY11-184" fmla="*/ 119062 h 592931"/>
                <a:gd name="connsiteX12-185" fmla="*/ 108841 w 580329"/>
                <a:gd name="connsiteY12-186" fmla="*/ 316706 h 592931"/>
                <a:gd name="connsiteX13-187" fmla="*/ 223141 w 580329"/>
                <a:gd name="connsiteY13-188" fmla="*/ 485775 h 592931"/>
                <a:gd name="connsiteX14-189" fmla="*/ 223141 w 580329"/>
                <a:gd name="connsiteY14-190" fmla="*/ 592931 h 592931"/>
                <a:gd name="connsiteX15-191" fmla="*/ 125510 w 580329"/>
                <a:gd name="connsiteY15-192" fmla="*/ 590550 h 592931"/>
                <a:gd name="connsiteX0-193" fmla="*/ 125510 w 580329"/>
                <a:gd name="connsiteY0-194" fmla="*/ 590550 h 592931"/>
                <a:gd name="connsiteX1-195" fmla="*/ 123129 w 580329"/>
                <a:gd name="connsiteY1-196" fmla="*/ 531019 h 592931"/>
                <a:gd name="connsiteX2-197" fmla="*/ 15972 w 580329"/>
                <a:gd name="connsiteY2-198" fmla="*/ 173831 h 592931"/>
                <a:gd name="connsiteX3-199" fmla="*/ 299341 w 580329"/>
                <a:gd name="connsiteY3-200" fmla="*/ 0 h 592931"/>
                <a:gd name="connsiteX4-201" fmla="*/ 542229 w 580329"/>
                <a:gd name="connsiteY4-202" fmla="*/ 138112 h 592931"/>
                <a:gd name="connsiteX5-203" fmla="*/ 580329 w 580329"/>
                <a:gd name="connsiteY5-204" fmla="*/ 407194 h 592931"/>
                <a:gd name="connsiteX6-205" fmla="*/ 461266 w 580329"/>
                <a:gd name="connsiteY6-206" fmla="*/ 557212 h 592931"/>
                <a:gd name="connsiteX7-207" fmla="*/ 461266 w 580329"/>
                <a:gd name="connsiteY7-208" fmla="*/ 588169 h 592931"/>
                <a:gd name="connsiteX8-209" fmla="*/ 358872 w 580329"/>
                <a:gd name="connsiteY8-210" fmla="*/ 588169 h 592931"/>
                <a:gd name="connsiteX9-211" fmla="*/ 358872 w 580329"/>
                <a:gd name="connsiteY9-212" fmla="*/ 481012 h 592931"/>
                <a:gd name="connsiteX10-213" fmla="*/ 492222 w 580329"/>
                <a:gd name="connsiteY10-214" fmla="*/ 307181 h 592931"/>
                <a:gd name="connsiteX11-215" fmla="*/ 301722 w 580329"/>
                <a:gd name="connsiteY11-216" fmla="*/ 119062 h 592931"/>
                <a:gd name="connsiteX12-217" fmla="*/ 108841 w 580329"/>
                <a:gd name="connsiteY12-218" fmla="*/ 316706 h 592931"/>
                <a:gd name="connsiteX13-219" fmla="*/ 223141 w 580329"/>
                <a:gd name="connsiteY13-220" fmla="*/ 485775 h 592931"/>
                <a:gd name="connsiteX14-221" fmla="*/ 223141 w 580329"/>
                <a:gd name="connsiteY14-222" fmla="*/ 592931 h 592931"/>
                <a:gd name="connsiteX15-223" fmla="*/ 125510 w 580329"/>
                <a:gd name="connsiteY15-224" fmla="*/ 590550 h 592931"/>
                <a:gd name="connsiteX0-225" fmla="*/ 125510 w 580329"/>
                <a:gd name="connsiteY0-226" fmla="*/ 590550 h 592931"/>
                <a:gd name="connsiteX1-227" fmla="*/ 123129 w 580329"/>
                <a:gd name="connsiteY1-228" fmla="*/ 531019 h 592931"/>
                <a:gd name="connsiteX2-229" fmla="*/ 15972 w 580329"/>
                <a:gd name="connsiteY2-230" fmla="*/ 173831 h 592931"/>
                <a:gd name="connsiteX3-231" fmla="*/ 299341 w 580329"/>
                <a:gd name="connsiteY3-232" fmla="*/ 0 h 592931"/>
                <a:gd name="connsiteX4-233" fmla="*/ 542229 w 580329"/>
                <a:gd name="connsiteY4-234" fmla="*/ 138112 h 592931"/>
                <a:gd name="connsiteX5-235" fmla="*/ 580329 w 580329"/>
                <a:gd name="connsiteY5-236" fmla="*/ 407194 h 592931"/>
                <a:gd name="connsiteX6-237" fmla="*/ 461266 w 580329"/>
                <a:gd name="connsiteY6-238" fmla="*/ 557212 h 592931"/>
                <a:gd name="connsiteX7-239" fmla="*/ 461266 w 580329"/>
                <a:gd name="connsiteY7-240" fmla="*/ 588169 h 592931"/>
                <a:gd name="connsiteX8-241" fmla="*/ 358872 w 580329"/>
                <a:gd name="connsiteY8-242" fmla="*/ 588169 h 592931"/>
                <a:gd name="connsiteX9-243" fmla="*/ 358872 w 580329"/>
                <a:gd name="connsiteY9-244" fmla="*/ 481012 h 592931"/>
                <a:gd name="connsiteX10-245" fmla="*/ 492222 w 580329"/>
                <a:gd name="connsiteY10-246" fmla="*/ 307181 h 592931"/>
                <a:gd name="connsiteX11-247" fmla="*/ 301722 w 580329"/>
                <a:gd name="connsiteY11-248" fmla="*/ 119062 h 592931"/>
                <a:gd name="connsiteX12-249" fmla="*/ 108841 w 580329"/>
                <a:gd name="connsiteY12-250" fmla="*/ 316706 h 592931"/>
                <a:gd name="connsiteX13-251" fmla="*/ 223141 w 580329"/>
                <a:gd name="connsiteY13-252" fmla="*/ 485775 h 592931"/>
                <a:gd name="connsiteX14-253" fmla="*/ 223141 w 580329"/>
                <a:gd name="connsiteY14-254" fmla="*/ 592931 h 592931"/>
                <a:gd name="connsiteX15-255" fmla="*/ 125510 w 580329"/>
                <a:gd name="connsiteY15-256" fmla="*/ 590550 h 592931"/>
                <a:gd name="connsiteX0-257" fmla="*/ 125510 w 597304"/>
                <a:gd name="connsiteY0-258" fmla="*/ 590550 h 592931"/>
                <a:gd name="connsiteX1-259" fmla="*/ 123129 w 597304"/>
                <a:gd name="connsiteY1-260" fmla="*/ 531019 h 592931"/>
                <a:gd name="connsiteX2-261" fmla="*/ 15972 w 597304"/>
                <a:gd name="connsiteY2-262" fmla="*/ 173831 h 592931"/>
                <a:gd name="connsiteX3-263" fmla="*/ 299341 w 597304"/>
                <a:gd name="connsiteY3-264" fmla="*/ 0 h 592931"/>
                <a:gd name="connsiteX4-265" fmla="*/ 542229 w 597304"/>
                <a:gd name="connsiteY4-266" fmla="*/ 138112 h 592931"/>
                <a:gd name="connsiteX5-267" fmla="*/ 580329 w 597304"/>
                <a:gd name="connsiteY5-268" fmla="*/ 407194 h 592931"/>
                <a:gd name="connsiteX6-269" fmla="*/ 461266 w 597304"/>
                <a:gd name="connsiteY6-270" fmla="*/ 557212 h 592931"/>
                <a:gd name="connsiteX7-271" fmla="*/ 461266 w 597304"/>
                <a:gd name="connsiteY7-272" fmla="*/ 588169 h 592931"/>
                <a:gd name="connsiteX8-273" fmla="*/ 358872 w 597304"/>
                <a:gd name="connsiteY8-274" fmla="*/ 588169 h 592931"/>
                <a:gd name="connsiteX9-275" fmla="*/ 358872 w 597304"/>
                <a:gd name="connsiteY9-276" fmla="*/ 481012 h 592931"/>
                <a:gd name="connsiteX10-277" fmla="*/ 492222 w 597304"/>
                <a:gd name="connsiteY10-278" fmla="*/ 307181 h 592931"/>
                <a:gd name="connsiteX11-279" fmla="*/ 301722 w 597304"/>
                <a:gd name="connsiteY11-280" fmla="*/ 119062 h 592931"/>
                <a:gd name="connsiteX12-281" fmla="*/ 108841 w 597304"/>
                <a:gd name="connsiteY12-282" fmla="*/ 316706 h 592931"/>
                <a:gd name="connsiteX13-283" fmla="*/ 223141 w 597304"/>
                <a:gd name="connsiteY13-284" fmla="*/ 485775 h 592931"/>
                <a:gd name="connsiteX14-285" fmla="*/ 223141 w 597304"/>
                <a:gd name="connsiteY14-286" fmla="*/ 592931 h 592931"/>
                <a:gd name="connsiteX15-287" fmla="*/ 125510 w 597304"/>
                <a:gd name="connsiteY15-288" fmla="*/ 590550 h 592931"/>
                <a:gd name="connsiteX0-289" fmla="*/ 125510 w 599510"/>
                <a:gd name="connsiteY0-290" fmla="*/ 590550 h 592931"/>
                <a:gd name="connsiteX1-291" fmla="*/ 123129 w 599510"/>
                <a:gd name="connsiteY1-292" fmla="*/ 531019 h 592931"/>
                <a:gd name="connsiteX2-293" fmla="*/ 15972 w 599510"/>
                <a:gd name="connsiteY2-294" fmla="*/ 173831 h 592931"/>
                <a:gd name="connsiteX3-295" fmla="*/ 299341 w 599510"/>
                <a:gd name="connsiteY3-296" fmla="*/ 0 h 592931"/>
                <a:gd name="connsiteX4-297" fmla="*/ 549373 w 599510"/>
                <a:gd name="connsiteY4-298" fmla="*/ 133349 h 592931"/>
                <a:gd name="connsiteX5-299" fmla="*/ 580329 w 599510"/>
                <a:gd name="connsiteY5-300" fmla="*/ 407194 h 592931"/>
                <a:gd name="connsiteX6-301" fmla="*/ 461266 w 599510"/>
                <a:gd name="connsiteY6-302" fmla="*/ 557212 h 592931"/>
                <a:gd name="connsiteX7-303" fmla="*/ 461266 w 599510"/>
                <a:gd name="connsiteY7-304" fmla="*/ 588169 h 592931"/>
                <a:gd name="connsiteX8-305" fmla="*/ 358872 w 599510"/>
                <a:gd name="connsiteY8-306" fmla="*/ 588169 h 592931"/>
                <a:gd name="connsiteX9-307" fmla="*/ 358872 w 599510"/>
                <a:gd name="connsiteY9-308" fmla="*/ 481012 h 592931"/>
                <a:gd name="connsiteX10-309" fmla="*/ 492222 w 599510"/>
                <a:gd name="connsiteY10-310" fmla="*/ 307181 h 592931"/>
                <a:gd name="connsiteX11-311" fmla="*/ 301722 w 599510"/>
                <a:gd name="connsiteY11-312" fmla="*/ 119062 h 592931"/>
                <a:gd name="connsiteX12-313" fmla="*/ 108841 w 599510"/>
                <a:gd name="connsiteY12-314" fmla="*/ 316706 h 592931"/>
                <a:gd name="connsiteX13-315" fmla="*/ 223141 w 599510"/>
                <a:gd name="connsiteY13-316" fmla="*/ 485775 h 592931"/>
                <a:gd name="connsiteX14-317" fmla="*/ 223141 w 599510"/>
                <a:gd name="connsiteY14-318" fmla="*/ 592931 h 592931"/>
                <a:gd name="connsiteX15-319" fmla="*/ 125510 w 599510"/>
                <a:gd name="connsiteY15-320" fmla="*/ 590550 h 592931"/>
                <a:gd name="connsiteX0-321" fmla="*/ 125510 w 599510"/>
                <a:gd name="connsiteY0-322" fmla="*/ 590550 h 592931"/>
                <a:gd name="connsiteX1-323" fmla="*/ 123129 w 599510"/>
                <a:gd name="connsiteY1-324" fmla="*/ 531019 h 592931"/>
                <a:gd name="connsiteX2-325" fmla="*/ 15972 w 599510"/>
                <a:gd name="connsiteY2-326" fmla="*/ 173831 h 592931"/>
                <a:gd name="connsiteX3-327" fmla="*/ 299341 w 599510"/>
                <a:gd name="connsiteY3-328" fmla="*/ 0 h 592931"/>
                <a:gd name="connsiteX4-329" fmla="*/ 549373 w 599510"/>
                <a:gd name="connsiteY4-330" fmla="*/ 133349 h 592931"/>
                <a:gd name="connsiteX5-331" fmla="*/ 580329 w 599510"/>
                <a:gd name="connsiteY5-332" fmla="*/ 407194 h 592931"/>
                <a:gd name="connsiteX6-333" fmla="*/ 461266 w 599510"/>
                <a:gd name="connsiteY6-334" fmla="*/ 557212 h 592931"/>
                <a:gd name="connsiteX7-335" fmla="*/ 461266 w 599510"/>
                <a:gd name="connsiteY7-336" fmla="*/ 588169 h 592931"/>
                <a:gd name="connsiteX8-337" fmla="*/ 358872 w 599510"/>
                <a:gd name="connsiteY8-338" fmla="*/ 588169 h 592931"/>
                <a:gd name="connsiteX9-339" fmla="*/ 358872 w 599510"/>
                <a:gd name="connsiteY9-340" fmla="*/ 481012 h 592931"/>
                <a:gd name="connsiteX10-341" fmla="*/ 492222 w 599510"/>
                <a:gd name="connsiteY10-342" fmla="*/ 307181 h 592931"/>
                <a:gd name="connsiteX11-343" fmla="*/ 301722 w 599510"/>
                <a:gd name="connsiteY11-344" fmla="*/ 119062 h 592931"/>
                <a:gd name="connsiteX12-345" fmla="*/ 108841 w 599510"/>
                <a:gd name="connsiteY12-346" fmla="*/ 316706 h 592931"/>
                <a:gd name="connsiteX13-347" fmla="*/ 223141 w 599510"/>
                <a:gd name="connsiteY13-348" fmla="*/ 485775 h 592931"/>
                <a:gd name="connsiteX14-349" fmla="*/ 223141 w 599510"/>
                <a:gd name="connsiteY14-350" fmla="*/ 592931 h 592931"/>
                <a:gd name="connsiteX15-351" fmla="*/ 125510 w 599510"/>
                <a:gd name="connsiteY15-352" fmla="*/ 590550 h 592931"/>
                <a:gd name="connsiteX0-353" fmla="*/ 125510 w 595939"/>
                <a:gd name="connsiteY0-354" fmla="*/ 590550 h 592931"/>
                <a:gd name="connsiteX1-355" fmla="*/ 123129 w 595939"/>
                <a:gd name="connsiteY1-356" fmla="*/ 531019 h 592931"/>
                <a:gd name="connsiteX2-357" fmla="*/ 15972 w 595939"/>
                <a:gd name="connsiteY2-358" fmla="*/ 173831 h 592931"/>
                <a:gd name="connsiteX3-359" fmla="*/ 299341 w 595939"/>
                <a:gd name="connsiteY3-360" fmla="*/ 0 h 592931"/>
                <a:gd name="connsiteX4-361" fmla="*/ 549373 w 595939"/>
                <a:gd name="connsiteY4-362" fmla="*/ 133349 h 592931"/>
                <a:gd name="connsiteX5-363" fmla="*/ 580329 w 595939"/>
                <a:gd name="connsiteY5-364" fmla="*/ 407194 h 592931"/>
                <a:gd name="connsiteX6-365" fmla="*/ 461266 w 595939"/>
                <a:gd name="connsiteY6-366" fmla="*/ 557212 h 592931"/>
                <a:gd name="connsiteX7-367" fmla="*/ 461266 w 595939"/>
                <a:gd name="connsiteY7-368" fmla="*/ 588169 h 592931"/>
                <a:gd name="connsiteX8-369" fmla="*/ 358872 w 595939"/>
                <a:gd name="connsiteY8-370" fmla="*/ 588169 h 592931"/>
                <a:gd name="connsiteX9-371" fmla="*/ 358872 w 595939"/>
                <a:gd name="connsiteY9-372" fmla="*/ 481012 h 592931"/>
                <a:gd name="connsiteX10-373" fmla="*/ 492222 w 595939"/>
                <a:gd name="connsiteY10-374" fmla="*/ 307181 h 592931"/>
                <a:gd name="connsiteX11-375" fmla="*/ 301722 w 595939"/>
                <a:gd name="connsiteY11-376" fmla="*/ 119062 h 592931"/>
                <a:gd name="connsiteX12-377" fmla="*/ 108841 w 595939"/>
                <a:gd name="connsiteY12-378" fmla="*/ 316706 h 592931"/>
                <a:gd name="connsiteX13-379" fmla="*/ 223141 w 595939"/>
                <a:gd name="connsiteY13-380" fmla="*/ 485775 h 592931"/>
                <a:gd name="connsiteX14-381" fmla="*/ 223141 w 595939"/>
                <a:gd name="connsiteY14-382" fmla="*/ 592931 h 592931"/>
                <a:gd name="connsiteX15-383" fmla="*/ 125510 w 595939"/>
                <a:gd name="connsiteY15-384" fmla="*/ 590550 h 592931"/>
                <a:gd name="connsiteX0-385" fmla="*/ 125510 w 595939"/>
                <a:gd name="connsiteY0-386" fmla="*/ 590550 h 592931"/>
                <a:gd name="connsiteX1-387" fmla="*/ 123129 w 595939"/>
                <a:gd name="connsiteY1-388" fmla="*/ 531019 h 592931"/>
                <a:gd name="connsiteX2-389" fmla="*/ 15972 w 595939"/>
                <a:gd name="connsiteY2-390" fmla="*/ 173831 h 592931"/>
                <a:gd name="connsiteX3-391" fmla="*/ 299341 w 595939"/>
                <a:gd name="connsiteY3-392" fmla="*/ 0 h 592931"/>
                <a:gd name="connsiteX4-393" fmla="*/ 549373 w 595939"/>
                <a:gd name="connsiteY4-394" fmla="*/ 133349 h 592931"/>
                <a:gd name="connsiteX5-395" fmla="*/ 580329 w 595939"/>
                <a:gd name="connsiteY5-396" fmla="*/ 407194 h 592931"/>
                <a:gd name="connsiteX6-397" fmla="*/ 461266 w 595939"/>
                <a:gd name="connsiteY6-398" fmla="*/ 557212 h 592931"/>
                <a:gd name="connsiteX7-399" fmla="*/ 461266 w 595939"/>
                <a:gd name="connsiteY7-400" fmla="*/ 588169 h 592931"/>
                <a:gd name="connsiteX8-401" fmla="*/ 358872 w 595939"/>
                <a:gd name="connsiteY8-402" fmla="*/ 588169 h 592931"/>
                <a:gd name="connsiteX9-403" fmla="*/ 358872 w 595939"/>
                <a:gd name="connsiteY9-404" fmla="*/ 481012 h 592931"/>
                <a:gd name="connsiteX10-405" fmla="*/ 492222 w 595939"/>
                <a:gd name="connsiteY10-406" fmla="*/ 307181 h 592931"/>
                <a:gd name="connsiteX11-407" fmla="*/ 301722 w 595939"/>
                <a:gd name="connsiteY11-408" fmla="*/ 119062 h 592931"/>
                <a:gd name="connsiteX12-409" fmla="*/ 108841 w 595939"/>
                <a:gd name="connsiteY12-410" fmla="*/ 316706 h 592931"/>
                <a:gd name="connsiteX13-411" fmla="*/ 223141 w 595939"/>
                <a:gd name="connsiteY13-412" fmla="*/ 485775 h 592931"/>
                <a:gd name="connsiteX14-413" fmla="*/ 223141 w 595939"/>
                <a:gd name="connsiteY14-414" fmla="*/ 592931 h 592931"/>
                <a:gd name="connsiteX15-415" fmla="*/ 125510 w 595939"/>
                <a:gd name="connsiteY15-416" fmla="*/ 590550 h 592931"/>
                <a:gd name="connsiteX0-417" fmla="*/ 125510 w 553955"/>
                <a:gd name="connsiteY0-418" fmla="*/ 590550 h 592931"/>
                <a:gd name="connsiteX1-419" fmla="*/ 123129 w 553955"/>
                <a:gd name="connsiteY1-420" fmla="*/ 531019 h 592931"/>
                <a:gd name="connsiteX2-421" fmla="*/ 15972 w 553955"/>
                <a:gd name="connsiteY2-422" fmla="*/ 173831 h 592931"/>
                <a:gd name="connsiteX3-423" fmla="*/ 299341 w 553955"/>
                <a:gd name="connsiteY3-424" fmla="*/ 0 h 592931"/>
                <a:gd name="connsiteX4-425" fmla="*/ 549373 w 553955"/>
                <a:gd name="connsiteY4-426" fmla="*/ 133349 h 592931"/>
                <a:gd name="connsiteX5-427" fmla="*/ 461266 w 553955"/>
                <a:gd name="connsiteY5-428" fmla="*/ 557212 h 592931"/>
                <a:gd name="connsiteX6-429" fmla="*/ 461266 w 553955"/>
                <a:gd name="connsiteY6-430" fmla="*/ 588169 h 592931"/>
                <a:gd name="connsiteX7-431" fmla="*/ 358872 w 553955"/>
                <a:gd name="connsiteY7-432" fmla="*/ 588169 h 592931"/>
                <a:gd name="connsiteX8-433" fmla="*/ 358872 w 553955"/>
                <a:gd name="connsiteY8-434" fmla="*/ 481012 h 592931"/>
                <a:gd name="connsiteX9-435" fmla="*/ 492222 w 553955"/>
                <a:gd name="connsiteY9-436" fmla="*/ 307181 h 592931"/>
                <a:gd name="connsiteX10-437" fmla="*/ 301722 w 553955"/>
                <a:gd name="connsiteY10-438" fmla="*/ 119062 h 592931"/>
                <a:gd name="connsiteX11-439" fmla="*/ 108841 w 553955"/>
                <a:gd name="connsiteY11-440" fmla="*/ 316706 h 592931"/>
                <a:gd name="connsiteX12-441" fmla="*/ 223141 w 553955"/>
                <a:gd name="connsiteY12-442" fmla="*/ 485775 h 592931"/>
                <a:gd name="connsiteX13-443" fmla="*/ 223141 w 553955"/>
                <a:gd name="connsiteY13-444" fmla="*/ 592931 h 592931"/>
                <a:gd name="connsiteX14-445" fmla="*/ 125510 w 553955"/>
                <a:gd name="connsiteY14-446" fmla="*/ 590550 h 592931"/>
                <a:gd name="connsiteX0-447" fmla="*/ 125510 w 596292"/>
                <a:gd name="connsiteY0-448" fmla="*/ 590550 h 592931"/>
                <a:gd name="connsiteX1-449" fmla="*/ 123129 w 596292"/>
                <a:gd name="connsiteY1-450" fmla="*/ 531019 h 592931"/>
                <a:gd name="connsiteX2-451" fmla="*/ 15972 w 596292"/>
                <a:gd name="connsiteY2-452" fmla="*/ 173831 h 592931"/>
                <a:gd name="connsiteX3-453" fmla="*/ 299341 w 596292"/>
                <a:gd name="connsiteY3-454" fmla="*/ 0 h 592931"/>
                <a:gd name="connsiteX4-455" fmla="*/ 549373 w 596292"/>
                <a:gd name="connsiteY4-456" fmla="*/ 133349 h 592931"/>
                <a:gd name="connsiteX5-457" fmla="*/ 461266 w 596292"/>
                <a:gd name="connsiteY5-458" fmla="*/ 557212 h 592931"/>
                <a:gd name="connsiteX6-459" fmla="*/ 461266 w 596292"/>
                <a:gd name="connsiteY6-460" fmla="*/ 588169 h 592931"/>
                <a:gd name="connsiteX7-461" fmla="*/ 358872 w 596292"/>
                <a:gd name="connsiteY7-462" fmla="*/ 588169 h 592931"/>
                <a:gd name="connsiteX8-463" fmla="*/ 358872 w 596292"/>
                <a:gd name="connsiteY8-464" fmla="*/ 481012 h 592931"/>
                <a:gd name="connsiteX9-465" fmla="*/ 492222 w 596292"/>
                <a:gd name="connsiteY9-466" fmla="*/ 307181 h 592931"/>
                <a:gd name="connsiteX10-467" fmla="*/ 301722 w 596292"/>
                <a:gd name="connsiteY10-468" fmla="*/ 119062 h 592931"/>
                <a:gd name="connsiteX11-469" fmla="*/ 108841 w 596292"/>
                <a:gd name="connsiteY11-470" fmla="*/ 316706 h 592931"/>
                <a:gd name="connsiteX12-471" fmla="*/ 223141 w 596292"/>
                <a:gd name="connsiteY12-472" fmla="*/ 485775 h 592931"/>
                <a:gd name="connsiteX13-473" fmla="*/ 223141 w 596292"/>
                <a:gd name="connsiteY13-474" fmla="*/ 592931 h 592931"/>
                <a:gd name="connsiteX14-475" fmla="*/ 125510 w 596292"/>
                <a:gd name="connsiteY14-476" fmla="*/ 590550 h 592931"/>
                <a:gd name="connsiteX0-477" fmla="*/ 125510 w 602358"/>
                <a:gd name="connsiteY0-478" fmla="*/ 590550 h 592931"/>
                <a:gd name="connsiteX1-479" fmla="*/ 123129 w 602358"/>
                <a:gd name="connsiteY1-480" fmla="*/ 531019 h 592931"/>
                <a:gd name="connsiteX2-481" fmla="*/ 15972 w 602358"/>
                <a:gd name="connsiteY2-482" fmla="*/ 173831 h 592931"/>
                <a:gd name="connsiteX3-483" fmla="*/ 299341 w 602358"/>
                <a:gd name="connsiteY3-484" fmla="*/ 0 h 592931"/>
                <a:gd name="connsiteX4-485" fmla="*/ 549373 w 602358"/>
                <a:gd name="connsiteY4-486" fmla="*/ 133349 h 592931"/>
                <a:gd name="connsiteX5-487" fmla="*/ 461266 w 602358"/>
                <a:gd name="connsiteY5-488" fmla="*/ 557212 h 592931"/>
                <a:gd name="connsiteX6-489" fmla="*/ 461266 w 602358"/>
                <a:gd name="connsiteY6-490" fmla="*/ 588169 h 592931"/>
                <a:gd name="connsiteX7-491" fmla="*/ 358872 w 602358"/>
                <a:gd name="connsiteY7-492" fmla="*/ 588169 h 592931"/>
                <a:gd name="connsiteX8-493" fmla="*/ 358872 w 602358"/>
                <a:gd name="connsiteY8-494" fmla="*/ 481012 h 592931"/>
                <a:gd name="connsiteX9-495" fmla="*/ 492222 w 602358"/>
                <a:gd name="connsiteY9-496" fmla="*/ 307181 h 592931"/>
                <a:gd name="connsiteX10-497" fmla="*/ 301722 w 602358"/>
                <a:gd name="connsiteY10-498" fmla="*/ 119062 h 592931"/>
                <a:gd name="connsiteX11-499" fmla="*/ 108841 w 602358"/>
                <a:gd name="connsiteY11-500" fmla="*/ 316706 h 592931"/>
                <a:gd name="connsiteX12-501" fmla="*/ 223141 w 602358"/>
                <a:gd name="connsiteY12-502" fmla="*/ 485775 h 592931"/>
                <a:gd name="connsiteX13-503" fmla="*/ 223141 w 602358"/>
                <a:gd name="connsiteY13-504" fmla="*/ 592931 h 592931"/>
                <a:gd name="connsiteX14-505" fmla="*/ 125510 w 602358"/>
                <a:gd name="connsiteY14-506" fmla="*/ 590550 h 592931"/>
                <a:gd name="connsiteX0-507" fmla="*/ 125510 w 602358"/>
                <a:gd name="connsiteY0-508" fmla="*/ 590550 h 592931"/>
                <a:gd name="connsiteX1-509" fmla="*/ 123129 w 602358"/>
                <a:gd name="connsiteY1-510" fmla="*/ 531019 h 592931"/>
                <a:gd name="connsiteX2-511" fmla="*/ 15972 w 602358"/>
                <a:gd name="connsiteY2-512" fmla="*/ 173831 h 592931"/>
                <a:gd name="connsiteX3-513" fmla="*/ 299341 w 602358"/>
                <a:gd name="connsiteY3-514" fmla="*/ 0 h 592931"/>
                <a:gd name="connsiteX4-515" fmla="*/ 549373 w 602358"/>
                <a:gd name="connsiteY4-516" fmla="*/ 133349 h 592931"/>
                <a:gd name="connsiteX5-517" fmla="*/ 461266 w 602358"/>
                <a:gd name="connsiteY5-518" fmla="*/ 557212 h 592931"/>
                <a:gd name="connsiteX6-519" fmla="*/ 461266 w 602358"/>
                <a:gd name="connsiteY6-520" fmla="*/ 588169 h 592931"/>
                <a:gd name="connsiteX7-521" fmla="*/ 358872 w 602358"/>
                <a:gd name="connsiteY7-522" fmla="*/ 588169 h 592931"/>
                <a:gd name="connsiteX8-523" fmla="*/ 368397 w 602358"/>
                <a:gd name="connsiteY8-524" fmla="*/ 500062 h 592931"/>
                <a:gd name="connsiteX9-525" fmla="*/ 492222 w 602358"/>
                <a:gd name="connsiteY9-526" fmla="*/ 307181 h 592931"/>
                <a:gd name="connsiteX10-527" fmla="*/ 301722 w 602358"/>
                <a:gd name="connsiteY10-528" fmla="*/ 119062 h 592931"/>
                <a:gd name="connsiteX11-529" fmla="*/ 108841 w 602358"/>
                <a:gd name="connsiteY11-530" fmla="*/ 316706 h 592931"/>
                <a:gd name="connsiteX12-531" fmla="*/ 223141 w 602358"/>
                <a:gd name="connsiteY12-532" fmla="*/ 485775 h 592931"/>
                <a:gd name="connsiteX13-533" fmla="*/ 223141 w 602358"/>
                <a:gd name="connsiteY13-534" fmla="*/ 592931 h 592931"/>
                <a:gd name="connsiteX14-535" fmla="*/ 125510 w 602358"/>
                <a:gd name="connsiteY14-536" fmla="*/ 590550 h 592931"/>
                <a:gd name="connsiteX0-537" fmla="*/ 125510 w 602358"/>
                <a:gd name="connsiteY0-538" fmla="*/ 590550 h 592931"/>
                <a:gd name="connsiteX1-539" fmla="*/ 123129 w 602358"/>
                <a:gd name="connsiteY1-540" fmla="*/ 531019 h 592931"/>
                <a:gd name="connsiteX2-541" fmla="*/ 15972 w 602358"/>
                <a:gd name="connsiteY2-542" fmla="*/ 173831 h 592931"/>
                <a:gd name="connsiteX3-543" fmla="*/ 299341 w 602358"/>
                <a:gd name="connsiteY3-544" fmla="*/ 0 h 592931"/>
                <a:gd name="connsiteX4-545" fmla="*/ 549373 w 602358"/>
                <a:gd name="connsiteY4-546" fmla="*/ 133349 h 592931"/>
                <a:gd name="connsiteX5-547" fmla="*/ 461266 w 602358"/>
                <a:gd name="connsiteY5-548" fmla="*/ 557212 h 592931"/>
                <a:gd name="connsiteX6-549" fmla="*/ 461266 w 602358"/>
                <a:gd name="connsiteY6-550" fmla="*/ 588169 h 592931"/>
                <a:gd name="connsiteX7-551" fmla="*/ 358872 w 602358"/>
                <a:gd name="connsiteY7-552" fmla="*/ 588169 h 592931"/>
                <a:gd name="connsiteX8-553" fmla="*/ 368397 w 602358"/>
                <a:gd name="connsiteY8-554" fmla="*/ 500062 h 592931"/>
                <a:gd name="connsiteX9-555" fmla="*/ 492222 w 602358"/>
                <a:gd name="connsiteY9-556" fmla="*/ 307181 h 592931"/>
                <a:gd name="connsiteX10-557" fmla="*/ 301722 w 602358"/>
                <a:gd name="connsiteY10-558" fmla="*/ 119062 h 592931"/>
                <a:gd name="connsiteX11-559" fmla="*/ 108841 w 602358"/>
                <a:gd name="connsiteY11-560" fmla="*/ 316706 h 592931"/>
                <a:gd name="connsiteX12-561" fmla="*/ 223141 w 602358"/>
                <a:gd name="connsiteY12-562" fmla="*/ 485775 h 592931"/>
                <a:gd name="connsiteX13-563" fmla="*/ 223141 w 602358"/>
                <a:gd name="connsiteY13-564" fmla="*/ 592931 h 592931"/>
                <a:gd name="connsiteX14-565" fmla="*/ 125510 w 602358"/>
                <a:gd name="connsiteY14-566" fmla="*/ 590550 h 592931"/>
                <a:gd name="connsiteX0-567" fmla="*/ 125510 w 602358"/>
                <a:gd name="connsiteY0-568" fmla="*/ 590550 h 592931"/>
                <a:gd name="connsiteX1-569" fmla="*/ 123129 w 602358"/>
                <a:gd name="connsiteY1-570" fmla="*/ 531019 h 592931"/>
                <a:gd name="connsiteX2-571" fmla="*/ 15972 w 602358"/>
                <a:gd name="connsiteY2-572" fmla="*/ 173831 h 592931"/>
                <a:gd name="connsiteX3-573" fmla="*/ 299341 w 602358"/>
                <a:gd name="connsiteY3-574" fmla="*/ 0 h 592931"/>
                <a:gd name="connsiteX4-575" fmla="*/ 549373 w 602358"/>
                <a:gd name="connsiteY4-576" fmla="*/ 133349 h 592931"/>
                <a:gd name="connsiteX5-577" fmla="*/ 461266 w 602358"/>
                <a:gd name="connsiteY5-578" fmla="*/ 557212 h 592931"/>
                <a:gd name="connsiteX6-579" fmla="*/ 461266 w 602358"/>
                <a:gd name="connsiteY6-580" fmla="*/ 588169 h 592931"/>
                <a:gd name="connsiteX7-581" fmla="*/ 358872 w 602358"/>
                <a:gd name="connsiteY7-582" fmla="*/ 588169 h 592931"/>
                <a:gd name="connsiteX8-583" fmla="*/ 368397 w 602358"/>
                <a:gd name="connsiteY8-584" fmla="*/ 500062 h 592931"/>
                <a:gd name="connsiteX9-585" fmla="*/ 492222 w 602358"/>
                <a:gd name="connsiteY9-586" fmla="*/ 307181 h 592931"/>
                <a:gd name="connsiteX10-587" fmla="*/ 301722 w 602358"/>
                <a:gd name="connsiteY10-588" fmla="*/ 119062 h 592931"/>
                <a:gd name="connsiteX11-589" fmla="*/ 108841 w 602358"/>
                <a:gd name="connsiteY11-590" fmla="*/ 316706 h 592931"/>
                <a:gd name="connsiteX12-591" fmla="*/ 223141 w 602358"/>
                <a:gd name="connsiteY12-592" fmla="*/ 485775 h 592931"/>
                <a:gd name="connsiteX13-593" fmla="*/ 223141 w 602358"/>
                <a:gd name="connsiteY13-594" fmla="*/ 592931 h 592931"/>
                <a:gd name="connsiteX14-595" fmla="*/ 125510 w 602358"/>
                <a:gd name="connsiteY14-596" fmla="*/ 590550 h 592931"/>
                <a:gd name="connsiteX0-597" fmla="*/ 125510 w 602358"/>
                <a:gd name="connsiteY0-598" fmla="*/ 590550 h 592931"/>
                <a:gd name="connsiteX1-599" fmla="*/ 123129 w 602358"/>
                <a:gd name="connsiteY1-600" fmla="*/ 531019 h 592931"/>
                <a:gd name="connsiteX2-601" fmla="*/ 15972 w 602358"/>
                <a:gd name="connsiteY2-602" fmla="*/ 173831 h 592931"/>
                <a:gd name="connsiteX3-603" fmla="*/ 299341 w 602358"/>
                <a:gd name="connsiteY3-604" fmla="*/ 0 h 592931"/>
                <a:gd name="connsiteX4-605" fmla="*/ 549373 w 602358"/>
                <a:gd name="connsiteY4-606" fmla="*/ 133349 h 592931"/>
                <a:gd name="connsiteX5-607" fmla="*/ 461266 w 602358"/>
                <a:gd name="connsiteY5-608" fmla="*/ 557212 h 592931"/>
                <a:gd name="connsiteX6-609" fmla="*/ 461266 w 602358"/>
                <a:gd name="connsiteY6-610" fmla="*/ 588169 h 592931"/>
                <a:gd name="connsiteX7-611" fmla="*/ 358872 w 602358"/>
                <a:gd name="connsiteY7-612" fmla="*/ 588169 h 592931"/>
                <a:gd name="connsiteX8-613" fmla="*/ 368397 w 602358"/>
                <a:gd name="connsiteY8-614" fmla="*/ 500062 h 592931"/>
                <a:gd name="connsiteX9-615" fmla="*/ 492222 w 602358"/>
                <a:gd name="connsiteY9-616" fmla="*/ 307181 h 592931"/>
                <a:gd name="connsiteX10-617" fmla="*/ 301722 w 602358"/>
                <a:gd name="connsiteY10-618" fmla="*/ 119062 h 592931"/>
                <a:gd name="connsiteX11-619" fmla="*/ 108841 w 602358"/>
                <a:gd name="connsiteY11-620" fmla="*/ 316706 h 592931"/>
                <a:gd name="connsiteX12-621" fmla="*/ 223141 w 602358"/>
                <a:gd name="connsiteY12-622" fmla="*/ 485775 h 592931"/>
                <a:gd name="connsiteX13-623" fmla="*/ 223141 w 602358"/>
                <a:gd name="connsiteY13-624" fmla="*/ 592931 h 592931"/>
                <a:gd name="connsiteX14-625" fmla="*/ 125510 w 602358"/>
                <a:gd name="connsiteY14-626" fmla="*/ 590550 h 592931"/>
                <a:gd name="connsiteX0-627" fmla="*/ 125510 w 602358"/>
                <a:gd name="connsiteY0-628" fmla="*/ 590550 h 592931"/>
                <a:gd name="connsiteX1-629" fmla="*/ 123129 w 602358"/>
                <a:gd name="connsiteY1-630" fmla="*/ 531019 h 592931"/>
                <a:gd name="connsiteX2-631" fmla="*/ 15972 w 602358"/>
                <a:gd name="connsiteY2-632" fmla="*/ 173831 h 592931"/>
                <a:gd name="connsiteX3-633" fmla="*/ 299341 w 602358"/>
                <a:gd name="connsiteY3-634" fmla="*/ 0 h 592931"/>
                <a:gd name="connsiteX4-635" fmla="*/ 549373 w 602358"/>
                <a:gd name="connsiteY4-636" fmla="*/ 133349 h 592931"/>
                <a:gd name="connsiteX5-637" fmla="*/ 461266 w 602358"/>
                <a:gd name="connsiteY5-638" fmla="*/ 557212 h 592931"/>
                <a:gd name="connsiteX6-639" fmla="*/ 461266 w 602358"/>
                <a:gd name="connsiteY6-640" fmla="*/ 588169 h 592931"/>
                <a:gd name="connsiteX7-641" fmla="*/ 358872 w 602358"/>
                <a:gd name="connsiteY7-642" fmla="*/ 588169 h 592931"/>
                <a:gd name="connsiteX8-643" fmla="*/ 368397 w 602358"/>
                <a:gd name="connsiteY8-644" fmla="*/ 500062 h 592931"/>
                <a:gd name="connsiteX9-645" fmla="*/ 492222 w 602358"/>
                <a:gd name="connsiteY9-646" fmla="*/ 307181 h 592931"/>
                <a:gd name="connsiteX10-647" fmla="*/ 304103 w 602358"/>
                <a:gd name="connsiteY10-648" fmla="*/ 111918 h 592931"/>
                <a:gd name="connsiteX11-649" fmla="*/ 108841 w 602358"/>
                <a:gd name="connsiteY11-650" fmla="*/ 316706 h 592931"/>
                <a:gd name="connsiteX12-651" fmla="*/ 223141 w 602358"/>
                <a:gd name="connsiteY12-652" fmla="*/ 485775 h 592931"/>
                <a:gd name="connsiteX13-653" fmla="*/ 223141 w 602358"/>
                <a:gd name="connsiteY13-654" fmla="*/ 592931 h 592931"/>
                <a:gd name="connsiteX14-655" fmla="*/ 125510 w 602358"/>
                <a:gd name="connsiteY14-656" fmla="*/ 590550 h 592931"/>
                <a:gd name="connsiteX0-657" fmla="*/ 125510 w 602358"/>
                <a:gd name="connsiteY0-658" fmla="*/ 590550 h 592931"/>
                <a:gd name="connsiteX1-659" fmla="*/ 123129 w 602358"/>
                <a:gd name="connsiteY1-660" fmla="*/ 531019 h 592931"/>
                <a:gd name="connsiteX2-661" fmla="*/ 15972 w 602358"/>
                <a:gd name="connsiteY2-662" fmla="*/ 173831 h 592931"/>
                <a:gd name="connsiteX3-663" fmla="*/ 299341 w 602358"/>
                <a:gd name="connsiteY3-664" fmla="*/ 0 h 592931"/>
                <a:gd name="connsiteX4-665" fmla="*/ 549373 w 602358"/>
                <a:gd name="connsiteY4-666" fmla="*/ 133349 h 592931"/>
                <a:gd name="connsiteX5-667" fmla="*/ 461266 w 602358"/>
                <a:gd name="connsiteY5-668" fmla="*/ 557212 h 592931"/>
                <a:gd name="connsiteX6-669" fmla="*/ 461266 w 602358"/>
                <a:gd name="connsiteY6-670" fmla="*/ 588169 h 592931"/>
                <a:gd name="connsiteX7-671" fmla="*/ 358872 w 602358"/>
                <a:gd name="connsiteY7-672" fmla="*/ 588169 h 592931"/>
                <a:gd name="connsiteX8-673" fmla="*/ 368397 w 602358"/>
                <a:gd name="connsiteY8-674" fmla="*/ 500062 h 592931"/>
                <a:gd name="connsiteX9-675" fmla="*/ 492222 w 602358"/>
                <a:gd name="connsiteY9-676" fmla="*/ 307181 h 592931"/>
                <a:gd name="connsiteX10-677" fmla="*/ 304103 w 602358"/>
                <a:gd name="connsiteY10-678" fmla="*/ 111918 h 592931"/>
                <a:gd name="connsiteX11-679" fmla="*/ 108841 w 602358"/>
                <a:gd name="connsiteY11-680" fmla="*/ 316706 h 592931"/>
                <a:gd name="connsiteX12-681" fmla="*/ 223141 w 602358"/>
                <a:gd name="connsiteY12-682" fmla="*/ 485775 h 592931"/>
                <a:gd name="connsiteX13-683" fmla="*/ 223141 w 602358"/>
                <a:gd name="connsiteY13-684" fmla="*/ 592931 h 592931"/>
                <a:gd name="connsiteX14-685" fmla="*/ 125510 w 602358"/>
                <a:gd name="connsiteY14-686" fmla="*/ 590550 h 592931"/>
                <a:gd name="connsiteX0-687" fmla="*/ 125510 w 602358"/>
                <a:gd name="connsiteY0-688" fmla="*/ 590550 h 592931"/>
                <a:gd name="connsiteX1-689" fmla="*/ 123129 w 602358"/>
                <a:gd name="connsiteY1-690" fmla="*/ 531019 h 592931"/>
                <a:gd name="connsiteX2-691" fmla="*/ 15972 w 602358"/>
                <a:gd name="connsiteY2-692" fmla="*/ 173831 h 592931"/>
                <a:gd name="connsiteX3-693" fmla="*/ 299341 w 602358"/>
                <a:gd name="connsiteY3-694" fmla="*/ 0 h 592931"/>
                <a:gd name="connsiteX4-695" fmla="*/ 549373 w 602358"/>
                <a:gd name="connsiteY4-696" fmla="*/ 133349 h 592931"/>
                <a:gd name="connsiteX5-697" fmla="*/ 461266 w 602358"/>
                <a:gd name="connsiteY5-698" fmla="*/ 557212 h 592931"/>
                <a:gd name="connsiteX6-699" fmla="*/ 461266 w 602358"/>
                <a:gd name="connsiteY6-700" fmla="*/ 588169 h 592931"/>
                <a:gd name="connsiteX7-701" fmla="*/ 358872 w 602358"/>
                <a:gd name="connsiteY7-702" fmla="*/ 588169 h 592931"/>
                <a:gd name="connsiteX8-703" fmla="*/ 368397 w 602358"/>
                <a:gd name="connsiteY8-704" fmla="*/ 500062 h 592931"/>
                <a:gd name="connsiteX9-705" fmla="*/ 492222 w 602358"/>
                <a:gd name="connsiteY9-706" fmla="*/ 307181 h 592931"/>
                <a:gd name="connsiteX10-707" fmla="*/ 304103 w 602358"/>
                <a:gd name="connsiteY10-708" fmla="*/ 111918 h 592931"/>
                <a:gd name="connsiteX11-709" fmla="*/ 108841 w 602358"/>
                <a:gd name="connsiteY11-710" fmla="*/ 316706 h 592931"/>
                <a:gd name="connsiteX12-711" fmla="*/ 223141 w 602358"/>
                <a:gd name="connsiteY12-712" fmla="*/ 485775 h 592931"/>
                <a:gd name="connsiteX13-713" fmla="*/ 223141 w 602358"/>
                <a:gd name="connsiteY13-714" fmla="*/ 592931 h 592931"/>
                <a:gd name="connsiteX14-715" fmla="*/ 125510 w 602358"/>
                <a:gd name="connsiteY14-716" fmla="*/ 590550 h 592931"/>
                <a:gd name="connsiteX0-717" fmla="*/ 125510 w 602358"/>
                <a:gd name="connsiteY0-718" fmla="*/ 590550 h 592931"/>
                <a:gd name="connsiteX1-719" fmla="*/ 123129 w 602358"/>
                <a:gd name="connsiteY1-720" fmla="*/ 531019 h 592931"/>
                <a:gd name="connsiteX2-721" fmla="*/ 15972 w 602358"/>
                <a:gd name="connsiteY2-722" fmla="*/ 173831 h 592931"/>
                <a:gd name="connsiteX3-723" fmla="*/ 299341 w 602358"/>
                <a:gd name="connsiteY3-724" fmla="*/ 0 h 592931"/>
                <a:gd name="connsiteX4-725" fmla="*/ 549373 w 602358"/>
                <a:gd name="connsiteY4-726" fmla="*/ 133349 h 592931"/>
                <a:gd name="connsiteX5-727" fmla="*/ 461266 w 602358"/>
                <a:gd name="connsiteY5-728" fmla="*/ 557212 h 592931"/>
                <a:gd name="connsiteX6-729" fmla="*/ 461266 w 602358"/>
                <a:gd name="connsiteY6-730" fmla="*/ 588169 h 592931"/>
                <a:gd name="connsiteX7-731" fmla="*/ 358872 w 602358"/>
                <a:gd name="connsiteY7-732" fmla="*/ 588169 h 592931"/>
                <a:gd name="connsiteX8-733" fmla="*/ 368397 w 602358"/>
                <a:gd name="connsiteY8-734" fmla="*/ 500062 h 592931"/>
                <a:gd name="connsiteX9-735" fmla="*/ 492222 w 602358"/>
                <a:gd name="connsiteY9-736" fmla="*/ 307181 h 592931"/>
                <a:gd name="connsiteX10-737" fmla="*/ 304103 w 602358"/>
                <a:gd name="connsiteY10-738" fmla="*/ 111918 h 592931"/>
                <a:gd name="connsiteX11-739" fmla="*/ 108841 w 602358"/>
                <a:gd name="connsiteY11-740" fmla="*/ 316706 h 592931"/>
                <a:gd name="connsiteX12-741" fmla="*/ 223141 w 602358"/>
                <a:gd name="connsiteY12-742" fmla="*/ 485775 h 592931"/>
                <a:gd name="connsiteX13-743" fmla="*/ 223141 w 602358"/>
                <a:gd name="connsiteY13-744" fmla="*/ 592931 h 592931"/>
                <a:gd name="connsiteX14-745" fmla="*/ 125510 w 602358"/>
                <a:gd name="connsiteY14-746" fmla="*/ 590550 h 592931"/>
                <a:gd name="connsiteX0-747" fmla="*/ 125510 w 602358"/>
                <a:gd name="connsiteY0-748" fmla="*/ 590550 h 592931"/>
                <a:gd name="connsiteX1-749" fmla="*/ 123129 w 602358"/>
                <a:gd name="connsiteY1-750" fmla="*/ 531019 h 592931"/>
                <a:gd name="connsiteX2-751" fmla="*/ 15972 w 602358"/>
                <a:gd name="connsiteY2-752" fmla="*/ 173831 h 592931"/>
                <a:gd name="connsiteX3-753" fmla="*/ 299341 w 602358"/>
                <a:gd name="connsiteY3-754" fmla="*/ 0 h 592931"/>
                <a:gd name="connsiteX4-755" fmla="*/ 549373 w 602358"/>
                <a:gd name="connsiteY4-756" fmla="*/ 133349 h 592931"/>
                <a:gd name="connsiteX5-757" fmla="*/ 461266 w 602358"/>
                <a:gd name="connsiteY5-758" fmla="*/ 557212 h 592931"/>
                <a:gd name="connsiteX6-759" fmla="*/ 461266 w 602358"/>
                <a:gd name="connsiteY6-760" fmla="*/ 588169 h 592931"/>
                <a:gd name="connsiteX7-761" fmla="*/ 358872 w 602358"/>
                <a:gd name="connsiteY7-762" fmla="*/ 588169 h 592931"/>
                <a:gd name="connsiteX8-763" fmla="*/ 368397 w 602358"/>
                <a:gd name="connsiteY8-764" fmla="*/ 500062 h 592931"/>
                <a:gd name="connsiteX9-765" fmla="*/ 492222 w 602358"/>
                <a:gd name="connsiteY9-766" fmla="*/ 307181 h 592931"/>
                <a:gd name="connsiteX10-767" fmla="*/ 304103 w 602358"/>
                <a:gd name="connsiteY10-768" fmla="*/ 111918 h 592931"/>
                <a:gd name="connsiteX11-769" fmla="*/ 108841 w 602358"/>
                <a:gd name="connsiteY11-770" fmla="*/ 316706 h 592931"/>
                <a:gd name="connsiteX12-771" fmla="*/ 223141 w 602358"/>
                <a:gd name="connsiteY12-772" fmla="*/ 485775 h 592931"/>
                <a:gd name="connsiteX13-773" fmla="*/ 223141 w 602358"/>
                <a:gd name="connsiteY13-774" fmla="*/ 592931 h 592931"/>
                <a:gd name="connsiteX14-775" fmla="*/ 125510 w 602358"/>
                <a:gd name="connsiteY14-776" fmla="*/ 590550 h 592931"/>
                <a:gd name="connsiteX0-777" fmla="*/ 125510 w 602358"/>
                <a:gd name="connsiteY0-778" fmla="*/ 590550 h 592931"/>
                <a:gd name="connsiteX1-779" fmla="*/ 123129 w 602358"/>
                <a:gd name="connsiteY1-780" fmla="*/ 531019 h 592931"/>
                <a:gd name="connsiteX2-781" fmla="*/ 15972 w 602358"/>
                <a:gd name="connsiteY2-782" fmla="*/ 173831 h 592931"/>
                <a:gd name="connsiteX3-783" fmla="*/ 299341 w 602358"/>
                <a:gd name="connsiteY3-784" fmla="*/ 0 h 592931"/>
                <a:gd name="connsiteX4-785" fmla="*/ 549373 w 602358"/>
                <a:gd name="connsiteY4-786" fmla="*/ 133349 h 592931"/>
                <a:gd name="connsiteX5-787" fmla="*/ 461266 w 602358"/>
                <a:gd name="connsiteY5-788" fmla="*/ 557212 h 592931"/>
                <a:gd name="connsiteX6-789" fmla="*/ 461266 w 602358"/>
                <a:gd name="connsiteY6-790" fmla="*/ 588169 h 592931"/>
                <a:gd name="connsiteX7-791" fmla="*/ 358872 w 602358"/>
                <a:gd name="connsiteY7-792" fmla="*/ 588169 h 592931"/>
                <a:gd name="connsiteX8-793" fmla="*/ 368397 w 602358"/>
                <a:gd name="connsiteY8-794" fmla="*/ 500062 h 592931"/>
                <a:gd name="connsiteX9-795" fmla="*/ 492222 w 602358"/>
                <a:gd name="connsiteY9-796" fmla="*/ 307181 h 592931"/>
                <a:gd name="connsiteX10-797" fmla="*/ 304103 w 602358"/>
                <a:gd name="connsiteY10-798" fmla="*/ 111918 h 592931"/>
                <a:gd name="connsiteX11-799" fmla="*/ 108841 w 602358"/>
                <a:gd name="connsiteY11-800" fmla="*/ 316706 h 592931"/>
                <a:gd name="connsiteX12-801" fmla="*/ 223141 w 602358"/>
                <a:gd name="connsiteY12-802" fmla="*/ 485775 h 592931"/>
                <a:gd name="connsiteX13-803" fmla="*/ 223141 w 602358"/>
                <a:gd name="connsiteY13-804" fmla="*/ 592931 h 592931"/>
                <a:gd name="connsiteX14-805" fmla="*/ 125510 w 602358"/>
                <a:gd name="connsiteY14-806" fmla="*/ 590550 h 592931"/>
                <a:gd name="connsiteX0-807" fmla="*/ 125510 w 602358"/>
                <a:gd name="connsiteY0-808" fmla="*/ 590550 h 592931"/>
                <a:gd name="connsiteX1-809" fmla="*/ 123129 w 602358"/>
                <a:gd name="connsiteY1-810" fmla="*/ 531019 h 592931"/>
                <a:gd name="connsiteX2-811" fmla="*/ 15972 w 602358"/>
                <a:gd name="connsiteY2-812" fmla="*/ 173831 h 592931"/>
                <a:gd name="connsiteX3-813" fmla="*/ 299341 w 602358"/>
                <a:gd name="connsiteY3-814" fmla="*/ 0 h 592931"/>
                <a:gd name="connsiteX4-815" fmla="*/ 549373 w 602358"/>
                <a:gd name="connsiteY4-816" fmla="*/ 133349 h 592931"/>
                <a:gd name="connsiteX5-817" fmla="*/ 461266 w 602358"/>
                <a:gd name="connsiteY5-818" fmla="*/ 557212 h 592931"/>
                <a:gd name="connsiteX6-819" fmla="*/ 461266 w 602358"/>
                <a:gd name="connsiteY6-820" fmla="*/ 588169 h 592931"/>
                <a:gd name="connsiteX7-821" fmla="*/ 358872 w 602358"/>
                <a:gd name="connsiteY7-822" fmla="*/ 588169 h 592931"/>
                <a:gd name="connsiteX8-823" fmla="*/ 368397 w 602358"/>
                <a:gd name="connsiteY8-824" fmla="*/ 500062 h 592931"/>
                <a:gd name="connsiteX9-825" fmla="*/ 492222 w 602358"/>
                <a:gd name="connsiteY9-826" fmla="*/ 307181 h 592931"/>
                <a:gd name="connsiteX10-827" fmla="*/ 304103 w 602358"/>
                <a:gd name="connsiteY10-828" fmla="*/ 111918 h 592931"/>
                <a:gd name="connsiteX11-829" fmla="*/ 108841 w 602358"/>
                <a:gd name="connsiteY11-830" fmla="*/ 316706 h 592931"/>
                <a:gd name="connsiteX12-831" fmla="*/ 215997 w 602358"/>
                <a:gd name="connsiteY12-832" fmla="*/ 495300 h 592931"/>
                <a:gd name="connsiteX13-833" fmla="*/ 223141 w 602358"/>
                <a:gd name="connsiteY13-834" fmla="*/ 592931 h 592931"/>
                <a:gd name="connsiteX14-835" fmla="*/ 125510 w 602358"/>
                <a:gd name="connsiteY14-836" fmla="*/ 590550 h 592931"/>
                <a:gd name="connsiteX0-837" fmla="*/ 125510 w 602358"/>
                <a:gd name="connsiteY0-838" fmla="*/ 590589 h 592970"/>
                <a:gd name="connsiteX1-839" fmla="*/ 123129 w 602358"/>
                <a:gd name="connsiteY1-840" fmla="*/ 531058 h 592970"/>
                <a:gd name="connsiteX2-841" fmla="*/ 15972 w 602358"/>
                <a:gd name="connsiteY2-842" fmla="*/ 173870 h 592970"/>
                <a:gd name="connsiteX3-843" fmla="*/ 299341 w 602358"/>
                <a:gd name="connsiteY3-844" fmla="*/ 39 h 592970"/>
                <a:gd name="connsiteX4-845" fmla="*/ 549373 w 602358"/>
                <a:gd name="connsiteY4-846" fmla="*/ 133388 h 592970"/>
                <a:gd name="connsiteX5-847" fmla="*/ 461266 w 602358"/>
                <a:gd name="connsiteY5-848" fmla="*/ 557251 h 592970"/>
                <a:gd name="connsiteX6-849" fmla="*/ 461266 w 602358"/>
                <a:gd name="connsiteY6-850" fmla="*/ 588208 h 592970"/>
                <a:gd name="connsiteX7-851" fmla="*/ 358872 w 602358"/>
                <a:gd name="connsiteY7-852" fmla="*/ 588208 h 592970"/>
                <a:gd name="connsiteX8-853" fmla="*/ 368397 w 602358"/>
                <a:gd name="connsiteY8-854" fmla="*/ 500101 h 592970"/>
                <a:gd name="connsiteX9-855" fmla="*/ 492222 w 602358"/>
                <a:gd name="connsiteY9-856" fmla="*/ 307220 h 592970"/>
                <a:gd name="connsiteX10-857" fmla="*/ 304103 w 602358"/>
                <a:gd name="connsiteY10-858" fmla="*/ 111957 h 592970"/>
                <a:gd name="connsiteX11-859" fmla="*/ 108841 w 602358"/>
                <a:gd name="connsiteY11-860" fmla="*/ 316745 h 592970"/>
                <a:gd name="connsiteX12-861" fmla="*/ 215997 w 602358"/>
                <a:gd name="connsiteY12-862" fmla="*/ 495339 h 592970"/>
                <a:gd name="connsiteX13-863" fmla="*/ 223141 w 602358"/>
                <a:gd name="connsiteY13-864" fmla="*/ 592970 h 592970"/>
                <a:gd name="connsiteX14-865" fmla="*/ 125510 w 602358"/>
                <a:gd name="connsiteY14-866" fmla="*/ 590589 h 592970"/>
                <a:gd name="connsiteX0-867" fmla="*/ 125510 w 602358"/>
                <a:gd name="connsiteY0-868" fmla="*/ 590589 h 592970"/>
                <a:gd name="connsiteX1-869" fmla="*/ 123129 w 602358"/>
                <a:gd name="connsiteY1-870" fmla="*/ 531058 h 592970"/>
                <a:gd name="connsiteX2-871" fmla="*/ 15972 w 602358"/>
                <a:gd name="connsiteY2-872" fmla="*/ 173870 h 592970"/>
                <a:gd name="connsiteX3-873" fmla="*/ 299341 w 602358"/>
                <a:gd name="connsiteY3-874" fmla="*/ 39 h 592970"/>
                <a:gd name="connsiteX4-875" fmla="*/ 549373 w 602358"/>
                <a:gd name="connsiteY4-876" fmla="*/ 133388 h 592970"/>
                <a:gd name="connsiteX5-877" fmla="*/ 461266 w 602358"/>
                <a:gd name="connsiteY5-878" fmla="*/ 557251 h 592970"/>
                <a:gd name="connsiteX6-879" fmla="*/ 461266 w 602358"/>
                <a:gd name="connsiteY6-880" fmla="*/ 588208 h 592970"/>
                <a:gd name="connsiteX7-881" fmla="*/ 358872 w 602358"/>
                <a:gd name="connsiteY7-882" fmla="*/ 588208 h 592970"/>
                <a:gd name="connsiteX8-883" fmla="*/ 368397 w 602358"/>
                <a:gd name="connsiteY8-884" fmla="*/ 500101 h 592970"/>
                <a:gd name="connsiteX9-885" fmla="*/ 492222 w 602358"/>
                <a:gd name="connsiteY9-886" fmla="*/ 307220 h 592970"/>
                <a:gd name="connsiteX10-887" fmla="*/ 304103 w 602358"/>
                <a:gd name="connsiteY10-888" fmla="*/ 102432 h 592970"/>
                <a:gd name="connsiteX11-889" fmla="*/ 108841 w 602358"/>
                <a:gd name="connsiteY11-890" fmla="*/ 316745 h 592970"/>
                <a:gd name="connsiteX12-891" fmla="*/ 215997 w 602358"/>
                <a:gd name="connsiteY12-892" fmla="*/ 495339 h 592970"/>
                <a:gd name="connsiteX13-893" fmla="*/ 223141 w 602358"/>
                <a:gd name="connsiteY13-894" fmla="*/ 592970 h 592970"/>
                <a:gd name="connsiteX14-895" fmla="*/ 125510 w 602358"/>
                <a:gd name="connsiteY14-896" fmla="*/ 590589 h 592970"/>
                <a:gd name="connsiteX0-897" fmla="*/ 125510 w 602358"/>
                <a:gd name="connsiteY0-898" fmla="*/ 590589 h 592970"/>
                <a:gd name="connsiteX1-899" fmla="*/ 123129 w 602358"/>
                <a:gd name="connsiteY1-900" fmla="*/ 531058 h 592970"/>
                <a:gd name="connsiteX2-901" fmla="*/ 15972 w 602358"/>
                <a:gd name="connsiteY2-902" fmla="*/ 173870 h 592970"/>
                <a:gd name="connsiteX3-903" fmla="*/ 299341 w 602358"/>
                <a:gd name="connsiteY3-904" fmla="*/ 39 h 592970"/>
                <a:gd name="connsiteX4-905" fmla="*/ 549373 w 602358"/>
                <a:gd name="connsiteY4-906" fmla="*/ 133388 h 592970"/>
                <a:gd name="connsiteX5-907" fmla="*/ 461266 w 602358"/>
                <a:gd name="connsiteY5-908" fmla="*/ 557251 h 592970"/>
                <a:gd name="connsiteX6-909" fmla="*/ 461266 w 602358"/>
                <a:gd name="connsiteY6-910" fmla="*/ 588208 h 592970"/>
                <a:gd name="connsiteX7-911" fmla="*/ 358872 w 602358"/>
                <a:gd name="connsiteY7-912" fmla="*/ 588208 h 592970"/>
                <a:gd name="connsiteX8-913" fmla="*/ 368397 w 602358"/>
                <a:gd name="connsiteY8-914" fmla="*/ 500101 h 592970"/>
                <a:gd name="connsiteX9-915" fmla="*/ 492222 w 602358"/>
                <a:gd name="connsiteY9-916" fmla="*/ 307220 h 592970"/>
                <a:gd name="connsiteX10-917" fmla="*/ 304103 w 602358"/>
                <a:gd name="connsiteY10-918" fmla="*/ 102432 h 592970"/>
                <a:gd name="connsiteX11-919" fmla="*/ 108841 w 602358"/>
                <a:gd name="connsiteY11-920" fmla="*/ 316745 h 592970"/>
                <a:gd name="connsiteX12-921" fmla="*/ 215997 w 602358"/>
                <a:gd name="connsiteY12-922" fmla="*/ 495339 h 592970"/>
                <a:gd name="connsiteX13-923" fmla="*/ 223141 w 602358"/>
                <a:gd name="connsiteY13-924" fmla="*/ 592970 h 592970"/>
                <a:gd name="connsiteX14-925" fmla="*/ 125510 w 602358"/>
                <a:gd name="connsiteY14-926" fmla="*/ 590589 h 592970"/>
                <a:gd name="connsiteX0-927" fmla="*/ 125510 w 602358"/>
                <a:gd name="connsiteY0-928" fmla="*/ 590589 h 592970"/>
                <a:gd name="connsiteX1-929" fmla="*/ 123129 w 602358"/>
                <a:gd name="connsiteY1-930" fmla="*/ 531058 h 592970"/>
                <a:gd name="connsiteX2-931" fmla="*/ 15972 w 602358"/>
                <a:gd name="connsiteY2-932" fmla="*/ 173870 h 592970"/>
                <a:gd name="connsiteX3-933" fmla="*/ 299341 w 602358"/>
                <a:gd name="connsiteY3-934" fmla="*/ 39 h 592970"/>
                <a:gd name="connsiteX4-935" fmla="*/ 549373 w 602358"/>
                <a:gd name="connsiteY4-936" fmla="*/ 133388 h 592970"/>
                <a:gd name="connsiteX5-937" fmla="*/ 461266 w 602358"/>
                <a:gd name="connsiteY5-938" fmla="*/ 557251 h 592970"/>
                <a:gd name="connsiteX6-939" fmla="*/ 461266 w 602358"/>
                <a:gd name="connsiteY6-940" fmla="*/ 588208 h 592970"/>
                <a:gd name="connsiteX7-941" fmla="*/ 358872 w 602358"/>
                <a:gd name="connsiteY7-942" fmla="*/ 588208 h 592970"/>
                <a:gd name="connsiteX8-943" fmla="*/ 368397 w 602358"/>
                <a:gd name="connsiteY8-944" fmla="*/ 500101 h 592970"/>
                <a:gd name="connsiteX9-945" fmla="*/ 492222 w 602358"/>
                <a:gd name="connsiteY9-946" fmla="*/ 307220 h 592970"/>
                <a:gd name="connsiteX10-947" fmla="*/ 304103 w 602358"/>
                <a:gd name="connsiteY10-948" fmla="*/ 102432 h 592970"/>
                <a:gd name="connsiteX11-949" fmla="*/ 108841 w 602358"/>
                <a:gd name="connsiteY11-950" fmla="*/ 316745 h 592970"/>
                <a:gd name="connsiteX12-951" fmla="*/ 215997 w 602358"/>
                <a:gd name="connsiteY12-952" fmla="*/ 495339 h 592970"/>
                <a:gd name="connsiteX13-953" fmla="*/ 223141 w 602358"/>
                <a:gd name="connsiteY13-954" fmla="*/ 592970 h 592970"/>
                <a:gd name="connsiteX14-955" fmla="*/ 125510 w 602358"/>
                <a:gd name="connsiteY14-956" fmla="*/ 590589 h 592970"/>
                <a:gd name="connsiteX0-957" fmla="*/ 125510 w 602358"/>
                <a:gd name="connsiteY0-958" fmla="*/ 590550 h 592931"/>
                <a:gd name="connsiteX1-959" fmla="*/ 123129 w 602358"/>
                <a:gd name="connsiteY1-960" fmla="*/ 531019 h 592931"/>
                <a:gd name="connsiteX2-961" fmla="*/ 15972 w 602358"/>
                <a:gd name="connsiteY2-962" fmla="*/ 173831 h 592931"/>
                <a:gd name="connsiteX3-963" fmla="*/ 299341 w 602358"/>
                <a:gd name="connsiteY3-964" fmla="*/ 0 h 592931"/>
                <a:gd name="connsiteX4-965" fmla="*/ 549373 w 602358"/>
                <a:gd name="connsiteY4-966" fmla="*/ 133349 h 592931"/>
                <a:gd name="connsiteX5-967" fmla="*/ 461266 w 602358"/>
                <a:gd name="connsiteY5-968" fmla="*/ 557212 h 592931"/>
                <a:gd name="connsiteX6-969" fmla="*/ 461266 w 602358"/>
                <a:gd name="connsiteY6-970" fmla="*/ 588169 h 592931"/>
                <a:gd name="connsiteX7-971" fmla="*/ 358872 w 602358"/>
                <a:gd name="connsiteY7-972" fmla="*/ 588169 h 592931"/>
                <a:gd name="connsiteX8-973" fmla="*/ 368397 w 602358"/>
                <a:gd name="connsiteY8-974" fmla="*/ 500062 h 592931"/>
                <a:gd name="connsiteX9-975" fmla="*/ 492222 w 602358"/>
                <a:gd name="connsiteY9-976" fmla="*/ 307181 h 592931"/>
                <a:gd name="connsiteX10-977" fmla="*/ 304103 w 602358"/>
                <a:gd name="connsiteY10-978" fmla="*/ 102393 h 592931"/>
                <a:gd name="connsiteX11-979" fmla="*/ 108841 w 602358"/>
                <a:gd name="connsiteY11-980" fmla="*/ 316706 h 592931"/>
                <a:gd name="connsiteX12-981" fmla="*/ 215997 w 602358"/>
                <a:gd name="connsiteY12-982" fmla="*/ 495300 h 592931"/>
                <a:gd name="connsiteX13-983" fmla="*/ 223141 w 602358"/>
                <a:gd name="connsiteY13-984" fmla="*/ 592931 h 592931"/>
                <a:gd name="connsiteX14-985" fmla="*/ 125510 w 602358"/>
                <a:gd name="connsiteY14-986" fmla="*/ 590550 h 592931"/>
                <a:gd name="connsiteX0-987" fmla="*/ 125510 w 602358"/>
                <a:gd name="connsiteY0-988" fmla="*/ 590550 h 592931"/>
                <a:gd name="connsiteX1-989" fmla="*/ 123129 w 602358"/>
                <a:gd name="connsiteY1-990" fmla="*/ 531019 h 592931"/>
                <a:gd name="connsiteX2-991" fmla="*/ 15972 w 602358"/>
                <a:gd name="connsiteY2-992" fmla="*/ 173831 h 592931"/>
                <a:gd name="connsiteX3-993" fmla="*/ 299341 w 602358"/>
                <a:gd name="connsiteY3-994" fmla="*/ 0 h 592931"/>
                <a:gd name="connsiteX4-995" fmla="*/ 549373 w 602358"/>
                <a:gd name="connsiteY4-996" fmla="*/ 133349 h 592931"/>
                <a:gd name="connsiteX5-997" fmla="*/ 461266 w 602358"/>
                <a:gd name="connsiteY5-998" fmla="*/ 557212 h 592931"/>
                <a:gd name="connsiteX6-999" fmla="*/ 461266 w 602358"/>
                <a:gd name="connsiteY6-1000" fmla="*/ 588169 h 592931"/>
                <a:gd name="connsiteX7-1001" fmla="*/ 358872 w 602358"/>
                <a:gd name="connsiteY7-1002" fmla="*/ 588169 h 592931"/>
                <a:gd name="connsiteX8-1003" fmla="*/ 368397 w 602358"/>
                <a:gd name="connsiteY8-1004" fmla="*/ 500062 h 592931"/>
                <a:gd name="connsiteX9-1005" fmla="*/ 492222 w 602358"/>
                <a:gd name="connsiteY9-1006" fmla="*/ 307181 h 592931"/>
                <a:gd name="connsiteX10-1007" fmla="*/ 304103 w 602358"/>
                <a:gd name="connsiteY10-1008" fmla="*/ 102393 h 592931"/>
                <a:gd name="connsiteX11-1009" fmla="*/ 108841 w 602358"/>
                <a:gd name="connsiteY11-1010" fmla="*/ 316706 h 592931"/>
                <a:gd name="connsiteX12-1011" fmla="*/ 215997 w 602358"/>
                <a:gd name="connsiteY12-1012" fmla="*/ 495300 h 592931"/>
                <a:gd name="connsiteX13-1013" fmla="*/ 223141 w 602358"/>
                <a:gd name="connsiteY13-1014" fmla="*/ 592931 h 592931"/>
                <a:gd name="connsiteX14-1015" fmla="*/ 125510 w 602358"/>
                <a:gd name="connsiteY14-1016" fmla="*/ 590550 h 592931"/>
                <a:gd name="connsiteX0-1017" fmla="*/ 125510 w 602358"/>
                <a:gd name="connsiteY0-1018" fmla="*/ 590550 h 590550"/>
                <a:gd name="connsiteX1-1019" fmla="*/ 123129 w 602358"/>
                <a:gd name="connsiteY1-1020" fmla="*/ 531019 h 590550"/>
                <a:gd name="connsiteX2-1021" fmla="*/ 15972 w 602358"/>
                <a:gd name="connsiteY2-1022" fmla="*/ 173831 h 590550"/>
                <a:gd name="connsiteX3-1023" fmla="*/ 299341 w 602358"/>
                <a:gd name="connsiteY3-1024" fmla="*/ 0 h 590550"/>
                <a:gd name="connsiteX4-1025" fmla="*/ 549373 w 602358"/>
                <a:gd name="connsiteY4-1026" fmla="*/ 133349 h 590550"/>
                <a:gd name="connsiteX5-1027" fmla="*/ 461266 w 602358"/>
                <a:gd name="connsiteY5-1028" fmla="*/ 557212 h 590550"/>
                <a:gd name="connsiteX6-1029" fmla="*/ 461266 w 602358"/>
                <a:gd name="connsiteY6-1030" fmla="*/ 588169 h 590550"/>
                <a:gd name="connsiteX7-1031" fmla="*/ 358872 w 602358"/>
                <a:gd name="connsiteY7-1032" fmla="*/ 588169 h 590550"/>
                <a:gd name="connsiteX8-1033" fmla="*/ 368397 w 602358"/>
                <a:gd name="connsiteY8-1034" fmla="*/ 500062 h 590550"/>
                <a:gd name="connsiteX9-1035" fmla="*/ 492222 w 602358"/>
                <a:gd name="connsiteY9-1036" fmla="*/ 307181 h 590550"/>
                <a:gd name="connsiteX10-1037" fmla="*/ 304103 w 602358"/>
                <a:gd name="connsiteY10-1038" fmla="*/ 102393 h 590550"/>
                <a:gd name="connsiteX11-1039" fmla="*/ 108841 w 602358"/>
                <a:gd name="connsiteY11-1040" fmla="*/ 316706 h 590550"/>
                <a:gd name="connsiteX12-1041" fmla="*/ 215997 w 602358"/>
                <a:gd name="connsiteY12-1042" fmla="*/ 495300 h 590550"/>
                <a:gd name="connsiteX13-1043" fmla="*/ 223141 w 602358"/>
                <a:gd name="connsiteY13-1044" fmla="*/ 583406 h 590550"/>
                <a:gd name="connsiteX14-1045" fmla="*/ 125510 w 602358"/>
                <a:gd name="connsiteY14-1046" fmla="*/ 590550 h 590550"/>
                <a:gd name="connsiteX0-1047" fmla="*/ 125510 w 602358"/>
                <a:gd name="connsiteY0-1048" fmla="*/ 590550 h 592931"/>
                <a:gd name="connsiteX1-1049" fmla="*/ 123129 w 602358"/>
                <a:gd name="connsiteY1-1050" fmla="*/ 531019 h 592931"/>
                <a:gd name="connsiteX2-1051" fmla="*/ 15972 w 602358"/>
                <a:gd name="connsiteY2-1052" fmla="*/ 173831 h 592931"/>
                <a:gd name="connsiteX3-1053" fmla="*/ 299341 w 602358"/>
                <a:gd name="connsiteY3-1054" fmla="*/ 0 h 592931"/>
                <a:gd name="connsiteX4-1055" fmla="*/ 549373 w 602358"/>
                <a:gd name="connsiteY4-1056" fmla="*/ 133349 h 592931"/>
                <a:gd name="connsiteX5-1057" fmla="*/ 461266 w 602358"/>
                <a:gd name="connsiteY5-1058" fmla="*/ 557212 h 592931"/>
                <a:gd name="connsiteX6-1059" fmla="*/ 461266 w 602358"/>
                <a:gd name="connsiteY6-1060" fmla="*/ 588169 h 592931"/>
                <a:gd name="connsiteX7-1061" fmla="*/ 358872 w 602358"/>
                <a:gd name="connsiteY7-1062" fmla="*/ 588169 h 592931"/>
                <a:gd name="connsiteX8-1063" fmla="*/ 368397 w 602358"/>
                <a:gd name="connsiteY8-1064" fmla="*/ 500062 h 592931"/>
                <a:gd name="connsiteX9-1065" fmla="*/ 492222 w 602358"/>
                <a:gd name="connsiteY9-1066" fmla="*/ 307181 h 592931"/>
                <a:gd name="connsiteX10-1067" fmla="*/ 304103 w 602358"/>
                <a:gd name="connsiteY10-1068" fmla="*/ 102393 h 592931"/>
                <a:gd name="connsiteX11-1069" fmla="*/ 108841 w 602358"/>
                <a:gd name="connsiteY11-1070" fmla="*/ 316706 h 592931"/>
                <a:gd name="connsiteX12-1071" fmla="*/ 215997 w 602358"/>
                <a:gd name="connsiteY12-1072" fmla="*/ 495300 h 592931"/>
                <a:gd name="connsiteX13-1073" fmla="*/ 220760 w 602358"/>
                <a:gd name="connsiteY13-1074" fmla="*/ 592931 h 592931"/>
                <a:gd name="connsiteX14-1075" fmla="*/ 125510 w 602358"/>
                <a:gd name="connsiteY14-1076" fmla="*/ 590550 h 592931"/>
                <a:gd name="connsiteX0-1077" fmla="*/ 125510 w 602358"/>
                <a:gd name="connsiteY0-1078" fmla="*/ 590550 h 590550"/>
                <a:gd name="connsiteX1-1079" fmla="*/ 123129 w 602358"/>
                <a:gd name="connsiteY1-1080" fmla="*/ 531019 h 590550"/>
                <a:gd name="connsiteX2-1081" fmla="*/ 15972 w 602358"/>
                <a:gd name="connsiteY2-1082" fmla="*/ 173831 h 590550"/>
                <a:gd name="connsiteX3-1083" fmla="*/ 299341 w 602358"/>
                <a:gd name="connsiteY3-1084" fmla="*/ 0 h 590550"/>
                <a:gd name="connsiteX4-1085" fmla="*/ 549373 w 602358"/>
                <a:gd name="connsiteY4-1086" fmla="*/ 133349 h 590550"/>
                <a:gd name="connsiteX5-1087" fmla="*/ 461266 w 602358"/>
                <a:gd name="connsiteY5-1088" fmla="*/ 557212 h 590550"/>
                <a:gd name="connsiteX6-1089" fmla="*/ 461266 w 602358"/>
                <a:gd name="connsiteY6-1090" fmla="*/ 588169 h 590550"/>
                <a:gd name="connsiteX7-1091" fmla="*/ 358872 w 602358"/>
                <a:gd name="connsiteY7-1092" fmla="*/ 588169 h 590550"/>
                <a:gd name="connsiteX8-1093" fmla="*/ 368397 w 602358"/>
                <a:gd name="connsiteY8-1094" fmla="*/ 500062 h 590550"/>
                <a:gd name="connsiteX9-1095" fmla="*/ 492222 w 602358"/>
                <a:gd name="connsiteY9-1096" fmla="*/ 307181 h 590550"/>
                <a:gd name="connsiteX10-1097" fmla="*/ 304103 w 602358"/>
                <a:gd name="connsiteY10-1098" fmla="*/ 102393 h 590550"/>
                <a:gd name="connsiteX11-1099" fmla="*/ 108841 w 602358"/>
                <a:gd name="connsiteY11-1100" fmla="*/ 316706 h 590550"/>
                <a:gd name="connsiteX12-1101" fmla="*/ 215997 w 602358"/>
                <a:gd name="connsiteY12-1102" fmla="*/ 495300 h 590550"/>
                <a:gd name="connsiteX13-1103" fmla="*/ 223141 w 602358"/>
                <a:gd name="connsiteY13-1104" fmla="*/ 585787 h 590550"/>
                <a:gd name="connsiteX14-1105" fmla="*/ 125510 w 602358"/>
                <a:gd name="connsiteY14-1106" fmla="*/ 590550 h 590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-1" fmla="*/ 0 w 345281"/>
                <a:gd name="connsiteY0-2" fmla="*/ 0 h 273843"/>
                <a:gd name="connsiteX1-3" fmla="*/ 345281 w 345281"/>
                <a:gd name="connsiteY1-4" fmla="*/ 0 h 273843"/>
                <a:gd name="connsiteX2-5" fmla="*/ 321468 w 345281"/>
                <a:gd name="connsiteY2-6" fmla="*/ 107156 h 273843"/>
                <a:gd name="connsiteX3-7" fmla="*/ 335756 w 345281"/>
                <a:gd name="connsiteY3-8" fmla="*/ 204787 h 273843"/>
                <a:gd name="connsiteX4-9" fmla="*/ 185737 w 345281"/>
                <a:gd name="connsiteY4-10" fmla="*/ 273843 h 273843"/>
                <a:gd name="connsiteX5-11" fmla="*/ 11906 w 345281"/>
                <a:gd name="connsiteY5-12" fmla="*/ 200025 h 273843"/>
                <a:gd name="connsiteX6-13" fmla="*/ 38100 w 345281"/>
                <a:gd name="connsiteY6-14" fmla="*/ 95250 h 273843"/>
                <a:gd name="connsiteX7-15" fmla="*/ 0 w 345281"/>
                <a:gd name="connsiteY7-16" fmla="*/ 0 h 273843"/>
                <a:gd name="connsiteX0-17" fmla="*/ 0 w 345281"/>
                <a:gd name="connsiteY0-18" fmla="*/ 0 h 273843"/>
                <a:gd name="connsiteX1-19" fmla="*/ 345281 w 345281"/>
                <a:gd name="connsiteY1-20" fmla="*/ 0 h 273843"/>
                <a:gd name="connsiteX2-21" fmla="*/ 321468 w 345281"/>
                <a:gd name="connsiteY2-22" fmla="*/ 107156 h 273843"/>
                <a:gd name="connsiteX3-23" fmla="*/ 335756 w 345281"/>
                <a:gd name="connsiteY3-24" fmla="*/ 204787 h 273843"/>
                <a:gd name="connsiteX4-25" fmla="*/ 185737 w 345281"/>
                <a:gd name="connsiteY4-26" fmla="*/ 273843 h 273843"/>
                <a:gd name="connsiteX5-27" fmla="*/ 11906 w 345281"/>
                <a:gd name="connsiteY5-28" fmla="*/ 200025 h 273843"/>
                <a:gd name="connsiteX6-29" fmla="*/ 38100 w 345281"/>
                <a:gd name="connsiteY6-30" fmla="*/ 95250 h 273843"/>
                <a:gd name="connsiteX7-31" fmla="*/ 0 w 345281"/>
                <a:gd name="connsiteY7-32" fmla="*/ 0 h 273843"/>
                <a:gd name="connsiteX0-33" fmla="*/ 0 w 345281"/>
                <a:gd name="connsiteY0-34" fmla="*/ 0 h 273843"/>
                <a:gd name="connsiteX1-35" fmla="*/ 345281 w 345281"/>
                <a:gd name="connsiteY1-36" fmla="*/ 0 h 273843"/>
                <a:gd name="connsiteX2-37" fmla="*/ 321468 w 345281"/>
                <a:gd name="connsiteY2-38" fmla="*/ 107156 h 273843"/>
                <a:gd name="connsiteX3-39" fmla="*/ 335756 w 345281"/>
                <a:gd name="connsiteY3-40" fmla="*/ 204787 h 273843"/>
                <a:gd name="connsiteX4-41" fmla="*/ 185737 w 345281"/>
                <a:gd name="connsiteY4-42" fmla="*/ 273843 h 273843"/>
                <a:gd name="connsiteX5-43" fmla="*/ 11906 w 345281"/>
                <a:gd name="connsiteY5-44" fmla="*/ 200025 h 273843"/>
                <a:gd name="connsiteX6-45" fmla="*/ 38100 w 345281"/>
                <a:gd name="connsiteY6-46" fmla="*/ 95250 h 273843"/>
                <a:gd name="connsiteX7-47" fmla="*/ 0 w 345281"/>
                <a:gd name="connsiteY7-48" fmla="*/ 0 h 273843"/>
                <a:gd name="connsiteX0-49" fmla="*/ 0 w 345281"/>
                <a:gd name="connsiteY0-50" fmla="*/ 0 h 273843"/>
                <a:gd name="connsiteX1-51" fmla="*/ 345281 w 345281"/>
                <a:gd name="connsiteY1-52" fmla="*/ 0 h 273843"/>
                <a:gd name="connsiteX2-53" fmla="*/ 321468 w 345281"/>
                <a:gd name="connsiteY2-54" fmla="*/ 107156 h 273843"/>
                <a:gd name="connsiteX3-55" fmla="*/ 335756 w 345281"/>
                <a:gd name="connsiteY3-56" fmla="*/ 204787 h 273843"/>
                <a:gd name="connsiteX4-57" fmla="*/ 185737 w 345281"/>
                <a:gd name="connsiteY4-58" fmla="*/ 273843 h 273843"/>
                <a:gd name="connsiteX5-59" fmla="*/ 11906 w 345281"/>
                <a:gd name="connsiteY5-60" fmla="*/ 200025 h 273843"/>
                <a:gd name="connsiteX6-61" fmla="*/ 38100 w 345281"/>
                <a:gd name="connsiteY6-62" fmla="*/ 95250 h 273843"/>
                <a:gd name="connsiteX7-63" fmla="*/ 0 w 345281"/>
                <a:gd name="connsiteY7-64" fmla="*/ 0 h 273843"/>
                <a:gd name="connsiteX0-65" fmla="*/ 0 w 345281"/>
                <a:gd name="connsiteY0-66" fmla="*/ 0 h 273843"/>
                <a:gd name="connsiteX1-67" fmla="*/ 345281 w 345281"/>
                <a:gd name="connsiteY1-68" fmla="*/ 0 h 273843"/>
                <a:gd name="connsiteX2-69" fmla="*/ 321468 w 345281"/>
                <a:gd name="connsiteY2-70" fmla="*/ 107156 h 273843"/>
                <a:gd name="connsiteX3-71" fmla="*/ 335756 w 345281"/>
                <a:gd name="connsiteY3-72" fmla="*/ 204787 h 273843"/>
                <a:gd name="connsiteX4-73" fmla="*/ 185737 w 345281"/>
                <a:gd name="connsiteY4-74" fmla="*/ 273843 h 273843"/>
                <a:gd name="connsiteX5-75" fmla="*/ 11906 w 345281"/>
                <a:gd name="connsiteY5-76" fmla="*/ 200025 h 273843"/>
                <a:gd name="connsiteX6-77" fmla="*/ 38100 w 345281"/>
                <a:gd name="connsiteY6-78" fmla="*/ 95250 h 273843"/>
                <a:gd name="connsiteX7-79" fmla="*/ 0 w 345281"/>
                <a:gd name="connsiteY7-80" fmla="*/ 0 h 273843"/>
                <a:gd name="connsiteX0-81" fmla="*/ 0 w 345281"/>
                <a:gd name="connsiteY0-82" fmla="*/ 0 h 252411"/>
                <a:gd name="connsiteX1-83" fmla="*/ 345281 w 345281"/>
                <a:gd name="connsiteY1-84" fmla="*/ 0 h 252411"/>
                <a:gd name="connsiteX2-85" fmla="*/ 321468 w 345281"/>
                <a:gd name="connsiteY2-86" fmla="*/ 107156 h 252411"/>
                <a:gd name="connsiteX3-87" fmla="*/ 335756 w 345281"/>
                <a:gd name="connsiteY3-88" fmla="*/ 204787 h 252411"/>
                <a:gd name="connsiteX4-89" fmla="*/ 164306 w 345281"/>
                <a:gd name="connsiteY4-90" fmla="*/ 252411 h 252411"/>
                <a:gd name="connsiteX5-91" fmla="*/ 11906 w 345281"/>
                <a:gd name="connsiteY5-92" fmla="*/ 200025 h 252411"/>
                <a:gd name="connsiteX6-93" fmla="*/ 38100 w 345281"/>
                <a:gd name="connsiteY6-94" fmla="*/ 95250 h 252411"/>
                <a:gd name="connsiteX7-95" fmla="*/ 0 w 345281"/>
                <a:gd name="connsiteY7-96" fmla="*/ 0 h 252411"/>
                <a:gd name="connsiteX0-97" fmla="*/ 0 w 345281"/>
                <a:gd name="connsiteY0-98" fmla="*/ 0 h 252595"/>
                <a:gd name="connsiteX1-99" fmla="*/ 345281 w 345281"/>
                <a:gd name="connsiteY1-100" fmla="*/ 0 h 252595"/>
                <a:gd name="connsiteX2-101" fmla="*/ 321468 w 345281"/>
                <a:gd name="connsiteY2-102" fmla="*/ 107156 h 252595"/>
                <a:gd name="connsiteX3-103" fmla="*/ 335756 w 345281"/>
                <a:gd name="connsiteY3-104" fmla="*/ 204787 h 252595"/>
                <a:gd name="connsiteX4-105" fmla="*/ 164306 w 345281"/>
                <a:gd name="connsiteY4-106" fmla="*/ 252411 h 252595"/>
                <a:gd name="connsiteX5-107" fmla="*/ 11906 w 345281"/>
                <a:gd name="connsiteY5-108" fmla="*/ 200025 h 252595"/>
                <a:gd name="connsiteX6-109" fmla="*/ 38100 w 345281"/>
                <a:gd name="connsiteY6-110" fmla="*/ 95250 h 252595"/>
                <a:gd name="connsiteX7-111" fmla="*/ 0 w 345281"/>
                <a:gd name="connsiteY7-112" fmla="*/ 0 h 252595"/>
                <a:gd name="connsiteX0-113" fmla="*/ 0 w 345281"/>
                <a:gd name="connsiteY0-114" fmla="*/ 0 h 271527"/>
                <a:gd name="connsiteX1-115" fmla="*/ 345281 w 345281"/>
                <a:gd name="connsiteY1-116" fmla="*/ 0 h 271527"/>
                <a:gd name="connsiteX2-117" fmla="*/ 321468 w 345281"/>
                <a:gd name="connsiteY2-118" fmla="*/ 107156 h 271527"/>
                <a:gd name="connsiteX3-119" fmla="*/ 335756 w 345281"/>
                <a:gd name="connsiteY3-120" fmla="*/ 204787 h 271527"/>
                <a:gd name="connsiteX4-121" fmla="*/ 171449 w 345281"/>
                <a:gd name="connsiteY4-122" fmla="*/ 271461 h 271527"/>
                <a:gd name="connsiteX5-123" fmla="*/ 11906 w 345281"/>
                <a:gd name="connsiteY5-124" fmla="*/ 200025 h 271527"/>
                <a:gd name="connsiteX6-125" fmla="*/ 38100 w 345281"/>
                <a:gd name="connsiteY6-126" fmla="*/ 95250 h 271527"/>
                <a:gd name="connsiteX7-127" fmla="*/ 0 w 345281"/>
                <a:gd name="connsiteY7-128" fmla="*/ 0 h 271527"/>
                <a:gd name="connsiteX0-129" fmla="*/ 0 w 345281"/>
                <a:gd name="connsiteY0-130" fmla="*/ 0 h 271461"/>
                <a:gd name="connsiteX1-131" fmla="*/ 345281 w 345281"/>
                <a:gd name="connsiteY1-132" fmla="*/ 0 h 271461"/>
                <a:gd name="connsiteX2-133" fmla="*/ 321468 w 345281"/>
                <a:gd name="connsiteY2-134" fmla="*/ 107156 h 271461"/>
                <a:gd name="connsiteX3-135" fmla="*/ 335756 w 345281"/>
                <a:gd name="connsiteY3-136" fmla="*/ 204787 h 271461"/>
                <a:gd name="connsiteX4-137" fmla="*/ 171449 w 345281"/>
                <a:gd name="connsiteY4-138" fmla="*/ 271461 h 271461"/>
                <a:gd name="connsiteX5-139" fmla="*/ 11906 w 345281"/>
                <a:gd name="connsiteY5-140" fmla="*/ 200025 h 271461"/>
                <a:gd name="connsiteX6-141" fmla="*/ 38100 w 345281"/>
                <a:gd name="connsiteY6-142" fmla="*/ 95250 h 271461"/>
                <a:gd name="connsiteX7-143" fmla="*/ 0 w 345281"/>
                <a:gd name="connsiteY7-144" fmla="*/ 0 h 271461"/>
                <a:gd name="connsiteX0-145" fmla="*/ 0 w 345281"/>
                <a:gd name="connsiteY0-146" fmla="*/ 0 h 271461"/>
                <a:gd name="connsiteX1-147" fmla="*/ 345281 w 345281"/>
                <a:gd name="connsiteY1-148" fmla="*/ 0 h 271461"/>
                <a:gd name="connsiteX2-149" fmla="*/ 321468 w 345281"/>
                <a:gd name="connsiteY2-150" fmla="*/ 107156 h 271461"/>
                <a:gd name="connsiteX3-151" fmla="*/ 335756 w 345281"/>
                <a:gd name="connsiteY3-152" fmla="*/ 204787 h 271461"/>
                <a:gd name="connsiteX4-153" fmla="*/ 171449 w 345281"/>
                <a:gd name="connsiteY4-154" fmla="*/ 271461 h 271461"/>
                <a:gd name="connsiteX5-155" fmla="*/ 11906 w 345281"/>
                <a:gd name="connsiteY5-156" fmla="*/ 200025 h 271461"/>
                <a:gd name="connsiteX6-157" fmla="*/ 38100 w 345281"/>
                <a:gd name="connsiteY6-158" fmla="*/ 95250 h 271461"/>
                <a:gd name="connsiteX7-159" fmla="*/ 0 w 345281"/>
                <a:gd name="connsiteY7-160" fmla="*/ 0 h 271461"/>
                <a:gd name="connsiteX0-161" fmla="*/ 0 w 345281"/>
                <a:gd name="connsiteY0-162" fmla="*/ 0 h 271461"/>
                <a:gd name="connsiteX1-163" fmla="*/ 345281 w 345281"/>
                <a:gd name="connsiteY1-164" fmla="*/ 0 h 271461"/>
                <a:gd name="connsiteX2-165" fmla="*/ 321468 w 345281"/>
                <a:gd name="connsiteY2-166" fmla="*/ 107156 h 271461"/>
                <a:gd name="connsiteX3-167" fmla="*/ 335756 w 345281"/>
                <a:gd name="connsiteY3-168" fmla="*/ 204787 h 271461"/>
                <a:gd name="connsiteX4-169" fmla="*/ 171449 w 345281"/>
                <a:gd name="connsiteY4-170" fmla="*/ 271461 h 271461"/>
                <a:gd name="connsiteX5-171" fmla="*/ 11906 w 345281"/>
                <a:gd name="connsiteY5-172" fmla="*/ 200025 h 271461"/>
                <a:gd name="connsiteX6-173" fmla="*/ 38100 w 345281"/>
                <a:gd name="connsiteY6-174" fmla="*/ 95250 h 271461"/>
                <a:gd name="connsiteX7-175" fmla="*/ 0 w 345281"/>
                <a:gd name="connsiteY7-176" fmla="*/ 0 h 271461"/>
                <a:gd name="connsiteX0-177" fmla="*/ 0 w 345281"/>
                <a:gd name="connsiteY0-178" fmla="*/ 0 h 271461"/>
                <a:gd name="connsiteX1-179" fmla="*/ 345281 w 345281"/>
                <a:gd name="connsiteY1-180" fmla="*/ 0 h 271461"/>
                <a:gd name="connsiteX2-181" fmla="*/ 321468 w 345281"/>
                <a:gd name="connsiteY2-182" fmla="*/ 107156 h 271461"/>
                <a:gd name="connsiteX3-183" fmla="*/ 335756 w 345281"/>
                <a:gd name="connsiteY3-184" fmla="*/ 204787 h 271461"/>
                <a:gd name="connsiteX4-185" fmla="*/ 171449 w 345281"/>
                <a:gd name="connsiteY4-186" fmla="*/ 271461 h 271461"/>
                <a:gd name="connsiteX5-187" fmla="*/ 11906 w 345281"/>
                <a:gd name="connsiteY5-188" fmla="*/ 200025 h 271461"/>
                <a:gd name="connsiteX6-189" fmla="*/ 38100 w 345281"/>
                <a:gd name="connsiteY6-190" fmla="*/ 95250 h 271461"/>
                <a:gd name="connsiteX7-191" fmla="*/ 0 w 345281"/>
                <a:gd name="connsiteY7-192" fmla="*/ 0 h 271461"/>
                <a:gd name="connsiteX0-193" fmla="*/ 0 w 345281"/>
                <a:gd name="connsiteY0-194" fmla="*/ 0 h 271461"/>
                <a:gd name="connsiteX1-195" fmla="*/ 345281 w 345281"/>
                <a:gd name="connsiteY1-196" fmla="*/ 0 h 271461"/>
                <a:gd name="connsiteX2-197" fmla="*/ 321468 w 345281"/>
                <a:gd name="connsiteY2-198" fmla="*/ 107156 h 271461"/>
                <a:gd name="connsiteX3-199" fmla="*/ 335756 w 345281"/>
                <a:gd name="connsiteY3-200" fmla="*/ 204787 h 271461"/>
                <a:gd name="connsiteX4-201" fmla="*/ 171449 w 345281"/>
                <a:gd name="connsiteY4-202" fmla="*/ 271461 h 271461"/>
                <a:gd name="connsiteX5-203" fmla="*/ 11906 w 345281"/>
                <a:gd name="connsiteY5-204" fmla="*/ 200025 h 271461"/>
                <a:gd name="connsiteX6-205" fmla="*/ 38100 w 345281"/>
                <a:gd name="connsiteY6-206" fmla="*/ 95250 h 271461"/>
                <a:gd name="connsiteX7-207" fmla="*/ 0 w 345281"/>
                <a:gd name="connsiteY7-208" fmla="*/ 0 h 271461"/>
                <a:gd name="connsiteX0-209" fmla="*/ 0 w 345281"/>
                <a:gd name="connsiteY0-210" fmla="*/ 0 h 271461"/>
                <a:gd name="connsiteX1-211" fmla="*/ 345281 w 345281"/>
                <a:gd name="connsiteY1-212" fmla="*/ 0 h 271461"/>
                <a:gd name="connsiteX2-213" fmla="*/ 321468 w 345281"/>
                <a:gd name="connsiteY2-214" fmla="*/ 107156 h 271461"/>
                <a:gd name="connsiteX3-215" fmla="*/ 335756 w 345281"/>
                <a:gd name="connsiteY3-216" fmla="*/ 204787 h 271461"/>
                <a:gd name="connsiteX4-217" fmla="*/ 171449 w 345281"/>
                <a:gd name="connsiteY4-218" fmla="*/ 271461 h 271461"/>
                <a:gd name="connsiteX5-219" fmla="*/ 11906 w 345281"/>
                <a:gd name="connsiteY5-220" fmla="*/ 200025 h 271461"/>
                <a:gd name="connsiteX6-221" fmla="*/ 38100 w 345281"/>
                <a:gd name="connsiteY6-222" fmla="*/ 95250 h 271461"/>
                <a:gd name="connsiteX7-223" fmla="*/ 0 w 345281"/>
                <a:gd name="connsiteY7-224" fmla="*/ 0 h 271461"/>
                <a:gd name="connsiteX0-225" fmla="*/ 0 w 345281"/>
                <a:gd name="connsiteY0-226" fmla="*/ 0 h 271461"/>
                <a:gd name="connsiteX1-227" fmla="*/ 345281 w 345281"/>
                <a:gd name="connsiteY1-228" fmla="*/ 0 h 271461"/>
                <a:gd name="connsiteX2-229" fmla="*/ 321468 w 345281"/>
                <a:gd name="connsiteY2-230" fmla="*/ 107156 h 271461"/>
                <a:gd name="connsiteX3-231" fmla="*/ 335756 w 345281"/>
                <a:gd name="connsiteY3-232" fmla="*/ 204787 h 271461"/>
                <a:gd name="connsiteX4-233" fmla="*/ 171449 w 345281"/>
                <a:gd name="connsiteY4-234" fmla="*/ 271461 h 271461"/>
                <a:gd name="connsiteX5-235" fmla="*/ 11906 w 345281"/>
                <a:gd name="connsiteY5-236" fmla="*/ 200025 h 271461"/>
                <a:gd name="connsiteX6-237" fmla="*/ 38100 w 345281"/>
                <a:gd name="connsiteY6-238" fmla="*/ 95250 h 271461"/>
                <a:gd name="connsiteX7-239" fmla="*/ 0 w 345281"/>
                <a:gd name="connsiteY7-240" fmla="*/ 0 h 271461"/>
                <a:gd name="connsiteX0-241" fmla="*/ 0 w 346941"/>
                <a:gd name="connsiteY0-242" fmla="*/ 0 h 271461"/>
                <a:gd name="connsiteX1-243" fmla="*/ 345281 w 346941"/>
                <a:gd name="connsiteY1-244" fmla="*/ 0 h 271461"/>
                <a:gd name="connsiteX2-245" fmla="*/ 321468 w 346941"/>
                <a:gd name="connsiteY2-246" fmla="*/ 107156 h 271461"/>
                <a:gd name="connsiteX3-247" fmla="*/ 335756 w 346941"/>
                <a:gd name="connsiteY3-248" fmla="*/ 204787 h 271461"/>
                <a:gd name="connsiteX4-249" fmla="*/ 171449 w 346941"/>
                <a:gd name="connsiteY4-250" fmla="*/ 271461 h 271461"/>
                <a:gd name="connsiteX5-251" fmla="*/ 11906 w 346941"/>
                <a:gd name="connsiteY5-252" fmla="*/ 200025 h 271461"/>
                <a:gd name="connsiteX6-253" fmla="*/ 38100 w 346941"/>
                <a:gd name="connsiteY6-254" fmla="*/ 95250 h 271461"/>
                <a:gd name="connsiteX7-255" fmla="*/ 0 w 346941"/>
                <a:gd name="connsiteY7-256" fmla="*/ 0 h 271461"/>
                <a:gd name="connsiteX0-257" fmla="*/ 0 w 346491"/>
                <a:gd name="connsiteY0-258" fmla="*/ 0 h 271461"/>
                <a:gd name="connsiteX1-259" fmla="*/ 345281 w 346491"/>
                <a:gd name="connsiteY1-260" fmla="*/ 0 h 271461"/>
                <a:gd name="connsiteX2-261" fmla="*/ 314324 w 346491"/>
                <a:gd name="connsiteY2-262" fmla="*/ 100012 h 271461"/>
                <a:gd name="connsiteX3-263" fmla="*/ 335756 w 346491"/>
                <a:gd name="connsiteY3-264" fmla="*/ 204787 h 271461"/>
                <a:gd name="connsiteX4-265" fmla="*/ 171449 w 346491"/>
                <a:gd name="connsiteY4-266" fmla="*/ 271461 h 271461"/>
                <a:gd name="connsiteX5-267" fmla="*/ 11906 w 346491"/>
                <a:gd name="connsiteY5-268" fmla="*/ 200025 h 271461"/>
                <a:gd name="connsiteX6-269" fmla="*/ 38100 w 346491"/>
                <a:gd name="connsiteY6-270" fmla="*/ 95250 h 271461"/>
                <a:gd name="connsiteX7-271" fmla="*/ 0 w 346491"/>
                <a:gd name="connsiteY7-272" fmla="*/ 0 h 2714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463211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272166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093822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533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: KẾT LUẬN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665619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0064" y="1496616"/>
            <a:ext cx="35571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  <a:endParaRPr lang="en-US" sz="9600" b="1" cap="none" spc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258" y="3128462"/>
            <a:ext cx="6217521" cy="371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36" y="3730644"/>
            <a:ext cx="6146471" cy="2289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94" y="3128462"/>
            <a:ext cx="5754289" cy="343417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71600" y="889575"/>
          <a:ext cx="67056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1547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676400" y="712233"/>
          <a:ext cx="609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912" y="80888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00435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71834" y="2376246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838199" y="2355224"/>
          <a:ext cx="7239000" cy="22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318317" y="2324322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5022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9" grpId="0">
        <p:bldAsOne/>
      </p:bldGraphic>
      <p:bldGraphic spid="9" grpId="1">
        <p:bldAsOne/>
      </p:bldGraphic>
      <p:bldGraphic spid="10" grpId="0">
        <p:bldAsOne/>
      </p:bldGraphic>
      <p:bldGraphic spid="10" grpId="1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63" y="2286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Cám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thầy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lắng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nghe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483366" y="642429"/>
            <a:ext cx="61772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1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1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18789" y="3199557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42131" y="4814394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6951" y="1651030"/>
            <a:ext cx="46979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353" y="5334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953393"/>
            <a:ext cx="1962150" cy="1962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 rot="20579450">
            <a:off x="1080586" y="1957699"/>
            <a:ext cx="4428353" cy="294260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  <a:endParaRPr lang="en-US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sp>
        <p:nvSpPr>
          <p:cNvPr id="6" name="Cloud Callout 2"/>
          <p:cNvSpPr/>
          <p:nvPr/>
        </p:nvSpPr>
        <p:spPr>
          <a:xfrm rot="1364340">
            <a:off x="4268752" y="2830191"/>
            <a:ext cx="3958080" cy="270861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3276600" cy="3668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96" y="2938571"/>
            <a:ext cx="3327400" cy="3342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sp>
        <p:nvSpPr>
          <p:cNvPr id="9" name="Arrow: Bent 8"/>
          <p:cNvSpPr/>
          <p:nvPr/>
        </p:nvSpPr>
        <p:spPr>
          <a:xfrm flipV="1">
            <a:off x="3276599" y="4609834"/>
            <a:ext cx="1141379" cy="952766"/>
          </a:xfrm>
          <a:prstGeom prst="ben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1294210">
            <a:off x="4368052" y="667323"/>
            <a:ext cx="3635204" cy="281940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0" y="648160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do,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52600" y="2309906"/>
          <a:ext cx="5638800" cy="154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761565" y="4419600"/>
          <a:ext cx="562983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" y="1063557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82025"/>
            <a:ext cx="49189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30">
            <a:off x="6145643" y="3567870"/>
            <a:ext cx="1770757" cy="225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73">
            <a:off x="5657040" y="838224"/>
            <a:ext cx="1695734" cy="1620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9949">
            <a:off x="1145905" y="4580097"/>
            <a:ext cx="2098257" cy="1320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04925" y="1120385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-1" fmla="*/ 260350 w 2209800"/>
              <a:gd name="connsiteY0-2" fmla="*/ 1104900 h 1104900"/>
              <a:gd name="connsiteX1-3" fmla="*/ 1797050 w 2209800"/>
              <a:gd name="connsiteY1-4" fmla="*/ 1104900 h 1104900"/>
              <a:gd name="connsiteX2-5" fmla="*/ 2209800 w 2209800"/>
              <a:gd name="connsiteY2-6" fmla="*/ 590550 h 1104900"/>
              <a:gd name="connsiteX3-7" fmla="*/ 2012950 w 2209800"/>
              <a:gd name="connsiteY3-8" fmla="*/ 0 h 1104900"/>
              <a:gd name="connsiteX4-9" fmla="*/ 1409700 w 2209800"/>
              <a:gd name="connsiteY4-10" fmla="*/ 107950 h 1104900"/>
              <a:gd name="connsiteX5-11" fmla="*/ 685800 w 2209800"/>
              <a:gd name="connsiteY5-12" fmla="*/ 254000 h 1104900"/>
              <a:gd name="connsiteX6-13" fmla="*/ 0 w 2209800"/>
              <a:gd name="connsiteY6-14" fmla="*/ 704850 h 1104900"/>
              <a:gd name="connsiteX7-15" fmla="*/ 260350 w 2209800"/>
              <a:gd name="connsiteY7-16" fmla="*/ 1104900 h 1104900"/>
              <a:gd name="connsiteX0-17" fmla="*/ 260350 w 2209800"/>
              <a:gd name="connsiteY0-18" fmla="*/ 1104900 h 1104900"/>
              <a:gd name="connsiteX1-19" fmla="*/ 1797050 w 2209800"/>
              <a:gd name="connsiteY1-20" fmla="*/ 1104900 h 1104900"/>
              <a:gd name="connsiteX2-21" fmla="*/ 2209800 w 2209800"/>
              <a:gd name="connsiteY2-22" fmla="*/ 590550 h 1104900"/>
              <a:gd name="connsiteX3-23" fmla="*/ 2012950 w 2209800"/>
              <a:gd name="connsiteY3-24" fmla="*/ 0 h 1104900"/>
              <a:gd name="connsiteX4-25" fmla="*/ 1426369 w 2209800"/>
              <a:gd name="connsiteY4-26" fmla="*/ 91281 h 1104900"/>
              <a:gd name="connsiteX5-27" fmla="*/ 685800 w 2209800"/>
              <a:gd name="connsiteY5-28" fmla="*/ 254000 h 1104900"/>
              <a:gd name="connsiteX6-29" fmla="*/ 0 w 2209800"/>
              <a:gd name="connsiteY6-30" fmla="*/ 704850 h 1104900"/>
              <a:gd name="connsiteX7-31" fmla="*/ 260350 w 2209800"/>
              <a:gd name="connsiteY7-32" fmla="*/ 1104900 h 1104900"/>
              <a:gd name="connsiteX0-33" fmla="*/ 260350 w 2209800"/>
              <a:gd name="connsiteY0-34" fmla="*/ 1149945 h 1149945"/>
              <a:gd name="connsiteX1-35" fmla="*/ 1797050 w 2209800"/>
              <a:gd name="connsiteY1-36" fmla="*/ 1149945 h 1149945"/>
              <a:gd name="connsiteX2-37" fmla="*/ 2209800 w 2209800"/>
              <a:gd name="connsiteY2-38" fmla="*/ 635595 h 1149945"/>
              <a:gd name="connsiteX3-39" fmla="*/ 2012950 w 2209800"/>
              <a:gd name="connsiteY3-40" fmla="*/ 45045 h 1149945"/>
              <a:gd name="connsiteX4-41" fmla="*/ 1426369 w 2209800"/>
              <a:gd name="connsiteY4-42" fmla="*/ 136326 h 1149945"/>
              <a:gd name="connsiteX5-43" fmla="*/ 685800 w 2209800"/>
              <a:gd name="connsiteY5-44" fmla="*/ 299045 h 1149945"/>
              <a:gd name="connsiteX6-45" fmla="*/ 0 w 2209800"/>
              <a:gd name="connsiteY6-46" fmla="*/ 749895 h 1149945"/>
              <a:gd name="connsiteX7-47" fmla="*/ 260350 w 2209800"/>
              <a:gd name="connsiteY7-48" fmla="*/ 1149945 h 1149945"/>
              <a:gd name="connsiteX0-49" fmla="*/ 260350 w 2209800"/>
              <a:gd name="connsiteY0-50" fmla="*/ 1151694 h 1151694"/>
              <a:gd name="connsiteX1-51" fmla="*/ 1797050 w 2209800"/>
              <a:gd name="connsiteY1-52" fmla="*/ 1151694 h 1151694"/>
              <a:gd name="connsiteX2-53" fmla="*/ 2209800 w 2209800"/>
              <a:gd name="connsiteY2-54" fmla="*/ 637344 h 1151694"/>
              <a:gd name="connsiteX3-55" fmla="*/ 2022475 w 2209800"/>
              <a:gd name="connsiteY3-56" fmla="*/ 42032 h 1151694"/>
              <a:gd name="connsiteX4-57" fmla="*/ 1426369 w 2209800"/>
              <a:gd name="connsiteY4-58" fmla="*/ 138075 h 1151694"/>
              <a:gd name="connsiteX5-59" fmla="*/ 685800 w 2209800"/>
              <a:gd name="connsiteY5-60" fmla="*/ 300794 h 1151694"/>
              <a:gd name="connsiteX6-61" fmla="*/ 0 w 2209800"/>
              <a:gd name="connsiteY6-62" fmla="*/ 751644 h 1151694"/>
              <a:gd name="connsiteX7-63" fmla="*/ 260350 w 2209800"/>
              <a:gd name="connsiteY7-64" fmla="*/ 1151694 h 1151694"/>
              <a:gd name="connsiteX0-65" fmla="*/ 260350 w 2209800"/>
              <a:gd name="connsiteY0-66" fmla="*/ 1205145 h 1205145"/>
              <a:gd name="connsiteX1-67" fmla="*/ 1797050 w 2209800"/>
              <a:gd name="connsiteY1-68" fmla="*/ 1205145 h 1205145"/>
              <a:gd name="connsiteX2-69" fmla="*/ 2209800 w 2209800"/>
              <a:gd name="connsiteY2-70" fmla="*/ 690795 h 1205145"/>
              <a:gd name="connsiteX3-71" fmla="*/ 2022475 w 2209800"/>
              <a:gd name="connsiteY3-72" fmla="*/ 95483 h 1205145"/>
              <a:gd name="connsiteX4-73" fmla="*/ 1426369 w 2209800"/>
              <a:gd name="connsiteY4-74" fmla="*/ 191526 h 1205145"/>
              <a:gd name="connsiteX5-75" fmla="*/ 685800 w 2209800"/>
              <a:gd name="connsiteY5-76" fmla="*/ 354245 h 1205145"/>
              <a:gd name="connsiteX6-77" fmla="*/ 0 w 2209800"/>
              <a:gd name="connsiteY6-78" fmla="*/ 805095 h 1205145"/>
              <a:gd name="connsiteX7-79" fmla="*/ 260350 w 2209800"/>
              <a:gd name="connsiteY7-80" fmla="*/ 1205145 h 1205145"/>
              <a:gd name="connsiteX0-81" fmla="*/ 260350 w 2209800"/>
              <a:gd name="connsiteY0-82" fmla="*/ 1205145 h 1205145"/>
              <a:gd name="connsiteX1-83" fmla="*/ 1797050 w 2209800"/>
              <a:gd name="connsiteY1-84" fmla="*/ 1205145 h 1205145"/>
              <a:gd name="connsiteX2-85" fmla="*/ 2209800 w 2209800"/>
              <a:gd name="connsiteY2-86" fmla="*/ 690795 h 1205145"/>
              <a:gd name="connsiteX3-87" fmla="*/ 2022475 w 2209800"/>
              <a:gd name="connsiteY3-88" fmla="*/ 95483 h 1205145"/>
              <a:gd name="connsiteX4-89" fmla="*/ 1426369 w 2209800"/>
              <a:gd name="connsiteY4-90" fmla="*/ 191526 h 1205145"/>
              <a:gd name="connsiteX5-91" fmla="*/ 685800 w 2209800"/>
              <a:gd name="connsiteY5-92" fmla="*/ 354245 h 1205145"/>
              <a:gd name="connsiteX6-93" fmla="*/ 0 w 2209800"/>
              <a:gd name="connsiteY6-94" fmla="*/ 805095 h 1205145"/>
              <a:gd name="connsiteX7-95" fmla="*/ 260350 w 2209800"/>
              <a:gd name="connsiteY7-96" fmla="*/ 1205145 h 1205145"/>
              <a:gd name="connsiteX0-97" fmla="*/ 260350 w 2216944"/>
              <a:gd name="connsiteY0-98" fmla="*/ 1205145 h 1205145"/>
              <a:gd name="connsiteX1-99" fmla="*/ 1797050 w 2216944"/>
              <a:gd name="connsiteY1-100" fmla="*/ 1205145 h 1205145"/>
              <a:gd name="connsiteX2-101" fmla="*/ 2216944 w 2216944"/>
              <a:gd name="connsiteY2-102" fmla="*/ 705083 h 1205145"/>
              <a:gd name="connsiteX3-103" fmla="*/ 2022475 w 2216944"/>
              <a:gd name="connsiteY3-104" fmla="*/ 95483 h 1205145"/>
              <a:gd name="connsiteX4-105" fmla="*/ 1426369 w 2216944"/>
              <a:gd name="connsiteY4-106" fmla="*/ 191526 h 1205145"/>
              <a:gd name="connsiteX5-107" fmla="*/ 685800 w 2216944"/>
              <a:gd name="connsiteY5-108" fmla="*/ 354245 h 1205145"/>
              <a:gd name="connsiteX6-109" fmla="*/ 0 w 2216944"/>
              <a:gd name="connsiteY6-110" fmla="*/ 805095 h 1205145"/>
              <a:gd name="connsiteX7-111" fmla="*/ 260350 w 2216944"/>
              <a:gd name="connsiteY7-112" fmla="*/ 1205145 h 1205145"/>
              <a:gd name="connsiteX0-113" fmla="*/ 260350 w 2227794"/>
              <a:gd name="connsiteY0-114" fmla="*/ 1205145 h 1205145"/>
              <a:gd name="connsiteX1-115" fmla="*/ 1797050 w 2227794"/>
              <a:gd name="connsiteY1-116" fmla="*/ 1205145 h 1205145"/>
              <a:gd name="connsiteX2-117" fmla="*/ 2216944 w 2227794"/>
              <a:gd name="connsiteY2-118" fmla="*/ 705083 h 1205145"/>
              <a:gd name="connsiteX3-119" fmla="*/ 2022475 w 2227794"/>
              <a:gd name="connsiteY3-120" fmla="*/ 95483 h 1205145"/>
              <a:gd name="connsiteX4-121" fmla="*/ 1426369 w 2227794"/>
              <a:gd name="connsiteY4-122" fmla="*/ 191526 h 1205145"/>
              <a:gd name="connsiteX5-123" fmla="*/ 685800 w 2227794"/>
              <a:gd name="connsiteY5-124" fmla="*/ 354245 h 1205145"/>
              <a:gd name="connsiteX6-125" fmla="*/ 0 w 2227794"/>
              <a:gd name="connsiteY6-126" fmla="*/ 805095 h 1205145"/>
              <a:gd name="connsiteX7-127" fmla="*/ 260350 w 2227794"/>
              <a:gd name="connsiteY7-128" fmla="*/ 1205145 h 1205145"/>
              <a:gd name="connsiteX0-129" fmla="*/ 260350 w 2227794"/>
              <a:gd name="connsiteY0-130" fmla="*/ 1205145 h 1205145"/>
              <a:gd name="connsiteX1-131" fmla="*/ 1797050 w 2227794"/>
              <a:gd name="connsiteY1-132" fmla="*/ 1205145 h 1205145"/>
              <a:gd name="connsiteX2-133" fmla="*/ 2216944 w 2227794"/>
              <a:gd name="connsiteY2-134" fmla="*/ 705083 h 1205145"/>
              <a:gd name="connsiteX3-135" fmla="*/ 2022475 w 2227794"/>
              <a:gd name="connsiteY3-136" fmla="*/ 95483 h 1205145"/>
              <a:gd name="connsiteX4-137" fmla="*/ 1426369 w 2227794"/>
              <a:gd name="connsiteY4-138" fmla="*/ 191526 h 1205145"/>
              <a:gd name="connsiteX5-139" fmla="*/ 685800 w 2227794"/>
              <a:gd name="connsiteY5-140" fmla="*/ 354245 h 1205145"/>
              <a:gd name="connsiteX6-141" fmla="*/ 0 w 2227794"/>
              <a:gd name="connsiteY6-142" fmla="*/ 805095 h 1205145"/>
              <a:gd name="connsiteX7-143" fmla="*/ 260350 w 2227794"/>
              <a:gd name="connsiteY7-144" fmla="*/ 1205145 h 1205145"/>
              <a:gd name="connsiteX0-145" fmla="*/ 260350 w 2227794"/>
              <a:gd name="connsiteY0-146" fmla="*/ 1205145 h 1205145"/>
              <a:gd name="connsiteX1-147" fmla="*/ 1799431 w 2227794"/>
              <a:gd name="connsiteY1-148" fmla="*/ 1164664 h 1205145"/>
              <a:gd name="connsiteX2-149" fmla="*/ 2216944 w 2227794"/>
              <a:gd name="connsiteY2-150" fmla="*/ 705083 h 1205145"/>
              <a:gd name="connsiteX3-151" fmla="*/ 2022475 w 2227794"/>
              <a:gd name="connsiteY3-152" fmla="*/ 95483 h 1205145"/>
              <a:gd name="connsiteX4-153" fmla="*/ 1426369 w 2227794"/>
              <a:gd name="connsiteY4-154" fmla="*/ 191526 h 1205145"/>
              <a:gd name="connsiteX5-155" fmla="*/ 685800 w 2227794"/>
              <a:gd name="connsiteY5-156" fmla="*/ 354245 h 1205145"/>
              <a:gd name="connsiteX6-157" fmla="*/ 0 w 2227794"/>
              <a:gd name="connsiteY6-158" fmla="*/ 805095 h 1205145"/>
              <a:gd name="connsiteX7-159" fmla="*/ 260350 w 2227794"/>
              <a:gd name="connsiteY7-160" fmla="*/ 1205145 h 1205145"/>
              <a:gd name="connsiteX0-161" fmla="*/ 260350 w 2227794"/>
              <a:gd name="connsiteY0-162" fmla="*/ 1205145 h 1205145"/>
              <a:gd name="connsiteX1-163" fmla="*/ 1799431 w 2227794"/>
              <a:gd name="connsiteY1-164" fmla="*/ 1164664 h 1205145"/>
              <a:gd name="connsiteX2-165" fmla="*/ 2216944 w 2227794"/>
              <a:gd name="connsiteY2-166" fmla="*/ 705083 h 1205145"/>
              <a:gd name="connsiteX3-167" fmla="*/ 2022475 w 2227794"/>
              <a:gd name="connsiteY3-168" fmla="*/ 95483 h 1205145"/>
              <a:gd name="connsiteX4-169" fmla="*/ 1426369 w 2227794"/>
              <a:gd name="connsiteY4-170" fmla="*/ 191526 h 1205145"/>
              <a:gd name="connsiteX5-171" fmla="*/ 685800 w 2227794"/>
              <a:gd name="connsiteY5-172" fmla="*/ 354245 h 1205145"/>
              <a:gd name="connsiteX6-173" fmla="*/ 0 w 2227794"/>
              <a:gd name="connsiteY6-174" fmla="*/ 805095 h 1205145"/>
              <a:gd name="connsiteX7-175" fmla="*/ 260350 w 2227794"/>
              <a:gd name="connsiteY7-176" fmla="*/ 1205145 h 1205145"/>
              <a:gd name="connsiteX0-177" fmla="*/ 288925 w 2227794"/>
              <a:gd name="connsiteY0-178" fmla="*/ 1157520 h 1164664"/>
              <a:gd name="connsiteX1-179" fmla="*/ 1799431 w 2227794"/>
              <a:gd name="connsiteY1-180" fmla="*/ 1164664 h 1164664"/>
              <a:gd name="connsiteX2-181" fmla="*/ 2216944 w 2227794"/>
              <a:gd name="connsiteY2-182" fmla="*/ 705083 h 1164664"/>
              <a:gd name="connsiteX3-183" fmla="*/ 2022475 w 2227794"/>
              <a:gd name="connsiteY3-184" fmla="*/ 95483 h 1164664"/>
              <a:gd name="connsiteX4-185" fmla="*/ 1426369 w 2227794"/>
              <a:gd name="connsiteY4-186" fmla="*/ 191526 h 1164664"/>
              <a:gd name="connsiteX5-187" fmla="*/ 685800 w 2227794"/>
              <a:gd name="connsiteY5-188" fmla="*/ 354245 h 1164664"/>
              <a:gd name="connsiteX6-189" fmla="*/ 0 w 2227794"/>
              <a:gd name="connsiteY6-190" fmla="*/ 805095 h 1164664"/>
              <a:gd name="connsiteX7-191" fmla="*/ 288925 w 2227794"/>
              <a:gd name="connsiteY7-192" fmla="*/ 1157520 h 1164664"/>
              <a:gd name="connsiteX0-193" fmla="*/ 288925 w 2227794"/>
              <a:gd name="connsiteY0-194" fmla="*/ 1157520 h 1164664"/>
              <a:gd name="connsiteX1-195" fmla="*/ 1799431 w 2227794"/>
              <a:gd name="connsiteY1-196" fmla="*/ 1164664 h 1164664"/>
              <a:gd name="connsiteX2-197" fmla="*/ 2216944 w 2227794"/>
              <a:gd name="connsiteY2-198" fmla="*/ 705083 h 1164664"/>
              <a:gd name="connsiteX3-199" fmla="*/ 2022475 w 2227794"/>
              <a:gd name="connsiteY3-200" fmla="*/ 95483 h 1164664"/>
              <a:gd name="connsiteX4-201" fmla="*/ 1426369 w 2227794"/>
              <a:gd name="connsiteY4-202" fmla="*/ 191526 h 1164664"/>
              <a:gd name="connsiteX5-203" fmla="*/ 685800 w 2227794"/>
              <a:gd name="connsiteY5-204" fmla="*/ 354245 h 1164664"/>
              <a:gd name="connsiteX6-205" fmla="*/ 0 w 2227794"/>
              <a:gd name="connsiteY6-206" fmla="*/ 805095 h 1164664"/>
              <a:gd name="connsiteX7-207" fmla="*/ 288925 w 2227794"/>
              <a:gd name="connsiteY7-208" fmla="*/ 1157520 h 1164664"/>
              <a:gd name="connsiteX0-209" fmla="*/ 390126 w 2328995"/>
              <a:gd name="connsiteY0-210" fmla="*/ 1157520 h 1164664"/>
              <a:gd name="connsiteX1-211" fmla="*/ 1900632 w 2328995"/>
              <a:gd name="connsiteY1-212" fmla="*/ 1164664 h 1164664"/>
              <a:gd name="connsiteX2-213" fmla="*/ 2318145 w 2328995"/>
              <a:gd name="connsiteY2-214" fmla="*/ 705083 h 1164664"/>
              <a:gd name="connsiteX3-215" fmla="*/ 2123676 w 2328995"/>
              <a:gd name="connsiteY3-216" fmla="*/ 95483 h 1164664"/>
              <a:gd name="connsiteX4-217" fmla="*/ 1527570 w 2328995"/>
              <a:gd name="connsiteY4-218" fmla="*/ 191526 h 1164664"/>
              <a:gd name="connsiteX5-219" fmla="*/ 787001 w 2328995"/>
              <a:gd name="connsiteY5-220" fmla="*/ 354245 h 1164664"/>
              <a:gd name="connsiteX6-221" fmla="*/ 101201 w 2328995"/>
              <a:gd name="connsiteY6-222" fmla="*/ 805095 h 1164664"/>
              <a:gd name="connsiteX7-223" fmla="*/ 390126 w 2328995"/>
              <a:gd name="connsiteY7-224" fmla="*/ 1157520 h 1164664"/>
              <a:gd name="connsiteX0-225" fmla="*/ 399528 w 2338397"/>
              <a:gd name="connsiteY0-226" fmla="*/ 1157520 h 1164664"/>
              <a:gd name="connsiteX1-227" fmla="*/ 1910034 w 2338397"/>
              <a:gd name="connsiteY1-228" fmla="*/ 1164664 h 1164664"/>
              <a:gd name="connsiteX2-229" fmla="*/ 2327547 w 2338397"/>
              <a:gd name="connsiteY2-230" fmla="*/ 705083 h 1164664"/>
              <a:gd name="connsiteX3-231" fmla="*/ 2133078 w 2338397"/>
              <a:gd name="connsiteY3-232" fmla="*/ 95483 h 1164664"/>
              <a:gd name="connsiteX4-233" fmla="*/ 1536972 w 2338397"/>
              <a:gd name="connsiteY4-234" fmla="*/ 191526 h 1164664"/>
              <a:gd name="connsiteX5-235" fmla="*/ 796403 w 2338397"/>
              <a:gd name="connsiteY5-236" fmla="*/ 354245 h 1164664"/>
              <a:gd name="connsiteX6-237" fmla="*/ 110603 w 2338397"/>
              <a:gd name="connsiteY6-238" fmla="*/ 805095 h 1164664"/>
              <a:gd name="connsiteX7-239" fmla="*/ 399528 w 2338397"/>
              <a:gd name="connsiteY7-240" fmla="*/ 1157520 h 1164664"/>
              <a:gd name="connsiteX0-241" fmla="*/ 399528 w 2338397"/>
              <a:gd name="connsiteY0-242" fmla="*/ 1157520 h 1164664"/>
              <a:gd name="connsiteX1-243" fmla="*/ 1910034 w 2338397"/>
              <a:gd name="connsiteY1-244" fmla="*/ 1164664 h 1164664"/>
              <a:gd name="connsiteX2-245" fmla="*/ 2327547 w 2338397"/>
              <a:gd name="connsiteY2-246" fmla="*/ 705083 h 1164664"/>
              <a:gd name="connsiteX3-247" fmla="*/ 2133078 w 2338397"/>
              <a:gd name="connsiteY3-248" fmla="*/ 95483 h 1164664"/>
              <a:gd name="connsiteX4-249" fmla="*/ 1536972 w 2338397"/>
              <a:gd name="connsiteY4-250" fmla="*/ 191526 h 1164664"/>
              <a:gd name="connsiteX5-251" fmla="*/ 796403 w 2338397"/>
              <a:gd name="connsiteY5-252" fmla="*/ 354245 h 1164664"/>
              <a:gd name="connsiteX6-253" fmla="*/ 110603 w 2338397"/>
              <a:gd name="connsiteY6-254" fmla="*/ 805095 h 1164664"/>
              <a:gd name="connsiteX7-255" fmla="*/ 399528 w 2338397"/>
              <a:gd name="connsiteY7-256" fmla="*/ 1157520 h 1164664"/>
              <a:gd name="connsiteX0-257" fmla="*/ 399528 w 2338397"/>
              <a:gd name="connsiteY0-258" fmla="*/ 1157520 h 1164664"/>
              <a:gd name="connsiteX1-259" fmla="*/ 1910034 w 2338397"/>
              <a:gd name="connsiteY1-260" fmla="*/ 1164664 h 1164664"/>
              <a:gd name="connsiteX2-261" fmla="*/ 2327547 w 2338397"/>
              <a:gd name="connsiteY2-262" fmla="*/ 705083 h 1164664"/>
              <a:gd name="connsiteX3-263" fmla="*/ 2133078 w 2338397"/>
              <a:gd name="connsiteY3-264" fmla="*/ 95483 h 1164664"/>
              <a:gd name="connsiteX4-265" fmla="*/ 1536972 w 2338397"/>
              <a:gd name="connsiteY4-266" fmla="*/ 191526 h 1164664"/>
              <a:gd name="connsiteX5-267" fmla="*/ 796403 w 2338397"/>
              <a:gd name="connsiteY5-268" fmla="*/ 354245 h 1164664"/>
              <a:gd name="connsiteX6-269" fmla="*/ 110603 w 2338397"/>
              <a:gd name="connsiteY6-270" fmla="*/ 805095 h 1164664"/>
              <a:gd name="connsiteX7-271" fmla="*/ 399528 w 2338397"/>
              <a:gd name="connsiteY7-272" fmla="*/ 1157520 h 1164664"/>
              <a:gd name="connsiteX0-273" fmla="*/ 399528 w 2338397"/>
              <a:gd name="connsiteY0-274" fmla="*/ 1157520 h 1164664"/>
              <a:gd name="connsiteX1-275" fmla="*/ 1910034 w 2338397"/>
              <a:gd name="connsiteY1-276" fmla="*/ 1164664 h 1164664"/>
              <a:gd name="connsiteX2-277" fmla="*/ 2327547 w 2338397"/>
              <a:gd name="connsiteY2-278" fmla="*/ 705083 h 1164664"/>
              <a:gd name="connsiteX3-279" fmla="*/ 2133078 w 2338397"/>
              <a:gd name="connsiteY3-280" fmla="*/ 95483 h 1164664"/>
              <a:gd name="connsiteX4-281" fmla="*/ 1536972 w 2338397"/>
              <a:gd name="connsiteY4-282" fmla="*/ 191526 h 1164664"/>
              <a:gd name="connsiteX5-283" fmla="*/ 796403 w 2338397"/>
              <a:gd name="connsiteY5-284" fmla="*/ 354245 h 1164664"/>
              <a:gd name="connsiteX6-285" fmla="*/ 110603 w 2338397"/>
              <a:gd name="connsiteY6-286" fmla="*/ 805095 h 1164664"/>
              <a:gd name="connsiteX7-287" fmla="*/ 399528 w 2338397"/>
              <a:gd name="connsiteY7-288" fmla="*/ 1157520 h 1164664"/>
              <a:gd name="connsiteX0-289" fmla="*/ 399528 w 2338397"/>
              <a:gd name="connsiteY0-290" fmla="*/ 1157520 h 1164664"/>
              <a:gd name="connsiteX1-291" fmla="*/ 1910034 w 2338397"/>
              <a:gd name="connsiteY1-292" fmla="*/ 1164664 h 1164664"/>
              <a:gd name="connsiteX2-293" fmla="*/ 2327547 w 2338397"/>
              <a:gd name="connsiteY2-294" fmla="*/ 705083 h 1164664"/>
              <a:gd name="connsiteX3-295" fmla="*/ 2133078 w 2338397"/>
              <a:gd name="connsiteY3-296" fmla="*/ 95483 h 1164664"/>
              <a:gd name="connsiteX4-297" fmla="*/ 1536972 w 2338397"/>
              <a:gd name="connsiteY4-298" fmla="*/ 191526 h 1164664"/>
              <a:gd name="connsiteX5-299" fmla="*/ 796403 w 2338397"/>
              <a:gd name="connsiteY5-300" fmla="*/ 354245 h 1164664"/>
              <a:gd name="connsiteX6-301" fmla="*/ 110603 w 2338397"/>
              <a:gd name="connsiteY6-302" fmla="*/ 805095 h 1164664"/>
              <a:gd name="connsiteX7-303" fmla="*/ 399528 w 2338397"/>
              <a:gd name="connsiteY7-304" fmla="*/ 1157520 h 1164664"/>
              <a:gd name="connsiteX0-305" fmla="*/ 399528 w 2338397"/>
              <a:gd name="connsiteY0-306" fmla="*/ 1157520 h 1164664"/>
              <a:gd name="connsiteX1-307" fmla="*/ 1910034 w 2338397"/>
              <a:gd name="connsiteY1-308" fmla="*/ 1164664 h 1164664"/>
              <a:gd name="connsiteX2-309" fmla="*/ 2327547 w 2338397"/>
              <a:gd name="connsiteY2-310" fmla="*/ 705083 h 1164664"/>
              <a:gd name="connsiteX3-311" fmla="*/ 2133078 w 2338397"/>
              <a:gd name="connsiteY3-312" fmla="*/ 95483 h 1164664"/>
              <a:gd name="connsiteX4-313" fmla="*/ 1536972 w 2338397"/>
              <a:gd name="connsiteY4-314" fmla="*/ 191526 h 1164664"/>
              <a:gd name="connsiteX5-315" fmla="*/ 796403 w 2338397"/>
              <a:gd name="connsiteY5-316" fmla="*/ 354245 h 1164664"/>
              <a:gd name="connsiteX6-317" fmla="*/ 110603 w 2338397"/>
              <a:gd name="connsiteY6-318" fmla="*/ 805095 h 1164664"/>
              <a:gd name="connsiteX7-319" fmla="*/ 399528 w 2338397"/>
              <a:gd name="connsiteY7-320" fmla="*/ 1157520 h 1164664"/>
              <a:gd name="connsiteX0-321" fmla="*/ 399528 w 2338397"/>
              <a:gd name="connsiteY0-322" fmla="*/ 1157520 h 1164664"/>
              <a:gd name="connsiteX1-323" fmla="*/ 1910034 w 2338397"/>
              <a:gd name="connsiteY1-324" fmla="*/ 1164664 h 1164664"/>
              <a:gd name="connsiteX2-325" fmla="*/ 2327547 w 2338397"/>
              <a:gd name="connsiteY2-326" fmla="*/ 705083 h 1164664"/>
              <a:gd name="connsiteX3-327" fmla="*/ 2133078 w 2338397"/>
              <a:gd name="connsiteY3-328" fmla="*/ 95483 h 1164664"/>
              <a:gd name="connsiteX4-329" fmla="*/ 1536972 w 2338397"/>
              <a:gd name="connsiteY4-330" fmla="*/ 191526 h 1164664"/>
              <a:gd name="connsiteX5-331" fmla="*/ 796403 w 2338397"/>
              <a:gd name="connsiteY5-332" fmla="*/ 354245 h 1164664"/>
              <a:gd name="connsiteX6-333" fmla="*/ 110603 w 2338397"/>
              <a:gd name="connsiteY6-334" fmla="*/ 805095 h 1164664"/>
              <a:gd name="connsiteX7-335" fmla="*/ 399528 w 2338397"/>
              <a:gd name="connsiteY7-336" fmla="*/ 1157520 h 1164664"/>
              <a:gd name="connsiteX0-337" fmla="*/ 399528 w 2338397"/>
              <a:gd name="connsiteY0-338" fmla="*/ 1157520 h 1164664"/>
              <a:gd name="connsiteX1-339" fmla="*/ 1910034 w 2338397"/>
              <a:gd name="connsiteY1-340" fmla="*/ 1164664 h 1164664"/>
              <a:gd name="connsiteX2-341" fmla="*/ 2327547 w 2338397"/>
              <a:gd name="connsiteY2-342" fmla="*/ 705083 h 1164664"/>
              <a:gd name="connsiteX3-343" fmla="*/ 2133078 w 2338397"/>
              <a:gd name="connsiteY3-344" fmla="*/ 95483 h 1164664"/>
              <a:gd name="connsiteX4-345" fmla="*/ 1536972 w 2338397"/>
              <a:gd name="connsiteY4-346" fmla="*/ 191526 h 1164664"/>
              <a:gd name="connsiteX5-347" fmla="*/ 796403 w 2338397"/>
              <a:gd name="connsiteY5-348" fmla="*/ 354245 h 1164664"/>
              <a:gd name="connsiteX6-349" fmla="*/ 110603 w 2338397"/>
              <a:gd name="connsiteY6-350" fmla="*/ 805095 h 1164664"/>
              <a:gd name="connsiteX7-351" fmla="*/ 399528 w 2338397"/>
              <a:gd name="connsiteY7-352" fmla="*/ 1157520 h 1164664"/>
              <a:gd name="connsiteX0-353" fmla="*/ 399528 w 2338397"/>
              <a:gd name="connsiteY0-354" fmla="*/ 1157520 h 1164664"/>
              <a:gd name="connsiteX1-355" fmla="*/ 1910034 w 2338397"/>
              <a:gd name="connsiteY1-356" fmla="*/ 1164664 h 1164664"/>
              <a:gd name="connsiteX2-357" fmla="*/ 2327547 w 2338397"/>
              <a:gd name="connsiteY2-358" fmla="*/ 705083 h 1164664"/>
              <a:gd name="connsiteX3-359" fmla="*/ 2133078 w 2338397"/>
              <a:gd name="connsiteY3-360" fmla="*/ 95483 h 1164664"/>
              <a:gd name="connsiteX4-361" fmla="*/ 1536972 w 2338397"/>
              <a:gd name="connsiteY4-362" fmla="*/ 191526 h 1164664"/>
              <a:gd name="connsiteX5-363" fmla="*/ 796403 w 2338397"/>
              <a:gd name="connsiteY5-364" fmla="*/ 354245 h 1164664"/>
              <a:gd name="connsiteX6-365" fmla="*/ 110603 w 2338397"/>
              <a:gd name="connsiteY6-366" fmla="*/ 805095 h 1164664"/>
              <a:gd name="connsiteX7-367" fmla="*/ 399528 w 2338397"/>
              <a:gd name="connsiteY7-368" fmla="*/ 1157520 h 1164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63060" y="4127776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-1" fmla="*/ 171450 w 2273864"/>
              <a:gd name="connsiteY0-2" fmla="*/ 1162050 h 1162050"/>
              <a:gd name="connsiteX1-3" fmla="*/ 2076450 w 2273864"/>
              <a:gd name="connsiteY1-4" fmla="*/ 1162050 h 1162050"/>
              <a:gd name="connsiteX2-5" fmla="*/ 2209800 w 2273864"/>
              <a:gd name="connsiteY2-6" fmla="*/ 476250 h 1162050"/>
              <a:gd name="connsiteX3-7" fmla="*/ 1701800 w 2273864"/>
              <a:gd name="connsiteY3-8" fmla="*/ 0 h 1162050"/>
              <a:gd name="connsiteX4-9" fmla="*/ 1235075 w 2273864"/>
              <a:gd name="connsiteY4-10" fmla="*/ 63500 h 1162050"/>
              <a:gd name="connsiteX5-11" fmla="*/ 720725 w 2273864"/>
              <a:gd name="connsiteY5-12" fmla="*/ 79375 h 1162050"/>
              <a:gd name="connsiteX6-13" fmla="*/ 177800 w 2273864"/>
              <a:gd name="connsiteY6-14" fmla="*/ 320675 h 1162050"/>
              <a:gd name="connsiteX7-15" fmla="*/ 6350 w 2273864"/>
              <a:gd name="connsiteY7-16" fmla="*/ 552450 h 1162050"/>
              <a:gd name="connsiteX8-17" fmla="*/ 0 w 2273864"/>
              <a:gd name="connsiteY8-18" fmla="*/ 790575 h 1162050"/>
              <a:gd name="connsiteX9-19" fmla="*/ 171450 w 2273864"/>
              <a:gd name="connsiteY9-20" fmla="*/ 1162050 h 1162050"/>
              <a:gd name="connsiteX0-21" fmla="*/ 171450 w 2413593"/>
              <a:gd name="connsiteY0-22" fmla="*/ 1162050 h 1162050"/>
              <a:gd name="connsiteX1-23" fmla="*/ 2076450 w 2413593"/>
              <a:gd name="connsiteY1-24" fmla="*/ 1162050 h 1162050"/>
              <a:gd name="connsiteX2-25" fmla="*/ 2209800 w 2413593"/>
              <a:gd name="connsiteY2-26" fmla="*/ 476250 h 1162050"/>
              <a:gd name="connsiteX3-27" fmla="*/ 1701800 w 2413593"/>
              <a:gd name="connsiteY3-28" fmla="*/ 0 h 1162050"/>
              <a:gd name="connsiteX4-29" fmla="*/ 1235075 w 2413593"/>
              <a:gd name="connsiteY4-30" fmla="*/ 63500 h 1162050"/>
              <a:gd name="connsiteX5-31" fmla="*/ 720725 w 2413593"/>
              <a:gd name="connsiteY5-32" fmla="*/ 79375 h 1162050"/>
              <a:gd name="connsiteX6-33" fmla="*/ 177800 w 2413593"/>
              <a:gd name="connsiteY6-34" fmla="*/ 320675 h 1162050"/>
              <a:gd name="connsiteX7-35" fmla="*/ 6350 w 2413593"/>
              <a:gd name="connsiteY7-36" fmla="*/ 552450 h 1162050"/>
              <a:gd name="connsiteX8-37" fmla="*/ 0 w 2413593"/>
              <a:gd name="connsiteY8-38" fmla="*/ 790575 h 1162050"/>
              <a:gd name="connsiteX9-39" fmla="*/ 171450 w 2413593"/>
              <a:gd name="connsiteY9-40" fmla="*/ 1162050 h 1162050"/>
              <a:gd name="connsiteX0-41" fmla="*/ 171450 w 2413593"/>
              <a:gd name="connsiteY0-42" fmla="*/ 1162050 h 1162050"/>
              <a:gd name="connsiteX1-43" fmla="*/ 2076450 w 2413593"/>
              <a:gd name="connsiteY1-44" fmla="*/ 1162050 h 1162050"/>
              <a:gd name="connsiteX2-45" fmla="*/ 2209800 w 2413593"/>
              <a:gd name="connsiteY2-46" fmla="*/ 476250 h 1162050"/>
              <a:gd name="connsiteX3-47" fmla="*/ 1701800 w 2413593"/>
              <a:gd name="connsiteY3-48" fmla="*/ 0 h 1162050"/>
              <a:gd name="connsiteX4-49" fmla="*/ 1235075 w 2413593"/>
              <a:gd name="connsiteY4-50" fmla="*/ 63500 h 1162050"/>
              <a:gd name="connsiteX5-51" fmla="*/ 720725 w 2413593"/>
              <a:gd name="connsiteY5-52" fmla="*/ 79375 h 1162050"/>
              <a:gd name="connsiteX6-53" fmla="*/ 177800 w 2413593"/>
              <a:gd name="connsiteY6-54" fmla="*/ 320675 h 1162050"/>
              <a:gd name="connsiteX7-55" fmla="*/ 6350 w 2413593"/>
              <a:gd name="connsiteY7-56" fmla="*/ 552450 h 1162050"/>
              <a:gd name="connsiteX8-57" fmla="*/ 0 w 2413593"/>
              <a:gd name="connsiteY8-58" fmla="*/ 790575 h 1162050"/>
              <a:gd name="connsiteX9-59" fmla="*/ 171450 w 2413593"/>
              <a:gd name="connsiteY9-60" fmla="*/ 1162050 h 1162050"/>
              <a:gd name="connsiteX0-61" fmla="*/ 171450 w 2413593"/>
              <a:gd name="connsiteY0-62" fmla="*/ 1139825 h 1139825"/>
              <a:gd name="connsiteX1-63" fmla="*/ 2076450 w 2413593"/>
              <a:gd name="connsiteY1-64" fmla="*/ 1139825 h 1139825"/>
              <a:gd name="connsiteX2-65" fmla="*/ 2209800 w 2413593"/>
              <a:gd name="connsiteY2-66" fmla="*/ 454025 h 1139825"/>
              <a:gd name="connsiteX3-67" fmla="*/ 1704975 w 2413593"/>
              <a:gd name="connsiteY3-68" fmla="*/ 0 h 1139825"/>
              <a:gd name="connsiteX4-69" fmla="*/ 1235075 w 2413593"/>
              <a:gd name="connsiteY4-70" fmla="*/ 41275 h 1139825"/>
              <a:gd name="connsiteX5-71" fmla="*/ 720725 w 2413593"/>
              <a:gd name="connsiteY5-72" fmla="*/ 57150 h 1139825"/>
              <a:gd name="connsiteX6-73" fmla="*/ 177800 w 2413593"/>
              <a:gd name="connsiteY6-74" fmla="*/ 298450 h 1139825"/>
              <a:gd name="connsiteX7-75" fmla="*/ 6350 w 2413593"/>
              <a:gd name="connsiteY7-76" fmla="*/ 530225 h 1139825"/>
              <a:gd name="connsiteX8-77" fmla="*/ 0 w 2413593"/>
              <a:gd name="connsiteY8-78" fmla="*/ 768350 h 1139825"/>
              <a:gd name="connsiteX9-79" fmla="*/ 171450 w 2413593"/>
              <a:gd name="connsiteY9-80" fmla="*/ 1139825 h 1139825"/>
              <a:gd name="connsiteX0-81" fmla="*/ 171450 w 2413593"/>
              <a:gd name="connsiteY0-82" fmla="*/ 1261427 h 1261427"/>
              <a:gd name="connsiteX1-83" fmla="*/ 2076450 w 2413593"/>
              <a:gd name="connsiteY1-84" fmla="*/ 1261427 h 1261427"/>
              <a:gd name="connsiteX2-85" fmla="*/ 2209800 w 2413593"/>
              <a:gd name="connsiteY2-86" fmla="*/ 575627 h 1261427"/>
              <a:gd name="connsiteX3-87" fmla="*/ 1704975 w 2413593"/>
              <a:gd name="connsiteY3-88" fmla="*/ 121602 h 1261427"/>
              <a:gd name="connsiteX4-89" fmla="*/ 1235075 w 2413593"/>
              <a:gd name="connsiteY4-90" fmla="*/ 162877 h 1261427"/>
              <a:gd name="connsiteX5-91" fmla="*/ 720725 w 2413593"/>
              <a:gd name="connsiteY5-92" fmla="*/ 178752 h 1261427"/>
              <a:gd name="connsiteX6-93" fmla="*/ 177800 w 2413593"/>
              <a:gd name="connsiteY6-94" fmla="*/ 420052 h 1261427"/>
              <a:gd name="connsiteX7-95" fmla="*/ 6350 w 2413593"/>
              <a:gd name="connsiteY7-96" fmla="*/ 651827 h 1261427"/>
              <a:gd name="connsiteX8-97" fmla="*/ 0 w 2413593"/>
              <a:gd name="connsiteY8-98" fmla="*/ 889952 h 1261427"/>
              <a:gd name="connsiteX9-99" fmla="*/ 171450 w 2413593"/>
              <a:gd name="connsiteY9-100" fmla="*/ 1261427 h 1261427"/>
              <a:gd name="connsiteX0-101" fmla="*/ 171450 w 2413593"/>
              <a:gd name="connsiteY0-102" fmla="*/ 1261427 h 1261427"/>
              <a:gd name="connsiteX1-103" fmla="*/ 2076450 w 2413593"/>
              <a:gd name="connsiteY1-104" fmla="*/ 1261427 h 1261427"/>
              <a:gd name="connsiteX2-105" fmla="*/ 2209800 w 2413593"/>
              <a:gd name="connsiteY2-106" fmla="*/ 575627 h 1261427"/>
              <a:gd name="connsiteX3-107" fmla="*/ 1704975 w 2413593"/>
              <a:gd name="connsiteY3-108" fmla="*/ 121602 h 1261427"/>
              <a:gd name="connsiteX4-109" fmla="*/ 1235075 w 2413593"/>
              <a:gd name="connsiteY4-110" fmla="*/ 162877 h 1261427"/>
              <a:gd name="connsiteX5-111" fmla="*/ 720725 w 2413593"/>
              <a:gd name="connsiteY5-112" fmla="*/ 178752 h 1261427"/>
              <a:gd name="connsiteX6-113" fmla="*/ 177800 w 2413593"/>
              <a:gd name="connsiteY6-114" fmla="*/ 420052 h 1261427"/>
              <a:gd name="connsiteX7-115" fmla="*/ 6350 w 2413593"/>
              <a:gd name="connsiteY7-116" fmla="*/ 651827 h 1261427"/>
              <a:gd name="connsiteX8-117" fmla="*/ 0 w 2413593"/>
              <a:gd name="connsiteY8-118" fmla="*/ 889952 h 1261427"/>
              <a:gd name="connsiteX9-119" fmla="*/ 171450 w 2413593"/>
              <a:gd name="connsiteY9-120" fmla="*/ 1261427 h 1261427"/>
              <a:gd name="connsiteX0-121" fmla="*/ 171450 w 2413593"/>
              <a:gd name="connsiteY0-122" fmla="*/ 1261427 h 1261427"/>
              <a:gd name="connsiteX1-123" fmla="*/ 2076450 w 2413593"/>
              <a:gd name="connsiteY1-124" fmla="*/ 1261427 h 1261427"/>
              <a:gd name="connsiteX2-125" fmla="*/ 2209800 w 2413593"/>
              <a:gd name="connsiteY2-126" fmla="*/ 575627 h 1261427"/>
              <a:gd name="connsiteX3-127" fmla="*/ 1704975 w 2413593"/>
              <a:gd name="connsiteY3-128" fmla="*/ 121602 h 1261427"/>
              <a:gd name="connsiteX4-129" fmla="*/ 1235075 w 2413593"/>
              <a:gd name="connsiteY4-130" fmla="*/ 162877 h 1261427"/>
              <a:gd name="connsiteX5-131" fmla="*/ 720725 w 2413593"/>
              <a:gd name="connsiteY5-132" fmla="*/ 178752 h 1261427"/>
              <a:gd name="connsiteX6-133" fmla="*/ 177800 w 2413593"/>
              <a:gd name="connsiteY6-134" fmla="*/ 420052 h 1261427"/>
              <a:gd name="connsiteX7-135" fmla="*/ 6350 w 2413593"/>
              <a:gd name="connsiteY7-136" fmla="*/ 651827 h 1261427"/>
              <a:gd name="connsiteX8-137" fmla="*/ 0 w 2413593"/>
              <a:gd name="connsiteY8-138" fmla="*/ 889952 h 1261427"/>
              <a:gd name="connsiteX9-139" fmla="*/ 171450 w 2413593"/>
              <a:gd name="connsiteY9-140" fmla="*/ 1261427 h 1261427"/>
              <a:gd name="connsiteX0-141" fmla="*/ 171450 w 2413593"/>
              <a:gd name="connsiteY0-142" fmla="*/ 1261427 h 1261427"/>
              <a:gd name="connsiteX1-143" fmla="*/ 2076450 w 2413593"/>
              <a:gd name="connsiteY1-144" fmla="*/ 1261427 h 1261427"/>
              <a:gd name="connsiteX2-145" fmla="*/ 2209800 w 2413593"/>
              <a:gd name="connsiteY2-146" fmla="*/ 575627 h 1261427"/>
              <a:gd name="connsiteX3-147" fmla="*/ 1704975 w 2413593"/>
              <a:gd name="connsiteY3-148" fmla="*/ 121602 h 1261427"/>
              <a:gd name="connsiteX4-149" fmla="*/ 1235075 w 2413593"/>
              <a:gd name="connsiteY4-150" fmla="*/ 162877 h 1261427"/>
              <a:gd name="connsiteX5-151" fmla="*/ 720725 w 2413593"/>
              <a:gd name="connsiteY5-152" fmla="*/ 178752 h 1261427"/>
              <a:gd name="connsiteX6-153" fmla="*/ 177800 w 2413593"/>
              <a:gd name="connsiteY6-154" fmla="*/ 420052 h 1261427"/>
              <a:gd name="connsiteX7-155" fmla="*/ 6350 w 2413593"/>
              <a:gd name="connsiteY7-156" fmla="*/ 651827 h 1261427"/>
              <a:gd name="connsiteX8-157" fmla="*/ 0 w 2413593"/>
              <a:gd name="connsiteY8-158" fmla="*/ 889952 h 1261427"/>
              <a:gd name="connsiteX9-159" fmla="*/ 171450 w 2413593"/>
              <a:gd name="connsiteY9-160" fmla="*/ 1261427 h 1261427"/>
              <a:gd name="connsiteX0-161" fmla="*/ 171450 w 2413593"/>
              <a:gd name="connsiteY0-162" fmla="*/ 1261427 h 1261427"/>
              <a:gd name="connsiteX1-163" fmla="*/ 2076450 w 2413593"/>
              <a:gd name="connsiteY1-164" fmla="*/ 1261427 h 1261427"/>
              <a:gd name="connsiteX2-165" fmla="*/ 2209800 w 2413593"/>
              <a:gd name="connsiteY2-166" fmla="*/ 575627 h 1261427"/>
              <a:gd name="connsiteX3-167" fmla="*/ 1704975 w 2413593"/>
              <a:gd name="connsiteY3-168" fmla="*/ 121602 h 1261427"/>
              <a:gd name="connsiteX4-169" fmla="*/ 1235075 w 2413593"/>
              <a:gd name="connsiteY4-170" fmla="*/ 162877 h 1261427"/>
              <a:gd name="connsiteX5-171" fmla="*/ 720725 w 2413593"/>
              <a:gd name="connsiteY5-172" fmla="*/ 178752 h 1261427"/>
              <a:gd name="connsiteX6-173" fmla="*/ 177800 w 2413593"/>
              <a:gd name="connsiteY6-174" fmla="*/ 420052 h 1261427"/>
              <a:gd name="connsiteX7-175" fmla="*/ 6350 w 2413593"/>
              <a:gd name="connsiteY7-176" fmla="*/ 651827 h 1261427"/>
              <a:gd name="connsiteX8-177" fmla="*/ 0 w 2413593"/>
              <a:gd name="connsiteY8-178" fmla="*/ 889952 h 1261427"/>
              <a:gd name="connsiteX9-179" fmla="*/ 171450 w 2413593"/>
              <a:gd name="connsiteY9-180" fmla="*/ 1261427 h 1261427"/>
              <a:gd name="connsiteX0-181" fmla="*/ 171450 w 2413593"/>
              <a:gd name="connsiteY0-182" fmla="*/ 1319019 h 1319019"/>
              <a:gd name="connsiteX1-183" fmla="*/ 2076450 w 2413593"/>
              <a:gd name="connsiteY1-184" fmla="*/ 1319019 h 1319019"/>
              <a:gd name="connsiteX2-185" fmla="*/ 2209800 w 2413593"/>
              <a:gd name="connsiteY2-186" fmla="*/ 633219 h 1319019"/>
              <a:gd name="connsiteX3-187" fmla="*/ 1704975 w 2413593"/>
              <a:gd name="connsiteY3-188" fmla="*/ 179194 h 1319019"/>
              <a:gd name="connsiteX4-189" fmla="*/ 1235075 w 2413593"/>
              <a:gd name="connsiteY4-190" fmla="*/ 220469 h 1319019"/>
              <a:gd name="connsiteX5-191" fmla="*/ 720725 w 2413593"/>
              <a:gd name="connsiteY5-192" fmla="*/ 236344 h 1319019"/>
              <a:gd name="connsiteX6-193" fmla="*/ 177800 w 2413593"/>
              <a:gd name="connsiteY6-194" fmla="*/ 477644 h 1319019"/>
              <a:gd name="connsiteX7-195" fmla="*/ 6350 w 2413593"/>
              <a:gd name="connsiteY7-196" fmla="*/ 709419 h 1319019"/>
              <a:gd name="connsiteX8-197" fmla="*/ 0 w 2413593"/>
              <a:gd name="connsiteY8-198" fmla="*/ 947544 h 1319019"/>
              <a:gd name="connsiteX9-199" fmla="*/ 171450 w 2413593"/>
              <a:gd name="connsiteY9-200" fmla="*/ 1319019 h 1319019"/>
              <a:gd name="connsiteX0-201" fmla="*/ 171450 w 2413593"/>
              <a:gd name="connsiteY0-202" fmla="*/ 1319019 h 1319019"/>
              <a:gd name="connsiteX1-203" fmla="*/ 2076450 w 2413593"/>
              <a:gd name="connsiteY1-204" fmla="*/ 1319019 h 1319019"/>
              <a:gd name="connsiteX2-205" fmla="*/ 2209800 w 2413593"/>
              <a:gd name="connsiteY2-206" fmla="*/ 633219 h 1319019"/>
              <a:gd name="connsiteX3-207" fmla="*/ 1704975 w 2413593"/>
              <a:gd name="connsiteY3-208" fmla="*/ 179194 h 1319019"/>
              <a:gd name="connsiteX4-209" fmla="*/ 1235075 w 2413593"/>
              <a:gd name="connsiteY4-210" fmla="*/ 220469 h 1319019"/>
              <a:gd name="connsiteX5-211" fmla="*/ 720725 w 2413593"/>
              <a:gd name="connsiteY5-212" fmla="*/ 236344 h 1319019"/>
              <a:gd name="connsiteX6-213" fmla="*/ 177800 w 2413593"/>
              <a:gd name="connsiteY6-214" fmla="*/ 477644 h 1319019"/>
              <a:gd name="connsiteX7-215" fmla="*/ 6350 w 2413593"/>
              <a:gd name="connsiteY7-216" fmla="*/ 709419 h 1319019"/>
              <a:gd name="connsiteX8-217" fmla="*/ 0 w 2413593"/>
              <a:gd name="connsiteY8-218" fmla="*/ 947544 h 1319019"/>
              <a:gd name="connsiteX9-219" fmla="*/ 171450 w 2413593"/>
              <a:gd name="connsiteY9-220" fmla="*/ 1319019 h 1319019"/>
              <a:gd name="connsiteX0-221" fmla="*/ 171450 w 2413593"/>
              <a:gd name="connsiteY0-222" fmla="*/ 1319019 h 1319019"/>
              <a:gd name="connsiteX1-223" fmla="*/ 2076450 w 2413593"/>
              <a:gd name="connsiteY1-224" fmla="*/ 1319019 h 1319019"/>
              <a:gd name="connsiteX2-225" fmla="*/ 2209800 w 2413593"/>
              <a:gd name="connsiteY2-226" fmla="*/ 633219 h 1319019"/>
              <a:gd name="connsiteX3-227" fmla="*/ 1704975 w 2413593"/>
              <a:gd name="connsiteY3-228" fmla="*/ 179194 h 1319019"/>
              <a:gd name="connsiteX4-229" fmla="*/ 1235075 w 2413593"/>
              <a:gd name="connsiteY4-230" fmla="*/ 220469 h 1319019"/>
              <a:gd name="connsiteX5-231" fmla="*/ 720725 w 2413593"/>
              <a:gd name="connsiteY5-232" fmla="*/ 236344 h 1319019"/>
              <a:gd name="connsiteX6-233" fmla="*/ 177800 w 2413593"/>
              <a:gd name="connsiteY6-234" fmla="*/ 477644 h 1319019"/>
              <a:gd name="connsiteX7-235" fmla="*/ 6350 w 2413593"/>
              <a:gd name="connsiteY7-236" fmla="*/ 709419 h 1319019"/>
              <a:gd name="connsiteX8-237" fmla="*/ 0 w 2413593"/>
              <a:gd name="connsiteY8-238" fmla="*/ 947544 h 1319019"/>
              <a:gd name="connsiteX9-239" fmla="*/ 171450 w 2413593"/>
              <a:gd name="connsiteY9-240" fmla="*/ 1319019 h 1319019"/>
              <a:gd name="connsiteX0-241" fmla="*/ 171450 w 2413593"/>
              <a:gd name="connsiteY0-242" fmla="*/ 1319019 h 1319019"/>
              <a:gd name="connsiteX1-243" fmla="*/ 2076450 w 2413593"/>
              <a:gd name="connsiteY1-244" fmla="*/ 1319019 h 1319019"/>
              <a:gd name="connsiteX2-245" fmla="*/ 2209800 w 2413593"/>
              <a:gd name="connsiteY2-246" fmla="*/ 633219 h 1319019"/>
              <a:gd name="connsiteX3-247" fmla="*/ 1704975 w 2413593"/>
              <a:gd name="connsiteY3-248" fmla="*/ 179194 h 1319019"/>
              <a:gd name="connsiteX4-249" fmla="*/ 1235075 w 2413593"/>
              <a:gd name="connsiteY4-250" fmla="*/ 220469 h 1319019"/>
              <a:gd name="connsiteX5-251" fmla="*/ 720725 w 2413593"/>
              <a:gd name="connsiteY5-252" fmla="*/ 236344 h 1319019"/>
              <a:gd name="connsiteX6-253" fmla="*/ 177800 w 2413593"/>
              <a:gd name="connsiteY6-254" fmla="*/ 477644 h 1319019"/>
              <a:gd name="connsiteX7-255" fmla="*/ 6350 w 2413593"/>
              <a:gd name="connsiteY7-256" fmla="*/ 709419 h 1319019"/>
              <a:gd name="connsiteX8-257" fmla="*/ 0 w 2413593"/>
              <a:gd name="connsiteY8-258" fmla="*/ 947544 h 1319019"/>
              <a:gd name="connsiteX9-259" fmla="*/ 171450 w 2413593"/>
              <a:gd name="connsiteY9-260" fmla="*/ 1319019 h 1319019"/>
              <a:gd name="connsiteX0-261" fmla="*/ 222960 w 2465103"/>
              <a:gd name="connsiteY0-262" fmla="*/ 1319019 h 1319019"/>
              <a:gd name="connsiteX1-263" fmla="*/ 2127960 w 2465103"/>
              <a:gd name="connsiteY1-264" fmla="*/ 1319019 h 1319019"/>
              <a:gd name="connsiteX2-265" fmla="*/ 2261310 w 2465103"/>
              <a:gd name="connsiteY2-266" fmla="*/ 633219 h 1319019"/>
              <a:gd name="connsiteX3-267" fmla="*/ 1756485 w 2465103"/>
              <a:gd name="connsiteY3-268" fmla="*/ 179194 h 1319019"/>
              <a:gd name="connsiteX4-269" fmla="*/ 1286585 w 2465103"/>
              <a:gd name="connsiteY4-270" fmla="*/ 220469 h 1319019"/>
              <a:gd name="connsiteX5-271" fmla="*/ 772235 w 2465103"/>
              <a:gd name="connsiteY5-272" fmla="*/ 236344 h 1319019"/>
              <a:gd name="connsiteX6-273" fmla="*/ 229310 w 2465103"/>
              <a:gd name="connsiteY6-274" fmla="*/ 477644 h 1319019"/>
              <a:gd name="connsiteX7-275" fmla="*/ 57860 w 2465103"/>
              <a:gd name="connsiteY7-276" fmla="*/ 709419 h 1319019"/>
              <a:gd name="connsiteX8-277" fmla="*/ 51510 w 2465103"/>
              <a:gd name="connsiteY8-278" fmla="*/ 947544 h 1319019"/>
              <a:gd name="connsiteX9-279" fmla="*/ 222960 w 2465103"/>
              <a:gd name="connsiteY9-280" fmla="*/ 1319019 h 1319019"/>
              <a:gd name="connsiteX0-281" fmla="*/ 222960 w 2465103"/>
              <a:gd name="connsiteY0-282" fmla="*/ 1319019 h 1319019"/>
              <a:gd name="connsiteX1-283" fmla="*/ 2127960 w 2465103"/>
              <a:gd name="connsiteY1-284" fmla="*/ 1319019 h 1319019"/>
              <a:gd name="connsiteX2-285" fmla="*/ 2261310 w 2465103"/>
              <a:gd name="connsiteY2-286" fmla="*/ 633219 h 1319019"/>
              <a:gd name="connsiteX3-287" fmla="*/ 1756485 w 2465103"/>
              <a:gd name="connsiteY3-288" fmla="*/ 179194 h 1319019"/>
              <a:gd name="connsiteX4-289" fmla="*/ 1286585 w 2465103"/>
              <a:gd name="connsiteY4-290" fmla="*/ 220469 h 1319019"/>
              <a:gd name="connsiteX5-291" fmla="*/ 772235 w 2465103"/>
              <a:gd name="connsiteY5-292" fmla="*/ 236344 h 1319019"/>
              <a:gd name="connsiteX6-293" fmla="*/ 229310 w 2465103"/>
              <a:gd name="connsiteY6-294" fmla="*/ 477644 h 1319019"/>
              <a:gd name="connsiteX7-295" fmla="*/ 57860 w 2465103"/>
              <a:gd name="connsiteY7-296" fmla="*/ 709419 h 1319019"/>
              <a:gd name="connsiteX8-297" fmla="*/ 51510 w 2465103"/>
              <a:gd name="connsiteY8-298" fmla="*/ 947544 h 1319019"/>
              <a:gd name="connsiteX9-299" fmla="*/ 222960 w 2465103"/>
              <a:gd name="connsiteY9-300" fmla="*/ 1319019 h 1319019"/>
              <a:gd name="connsiteX0-301" fmla="*/ 226648 w 2468791"/>
              <a:gd name="connsiteY0-302" fmla="*/ 1319019 h 1319019"/>
              <a:gd name="connsiteX1-303" fmla="*/ 2131648 w 2468791"/>
              <a:gd name="connsiteY1-304" fmla="*/ 1319019 h 1319019"/>
              <a:gd name="connsiteX2-305" fmla="*/ 2264998 w 2468791"/>
              <a:gd name="connsiteY2-306" fmla="*/ 633219 h 1319019"/>
              <a:gd name="connsiteX3-307" fmla="*/ 1760173 w 2468791"/>
              <a:gd name="connsiteY3-308" fmla="*/ 179194 h 1319019"/>
              <a:gd name="connsiteX4-309" fmla="*/ 1290273 w 2468791"/>
              <a:gd name="connsiteY4-310" fmla="*/ 220469 h 1319019"/>
              <a:gd name="connsiteX5-311" fmla="*/ 775923 w 2468791"/>
              <a:gd name="connsiteY5-312" fmla="*/ 236344 h 1319019"/>
              <a:gd name="connsiteX6-313" fmla="*/ 232998 w 2468791"/>
              <a:gd name="connsiteY6-314" fmla="*/ 477644 h 1319019"/>
              <a:gd name="connsiteX7-315" fmla="*/ 61548 w 2468791"/>
              <a:gd name="connsiteY7-316" fmla="*/ 709419 h 1319019"/>
              <a:gd name="connsiteX8-317" fmla="*/ 55198 w 2468791"/>
              <a:gd name="connsiteY8-318" fmla="*/ 947544 h 1319019"/>
              <a:gd name="connsiteX9-319" fmla="*/ 226648 w 2468791"/>
              <a:gd name="connsiteY9-320" fmla="*/ 1319019 h 1319019"/>
              <a:gd name="connsiteX0-321" fmla="*/ 282836 w 2524979"/>
              <a:gd name="connsiteY0-322" fmla="*/ 1319019 h 1319019"/>
              <a:gd name="connsiteX1-323" fmla="*/ 2187836 w 2524979"/>
              <a:gd name="connsiteY1-324" fmla="*/ 1319019 h 1319019"/>
              <a:gd name="connsiteX2-325" fmla="*/ 2321186 w 2524979"/>
              <a:gd name="connsiteY2-326" fmla="*/ 633219 h 1319019"/>
              <a:gd name="connsiteX3-327" fmla="*/ 1816361 w 2524979"/>
              <a:gd name="connsiteY3-328" fmla="*/ 179194 h 1319019"/>
              <a:gd name="connsiteX4-329" fmla="*/ 1346461 w 2524979"/>
              <a:gd name="connsiteY4-330" fmla="*/ 220469 h 1319019"/>
              <a:gd name="connsiteX5-331" fmla="*/ 832111 w 2524979"/>
              <a:gd name="connsiteY5-332" fmla="*/ 236344 h 1319019"/>
              <a:gd name="connsiteX6-333" fmla="*/ 289186 w 2524979"/>
              <a:gd name="connsiteY6-334" fmla="*/ 477644 h 1319019"/>
              <a:gd name="connsiteX7-335" fmla="*/ 117736 w 2524979"/>
              <a:gd name="connsiteY7-336" fmla="*/ 709419 h 1319019"/>
              <a:gd name="connsiteX8-337" fmla="*/ 111386 w 2524979"/>
              <a:gd name="connsiteY8-338" fmla="*/ 947544 h 1319019"/>
              <a:gd name="connsiteX9-339" fmla="*/ 282836 w 2524979"/>
              <a:gd name="connsiteY9-340" fmla="*/ 1319019 h 1319019"/>
              <a:gd name="connsiteX0-341" fmla="*/ 336258 w 2578401"/>
              <a:gd name="connsiteY0-342" fmla="*/ 1319019 h 1319019"/>
              <a:gd name="connsiteX1-343" fmla="*/ 2241258 w 2578401"/>
              <a:gd name="connsiteY1-344" fmla="*/ 1319019 h 1319019"/>
              <a:gd name="connsiteX2-345" fmla="*/ 2374608 w 2578401"/>
              <a:gd name="connsiteY2-346" fmla="*/ 633219 h 1319019"/>
              <a:gd name="connsiteX3-347" fmla="*/ 1869783 w 2578401"/>
              <a:gd name="connsiteY3-348" fmla="*/ 179194 h 1319019"/>
              <a:gd name="connsiteX4-349" fmla="*/ 1399883 w 2578401"/>
              <a:gd name="connsiteY4-350" fmla="*/ 220469 h 1319019"/>
              <a:gd name="connsiteX5-351" fmla="*/ 885533 w 2578401"/>
              <a:gd name="connsiteY5-352" fmla="*/ 236344 h 1319019"/>
              <a:gd name="connsiteX6-353" fmla="*/ 342608 w 2578401"/>
              <a:gd name="connsiteY6-354" fmla="*/ 477644 h 1319019"/>
              <a:gd name="connsiteX7-355" fmla="*/ 171158 w 2578401"/>
              <a:gd name="connsiteY7-356" fmla="*/ 709419 h 1319019"/>
              <a:gd name="connsiteX8-357" fmla="*/ 164808 w 2578401"/>
              <a:gd name="connsiteY8-358" fmla="*/ 947544 h 1319019"/>
              <a:gd name="connsiteX9-359" fmla="*/ 336258 w 2578401"/>
              <a:gd name="connsiteY9-360" fmla="*/ 1319019 h 1319019"/>
              <a:gd name="connsiteX0-361" fmla="*/ 323711 w 2565854"/>
              <a:gd name="connsiteY0-362" fmla="*/ 1319019 h 1319019"/>
              <a:gd name="connsiteX1-363" fmla="*/ 2228711 w 2565854"/>
              <a:gd name="connsiteY1-364" fmla="*/ 1319019 h 1319019"/>
              <a:gd name="connsiteX2-365" fmla="*/ 2362061 w 2565854"/>
              <a:gd name="connsiteY2-366" fmla="*/ 633219 h 1319019"/>
              <a:gd name="connsiteX3-367" fmla="*/ 1857236 w 2565854"/>
              <a:gd name="connsiteY3-368" fmla="*/ 179194 h 1319019"/>
              <a:gd name="connsiteX4-369" fmla="*/ 1387336 w 2565854"/>
              <a:gd name="connsiteY4-370" fmla="*/ 220469 h 1319019"/>
              <a:gd name="connsiteX5-371" fmla="*/ 872986 w 2565854"/>
              <a:gd name="connsiteY5-372" fmla="*/ 236344 h 1319019"/>
              <a:gd name="connsiteX6-373" fmla="*/ 330061 w 2565854"/>
              <a:gd name="connsiteY6-374" fmla="*/ 477644 h 1319019"/>
              <a:gd name="connsiteX7-375" fmla="*/ 158611 w 2565854"/>
              <a:gd name="connsiteY7-376" fmla="*/ 709419 h 1319019"/>
              <a:gd name="connsiteX8-377" fmla="*/ 152261 w 2565854"/>
              <a:gd name="connsiteY8-378" fmla="*/ 947544 h 1319019"/>
              <a:gd name="connsiteX9-379" fmla="*/ 323711 w 2565854"/>
              <a:gd name="connsiteY9-380" fmla="*/ 1319019 h 1319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/>
          <p:nvPr/>
        </p:nvGrpSpPr>
        <p:grpSpPr bwMode="auto">
          <a:xfrm>
            <a:off x="4181863" y="1804739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026170" y="5172192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9907" y="3282738"/>
            <a:ext cx="3914875" cy="1614487"/>
            <a:chOff x="4007278" y="2496762"/>
            <a:chExt cx="3914875" cy="1614487"/>
          </a:xfrm>
        </p:grpSpPr>
        <p:sp>
          <p:nvSpPr>
            <p:cNvPr id="3" name="Freeform 2"/>
            <p:cNvSpPr/>
            <p:nvPr/>
          </p:nvSpPr>
          <p:spPr>
            <a:xfrm>
              <a:off x="4007278" y="2496762"/>
              <a:ext cx="3586162" cy="1614487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-1" fmla="*/ 123825 w 2679700"/>
                <a:gd name="connsiteY0-2" fmla="*/ 1006475 h 1006475"/>
                <a:gd name="connsiteX1-3" fmla="*/ 2200275 w 2679700"/>
                <a:gd name="connsiteY1-4" fmla="*/ 1006475 h 1006475"/>
                <a:gd name="connsiteX2-5" fmla="*/ 2679700 w 2679700"/>
                <a:gd name="connsiteY2-6" fmla="*/ 806450 h 1006475"/>
                <a:gd name="connsiteX3-7" fmla="*/ 2501900 w 2679700"/>
                <a:gd name="connsiteY3-8" fmla="*/ 396875 h 1006475"/>
                <a:gd name="connsiteX4-9" fmla="*/ 1666875 w 2679700"/>
                <a:gd name="connsiteY4-10" fmla="*/ 0 h 1006475"/>
                <a:gd name="connsiteX5-11" fmla="*/ 600075 w 2679700"/>
                <a:gd name="connsiteY5-12" fmla="*/ 25400 h 1006475"/>
                <a:gd name="connsiteX6-13" fmla="*/ 0 w 2679700"/>
                <a:gd name="connsiteY6-14" fmla="*/ 615950 h 1006475"/>
                <a:gd name="connsiteX7-15" fmla="*/ 123825 w 2679700"/>
                <a:gd name="connsiteY7-16" fmla="*/ 1006475 h 1006475"/>
                <a:gd name="connsiteX0-17" fmla="*/ 123825 w 2679700"/>
                <a:gd name="connsiteY0-18" fmla="*/ 1006475 h 1006475"/>
                <a:gd name="connsiteX1-19" fmla="*/ 2200275 w 2679700"/>
                <a:gd name="connsiteY1-20" fmla="*/ 1006475 h 1006475"/>
                <a:gd name="connsiteX2-21" fmla="*/ 2679700 w 2679700"/>
                <a:gd name="connsiteY2-22" fmla="*/ 806450 h 1006475"/>
                <a:gd name="connsiteX3-23" fmla="*/ 2501900 w 2679700"/>
                <a:gd name="connsiteY3-24" fmla="*/ 396875 h 1006475"/>
                <a:gd name="connsiteX4-25" fmla="*/ 1666875 w 2679700"/>
                <a:gd name="connsiteY4-26" fmla="*/ 0 h 1006475"/>
                <a:gd name="connsiteX5-27" fmla="*/ 600075 w 2679700"/>
                <a:gd name="connsiteY5-28" fmla="*/ 25400 h 1006475"/>
                <a:gd name="connsiteX6-29" fmla="*/ 0 w 2679700"/>
                <a:gd name="connsiteY6-30" fmla="*/ 615950 h 1006475"/>
                <a:gd name="connsiteX7-31" fmla="*/ 123825 w 2679700"/>
                <a:gd name="connsiteY7-32" fmla="*/ 1006475 h 1006475"/>
                <a:gd name="connsiteX0-33" fmla="*/ 123825 w 2704185"/>
                <a:gd name="connsiteY0-34" fmla="*/ 1006475 h 1006475"/>
                <a:gd name="connsiteX1-35" fmla="*/ 2200275 w 2704185"/>
                <a:gd name="connsiteY1-36" fmla="*/ 1006475 h 1006475"/>
                <a:gd name="connsiteX2-37" fmla="*/ 2679700 w 2704185"/>
                <a:gd name="connsiteY2-38" fmla="*/ 806450 h 1006475"/>
                <a:gd name="connsiteX3-39" fmla="*/ 2501900 w 2704185"/>
                <a:gd name="connsiteY3-40" fmla="*/ 396875 h 1006475"/>
                <a:gd name="connsiteX4-41" fmla="*/ 1666875 w 2704185"/>
                <a:gd name="connsiteY4-42" fmla="*/ 0 h 1006475"/>
                <a:gd name="connsiteX5-43" fmla="*/ 600075 w 2704185"/>
                <a:gd name="connsiteY5-44" fmla="*/ 25400 h 1006475"/>
                <a:gd name="connsiteX6-45" fmla="*/ 0 w 2704185"/>
                <a:gd name="connsiteY6-46" fmla="*/ 615950 h 1006475"/>
                <a:gd name="connsiteX7-47" fmla="*/ 123825 w 2704185"/>
                <a:gd name="connsiteY7-48" fmla="*/ 1006475 h 1006475"/>
                <a:gd name="connsiteX0-49" fmla="*/ 123825 w 2710992"/>
                <a:gd name="connsiteY0-50" fmla="*/ 1006475 h 1006475"/>
                <a:gd name="connsiteX1-51" fmla="*/ 2200275 w 2710992"/>
                <a:gd name="connsiteY1-52" fmla="*/ 1006475 h 1006475"/>
                <a:gd name="connsiteX2-53" fmla="*/ 2679700 w 2710992"/>
                <a:gd name="connsiteY2-54" fmla="*/ 806450 h 1006475"/>
                <a:gd name="connsiteX3-55" fmla="*/ 2501900 w 2710992"/>
                <a:gd name="connsiteY3-56" fmla="*/ 396875 h 1006475"/>
                <a:gd name="connsiteX4-57" fmla="*/ 1666875 w 2710992"/>
                <a:gd name="connsiteY4-58" fmla="*/ 0 h 1006475"/>
                <a:gd name="connsiteX5-59" fmla="*/ 600075 w 2710992"/>
                <a:gd name="connsiteY5-60" fmla="*/ 25400 h 1006475"/>
                <a:gd name="connsiteX6-61" fmla="*/ 0 w 2710992"/>
                <a:gd name="connsiteY6-62" fmla="*/ 615950 h 1006475"/>
                <a:gd name="connsiteX7-63" fmla="*/ 123825 w 2710992"/>
                <a:gd name="connsiteY7-64" fmla="*/ 1006475 h 1006475"/>
                <a:gd name="connsiteX0-65" fmla="*/ 123825 w 2710992"/>
                <a:gd name="connsiteY0-66" fmla="*/ 1006475 h 1006475"/>
                <a:gd name="connsiteX1-67" fmla="*/ 2200275 w 2710992"/>
                <a:gd name="connsiteY1-68" fmla="*/ 1006475 h 1006475"/>
                <a:gd name="connsiteX2-69" fmla="*/ 2679700 w 2710992"/>
                <a:gd name="connsiteY2-70" fmla="*/ 806450 h 1006475"/>
                <a:gd name="connsiteX3-71" fmla="*/ 2501900 w 2710992"/>
                <a:gd name="connsiteY3-72" fmla="*/ 396875 h 1006475"/>
                <a:gd name="connsiteX4-73" fmla="*/ 1666875 w 2710992"/>
                <a:gd name="connsiteY4-74" fmla="*/ 0 h 1006475"/>
                <a:gd name="connsiteX5-75" fmla="*/ 600075 w 2710992"/>
                <a:gd name="connsiteY5-76" fmla="*/ 25400 h 1006475"/>
                <a:gd name="connsiteX6-77" fmla="*/ 0 w 2710992"/>
                <a:gd name="connsiteY6-78" fmla="*/ 615950 h 1006475"/>
                <a:gd name="connsiteX7-79" fmla="*/ 123825 w 2710992"/>
                <a:gd name="connsiteY7-80" fmla="*/ 1006475 h 1006475"/>
                <a:gd name="connsiteX0-81" fmla="*/ 123825 w 2710992"/>
                <a:gd name="connsiteY0-82" fmla="*/ 1101363 h 1101363"/>
                <a:gd name="connsiteX1-83" fmla="*/ 2200275 w 2710992"/>
                <a:gd name="connsiteY1-84" fmla="*/ 1101363 h 1101363"/>
                <a:gd name="connsiteX2-85" fmla="*/ 2679700 w 2710992"/>
                <a:gd name="connsiteY2-86" fmla="*/ 901338 h 1101363"/>
                <a:gd name="connsiteX3-87" fmla="*/ 2501900 w 2710992"/>
                <a:gd name="connsiteY3-88" fmla="*/ 491763 h 1101363"/>
                <a:gd name="connsiteX4-89" fmla="*/ 1666875 w 2710992"/>
                <a:gd name="connsiteY4-90" fmla="*/ 94888 h 1101363"/>
                <a:gd name="connsiteX5-91" fmla="*/ 600075 w 2710992"/>
                <a:gd name="connsiteY5-92" fmla="*/ 120288 h 1101363"/>
                <a:gd name="connsiteX6-93" fmla="*/ 0 w 2710992"/>
                <a:gd name="connsiteY6-94" fmla="*/ 710838 h 1101363"/>
                <a:gd name="connsiteX7-95" fmla="*/ 123825 w 2710992"/>
                <a:gd name="connsiteY7-96" fmla="*/ 1101363 h 1101363"/>
                <a:gd name="connsiteX0-97" fmla="*/ 123825 w 2710992"/>
                <a:gd name="connsiteY0-98" fmla="*/ 1173121 h 1173121"/>
                <a:gd name="connsiteX1-99" fmla="*/ 2200275 w 2710992"/>
                <a:gd name="connsiteY1-100" fmla="*/ 1173121 h 1173121"/>
                <a:gd name="connsiteX2-101" fmla="*/ 2679700 w 2710992"/>
                <a:gd name="connsiteY2-102" fmla="*/ 973096 h 1173121"/>
                <a:gd name="connsiteX3-103" fmla="*/ 2501900 w 2710992"/>
                <a:gd name="connsiteY3-104" fmla="*/ 563521 h 1173121"/>
                <a:gd name="connsiteX4-105" fmla="*/ 1666875 w 2710992"/>
                <a:gd name="connsiteY4-106" fmla="*/ 166646 h 1173121"/>
                <a:gd name="connsiteX5-107" fmla="*/ 600075 w 2710992"/>
                <a:gd name="connsiteY5-108" fmla="*/ 192046 h 1173121"/>
                <a:gd name="connsiteX6-109" fmla="*/ 0 w 2710992"/>
                <a:gd name="connsiteY6-110" fmla="*/ 782596 h 1173121"/>
                <a:gd name="connsiteX7-111" fmla="*/ 123825 w 2710992"/>
                <a:gd name="connsiteY7-112" fmla="*/ 1173121 h 1173121"/>
                <a:gd name="connsiteX0-113" fmla="*/ 123825 w 2710992"/>
                <a:gd name="connsiteY0-114" fmla="*/ 1285704 h 1285704"/>
                <a:gd name="connsiteX1-115" fmla="*/ 2200275 w 2710992"/>
                <a:gd name="connsiteY1-116" fmla="*/ 1285704 h 1285704"/>
                <a:gd name="connsiteX2-117" fmla="*/ 2679700 w 2710992"/>
                <a:gd name="connsiteY2-118" fmla="*/ 1085679 h 1285704"/>
                <a:gd name="connsiteX3-119" fmla="*/ 2501900 w 2710992"/>
                <a:gd name="connsiteY3-120" fmla="*/ 676104 h 1285704"/>
                <a:gd name="connsiteX4-121" fmla="*/ 1666875 w 2710992"/>
                <a:gd name="connsiteY4-122" fmla="*/ 279229 h 1285704"/>
                <a:gd name="connsiteX5-123" fmla="*/ 600075 w 2710992"/>
                <a:gd name="connsiteY5-124" fmla="*/ 304629 h 1285704"/>
                <a:gd name="connsiteX6-125" fmla="*/ 0 w 2710992"/>
                <a:gd name="connsiteY6-126" fmla="*/ 895179 h 1285704"/>
                <a:gd name="connsiteX7-127" fmla="*/ 123825 w 2710992"/>
                <a:gd name="connsiteY7-128" fmla="*/ 1285704 h 1285704"/>
                <a:gd name="connsiteX0-129" fmla="*/ 123825 w 2710992"/>
                <a:gd name="connsiteY0-130" fmla="*/ 1285704 h 1285704"/>
                <a:gd name="connsiteX1-131" fmla="*/ 2200275 w 2710992"/>
                <a:gd name="connsiteY1-132" fmla="*/ 1285704 h 1285704"/>
                <a:gd name="connsiteX2-133" fmla="*/ 2679700 w 2710992"/>
                <a:gd name="connsiteY2-134" fmla="*/ 1085679 h 1285704"/>
                <a:gd name="connsiteX3-135" fmla="*/ 2501900 w 2710992"/>
                <a:gd name="connsiteY3-136" fmla="*/ 676104 h 1285704"/>
                <a:gd name="connsiteX4-137" fmla="*/ 1666875 w 2710992"/>
                <a:gd name="connsiteY4-138" fmla="*/ 279229 h 1285704"/>
                <a:gd name="connsiteX5-139" fmla="*/ 600075 w 2710992"/>
                <a:gd name="connsiteY5-140" fmla="*/ 304629 h 1285704"/>
                <a:gd name="connsiteX6-141" fmla="*/ 0 w 2710992"/>
                <a:gd name="connsiteY6-142" fmla="*/ 895179 h 1285704"/>
                <a:gd name="connsiteX7-143" fmla="*/ 123825 w 2710992"/>
                <a:gd name="connsiteY7-144" fmla="*/ 1285704 h 1285704"/>
                <a:gd name="connsiteX0-145" fmla="*/ 216585 w 2803752"/>
                <a:gd name="connsiteY0-146" fmla="*/ 1285704 h 1285704"/>
                <a:gd name="connsiteX1-147" fmla="*/ 2293035 w 2803752"/>
                <a:gd name="connsiteY1-148" fmla="*/ 1285704 h 1285704"/>
                <a:gd name="connsiteX2-149" fmla="*/ 2772460 w 2803752"/>
                <a:gd name="connsiteY2-150" fmla="*/ 1085679 h 1285704"/>
                <a:gd name="connsiteX3-151" fmla="*/ 2594660 w 2803752"/>
                <a:gd name="connsiteY3-152" fmla="*/ 676104 h 1285704"/>
                <a:gd name="connsiteX4-153" fmla="*/ 1759635 w 2803752"/>
                <a:gd name="connsiteY4-154" fmla="*/ 279229 h 1285704"/>
                <a:gd name="connsiteX5-155" fmla="*/ 692835 w 2803752"/>
                <a:gd name="connsiteY5-156" fmla="*/ 304629 h 1285704"/>
                <a:gd name="connsiteX6-157" fmla="*/ 92760 w 2803752"/>
                <a:gd name="connsiteY6-158" fmla="*/ 895179 h 1285704"/>
                <a:gd name="connsiteX7-159" fmla="*/ 216585 w 2803752"/>
                <a:gd name="connsiteY7-160" fmla="*/ 1285704 h 1285704"/>
                <a:gd name="connsiteX0-161" fmla="*/ 319131 w 2906298"/>
                <a:gd name="connsiteY0-162" fmla="*/ 1285704 h 1285704"/>
                <a:gd name="connsiteX1-163" fmla="*/ 2395581 w 2906298"/>
                <a:gd name="connsiteY1-164" fmla="*/ 1285704 h 1285704"/>
                <a:gd name="connsiteX2-165" fmla="*/ 2875006 w 2906298"/>
                <a:gd name="connsiteY2-166" fmla="*/ 1085679 h 1285704"/>
                <a:gd name="connsiteX3-167" fmla="*/ 2697206 w 2906298"/>
                <a:gd name="connsiteY3-168" fmla="*/ 676104 h 1285704"/>
                <a:gd name="connsiteX4-169" fmla="*/ 1862181 w 2906298"/>
                <a:gd name="connsiteY4-170" fmla="*/ 279229 h 1285704"/>
                <a:gd name="connsiteX5-171" fmla="*/ 795381 w 2906298"/>
                <a:gd name="connsiteY5-172" fmla="*/ 304629 h 1285704"/>
                <a:gd name="connsiteX6-173" fmla="*/ 195306 w 2906298"/>
                <a:gd name="connsiteY6-174" fmla="*/ 895179 h 1285704"/>
                <a:gd name="connsiteX7-175" fmla="*/ 319131 w 2906298"/>
                <a:gd name="connsiteY7-176" fmla="*/ 1285704 h 1285704"/>
                <a:gd name="connsiteX0-177" fmla="*/ 420994 w 3008161"/>
                <a:gd name="connsiteY0-178" fmla="*/ 1285704 h 1285704"/>
                <a:gd name="connsiteX1-179" fmla="*/ 2497444 w 3008161"/>
                <a:gd name="connsiteY1-180" fmla="*/ 1285704 h 1285704"/>
                <a:gd name="connsiteX2-181" fmla="*/ 2976869 w 3008161"/>
                <a:gd name="connsiteY2-182" fmla="*/ 1085679 h 1285704"/>
                <a:gd name="connsiteX3-183" fmla="*/ 2799069 w 3008161"/>
                <a:gd name="connsiteY3-184" fmla="*/ 676104 h 1285704"/>
                <a:gd name="connsiteX4-185" fmla="*/ 1964044 w 3008161"/>
                <a:gd name="connsiteY4-186" fmla="*/ 279229 h 1285704"/>
                <a:gd name="connsiteX5-187" fmla="*/ 897244 w 3008161"/>
                <a:gd name="connsiteY5-188" fmla="*/ 304629 h 1285704"/>
                <a:gd name="connsiteX6-189" fmla="*/ 297169 w 3008161"/>
                <a:gd name="connsiteY6-190" fmla="*/ 895179 h 1285704"/>
                <a:gd name="connsiteX7-191" fmla="*/ 420994 w 3008161"/>
                <a:gd name="connsiteY7-192" fmla="*/ 1285704 h 12857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20620448">
              <a:off x="7552351" y="3445072"/>
              <a:ext cx="369802" cy="647785"/>
              <a:chOff x="2057400" y="2332412"/>
              <a:chExt cx="324766" cy="568896"/>
            </a:xfrm>
            <a:solidFill>
              <a:schemeClr val="accent3"/>
            </a:solidFill>
          </p:grpSpPr>
          <p:sp>
            <p:nvSpPr>
              <p:cNvPr id="64" name="Oval 63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4243388" y="3216160"/>
              <a:ext cx="330993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4843184" y="4841984"/>
            <a:ext cx="3149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61251" y="1994569"/>
            <a:ext cx="3830978" cy="1716586"/>
            <a:chOff x="320675" y="3660105"/>
            <a:chExt cx="3830978" cy="1716586"/>
          </a:xfrm>
        </p:grpSpPr>
        <p:sp>
          <p:nvSpPr>
            <p:cNvPr id="6" name="Freeform 5"/>
            <p:cNvSpPr/>
            <p:nvPr/>
          </p:nvSpPr>
          <p:spPr>
            <a:xfrm>
              <a:off x="320675" y="3660105"/>
              <a:ext cx="3511887" cy="1716586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-1" fmla="*/ 366911 w 2430661"/>
                <a:gd name="connsiteY0-2" fmla="*/ 1203325 h 1203325"/>
                <a:gd name="connsiteX1-3" fmla="*/ 2179836 w 2430661"/>
                <a:gd name="connsiteY1-4" fmla="*/ 1203325 h 1203325"/>
                <a:gd name="connsiteX2-5" fmla="*/ 2430661 w 2430661"/>
                <a:gd name="connsiteY2-6" fmla="*/ 508000 h 1203325"/>
                <a:gd name="connsiteX3-7" fmla="*/ 2198886 w 2430661"/>
                <a:gd name="connsiteY3-8" fmla="*/ 349250 h 1203325"/>
                <a:gd name="connsiteX4-9" fmla="*/ 1973461 w 2430661"/>
                <a:gd name="connsiteY4-10" fmla="*/ 123825 h 1203325"/>
                <a:gd name="connsiteX5-11" fmla="*/ 1544836 w 2430661"/>
                <a:gd name="connsiteY5-12" fmla="*/ 0 h 1203325"/>
                <a:gd name="connsiteX6-13" fmla="*/ 1046361 w 2430661"/>
                <a:gd name="connsiteY6-14" fmla="*/ 31750 h 1203325"/>
                <a:gd name="connsiteX7-15" fmla="*/ 760611 w 2430661"/>
                <a:gd name="connsiteY7-16" fmla="*/ 177800 h 1203325"/>
                <a:gd name="connsiteX8-17" fmla="*/ 109736 w 2430661"/>
                <a:gd name="connsiteY8-18" fmla="*/ 415925 h 1203325"/>
                <a:gd name="connsiteX9-19" fmla="*/ 192286 w 2430661"/>
                <a:gd name="connsiteY9-20" fmla="*/ 1111250 h 1203325"/>
                <a:gd name="connsiteX10-21" fmla="*/ 366911 w 2430661"/>
                <a:gd name="connsiteY10-22" fmla="*/ 1203325 h 1203325"/>
                <a:gd name="connsiteX0-23" fmla="*/ 423812 w 2487562"/>
                <a:gd name="connsiteY0-24" fmla="*/ 1203325 h 1203325"/>
                <a:gd name="connsiteX1-25" fmla="*/ 2236737 w 2487562"/>
                <a:gd name="connsiteY1-26" fmla="*/ 1203325 h 1203325"/>
                <a:gd name="connsiteX2-27" fmla="*/ 2487562 w 2487562"/>
                <a:gd name="connsiteY2-28" fmla="*/ 508000 h 1203325"/>
                <a:gd name="connsiteX3-29" fmla="*/ 2255787 w 2487562"/>
                <a:gd name="connsiteY3-30" fmla="*/ 349250 h 1203325"/>
                <a:gd name="connsiteX4-31" fmla="*/ 2030362 w 2487562"/>
                <a:gd name="connsiteY4-32" fmla="*/ 123825 h 1203325"/>
                <a:gd name="connsiteX5-33" fmla="*/ 1601737 w 2487562"/>
                <a:gd name="connsiteY5-34" fmla="*/ 0 h 1203325"/>
                <a:gd name="connsiteX6-35" fmla="*/ 1103262 w 2487562"/>
                <a:gd name="connsiteY6-36" fmla="*/ 31750 h 1203325"/>
                <a:gd name="connsiteX7-37" fmla="*/ 817512 w 2487562"/>
                <a:gd name="connsiteY7-38" fmla="*/ 177800 h 1203325"/>
                <a:gd name="connsiteX8-39" fmla="*/ 166637 w 2487562"/>
                <a:gd name="connsiteY8-40" fmla="*/ 415925 h 1203325"/>
                <a:gd name="connsiteX9-41" fmla="*/ 249187 w 2487562"/>
                <a:gd name="connsiteY9-42" fmla="*/ 1111250 h 1203325"/>
                <a:gd name="connsiteX10-43" fmla="*/ 423812 w 2487562"/>
                <a:gd name="connsiteY10-44" fmla="*/ 1203325 h 1203325"/>
                <a:gd name="connsiteX0-45" fmla="*/ 423812 w 2487562"/>
                <a:gd name="connsiteY0-46" fmla="*/ 1203325 h 1203325"/>
                <a:gd name="connsiteX1-47" fmla="*/ 2236737 w 2487562"/>
                <a:gd name="connsiteY1-48" fmla="*/ 1203325 h 1203325"/>
                <a:gd name="connsiteX2-49" fmla="*/ 2487562 w 2487562"/>
                <a:gd name="connsiteY2-50" fmla="*/ 508000 h 1203325"/>
                <a:gd name="connsiteX3-51" fmla="*/ 2255787 w 2487562"/>
                <a:gd name="connsiteY3-52" fmla="*/ 349250 h 1203325"/>
                <a:gd name="connsiteX4-53" fmla="*/ 2030362 w 2487562"/>
                <a:gd name="connsiteY4-54" fmla="*/ 123825 h 1203325"/>
                <a:gd name="connsiteX5-55" fmla="*/ 1601737 w 2487562"/>
                <a:gd name="connsiteY5-56" fmla="*/ 0 h 1203325"/>
                <a:gd name="connsiteX6-57" fmla="*/ 1103262 w 2487562"/>
                <a:gd name="connsiteY6-58" fmla="*/ 31750 h 1203325"/>
                <a:gd name="connsiteX7-59" fmla="*/ 817512 w 2487562"/>
                <a:gd name="connsiteY7-60" fmla="*/ 177800 h 1203325"/>
                <a:gd name="connsiteX8-61" fmla="*/ 166637 w 2487562"/>
                <a:gd name="connsiteY8-62" fmla="*/ 415925 h 1203325"/>
                <a:gd name="connsiteX9-63" fmla="*/ 249187 w 2487562"/>
                <a:gd name="connsiteY9-64" fmla="*/ 1111250 h 1203325"/>
                <a:gd name="connsiteX10-65" fmla="*/ 423812 w 2487562"/>
                <a:gd name="connsiteY10-66" fmla="*/ 1203325 h 1203325"/>
                <a:gd name="connsiteX0-67" fmla="*/ 423812 w 2487562"/>
                <a:gd name="connsiteY0-68" fmla="*/ 1203325 h 1203325"/>
                <a:gd name="connsiteX1-69" fmla="*/ 2236737 w 2487562"/>
                <a:gd name="connsiteY1-70" fmla="*/ 1203325 h 1203325"/>
                <a:gd name="connsiteX2-71" fmla="*/ 2487562 w 2487562"/>
                <a:gd name="connsiteY2-72" fmla="*/ 508000 h 1203325"/>
                <a:gd name="connsiteX3-73" fmla="*/ 2255787 w 2487562"/>
                <a:gd name="connsiteY3-74" fmla="*/ 349250 h 1203325"/>
                <a:gd name="connsiteX4-75" fmla="*/ 2030362 w 2487562"/>
                <a:gd name="connsiteY4-76" fmla="*/ 123825 h 1203325"/>
                <a:gd name="connsiteX5-77" fmla="*/ 1601737 w 2487562"/>
                <a:gd name="connsiteY5-78" fmla="*/ 0 h 1203325"/>
                <a:gd name="connsiteX6-79" fmla="*/ 1103262 w 2487562"/>
                <a:gd name="connsiteY6-80" fmla="*/ 31750 h 1203325"/>
                <a:gd name="connsiteX7-81" fmla="*/ 817512 w 2487562"/>
                <a:gd name="connsiteY7-82" fmla="*/ 177800 h 1203325"/>
                <a:gd name="connsiteX8-83" fmla="*/ 166637 w 2487562"/>
                <a:gd name="connsiteY8-84" fmla="*/ 415925 h 1203325"/>
                <a:gd name="connsiteX9-85" fmla="*/ 249187 w 2487562"/>
                <a:gd name="connsiteY9-86" fmla="*/ 1111250 h 1203325"/>
                <a:gd name="connsiteX10-87" fmla="*/ 423812 w 2487562"/>
                <a:gd name="connsiteY10-88" fmla="*/ 1203325 h 1203325"/>
                <a:gd name="connsiteX0-89" fmla="*/ 423812 w 2487562"/>
                <a:gd name="connsiteY0-90" fmla="*/ 1203325 h 1203325"/>
                <a:gd name="connsiteX1-91" fmla="*/ 2236737 w 2487562"/>
                <a:gd name="connsiteY1-92" fmla="*/ 1203325 h 1203325"/>
                <a:gd name="connsiteX2-93" fmla="*/ 2487562 w 2487562"/>
                <a:gd name="connsiteY2-94" fmla="*/ 508000 h 1203325"/>
                <a:gd name="connsiteX3-95" fmla="*/ 2255787 w 2487562"/>
                <a:gd name="connsiteY3-96" fmla="*/ 349250 h 1203325"/>
                <a:gd name="connsiteX4-97" fmla="*/ 2030362 w 2487562"/>
                <a:gd name="connsiteY4-98" fmla="*/ 123825 h 1203325"/>
                <a:gd name="connsiteX5-99" fmla="*/ 1601737 w 2487562"/>
                <a:gd name="connsiteY5-100" fmla="*/ 0 h 1203325"/>
                <a:gd name="connsiteX6-101" fmla="*/ 1103262 w 2487562"/>
                <a:gd name="connsiteY6-102" fmla="*/ 31750 h 1203325"/>
                <a:gd name="connsiteX7-103" fmla="*/ 817512 w 2487562"/>
                <a:gd name="connsiteY7-104" fmla="*/ 177800 h 1203325"/>
                <a:gd name="connsiteX8-105" fmla="*/ 166637 w 2487562"/>
                <a:gd name="connsiteY8-106" fmla="*/ 415925 h 1203325"/>
                <a:gd name="connsiteX9-107" fmla="*/ 249187 w 2487562"/>
                <a:gd name="connsiteY9-108" fmla="*/ 1111250 h 1203325"/>
                <a:gd name="connsiteX10-109" fmla="*/ 423812 w 2487562"/>
                <a:gd name="connsiteY10-110" fmla="*/ 1203325 h 1203325"/>
                <a:gd name="connsiteX0-111" fmla="*/ 423812 w 2487562"/>
                <a:gd name="connsiteY0-112" fmla="*/ 1203325 h 1203325"/>
                <a:gd name="connsiteX1-113" fmla="*/ 2236737 w 2487562"/>
                <a:gd name="connsiteY1-114" fmla="*/ 1203325 h 1203325"/>
                <a:gd name="connsiteX2-115" fmla="*/ 2487562 w 2487562"/>
                <a:gd name="connsiteY2-116" fmla="*/ 508000 h 1203325"/>
                <a:gd name="connsiteX3-117" fmla="*/ 2255787 w 2487562"/>
                <a:gd name="connsiteY3-118" fmla="*/ 349250 h 1203325"/>
                <a:gd name="connsiteX4-119" fmla="*/ 2030362 w 2487562"/>
                <a:gd name="connsiteY4-120" fmla="*/ 123825 h 1203325"/>
                <a:gd name="connsiteX5-121" fmla="*/ 1601737 w 2487562"/>
                <a:gd name="connsiteY5-122" fmla="*/ 0 h 1203325"/>
                <a:gd name="connsiteX6-123" fmla="*/ 1103262 w 2487562"/>
                <a:gd name="connsiteY6-124" fmla="*/ 31750 h 1203325"/>
                <a:gd name="connsiteX7-125" fmla="*/ 817512 w 2487562"/>
                <a:gd name="connsiteY7-126" fmla="*/ 177800 h 1203325"/>
                <a:gd name="connsiteX8-127" fmla="*/ 166637 w 2487562"/>
                <a:gd name="connsiteY8-128" fmla="*/ 415925 h 1203325"/>
                <a:gd name="connsiteX9-129" fmla="*/ 249187 w 2487562"/>
                <a:gd name="connsiteY9-130" fmla="*/ 1111250 h 1203325"/>
                <a:gd name="connsiteX10-131" fmla="*/ 423812 w 2487562"/>
                <a:gd name="connsiteY10-132" fmla="*/ 1203325 h 1203325"/>
                <a:gd name="connsiteX0-133" fmla="*/ 423812 w 2487562"/>
                <a:gd name="connsiteY0-134" fmla="*/ 1203325 h 1203325"/>
                <a:gd name="connsiteX1-135" fmla="*/ 2236737 w 2487562"/>
                <a:gd name="connsiteY1-136" fmla="*/ 1203325 h 1203325"/>
                <a:gd name="connsiteX2-137" fmla="*/ 2487562 w 2487562"/>
                <a:gd name="connsiteY2-138" fmla="*/ 508000 h 1203325"/>
                <a:gd name="connsiteX3-139" fmla="*/ 2255787 w 2487562"/>
                <a:gd name="connsiteY3-140" fmla="*/ 349250 h 1203325"/>
                <a:gd name="connsiteX4-141" fmla="*/ 2030362 w 2487562"/>
                <a:gd name="connsiteY4-142" fmla="*/ 123825 h 1203325"/>
                <a:gd name="connsiteX5-143" fmla="*/ 1601737 w 2487562"/>
                <a:gd name="connsiteY5-144" fmla="*/ 0 h 1203325"/>
                <a:gd name="connsiteX6-145" fmla="*/ 1103262 w 2487562"/>
                <a:gd name="connsiteY6-146" fmla="*/ 31750 h 1203325"/>
                <a:gd name="connsiteX7-147" fmla="*/ 817512 w 2487562"/>
                <a:gd name="connsiteY7-148" fmla="*/ 177800 h 1203325"/>
                <a:gd name="connsiteX8-149" fmla="*/ 166637 w 2487562"/>
                <a:gd name="connsiteY8-150" fmla="*/ 415925 h 1203325"/>
                <a:gd name="connsiteX9-151" fmla="*/ 249187 w 2487562"/>
                <a:gd name="connsiteY9-152" fmla="*/ 1111250 h 1203325"/>
                <a:gd name="connsiteX10-153" fmla="*/ 423812 w 2487562"/>
                <a:gd name="connsiteY10-154" fmla="*/ 1203325 h 1203325"/>
                <a:gd name="connsiteX0-155" fmla="*/ 423812 w 2487562"/>
                <a:gd name="connsiteY0-156" fmla="*/ 1203325 h 1203325"/>
                <a:gd name="connsiteX1-157" fmla="*/ 2236737 w 2487562"/>
                <a:gd name="connsiteY1-158" fmla="*/ 1203325 h 1203325"/>
                <a:gd name="connsiteX2-159" fmla="*/ 2487562 w 2487562"/>
                <a:gd name="connsiteY2-160" fmla="*/ 508000 h 1203325"/>
                <a:gd name="connsiteX3-161" fmla="*/ 2255787 w 2487562"/>
                <a:gd name="connsiteY3-162" fmla="*/ 349250 h 1203325"/>
                <a:gd name="connsiteX4-163" fmla="*/ 2030362 w 2487562"/>
                <a:gd name="connsiteY4-164" fmla="*/ 123825 h 1203325"/>
                <a:gd name="connsiteX5-165" fmla="*/ 1601737 w 2487562"/>
                <a:gd name="connsiteY5-166" fmla="*/ 0 h 1203325"/>
                <a:gd name="connsiteX6-167" fmla="*/ 1103262 w 2487562"/>
                <a:gd name="connsiteY6-168" fmla="*/ 31750 h 1203325"/>
                <a:gd name="connsiteX7-169" fmla="*/ 817512 w 2487562"/>
                <a:gd name="connsiteY7-170" fmla="*/ 177800 h 1203325"/>
                <a:gd name="connsiteX8-171" fmla="*/ 166637 w 2487562"/>
                <a:gd name="connsiteY8-172" fmla="*/ 415925 h 1203325"/>
                <a:gd name="connsiteX9-173" fmla="*/ 249187 w 2487562"/>
                <a:gd name="connsiteY9-174" fmla="*/ 1111250 h 1203325"/>
                <a:gd name="connsiteX10-175" fmla="*/ 423812 w 2487562"/>
                <a:gd name="connsiteY10-176" fmla="*/ 1203325 h 1203325"/>
                <a:gd name="connsiteX0-177" fmla="*/ 423812 w 2487562"/>
                <a:gd name="connsiteY0-178" fmla="*/ 1203325 h 1203325"/>
                <a:gd name="connsiteX1-179" fmla="*/ 2236737 w 2487562"/>
                <a:gd name="connsiteY1-180" fmla="*/ 1203325 h 1203325"/>
                <a:gd name="connsiteX2-181" fmla="*/ 2487562 w 2487562"/>
                <a:gd name="connsiteY2-182" fmla="*/ 508000 h 1203325"/>
                <a:gd name="connsiteX3-183" fmla="*/ 2255787 w 2487562"/>
                <a:gd name="connsiteY3-184" fmla="*/ 349250 h 1203325"/>
                <a:gd name="connsiteX4-185" fmla="*/ 2030362 w 2487562"/>
                <a:gd name="connsiteY4-186" fmla="*/ 123825 h 1203325"/>
                <a:gd name="connsiteX5-187" fmla="*/ 1601737 w 2487562"/>
                <a:gd name="connsiteY5-188" fmla="*/ 0 h 1203325"/>
                <a:gd name="connsiteX6-189" fmla="*/ 1103262 w 2487562"/>
                <a:gd name="connsiteY6-190" fmla="*/ 31750 h 1203325"/>
                <a:gd name="connsiteX7-191" fmla="*/ 817512 w 2487562"/>
                <a:gd name="connsiteY7-192" fmla="*/ 123825 h 1203325"/>
                <a:gd name="connsiteX8-193" fmla="*/ 166637 w 2487562"/>
                <a:gd name="connsiteY8-194" fmla="*/ 415925 h 1203325"/>
                <a:gd name="connsiteX9-195" fmla="*/ 249187 w 2487562"/>
                <a:gd name="connsiteY9-196" fmla="*/ 1111250 h 1203325"/>
                <a:gd name="connsiteX10-197" fmla="*/ 423812 w 2487562"/>
                <a:gd name="connsiteY10-198" fmla="*/ 1203325 h 1203325"/>
                <a:gd name="connsiteX0-199" fmla="*/ 423812 w 2487562"/>
                <a:gd name="connsiteY0-200" fmla="*/ 1210965 h 1210965"/>
                <a:gd name="connsiteX1-201" fmla="*/ 2236737 w 2487562"/>
                <a:gd name="connsiteY1-202" fmla="*/ 1210965 h 1210965"/>
                <a:gd name="connsiteX2-203" fmla="*/ 2487562 w 2487562"/>
                <a:gd name="connsiteY2-204" fmla="*/ 515640 h 1210965"/>
                <a:gd name="connsiteX3-205" fmla="*/ 2255787 w 2487562"/>
                <a:gd name="connsiteY3-206" fmla="*/ 356890 h 1210965"/>
                <a:gd name="connsiteX4-207" fmla="*/ 2030362 w 2487562"/>
                <a:gd name="connsiteY4-208" fmla="*/ 131465 h 1210965"/>
                <a:gd name="connsiteX5-209" fmla="*/ 1601737 w 2487562"/>
                <a:gd name="connsiteY5-210" fmla="*/ 7640 h 1210965"/>
                <a:gd name="connsiteX6-211" fmla="*/ 1103262 w 2487562"/>
                <a:gd name="connsiteY6-212" fmla="*/ 39390 h 1210965"/>
                <a:gd name="connsiteX7-213" fmla="*/ 817512 w 2487562"/>
                <a:gd name="connsiteY7-214" fmla="*/ 131465 h 1210965"/>
                <a:gd name="connsiteX8-215" fmla="*/ 166637 w 2487562"/>
                <a:gd name="connsiteY8-216" fmla="*/ 423565 h 1210965"/>
                <a:gd name="connsiteX9-217" fmla="*/ 249187 w 2487562"/>
                <a:gd name="connsiteY9-218" fmla="*/ 1118890 h 1210965"/>
                <a:gd name="connsiteX10-219" fmla="*/ 423812 w 2487562"/>
                <a:gd name="connsiteY10-220" fmla="*/ 1210965 h 1210965"/>
                <a:gd name="connsiteX0-221" fmla="*/ 423812 w 2487562"/>
                <a:gd name="connsiteY0-222" fmla="*/ 1224763 h 1224763"/>
                <a:gd name="connsiteX1-223" fmla="*/ 2236737 w 2487562"/>
                <a:gd name="connsiteY1-224" fmla="*/ 1224763 h 1224763"/>
                <a:gd name="connsiteX2-225" fmla="*/ 2487562 w 2487562"/>
                <a:gd name="connsiteY2-226" fmla="*/ 529438 h 1224763"/>
                <a:gd name="connsiteX3-227" fmla="*/ 2255787 w 2487562"/>
                <a:gd name="connsiteY3-228" fmla="*/ 370688 h 1224763"/>
                <a:gd name="connsiteX4-229" fmla="*/ 2030362 w 2487562"/>
                <a:gd name="connsiteY4-230" fmla="*/ 145263 h 1224763"/>
                <a:gd name="connsiteX5-231" fmla="*/ 1601737 w 2487562"/>
                <a:gd name="connsiteY5-232" fmla="*/ 21438 h 1224763"/>
                <a:gd name="connsiteX6-233" fmla="*/ 1112787 w 2487562"/>
                <a:gd name="connsiteY6-234" fmla="*/ 30963 h 1224763"/>
                <a:gd name="connsiteX7-235" fmla="*/ 817512 w 2487562"/>
                <a:gd name="connsiteY7-236" fmla="*/ 145263 h 1224763"/>
                <a:gd name="connsiteX8-237" fmla="*/ 166637 w 2487562"/>
                <a:gd name="connsiteY8-238" fmla="*/ 437363 h 1224763"/>
                <a:gd name="connsiteX9-239" fmla="*/ 249187 w 2487562"/>
                <a:gd name="connsiteY9-240" fmla="*/ 1132688 h 1224763"/>
                <a:gd name="connsiteX10-241" fmla="*/ 423812 w 2487562"/>
                <a:gd name="connsiteY10-242" fmla="*/ 1224763 h 1224763"/>
                <a:gd name="connsiteX0-243" fmla="*/ 423812 w 2487562"/>
                <a:gd name="connsiteY0-244" fmla="*/ 1276040 h 1276040"/>
                <a:gd name="connsiteX1-245" fmla="*/ 2236737 w 2487562"/>
                <a:gd name="connsiteY1-246" fmla="*/ 1276040 h 1276040"/>
                <a:gd name="connsiteX2-247" fmla="*/ 2487562 w 2487562"/>
                <a:gd name="connsiteY2-248" fmla="*/ 580715 h 1276040"/>
                <a:gd name="connsiteX3-249" fmla="*/ 2255787 w 2487562"/>
                <a:gd name="connsiteY3-250" fmla="*/ 421965 h 1276040"/>
                <a:gd name="connsiteX4-251" fmla="*/ 2030362 w 2487562"/>
                <a:gd name="connsiteY4-252" fmla="*/ 196540 h 1276040"/>
                <a:gd name="connsiteX5-253" fmla="*/ 1601737 w 2487562"/>
                <a:gd name="connsiteY5-254" fmla="*/ 72715 h 1276040"/>
                <a:gd name="connsiteX6-255" fmla="*/ 1112787 w 2487562"/>
                <a:gd name="connsiteY6-256" fmla="*/ 82240 h 1276040"/>
                <a:gd name="connsiteX7-257" fmla="*/ 817512 w 2487562"/>
                <a:gd name="connsiteY7-258" fmla="*/ 196540 h 1276040"/>
                <a:gd name="connsiteX8-259" fmla="*/ 166637 w 2487562"/>
                <a:gd name="connsiteY8-260" fmla="*/ 488640 h 1276040"/>
                <a:gd name="connsiteX9-261" fmla="*/ 249187 w 2487562"/>
                <a:gd name="connsiteY9-262" fmla="*/ 1183965 h 1276040"/>
                <a:gd name="connsiteX10-263" fmla="*/ 423812 w 2487562"/>
                <a:gd name="connsiteY10-264" fmla="*/ 1276040 h 1276040"/>
                <a:gd name="connsiteX0-265" fmla="*/ 423812 w 2487562"/>
                <a:gd name="connsiteY0-266" fmla="*/ 1359584 h 1359584"/>
                <a:gd name="connsiteX1-267" fmla="*/ 2236737 w 2487562"/>
                <a:gd name="connsiteY1-268" fmla="*/ 1359584 h 1359584"/>
                <a:gd name="connsiteX2-269" fmla="*/ 2487562 w 2487562"/>
                <a:gd name="connsiteY2-270" fmla="*/ 664259 h 1359584"/>
                <a:gd name="connsiteX3-271" fmla="*/ 2255787 w 2487562"/>
                <a:gd name="connsiteY3-272" fmla="*/ 505509 h 1359584"/>
                <a:gd name="connsiteX4-273" fmla="*/ 2030362 w 2487562"/>
                <a:gd name="connsiteY4-274" fmla="*/ 280084 h 1359584"/>
                <a:gd name="connsiteX5-275" fmla="*/ 1601737 w 2487562"/>
                <a:gd name="connsiteY5-276" fmla="*/ 156259 h 1359584"/>
                <a:gd name="connsiteX6-277" fmla="*/ 1112787 w 2487562"/>
                <a:gd name="connsiteY6-278" fmla="*/ 165784 h 1359584"/>
                <a:gd name="connsiteX7-279" fmla="*/ 817512 w 2487562"/>
                <a:gd name="connsiteY7-280" fmla="*/ 280084 h 1359584"/>
                <a:gd name="connsiteX8-281" fmla="*/ 166637 w 2487562"/>
                <a:gd name="connsiteY8-282" fmla="*/ 572184 h 1359584"/>
                <a:gd name="connsiteX9-283" fmla="*/ 249187 w 2487562"/>
                <a:gd name="connsiteY9-284" fmla="*/ 1267509 h 1359584"/>
                <a:gd name="connsiteX10-285" fmla="*/ 423812 w 2487562"/>
                <a:gd name="connsiteY10-286" fmla="*/ 1359584 h 1359584"/>
                <a:gd name="connsiteX0-287" fmla="*/ 423812 w 2487562"/>
                <a:gd name="connsiteY0-288" fmla="*/ 1359584 h 1359584"/>
                <a:gd name="connsiteX1-289" fmla="*/ 2236737 w 2487562"/>
                <a:gd name="connsiteY1-290" fmla="*/ 1359584 h 1359584"/>
                <a:gd name="connsiteX2-291" fmla="*/ 2487562 w 2487562"/>
                <a:gd name="connsiteY2-292" fmla="*/ 664259 h 1359584"/>
                <a:gd name="connsiteX3-293" fmla="*/ 2255787 w 2487562"/>
                <a:gd name="connsiteY3-294" fmla="*/ 505509 h 1359584"/>
                <a:gd name="connsiteX4-295" fmla="*/ 2030362 w 2487562"/>
                <a:gd name="connsiteY4-296" fmla="*/ 280084 h 1359584"/>
                <a:gd name="connsiteX5-297" fmla="*/ 1601737 w 2487562"/>
                <a:gd name="connsiteY5-298" fmla="*/ 156259 h 1359584"/>
                <a:gd name="connsiteX6-299" fmla="*/ 1112787 w 2487562"/>
                <a:gd name="connsiteY6-300" fmla="*/ 165784 h 1359584"/>
                <a:gd name="connsiteX7-301" fmla="*/ 817512 w 2487562"/>
                <a:gd name="connsiteY7-302" fmla="*/ 280084 h 1359584"/>
                <a:gd name="connsiteX8-303" fmla="*/ 166637 w 2487562"/>
                <a:gd name="connsiteY8-304" fmla="*/ 572184 h 1359584"/>
                <a:gd name="connsiteX9-305" fmla="*/ 249187 w 2487562"/>
                <a:gd name="connsiteY9-306" fmla="*/ 1267509 h 1359584"/>
                <a:gd name="connsiteX10-307" fmla="*/ 423812 w 2487562"/>
                <a:gd name="connsiteY10-308" fmla="*/ 1359584 h 1359584"/>
                <a:gd name="connsiteX0-309" fmla="*/ 423812 w 2487562"/>
                <a:gd name="connsiteY0-310" fmla="*/ 1359584 h 1359584"/>
                <a:gd name="connsiteX1-311" fmla="*/ 2236737 w 2487562"/>
                <a:gd name="connsiteY1-312" fmla="*/ 1359584 h 1359584"/>
                <a:gd name="connsiteX2-313" fmla="*/ 2487562 w 2487562"/>
                <a:gd name="connsiteY2-314" fmla="*/ 664259 h 1359584"/>
                <a:gd name="connsiteX3-315" fmla="*/ 2255787 w 2487562"/>
                <a:gd name="connsiteY3-316" fmla="*/ 505509 h 1359584"/>
                <a:gd name="connsiteX4-317" fmla="*/ 2030362 w 2487562"/>
                <a:gd name="connsiteY4-318" fmla="*/ 280084 h 1359584"/>
                <a:gd name="connsiteX5-319" fmla="*/ 1601737 w 2487562"/>
                <a:gd name="connsiteY5-320" fmla="*/ 156259 h 1359584"/>
                <a:gd name="connsiteX6-321" fmla="*/ 1112787 w 2487562"/>
                <a:gd name="connsiteY6-322" fmla="*/ 165784 h 1359584"/>
                <a:gd name="connsiteX7-323" fmla="*/ 817512 w 2487562"/>
                <a:gd name="connsiteY7-324" fmla="*/ 280084 h 1359584"/>
                <a:gd name="connsiteX8-325" fmla="*/ 166637 w 2487562"/>
                <a:gd name="connsiteY8-326" fmla="*/ 572184 h 1359584"/>
                <a:gd name="connsiteX9-327" fmla="*/ 249187 w 2487562"/>
                <a:gd name="connsiteY9-328" fmla="*/ 1267509 h 1359584"/>
                <a:gd name="connsiteX10-329" fmla="*/ 423812 w 2487562"/>
                <a:gd name="connsiteY10-330" fmla="*/ 1359584 h 1359584"/>
                <a:gd name="connsiteX0-331" fmla="*/ 423812 w 2487562"/>
                <a:gd name="connsiteY0-332" fmla="*/ 1359584 h 1359584"/>
                <a:gd name="connsiteX1-333" fmla="*/ 2236737 w 2487562"/>
                <a:gd name="connsiteY1-334" fmla="*/ 1359584 h 1359584"/>
                <a:gd name="connsiteX2-335" fmla="*/ 2487562 w 2487562"/>
                <a:gd name="connsiteY2-336" fmla="*/ 664259 h 1359584"/>
                <a:gd name="connsiteX3-337" fmla="*/ 2255787 w 2487562"/>
                <a:gd name="connsiteY3-338" fmla="*/ 505509 h 1359584"/>
                <a:gd name="connsiteX4-339" fmla="*/ 2030362 w 2487562"/>
                <a:gd name="connsiteY4-340" fmla="*/ 280084 h 1359584"/>
                <a:gd name="connsiteX5-341" fmla="*/ 1601737 w 2487562"/>
                <a:gd name="connsiteY5-342" fmla="*/ 156259 h 1359584"/>
                <a:gd name="connsiteX6-343" fmla="*/ 1112787 w 2487562"/>
                <a:gd name="connsiteY6-344" fmla="*/ 165784 h 1359584"/>
                <a:gd name="connsiteX7-345" fmla="*/ 817512 w 2487562"/>
                <a:gd name="connsiteY7-346" fmla="*/ 280084 h 1359584"/>
                <a:gd name="connsiteX8-347" fmla="*/ 166637 w 2487562"/>
                <a:gd name="connsiteY8-348" fmla="*/ 572184 h 1359584"/>
                <a:gd name="connsiteX9-349" fmla="*/ 249187 w 2487562"/>
                <a:gd name="connsiteY9-350" fmla="*/ 1267509 h 1359584"/>
                <a:gd name="connsiteX10-351" fmla="*/ 423812 w 2487562"/>
                <a:gd name="connsiteY10-352" fmla="*/ 1359584 h 1359584"/>
                <a:gd name="connsiteX0-353" fmla="*/ 423812 w 2487562"/>
                <a:gd name="connsiteY0-354" fmla="*/ 1359584 h 1359584"/>
                <a:gd name="connsiteX1-355" fmla="*/ 2236737 w 2487562"/>
                <a:gd name="connsiteY1-356" fmla="*/ 1359584 h 1359584"/>
                <a:gd name="connsiteX2-357" fmla="*/ 2487562 w 2487562"/>
                <a:gd name="connsiteY2-358" fmla="*/ 664259 h 1359584"/>
                <a:gd name="connsiteX3-359" fmla="*/ 2255787 w 2487562"/>
                <a:gd name="connsiteY3-360" fmla="*/ 505509 h 1359584"/>
                <a:gd name="connsiteX4-361" fmla="*/ 2030362 w 2487562"/>
                <a:gd name="connsiteY4-362" fmla="*/ 280084 h 1359584"/>
                <a:gd name="connsiteX5-363" fmla="*/ 1601737 w 2487562"/>
                <a:gd name="connsiteY5-364" fmla="*/ 156259 h 1359584"/>
                <a:gd name="connsiteX6-365" fmla="*/ 1112787 w 2487562"/>
                <a:gd name="connsiteY6-366" fmla="*/ 165784 h 1359584"/>
                <a:gd name="connsiteX7-367" fmla="*/ 817512 w 2487562"/>
                <a:gd name="connsiteY7-368" fmla="*/ 280084 h 1359584"/>
                <a:gd name="connsiteX8-369" fmla="*/ 166637 w 2487562"/>
                <a:gd name="connsiteY8-370" fmla="*/ 572184 h 1359584"/>
                <a:gd name="connsiteX9-371" fmla="*/ 249187 w 2487562"/>
                <a:gd name="connsiteY9-372" fmla="*/ 1267509 h 1359584"/>
                <a:gd name="connsiteX10-373" fmla="*/ 423812 w 2487562"/>
                <a:gd name="connsiteY10-374" fmla="*/ 1359584 h 1359584"/>
                <a:gd name="connsiteX0-375" fmla="*/ 423812 w 2487562"/>
                <a:gd name="connsiteY0-376" fmla="*/ 1359584 h 1359584"/>
                <a:gd name="connsiteX1-377" fmla="*/ 2236737 w 2487562"/>
                <a:gd name="connsiteY1-378" fmla="*/ 1359584 h 1359584"/>
                <a:gd name="connsiteX2-379" fmla="*/ 2487562 w 2487562"/>
                <a:gd name="connsiteY2-380" fmla="*/ 664259 h 1359584"/>
                <a:gd name="connsiteX3-381" fmla="*/ 2255787 w 2487562"/>
                <a:gd name="connsiteY3-382" fmla="*/ 505509 h 1359584"/>
                <a:gd name="connsiteX4-383" fmla="*/ 2030362 w 2487562"/>
                <a:gd name="connsiteY4-384" fmla="*/ 280084 h 1359584"/>
                <a:gd name="connsiteX5-385" fmla="*/ 1601737 w 2487562"/>
                <a:gd name="connsiteY5-386" fmla="*/ 156259 h 1359584"/>
                <a:gd name="connsiteX6-387" fmla="*/ 1112787 w 2487562"/>
                <a:gd name="connsiteY6-388" fmla="*/ 165784 h 1359584"/>
                <a:gd name="connsiteX7-389" fmla="*/ 817512 w 2487562"/>
                <a:gd name="connsiteY7-390" fmla="*/ 280084 h 1359584"/>
                <a:gd name="connsiteX8-391" fmla="*/ 166637 w 2487562"/>
                <a:gd name="connsiteY8-392" fmla="*/ 572184 h 1359584"/>
                <a:gd name="connsiteX9-393" fmla="*/ 249187 w 2487562"/>
                <a:gd name="connsiteY9-394" fmla="*/ 1267509 h 1359584"/>
                <a:gd name="connsiteX10-395" fmla="*/ 423812 w 2487562"/>
                <a:gd name="connsiteY10-396" fmla="*/ 1359584 h 1359584"/>
                <a:gd name="connsiteX0-397" fmla="*/ 423812 w 2487562"/>
                <a:gd name="connsiteY0-398" fmla="*/ 1359584 h 1359584"/>
                <a:gd name="connsiteX1-399" fmla="*/ 2236737 w 2487562"/>
                <a:gd name="connsiteY1-400" fmla="*/ 1359584 h 1359584"/>
                <a:gd name="connsiteX2-401" fmla="*/ 2487562 w 2487562"/>
                <a:gd name="connsiteY2-402" fmla="*/ 664259 h 1359584"/>
                <a:gd name="connsiteX3-403" fmla="*/ 2255787 w 2487562"/>
                <a:gd name="connsiteY3-404" fmla="*/ 505509 h 1359584"/>
                <a:gd name="connsiteX4-405" fmla="*/ 2030362 w 2487562"/>
                <a:gd name="connsiteY4-406" fmla="*/ 280084 h 1359584"/>
                <a:gd name="connsiteX5-407" fmla="*/ 1601737 w 2487562"/>
                <a:gd name="connsiteY5-408" fmla="*/ 156259 h 1359584"/>
                <a:gd name="connsiteX6-409" fmla="*/ 1112787 w 2487562"/>
                <a:gd name="connsiteY6-410" fmla="*/ 165784 h 1359584"/>
                <a:gd name="connsiteX7-411" fmla="*/ 817512 w 2487562"/>
                <a:gd name="connsiteY7-412" fmla="*/ 280084 h 1359584"/>
                <a:gd name="connsiteX8-413" fmla="*/ 166637 w 2487562"/>
                <a:gd name="connsiteY8-414" fmla="*/ 572184 h 1359584"/>
                <a:gd name="connsiteX9-415" fmla="*/ 249187 w 2487562"/>
                <a:gd name="connsiteY9-416" fmla="*/ 1267509 h 1359584"/>
                <a:gd name="connsiteX10-417" fmla="*/ 423812 w 2487562"/>
                <a:gd name="connsiteY10-418" fmla="*/ 1359584 h 1359584"/>
                <a:gd name="connsiteX0-419" fmla="*/ 423812 w 2487562"/>
                <a:gd name="connsiteY0-420" fmla="*/ 1359584 h 1359584"/>
                <a:gd name="connsiteX1-421" fmla="*/ 2236737 w 2487562"/>
                <a:gd name="connsiteY1-422" fmla="*/ 1359584 h 1359584"/>
                <a:gd name="connsiteX2-423" fmla="*/ 2487562 w 2487562"/>
                <a:gd name="connsiteY2-424" fmla="*/ 664259 h 1359584"/>
                <a:gd name="connsiteX3-425" fmla="*/ 2255787 w 2487562"/>
                <a:gd name="connsiteY3-426" fmla="*/ 505509 h 1359584"/>
                <a:gd name="connsiteX4-427" fmla="*/ 2030362 w 2487562"/>
                <a:gd name="connsiteY4-428" fmla="*/ 280084 h 1359584"/>
                <a:gd name="connsiteX5-429" fmla="*/ 1601737 w 2487562"/>
                <a:gd name="connsiteY5-430" fmla="*/ 156259 h 1359584"/>
                <a:gd name="connsiteX6-431" fmla="*/ 1112787 w 2487562"/>
                <a:gd name="connsiteY6-432" fmla="*/ 165784 h 1359584"/>
                <a:gd name="connsiteX7-433" fmla="*/ 817512 w 2487562"/>
                <a:gd name="connsiteY7-434" fmla="*/ 280084 h 1359584"/>
                <a:gd name="connsiteX8-435" fmla="*/ 166637 w 2487562"/>
                <a:gd name="connsiteY8-436" fmla="*/ 572184 h 1359584"/>
                <a:gd name="connsiteX9-437" fmla="*/ 249187 w 2487562"/>
                <a:gd name="connsiteY9-438" fmla="*/ 1267509 h 1359584"/>
                <a:gd name="connsiteX10-439" fmla="*/ 423812 w 2487562"/>
                <a:gd name="connsiteY10-440" fmla="*/ 1359584 h 1359584"/>
                <a:gd name="connsiteX0-441" fmla="*/ 423812 w 2488256"/>
                <a:gd name="connsiteY0-442" fmla="*/ 1359584 h 1359584"/>
                <a:gd name="connsiteX1-443" fmla="*/ 2236737 w 2488256"/>
                <a:gd name="connsiteY1-444" fmla="*/ 1359584 h 1359584"/>
                <a:gd name="connsiteX2-445" fmla="*/ 2487562 w 2488256"/>
                <a:gd name="connsiteY2-446" fmla="*/ 664259 h 1359584"/>
                <a:gd name="connsiteX3-447" fmla="*/ 2255787 w 2488256"/>
                <a:gd name="connsiteY3-448" fmla="*/ 505509 h 1359584"/>
                <a:gd name="connsiteX4-449" fmla="*/ 2030362 w 2488256"/>
                <a:gd name="connsiteY4-450" fmla="*/ 280084 h 1359584"/>
                <a:gd name="connsiteX5-451" fmla="*/ 1601737 w 2488256"/>
                <a:gd name="connsiteY5-452" fmla="*/ 156259 h 1359584"/>
                <a:gd name="connsiteX6-453" fmla="*/ 1112787 w 2488256"/>
                <a:gd name="connsiteY6-454" fmla="*/ 165784 h 1359584"/>
                <a:gd name="connsiteX7-455" fmla="*/ 817512 w 2488256"/>
                <a:gd name="connsiteY7-456" fmla="*/ 280084 h 1359584"/>
                <a:gd name="connsiteX8-457" fmla="*/ 166637 w 2488256"/>
                <a:gd name="connsiteY8-458" fmla="*/ 572184 h 1359584"/>
                <a:gd name="connsiteX9-459" fmla="*/ 249187 w 2488256"/>
                <a:gd name="connsiteY9-460" fmla="*/ 1267509 h 1359584"/>
                <a:gd name="connsiteX10-461" fmla="*/ 423812 w 2488256"/>
                <a:gd name="connsiteY10-462" fmla="*/ 1359584 h 1359584"/>
                <a:gd name="connsiteX0-463" fmla="*/ 423812 w 2613718"/>
                <a:gd name="connsiteY0-464" fmla="*/ 1359584 h 1359584"/>
                <a:gd name="connsiteX1-465" fmla="*/ 2236737 w 2613718"/>
                <a:gd name="connsiteY1-466" fmla="*/ 1359584 h 1359584"/>
                <a:gd name="connsiteX2-467" fmla="*/ 2487562 w 2613718"/>
                <a:gd name="connsiteY2-468" fmla="*/ 664259 h 1359584"/>
                <a:gd name="connsiteX3-469" fmla="*/ 2255787 w 2613718"/>
                <a:gd name="connsiteY3-470" fmla="*/ 505509 h 1359584"/>
                <a:gd name="connsiteX4-471" fmla="*/ 2030362 w 2613718"/>
                <a:gd name="connsiteY4-472" fmla="*/ 280084 h 1359584"/>
                <a:gd name="connsiteX5-473" fmla="*/ 1601737 w 2613718"/>
                <a:gd name="connsiteY5-474" fmla="*/ 156259 h 1359584"/>
                <a:gd name="connsiteX6-475" fmla="*/ 1112787 w 2613718"/>
                <a:gd name="connsiteY6-476" fmla="*/ 165784 h 1359584"/>
                <a:gd name="connsiteX7-477" fmla="*/ 817512 w 2613718"/>
                <a:gd name="connsiteY7-478" fmla="*/ 280084 h 1359584"/>
                <a:gd name="connsiteX8-479" fmla="*/ 166637 w 2613718"/>
                <a:gd name="connsiteY8-480" fmla="*/ 572184 h 1359584"/>
                <a:gd name="connsiteX9-481" fmla="*/ 249187 w 2613718"/>
                <a:gd name="connsiteY9-482" fmla="*/ 1267509 h 1359584"/>
                <a:gd name="connsiteX10-483" fmla="*/ 423812 w 2613718"/>
                <a:gd name="connsiteY10-484" fmla="*/ 1359584 h 1359584"/>
                <a:gd name="connsiteX0-485" fmla="*/ 423812 w 2679088"/>
                <a:gd name="connsiteY0-486" fmla="*/ 1359584 h 1359584"/>
                <a:gd name="connsiteX1-487" fmla="*/ 2236737 w 2679088"/>
                <a:gd name="connsiteY1-488" fmla="*/ 1359584 h 1359584"/>
                <a:gd name="connsiteX2-489" fmla="*/ 2487562 w 2679088"/>
                <a:gd name="connsiteY2-490" fmla="*/ 664259 h 1359584"/>
                <a:gd name="connsiteX3-491" fmla="*/ 2255787 w 2679088"/>
                <a:gd name="connsiteY3-492" fmla="*/ 505509 h 1359584"/>
                <a:gd name="connsiteX4-493" fmla="*/ 2030362 w 2679088"/>
                <a:gd name="connsiteY4-494" fmla="*/ 280084 h 1359584"/>
                <a:gd name="connsiteX5-495" fmla="*/ 1601737 w 2679088"/>
                <a:gd name="connsiteY5-496" fmla="*/ 156259 h 1359584"/>
                <a:gd name="connsiteX6-497" fmla="*/ 1112787 w 2679088"/>
                <a:gd name="connsiteY6-498" fmla="*/ 165784 h 1359584"/>
                <a:gd name="connsiteX7-499" fmla="*/ 817512 w 2679088"/>
                <a:gd name="connsiteY7-500" fmla="*/ 280084 h 1359584"/>
                <a:gd name="connsiteX8-501" fmla="*/ 166637 w 2679088"/>
                <a:gd name="connsiteY8-502" fmla="*/ 572184 h 1359584"/>
                <a:gd name="connsiteX9-503" fmla="*/ 249187 w 2679088"/>
                <a:gd name="connsiteY9-504" fmla="*/ 1267509 h 1359584"/>
                <a:gd name="connsiteX10-505" fmla="*/ 423812 w 2679088"/>
                <a:gd name="connsiteY10-506" fmla="*/ 1359584 h 1359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1164505">
              <a:off x="3781851" y="4708140"/>
              <a:ext cx="369802" cy="647785"/>
              <a:chOff x="2057400" y="2332412"/>
              <a:chExt cx="324766" cy="568896"/>
            </a:xfrm>
            <a:solidFill>
              <a:schemeClr val="accent2"/>
            </a:solidFill>
          </p:grpSpPr>
          <p:sp>
            <p:nvSpPr>
              <p:cNvPr id="87" name="Oval 86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27690" y="4483321"/>
              <a:ext cx="348046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7203" y="445227"/>
            <a:ext cx="8492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203" grpId="0"/>
      <p:bldP spid="820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1800" y="609600"/>
            <a:ext cx="3200400" cy="612775"/>
          </a:xfrm>
        </p:spPr>
        <p:txBody>
          <a:bodyPr>
            <a:normAutofit/>
          </a:bodyPr>
          <a:lstStyle/>
          <a:p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69425"/>
            <a:ext cx="69342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95" y="2667000"/>
            <a:ext cx="3414409" cy="3346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0" y="2133600"/>
            <a:ext cx="4066162" cy="368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6" y="604392"/>
            <a:ext cx="2137572" cy="24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1740</Words>
  <Application>WPS Presentation</Application>
  <PresentationFormat>On-screen Show (4:3)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Times New Roman</vt:lpstr>
      <vt:lpstr>Verdana</vt:lpstr>
      <vt:lpstr>Microsoft YaHei</vt:lpstr>
      <vt:lpstr>Arial Unicode MS</vt:lpstr>
      <vt:lpstr>Calibri Light</vt:lpstr>
      <vt:lpstr>Retrospect</vt:lpstr>
      <vt:lpstr>BÁO CÁO ĐỒ ÁN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Luật chơi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vienlaptop115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google1525191014</cp:lastModifiedBy>
  <cp:revision>191</cp:revision>
  <dcterms:created xsi:type="dcterms:W3CDTF">2014-05-08T07:15:00Z</dcterms:created>
  <dcterms:modified xsi:type="dcterms:W3CDTF">2019-11-12T16:25:01Z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