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7"/>
  </p:notesMasterIdLst>
  <p:handoutMasterIdLst>
    <p:handoutMasterId r:id="rId28"/>
  </p:handoutMasterIdLst>
  <p:sldIdLst>
    <p:sldId id="275" r:id="rId2"/>
    <p:sldId id="269" r:id="rId3"/>
    <p:sldId id="273" r:id="rId4"/>
    <p:sldId id="276" r:id="rId5"/>
    <p:sldId id="300" r:id="rId6"/>
    <p:sldId id="277" r:id="rId7"/>
    <p:sldId id="278" r:id="rId8"/>
    <p:sldId id="260" r:id="rId9"/>
    <p:sldId id="279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302" r:id="rId19"/>
    <p:sldId id="303" r:id="rId20"/>
    <p:sldId id="288" r:id="rId21"/>
    <p:sldId id="301" r:id="rId22"/>
    <p:sldId id="289" r:id="rId23"/>
    <p:sldId id="290" r:id="rId24"/>
    <p:sldId id="292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>
    <p:extLst>
      <p:ext uri="{19B8F6BF-5375-455C-9EA6-DF929625EA0E}">
        <p15:presenceInfo xmlns:p15="http://schemas.microsoft.com/office/powerpoint/2012/main" userId="e7ccdad05aa968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79" d="100"/>
          <a:sy n="79" d="100"/>
        </p:scale>
        <p:origin x="62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</dgm:ptLst>
  <dgm:cxnLst>
    <dgm:cxn modelId="{0EAB3C81-9F89-45C4-98DA-E0F862862081}" type="presOf" srcId="{ED32DD03-5764-4368-BEF1-9B29F52385A7}" destId="{835B1888-A432-4C63-B996-9A5A7B155403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619FCA-C5A5-453D-9984-57F803A2C53E}" type="doc">
      <dgm:prSet loTypeId="urn:microsoft.com/office/officeart/2008/layout/Vertical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0B762-051D-4708-84F3-8AD8D3316B8D}">
      <dgm:prSet phldrT="[Text]"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ADCC6-BE81-40B8-BB11-01461668A27B}" type="par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6F268-CFA0-428A-BE24-08B33F078EA2}" type="sib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31CD-F11B-4A0D-A657-43C8CCD3CB9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14F3434-CA49-4D5F-BEAE-C91178A0BEF9}" type="par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949B6-F3D9-455A-9EA2-2971C0ED430D}" type="sib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5A919-F810-43E0-BB05-84BA44EBC83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DBC28CF-1813-481D-9BFE-A37BBBCFEF85}" type="sib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8DB81-444B-4C65-8AB6-4F8575045983}" type="par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754D1-D84F-45EB-AEC5-6FFAEFB0DD1B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CCC52-4912-45A4-98A2-505CF97A0FE8}" type="sib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00079-82C0-453A-BC0F-16C810DF0005}" type="par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5FB7C-3DB3-4371-8203-B04ADA17778F}" type="pres">
      <dgm:prSet presAssocID="{64619FCA-C5A5-453D-9984-57F803A2C53E}" presName="Name0" presStyleCnt="0">
        <dgm:presLayoutVars>
          <dgm:chMax/>
          <dgm:chPref/>
          <dgm:dir/>
        </dgm:presLayoutVars>
      </dgm:prSet>
      <dgm:spPr/>
    </dgm:pt>
    <dgm:pt modelId="{4B3FBED4-9F07-4F6A-B638-AAE456223467}" type="pres">
      <dgm:prSet presAssocID="{C4F0B762-051D-4708-84F3-8AD8D3316B8D}" presName="parenttextcomposite" presStyleCnt="0"/>
      <dgm:spPr/>
    </dgm:pt>
    <dgm:pt modelId="{F407E3A8-E66F-42EE-9851-102F32F594E2}" type="pres">
      <dgm:prSet presAssocID="{C4F0B762-051D-4708-84F3-8AD8D3316B8D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C17F8100-C62B-4827-959A-8E88C159FDD7}" type="pres">
      <dgm:prSet presAssocID="{C4F0B762-051D-4708-84F3-8AD8D3316B8D}" presName="composite" presStyleCnt="0"/>
      <dgm:spPr/>
    </dgm:pt>
    <dgm:pt modelId="{07F07E4E-87A7-458D-9BF5-25727DEFC1C3}" type="pres">
      <dgm:prSet presAssocID="{C4F0B762-051D-4708-84F3-8AD8D3316B8D}" presName="chevron1" presStyleLbl="alignNode1" presStyleIdx="0" presStyleCnt="14"/>
      <dgm:spPr/>
    </dgm:pt>
    <dgm:pt modelId="{1EE0EDAA-116F-4E92-BA32-1C6540068D2A}" type="pres">
      <dgm:prSet presAssocID="{C4F0B762-051D-4708-84F3-8AD8D3316B8D}" presName="chevron2" presStyleLbl="alignNode1" presStyleIdx="1" presStyleCnt="14"/>
      <dgm:spPr/>
    </dgm:pt>
    <dgm:pt modelId="{5383AA37-740D-4560-8FAE-286BA2DACFA1}" type="pres">
      <dgm:prSet presAssocID="{C4F0B762-051D-4708-84F3-8AD8D3316B8D}" presName="chevron3" presStyleLbl="alignNode1" presStyleIdx="2" presStyleCnt="14"/>
      <dgm:spPr/>
    </dgm:pt>
    <dgm:pt modelId="{87358421-9352-4E19-B1A1-2B6DAA5F1F6B}" type="pres">
      <dgm:prSet presAssocID="{C4F0B762-051D-4708-84F3-8AD8D3316B8D}" presName="chevron4" presStyleLbl="alignNode1" presStyleIdx="3" presStyleCnt="14"/>
      <dgm:spPr/>
    </dgm:pt>
    <dgm:pt modelId="{E2580BD7-34F4-42CF-B45D-3750AEE6CC97}" type="pres">
      <dgm:prSet presAssocID="{C4F0B762-051D-4708-84F3-8AD8D3316B8D}" presName="chevron5" presStyleLbl="alignNode1" presStyleIdx="4" presStyleCnt="14"/>
      <dgm:spPr/>
    </dgm:pt>
    <dgm:pt modelId="{2D2B47F4-E276-4BA8-A1FE-DE45EBC81F19}" type="pres">
      <dgm:prSet presAssocID="{C4F0B762-051D-4708-84F3-8AD8D3316B8D}" presName="chevron6" presStyleLbl="alignNode1" presStyleIdx="5" presStyleCnt="14"/>
      <dgm:spPr/>
    </dgm:pt>
    <dgm:pt modelId="{EA157FD2-6B19-42D8-9F4F-96315D666F72}" type="pres">
      <dgm:prSet presAssocID="{C4F0B762-051D-4708-84F3-8AD8D3316B8D}" presName="chevron7" presStyleLbl="alignNode1" presStyleIdx="6" presStyleCnt="14"/>
      <dgm:spPr/>
    </dgm:pt>
    <dgm:pt modelId="{6BD45223-15B0-4D79-BE3B-096232AA1411}" type="pres">
      <dgm:prSet presAssocID="{C4F0B762-051D-4708-84F3-8AD8D3316B8D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226A1E6-1293-49E5-B482-6C0841071F34}" type="pres">
      <dgm:prSet presAssocID="{0DB6F268-CFA0-428A-BE24-08B33F078EA2}" presName="sibTrans" presStyleCnt="0"/>
      <dgm:spPr/>
    </dgm:pt>
    <dgm:pt modelId="{D52CC7BC-1051-4BBF-AABB-8F27A8BDF02E}" type="pres">
      <dgm:prSet presAssocID="{3A2754D1-D84F-45EB-AEC5-6FFAEFB0DD1B}" presName="parenttextcomposite" presStyleCnt="0"/>
      <dgm:spPr/>
    </dgm:pt>
    <dgm:pt modelId="{FC2EB89A-37A4-4A34-8DFA-BEC5C045AD92}" type="pres">
      <dgm:prSet presAssocID="{3A2754D1-D84F-45EB-AEC5-6FFAEFB0DD1B}" presName="parenttext" presStyleLbl="revTx" presStyleIdx="1" presStyleCnt="2" custLinFactNeighborX="-336" custLinFactNeighborY="8777">
        <dgm:presLayoutVars>
          <dgm:chMax/>
          <dgm:chPref val="2"/>
          <dgm:bulletEnabled val="1"/>
        </dgm:presLayoutVars>
      </dgm:prSet>
      <dgm:spPr/>
    </dgm:pt>
    <dgm:pt modelId="{F47821E9-020F-4B63-B519-B3BFC39F763C}" type="pres">
      <dgm:prSet presAssocID="{3A2754D1-D84F-45EB-AEC5-6FFAEFB0DD1B}" presName="composite" presStyleCnt="0"/>
      <dgm:spPr/>
    </dgm:pt>
    <dgm:pt modelId="{65BC0E45-7EF9-42D5-B075-3998D8C14188}" type="pres">
      <dgm:prSet presAssocID="{3A2754D1-D84F-45EB-AEC5-6FFAEFB0DD1B}" presName="chevron1" presStyleLbl="alignNode1" presStyleIdx="7" presStyleCnt="14"/>
      <dgm:spPr/>
    </dgm:pt>
    <dgm:pt modelId="{5C5BF395-74FD-4453-ADD2-55AC20FD5F86}" type="pres">
      <dgm:prSet presAssocID="{3A2754D1-D84F-45EB-AEC5-6FFAEFB0DD1B}" presName="chevron2" presStyleLbl="alignNode1" presStyleIdx="8" presStyleCnt="14"/>
      <dgm:spPr/>
    </dgm:pt>
    <dgm:pt modelId="{D31586C7-2F3C-4647-8BF6-3C16B86809C1}" type="pres">
      <dgm:prSet presAssocID="{3A2754D1-D84F-45EB-AEC5-6FFAEFB0DD1B}" presName="chevron3" presStyleLbl="alignNode1" presStyleIdx="9" presStyleCnt="14"/>
      <dgm:spPr/>
    </dgm:pt>
    <dgm:pt modelId="{B368BB66-DFA1-4302-AE49-C77F941A90D5}" type="pres">
      <dgm:prSet presAssocID="{3A2754D1-D84F-45EB-AEC5-6FFAEFB0DD1B}" presName="chevron4" presStyleLbl="alignNode1" presStyleIdx="10" presStyleCnt="14"/>
      <dgm:spPr/>
    </dgm:pt>
    <dgm:pt modelId="{1BB700BB-A46F-4EAF-AF07-DFD3657962FF}" type="pres">
      <dgm:prSet presAssocID="{3A2754D1-D84F-45EB-AEC5-6FFAEFB0DD1B}" presName="chevron5" presStyleLbl="alignNode1" presStyleIdx="11" presStyleCnt="14"/>
      <dgm:spPr/>
    </dgm:pt>
    <dgm:pt modelId="{FE39DB1E-7B41-4610-BD98-60509DA7DC83}" type="pres">
      <dgm:prSet presAssocID="{3A2754D1-D84F-45EB-AEC5-6FFAEFB0DD1B}" presName="chevron6" presStyleLbl="alignNode1" presStyleIdx="12" presStyleCnt="14"/>
      <dgm:spPr/>
    </dgm:pt>
    <dgm:pt modelId="{9E6EDEC0-7CBF-4E86-8206-9A51FB58A385}" type="pres">
      <dgm:prSet presAssocID="{3A2754D1-D84F-45EB-AEC5-6FFAEFB0DD1B}" presName="chevron7" presStyleLbl="alignNode1" presStyleIdx="13" presStyleCnt="14"/>
      <dgm:spPr/>
    </dgm:pt>
    <dgm:pt modelId="{33CEE274-BFCC-4E83-B2EC-E13D9940995A}" type="pres">
      <dgm:prSet presAssocID="{3A2754D1-D84F-45EB-AEC5-6FFAEFB0DD1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7C1B4B08-1052-4BBD-BBC2-E273B7D15039}" srcId="{3A2754D1-D84F-45EB-AEC5-6FFAEFB0DD1B}" destId="{9905A919-F810-43E0-BB05-84BA44EBC83A}" srcOrd="0" destOrd="0" parTransId="{32E8DB81-444B-4C65-8AB6-4F8575045983}" sibTransId="{0DBC28CF-1813-481D-9BFE-A37BBBCFEF85}"/>
    <dgm:cxn modelId="{17315616-22AB-4DB9-AFC8-86D983A5E7A2}" srcId="{C4F0B762-051D-4708-84F3-8AD8D3316B8D}" destId="{E0F631CD-F11B-4A0D-A657-43C8CCD3CB9C}" srcOrd="0" destOrd="0" parTransId="{214F3434-CA49-4D5F-BEAE-C91178A0BEF9}" sibTransId="{233949B6-F3D9-455A-9EA2-2971C0ED430D}"/>
    <dgm:cxn modelId="{6260A95E-C137-4C12-94C0-5D2654B379CE}" type="presOf" srcId="{9905A919-F810-43E0-BB05-84BA44EBC83A}" destId="{33CEE274-BFCC-4E83-B2EC-E13D9940995A}" srcOrd="0" destOrd="0" presId="urn:microsoft.com/office/officeart/2008/layout/VerticalAccentList"/>
    <dgm:cxn modelId="{20BE8F6B-ACE9-411B-B3D4-416444E73685}" srcId="{64619FCA-C5A5-453D-9984-57F803A2C53E}" destId="{C4F0B762-051D-4708-84F3-8AD8D3316B8D}" srcOrd="0" destOrd="0" parTransId="{DCAADCC6-BE81-40B8-BB11-01461668A27B}" sibTransId="{0DB6F268-CFA0-428A-BE24-08B33F078EA2}"/>
    <dgm:cxn modelId="{09EE2672-9AAF-44AC-841D-431130CFCF54}" type="presOf" srcId="{64619FCA-C5A5-453D-9984-57F803A2C53E}" destId="{9815FB7C-3DB3-4371-8203-B04ADA17778F}" srcOrd="0" destOrd="0" presId="urn:microsoft.com/office/officeart/2008/layout/VerticalAccentList"/>
    <dgm:cxn modelId="{AFAB3A8C-FEE7-48CF-81DC-97888908D2C2}" type="presOf" srcId="{E0F631CD-F11B-4A0D-A657-43C8CCD3CB9C}" destId="{6BD45223-15B0-4D79-BE3B-096232AA1411}" srcOrd="0" destOrd="0" presId="urn:microsoft.com/office/officeart/2008/layout/VerticalAccentList"/>
    <dgm:cxn modelId="{012073E7-BF94-4F7D-9EB7-6265B20E81CE}" type="presOf" srcId="{3A2754D1-D84F-45EB-AEC5-6FFAEFB0DD1B}" destId="{FC2EB89A-37A4-4A34-8DFA-BEC5C045AD92}" srcOrd="0" destOrd="0" presId="urn:microsoft.com/office/officeart/2008/layout/VerticalAccentList"/>
    <dgm:cxn modelId="{0E2300E8-AD20-4491-BA90-C7E8E0E1D579}" srcId="{64619FCA-C5A5-453D-9984-57F803A2C53E}" destId="{3A2754D1-D84F-45EB-AEC5-6FFAEFB0DD1B}" srcOrd="1" destOrd="0" parTransId="{F4700079-82C0-453A-BC0F-16C810DF0005}" sibTransId="{600CCC52-4912-45A4-98A2-505CF97A0FE8}"/>
    <dgm:cxn modelId="{DDA632E8-A13F-4928-BD58-3B1B7C2052E0}" type="presOf" srcId="{C4F0B762-051D-4708-84F3-8AD8D3316B8D}" destId="{F407E3A8-E66F-42EE-9851-102F32F594E2}" srcOrd="0" destOrd="0" presId="urn:microsoft.com/office/officeart/2008/layout/VerticalAccentList"/>
    <dgm:cxn modelId="{17EB032A-6233-4574-9367-7E92DC6FDDAA}" type="presParOf" srcId="{9815FB7C-3DB3-4371-8203-B04ADA17778F}" destId="{4B3FBED4-9F07-4F6A-B638-AAE456223467}" srcOrd="0" destOrd="0" presId="urn:microsoft.com/office/officeart/2008/layout/VerticalAccentList"/>
    <dgm:cxn modelId="{D5BE5D4F-0AA3-495A-B4FB-94AC21D718D7}" type="presParOf" srcId="{4B3FBED4-9F07-4F6A-B638-AAE456223467}" destId="{F407E3A8-E66F-42EE-9851-102F32F594E2}" srcOrd="0" destOrd="0" presId="urn:microsoft.com/office/officeart/2008/layout/VerticalAccentList"/>
    <dgm:cxn modelId="{06C42710-A520-4020-B9B3-3CE6E100DF7A}" type="presParOf" srcId="{9815FB7C-3DB3-4371-8203-B04ADA17778F}" destId="{C17F8100-C62B-4827-959A-8E88C159FDD7}" srcOrd="1" destOrd="0" presId="urn:microsoft.com/office/officeart/2008/layout/VerticalAccentList"/>
    <dgm:cxn modelId="{E91A1CCB-B6E5-4AB2-8A09-3ED7A4D0F539}" type="presParOf" srcId="{C17F8100-C62B-4827-959A-8E88C159FDD7}" destId="{07F07E4E-87A7-458D-9BF5-25727DEFC1C3}" srcOrd="0" destOrd="0" presId="urn:microsoft.com/office/officeart/2008/layout/VerticalAccentList"/>
    <dgm:cxn modelId="{6566258F-21C4-44EC-B2E8-3749EB061EA8}" type="presParOf" srcId="{C17F8100-C62B-4827-959A-8E88C159FDD7}" destId="{1EE0EDAA-116F-4E92-BA32-1C6540068D2A}" srcOrd="1" destOrd="0" presId="urn:microsoft.com/office/officeart/2008/layout/VerticalAccentList"/>
    <dgm:cxn modelId="{9EAC231F-7767-4A42-8942-E8D370CC868B}" type="presParOf" srcId="{C17F8100-C62B-4827-959A-8E88C159FDD7}" destId="{5383AA37-740D-4560-8FAE-286BA2DACFA1}" srcOrd="2" destOrd="0" presId="urn:microsoft.com/office/officeart/2008/layout/VerticalAccentList"/>
    <dgm:cxn modelId="{4403F452-9C3E-43C9-B9EF-D0538CD898DB}" type="presParOf" srcId="{C17F8100-C62B-4827-959A-8E88C159FDD7}" destId="{87358421-9352-4E19-B1A1-2B6DAA5F1F6B}" srcOrd="3" destOrd="0" presId="urn:microsoft.com/office/officeart/2008/layout/VerticalAccentList"/>
    <dgm:cxn modelId="{661D05B4-C2EF-433B-AD5E-0D9FA2B1620C}" type="presParOf" srcId="{C17F8100-C62B-4827-959A-8E88C159FDD7}" destId="{E2580BD7-34F4-42CF-B45D-3750AEE6CC97}" srcOrd="4" destOrd="0" presId="urn:microsoft.com/office/officeart/2008/layout/VerticalAccentList"/>
    <dgm:cxn modelId="{D1938591-BDF6-464E-B8FA-C1C1DFC8D2EE}" type="presParOf" srcId="{C17F8100-C62B-4827-959A-8E88C159FDD7}" destId="{2D2B47F4-E276-4BA8-A1FE-DE45EBC81F19}" srcOrd="5" destOrd="0" presId="urn:microsoft.com/office/officeart/2008/layout/VerticalAccentList"/>
    <dgm:cxn modelId="{B4079E54-BB0B-460D-860B-5B9BA797F464}" type="presParOf" srcId="{C17F8100-C62B-4827-959A-8E88C159FDD7}" destId="{EA157FD2-6B19-42D8-9F4F-96315D666F72}" srcOrd="6" destOrd="0" presId="urn:microsoft.com/office/officeart/2008/layout/VerticalAccentList"/>
    <dgm:cxn modelId="{EB0755E3-2A28-4CF2-9BE2-5555E66C828D}" type="presParOf" srcId="{C17F8100-C62B-4827-959A-8E88C159FDD7}" destId="{6BD45223-15B0-4D79-BE3B-096232AA1411}" srcOrd="7" destOrd="0" presId="urn:microsoft.com/office/officeart/2008/layout/VerticalAccentList"/>
    <dgm:cxn modelId="{1CB5EF68-FA19-4885-A1F8-001FDA68B4B8}" type="presParOf" srcId="{9815FB7C-3DB3-4371-8203-B04ADA17778F}" destId="{B226A1E6-1293-49E5-B482-6C0841071F34}" srcOrd="2" destOrd="0" presId="urn:microsoft.com/office/officeart/2008/layout/VerticalAccentList"/>
    <dgm:cxn modelId="{F13E4FE4-BA57-4A93-8A8E-91DD2E252D16}" type="presParOf" srcId="{9815FB7C-3DB3-4371-8203-B04ADA17778F}" destId="{D52CC7BC-1051-4BBF-AABB-8F27A8BDF02E}" srcOrd="3" destOrd="0" presId="urn:microsoft.com/office/officeart/2008/layout/VerticalAccentList"/>
    <dgm:cxn modelId="{8E32B67F-908F-4ADD-98DE-55310BAE6631}" type="presParOf" srcId="{D52CC7BC-1051-4BBF-AABB-8F27A8BDF02E}" destId="{FC2EB89A-37A4-4A34-8DFA-BEC5C045AD92}" srcOrd="0" destOrd="0" presId="urn:microsoft.com/office/officeart/2008/layout/VerticalAccentList"/>
    <dgm:cxn modelId="{92ECE013-8C86-4C16-A928-9405EC317520}" type="presParOf" srcId="{9815FB7C-3DB3-4371-8203-B04ADA17778F}" destId="{F47821E9-020F-4B63-B519-B3BFC39F763C}" srcOrd="4" destOrd="0" presId="urn:microsoft.com/office/officeart/2008/layout/VerticalAccentList"/>
    <dgm:cxn modelId="{F96A8BD9-2271-4E3E-AB9A-DE786199C489}" type="presParOf" srcId="{F47821E9-020F-4B63-B519-B3BFC39F763C}" destId="{65BC0E45-7EF9-42D5-B075-3998D8C14188}" srcOrd="0" destOrd="0" presId="urn:microsoft.com/office/officeart/2008/layout/VerticalAccentList"/>
    <dgm:cxn modelId="{04B547BB-F690-4973-8947-314990879C55}" type="presParOf" srcId="{F47821E9-020F-4B63-B519-B3BFC39F763C}" destId="{5C5BF395-74FD-4453-ADD2-55AC20FD5F86}" srcOrd="1" destOrd="0" presId="urn:microsoft.com/office/officeart/2008/layout/VerticalAccentList"/>
    <dgm:cxn modelId="{903D7AD6-CE9A-4253-85FD-55EFBDA748A5}" type="presParOf" srcId="{F47821E9-020F-4B63-B519-B3BFC39F763C}" destId="{D31586C7-2F3C-4647-8BF6-3C16B86809C1}" srcOrd="2" destOrd="0" presId="urn:microsoft.com/office/officeart/2008/layout/VerticalAccentList"/>
    <dgm:cxn modelId="{EB43B755-2B80-48FE-A190-F4A7A6E3F771}" type="presParOf" srcId="{F47821E9-020F-4B63-B519-B3BFC39F763C}" destId="{B368BB66-DFA1-4302-AE49-C77F941A90D5}" srcOrd="3" destOrd="0" presId="urn:microsoft.com/office/officeart/2008/layout/VerticalAccentList"/>
    <dgm:cxn modelId="{EC45F933-4506-4E92-BAAF-107F2BDD3840}" type="presParOf" srcId="{F47821E9-020F-4B63-B519-B3BFC39F763C}" destId="{1BB700BB-A46F-4EAF-AF07-DFD3657962FF}" srcOrd="4" destOrd="0" presId="urn:microsoft.com/office/officeart/2008/layout/VerticalAccentList"/>
    <dgm:cxn modelId="{03BDBEEC-2B01-4E4E-B7B7-23F247D3D6D7}" type="presParOf" srcId="{F47821E9-020F-4B63-B519-B3BFC39F763C}" destId="{FE39DB1E-7B41-4610-BD98-60509DA7DC83}" srcOrd="5" destOrd="0" presId="urn:microsoft.com/office/officeart/2008/layout/VerticalAccentList"/>
    <dgm:cxn modelId="{99CBAE61-35E7-426C-9622-3A983263EB57}" type="presParOf" srcId="{F47821E9-020F-4B63-B519-B3BFC39F763C}" destId="{9E6EDEC0-7CBF-4E86-8206-9A51FB58A385}" srcOrd="6" destOrd="0" presId="urn:microsoft.com/office/officeart/2008/layout/VerticalAccentList"/>
    <dgm:cxn modelId="{F1F44AB4-C4EE-4129-A2E0-D44313E519FC}" type="presParOf" srcId="{F47821E9-020F-4B63-B519-B3BFC39F763C}" destId="{33CEE274-BFCC-4E83-B2EC-E13D9940995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61C0BB-EB97-4BF2-BCAB-6E88933AD12E}" type="doc">
      <dgm:prSet loTypeId="urn:microsoft.com/office/officeart/2005/8/layout/vList3" loCatId="list" qsTypeId="urn:microsoft.com/office/officeart/2005/8/quickstyle/simple2" qsCatId="simple" csTypeId="urn:microsoft.com/office/officeart/2005/8/colors/accent5_5" csCatId="accent5" phldr="1"/>
      <dgm:spPr/>
    </dgm:pt>
    <dgm:pt modelId="{3700EEFC-A747-42EF-880E-97A94D933EE8}">
      <dgm:prSet phldrT="[Text]" custT="1"/>
      <dgm:spPr/>
      <dgm:t>
        <a:bodyPr/>
        <a:lstStyle/>
        <a:p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E3F9CA-777A-4E27-92F9-D4F33E861139}" type="parTrans" cxnId="{565B3E4F-4181-4E82-A488-535D6E662342}">
      <dgm:prSet/>
      <dgm:spPr/>
      <dgm:t>
        <a:bodyPr/>
        <a:lstStyle/>
        <a:p>
          <a:endParaRPr lang="en-US"/>
        </a:p>
      </dgm:t>
    </dgm:pt>
    <dgm:pt modelId="{F31BE35F-FF89-40A3-80BA-DBCE0655FF98}" type="sibTrans" cxnId="{565B3E4F-4181-4E82-A488-535D6E662342}">
      <dgm:prSet/>
      <dgm:spPr/>
      <dgm:t>
        <a:bodyPr/>
        <a:lstStyle/>
        <a:p>
          <a:endParaRPr lang="en-US"/>
        </a:p>
      </dgm:t>
    </dgm:pt>
    <dgm:pt modelId="{3AC6E054-2FA1-4D50-8B0D-904A3CA697FA}" type="pres">
      <dgm:prSet presAssocID="{7261C0BB-EB97-4BF2-BCAB-6E88933AD12E}" presName="linearFlow" presStyleCnt="0">
        <dgm:presLayoutVars>
          <dgm:dir/>
          <dgm:resizeHandles val="exact"/>
        </dgm:presLayoutVars>
      </dgm:prSet>
      <dgm:spPr/>
    </dgm:pt>
    <dgm:pt modelId="{CFC0465F-125A-4F2B-A695-4D44F0FA2B17}" type="pres">
      <dgm:prSet presAssocID="{3700EEFC-A747-42EF-880E-97A94D933EE8}" presName="composite" presStyleCnt="0"/>
      <dgm:spPr/>
    </dgm:pt>
    <dgm:pt modelId="{05F059DD-A19E-44BC-AA50-A935EE1C49FD}" type="pres">
      <dgm:prSet presAssocID="{3700EEFC-A747-42EF-880E-97A94D933EE8}" presName="imgShp" presStyleLbl="fgImgPlace1" presStyleIdx="0" presStyleCnt="1" custLinFactNeighborX="1904" custLinFactNeighborY="37524"/>
      <dgm:spPr/>
    </dgm:pt>
    <dgm:pt modelId="{3A7B0DCC-BF3A-4C7A-9576-55D9B3125D85}" type="pres">
      <dgm:prSet presAssocID="{3700EEFC-A747-42EF-880E-97A94D933EE8}" presName="txShp" presStyleLbl="node1" presStyleIdx="0" presStyleCnt="1" custScaleX="121800" custLinFactY="-4823" custLinFactNeighborX="49" custLinFactNeighborY="-100000">
        <dgm:presLayoutVars>
          <dgm:bulletEnabled val="1"/>
        </dgm:presLayoutVars>
      </dgm:prSet>
      <dgm:spPr/>
    </dgm:pt>
  </dgm:ptLst>
  <dgm:cxnLst>
    <dgm:cxn modelId="{565B3E4F-4181-4E82-A488-535D6E662342}" srcId="{7261C0BB-EB97-4BF2-BCAB-6E88933AD12E}" destId="{3700EEFC-A747-42EF-880E-97A94D933EE8}" srcOrd="0" destOrd="0" parTransId="{A5E3F9CA-777A-4E27-92F9-D4F33E861139}" sibTransId="{F31BE35F-FF89-40A3-80BA-DBCE0655FF98}"/>
    <dgm:cxn modelId="{E943A3C4-1A35-4D4B-B952-AC2EF11379B4}" type="presOf" srcId="{7261C0BB-EB97-4BF2-BCAB-6E88933AD12E}" destId="{3AC6E054-2FA1-4D50-8B0D-904A3CA697FA}" srcOrd="0" destOrd="0" presId="urn:microsoft.com/office/officeart/2005/8/layout/vList3"/>
    <dgm:cxn modelId="{8A7AC7C6-F9BC-4719-B2AF-6C5511318C4D}" type="presOf" srcId="{3700EEFC-A747-42EF-880E-97A94D933EE8}" destId="{3A7B0DCC-BF3A-4C7A-9576-55D9B3125D85}" srcOrd="0" destOrd="0" presId="urn:microsoft.com/office/officeart/2005/8/layout/vList3"/>
    <dgm:cxn modelId="{D5A04750-92AD-4643-9486-E2C866225E3F}" type="presParOf" srcId="{3AC6E054-2FA1-4D50-8B0D-904A3CA697FA}" destId="{CFC0465F-125A-4F2B-A695-4D44F0FA2B17}" srcOrd="0" destOrd="0" presId="urn:microsoft.com/office/officeart/2005/8/layout/vList3"/>
    <dgm:cxn modelId="{9014D5B7-32A5-42E9-AF90-CD96FD2F51B4}" type="presParOf" srcId="{CFC0465F-125A-4F2B-A695-4D44F0FA2B17}" destId="{05F059DD-A19E-44BC-AA50-A935EE1C49FD}" srcOrd="0" destOrd="0" presId="urn:microsoft.com/office/officeart/2005/8/layout/vList3"/>
    <dgm:cxn modelId="{DBD3910E-0420-4FBE-856E-8F2A99CB06F7}" type="presParOf" srcId="{CFC0465F-125A-4F2B-A695-4D44F0FA2B17}" destId="{3A7B0DCC-BF3A-4C7A-9576-55D9B3125D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 custT="1"/>
      <dgm:spPr/>
      <dgm:t>
        <a:bodyPr/>
        <a:lstStyle/>
        <a:p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</dgm:ptLst>
  <dgm:cxnLst>
    <dgm:cxn modelId="{47FBF9A6-3F64-46DB-BE10-D1A8C8666F33}" type="presOf" srcId="{264D9F16-7326-49B6-959F-24F2E129FB5C}" destId="{0B0BABC5-73FF-42CC-9F83-E35AF638FDF4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B448-A232-4D49-9A35-C952C97CA342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AE0A48-B21A-4AE5-94E2-7F10F1F15F2C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68F7922D-E388-4D41-A428-DD3192EEEDD0}" type="parTrans" cxnId="{FF6926F7-7BB7-4F8D-85F1-38996E09E691}">
      <dgm:prSet/>
      <dgm:spPr/>
      <dgm:t>
        <a:bodyPr/>
        <a:lstStyle/>
        <a:p>
          <a:endParaRPr lang="en-US"/>
        </a:p>
      </dgm:t>
    </dgm:pt>
    <dgm:pt modelId="{1F4865AE-47E1-4A9C-879D-C18AE8BF4621}" type="sibTrans" cxnId="{FF6926F7-7BB7-4F8D-85F1-38996E09E691}">
      <dgm:prSet/>
      <dgm:spPr/>
      <dgm:t>
        <a:bodyPr/>
        <a:lstStyle/>
        <a:p>
          <a:endParaRPr lang="en-US"/>
        </a:p>
      </dgm:t>
    </dgm:pt>
    <dgm:pt modelId="{723BDABA-CEB8-43C2-AA36-5542F1D65A37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</dgm:t>
    </dgm:pt>
    <dgm:pt modelId="{C670964E-A99B-4A14-8371-1C792A7BD7B5}" type="parTrans" cxnId="{889AC75E-1FC6-430D-B903-1DBC27B1E2B8}">
      <dgm:prSet/>
      <dgm:spPr/>
      <dgm:t>
        <a:bodyPr/>
        <a:lstStyle/>
        <a:p>
          <a:endParaRPr lang="en-US"/>
        </a:p>
      </dgm:t>
    </dgm:pt>
    <dgm:pt modelId="{AD3D7198-C6BA-4C1B-8C47-13C177E93102}" type="sibTrans" cxnId="{889AC75E-1FC6-430D-B903-1DBC27B1E2B8}">
      <dgm:prSet/>
      <dgm:spPr/>
      <dgm:t>
        <a:bodyPr/>
        <a:lstStyle/>
        <a:p>
          <a:endParaRPr lang="en-US"/>
        </a:p>
      </dgm:t>
    </dgm:pt>
    <dgm:pt modelId="{8A6E8304-A3A3-4815-8406-11551A0530AD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gm:t>
    </dgm:pt>
    <dgm:pt modelId="{0AAD77C3-EEA5-4EF7-A41D-8A477A5144D6}" type="parTrans" cxnId="{91A5C8E6-A580-48B2-A5B3-C6D7336F09E7}">
      <dgm:prSet/>
      <dgm:spPr/>
      <dgm:t>
        <a:bodyPr/>
        <a:lstStyle/>
        <a:p>
          <a:endParaRPr lang="en-US"/>
        </a:p>
      </dgm:t>
    </dgm:pt>
    <dgm:pt modelId="{488BB6EE-D108-4D92-AF90-501F164E1030}" type="sibTrans" cxnId="{91A5C8E6-A580-48B2-A5B3-C6D7336F09E7}">
      <dgm:prSet/>
      <dgm:spPr/>
      <dgm:t>
        <a:bodyPr/>
        <a:lstStyle/>
        <a:p>
          <a:endParaRPr lang="en-US"/>
        </a:p>
      </dgm:t>
    </dgm:pt>
    <dgm:pt modelId="{AA00AA52-1B72-40F5-B3CC-8E120FCAD4D3}">
      <dgm:prSet phldrT="[Text]" custT="1"/>
      <dgm:spPr/>
      <dgm:t>
        <a:bodyPr/>
        <a:lstStyle/>
        <a:p>
          <a:pPr algn="ctr"/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42FF72C-7733-423C-960E-00E97F56273B}" type="parTrans" cxnId="{F0D23BF3-2209-42DD-AA62-6C1FD367299C}">
      <dgm:prSet/>
      <dgm:spPr/>
      <dgm:t>
        <a:bodyPr/>
        <a:lstStyle/>
        <a:p>
          <a:endParaRPr lang="en-US"/>
        </a:p>
      </dgm:t>
    </dgm:pt>
    <dgm:pt modelId="{5DF35929-7122-4AEA-B5EC-B3A5B91D3539}" type="sibTrans" cxnId="{F0D23BF3-2209-42DD-AA62-6C1FD367299C}">
      <dgm:prSet/>
      <dgm:spPr/>
      <dgm:t>
        <a:bodyPr/>
        <a:lstStyle/>
        <a:p>
          <a:endParaRPr lang="en-US"/>
        </a:p>
      </dgm:t>
    </dgm:pt>
    <dgm:pt modelId="{3C09E0E9-33DC-4D29-9DFF-1021AD31F1F0}">
      <dgm:prSet phldrT="[Text]"/>
      <dgm:spPr/>
      <dgm:t>
        <a:bodyPr/>
        <a:lstStyle/>
        <a:p>
          <a:pPr algn="l"/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8ED0FC0-37DD-4CD2-9CC1-641ED1B314C3}" type="parTrans" cxnId="{5F13BC09-CC8E-4BD4-B8E8-64BB01C242BE}">
      <dgm:prSet/>
      <dgm:spPr/>
      <dgm:t>
        <a:bodyPr/>
        <a:lstStyle/>
        <a:p>
          <a:endParaRPr lang="en-US"/>
        </a:p>
      </dgm:t>
    </dgm:pt>
    <dgm:pt modelId="{E06A1EAA-ABF1-494D-8E7D-F2DD503A8B6D}" type="sibTrans" cxnId="{5F13BC09-CC8E-4BD4-B8E8-64BB01C242BE}">
      <dgm:prSet/>
      <dgm:spPr/>
      <dgm:t>
        <a:bodyPr/>
        <a:lstStyle/>
        <a:p>
          <a:endParaRPr lang="en-US"/>
        </a:p>
      </dgm:t>
    </dgm:pt>
    <dgm:pt modelId="{B34F6A56-A62E-4F8C-8B2B-88101BFEC548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8DCF1FF-C10B-4A37-9F8E-7034B76CEE37}" type="parTrans" cxnId="{C5FE6170-457D-4304-9AC4-194927421808}">
      <dgm:prSet/>
      <dgm:spPr/>
      <dgm:t>
        <a:bodyPr/>
        <a:lstStyle/>
        <a:p>
          <a:endParaRPr lang="en-US"/>
        </a:p>
      </dgm:t>
    </dgm:pt>
    <dgm:pt modelId="{30AF8391-D75B-44A1-8BAB-4705F5D66446}" type="sibTrans" cxnId="{C5FE6170-457D-4304-9AC4-194927421808}">
      <dgm:prSet/>
      <dgm:spPr/>
      <dgm:t>
        <a:bodyPr/>
        <a:lstStyle/>
        <a:p>
          <a:endParaRPr lang="en-US"/>
        </a:p>
      </dgm:t>
    </dgm:pt>
    <dgm:pt modelId="{82583B92-A6BD-4832-B122-14C53E9B0B01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5A5BAE1-648C-4CB3-BC62-C92B5A8782FB}" type="parTrans" cxnId="{46A36A25-3E96-4739-9CB9-80509623DDF6}">
      <dgm:prSet/>
      <dgm:spPr/>
      <dgm:t>
        <a:bodyPr/>
        <a:lstStyle/>
        <a:p>
          <a:endParaRPr lang="en-US"/>
        </a:p>
      </dgm:t>
    </dgm:pt>
    <dgm:pt modelId="{7CA6C8F1-FD31-4927-B4D8-C8CBABF38670}" type="sibTrans" cxnId="{46A36A25-3E96-4739-9CB9-80509623DDF6}">
      <dgm:prSet/>
      <dgm:spPr/>
      <dgm:t>
        <a:bodyPr/>
        <a:lstStyle/>
        <a:p>
          <a:endParaRPr lang="en-US"/>
        </a:p>
      </dgm:t>
    </dgm:pt>
    <dgm:pt modelId="{7E4820DB-D2CD-4471-A16C-E807EC93CC87}">
      <dgm:prSet phldrT="[Text]"/>
      <dgm:spPr/>
      <dgm:t>
        <a:bodyPr/>
        <a:lstStyle/>
        <a:p>
          <a:pPr algn="l"/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6B31B0B-8741-4033-85ED-2A3BD5FE8B6C}" type="parTrans" cxnId="{528E6CCA-CBF5-422B-8D97-AD6535974853}">
      <dgm:prSet/>
      <dgm:spPr/>
      <dgm:t>
        <a:bodyPr/>
        <a:lstStyle/>
        <a:p>
          <a:endParaRPr lang="en-US"/>
        </a:p>
      </dgm:t>
    </dgm:pt>
    <dgm:pt modelId="{4824C37A-8C21-408F-B0CC-7565723D8098}" type="sibTrans" cxnId="{528E6CCA-CBF5-422B-8D97-AD6535974853}">
      <dgm:prSet/>
      <dgm:spPr/>
      <dgm:t>
        <a:bodyPr/>
        <a:lstStyle/>
        <a:p>
          <a:endParaRPr lang="en-US"/>
        </a:p>
      </dgm:t>
    </dgm:pt>
    <dgm:pt modelId="{F380AFCA-64FF-4F34-B750-5CF7239DE505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3CE799C-7859-4B9A-A1F4-355089A63914}" type="parTrans" cxnId="{74E83C9F-7DCB-4860-AF5C-4960E5327732}">
      <dgm:prSet/>
      <dgm:spPr/>
      <dgm:t>
        <a:bodyPr/>
        <a:lstStyle/>
        <a:p>
          <a:endParaRPr lang="en-US"/>
        </a:p>
      </dgm:t>
    </dgm:pt>
    <dgm:pt modelId="{4098BFF5-676D-492A-B6B4-BE5F2984FCD0}" type="sibTrans" cxnId="{74E83C9F-7DCB-4860-AF5C-4960E5327732}">
      <dgm:prSet/>
      <dgm:spPr/>
      <dgm:t>
        <a:bodyPr/>
        <a:lstStyle/>
        <a:p>
          <a:endParaRPr lang="en-US"/>
        </a:p>
      </dgm:t>
    </dgm:pt>
    <dgm:pt modelId="{AF82D968-98AD-4C9D-8234-60542B28FE76}" type="pres">
      <dgm:prSet presAssocID="{BCC2B448-A232-4D49-9A35-C952C97CA342}" presName="Name0" presStyleCnt="0">
        <dgm:presLayoutVars>
          <dgm:dir/>
          <dgm:animLvl val="lvl"/>
          <dgm:resizeHandles val="exact"/>
        </dgm:presLayoutVars>
      </dgm:prSet>
      <dgm:spPr/>
    </dgm:pt>
    <dgm:pt modelId="{7EE61A41-71B9-4315-8F7F-DE17F47D4320}" type="pres">
      <dgm:prSet presAssocID="{4EAE0A48-B21A-4AE5-94E2-7F10F1F15F2C}" presName="composite" presStyleCnt="0"/>
      <dgm:spPr/>
    </dgm:pt>
    <dgm:pt modelId="{2286399C-8486-4139-A00C-B781C4075566}" type="pres">
      <dgm:prSet presAssocID="{4EAE0A48-B21A-4AE5-94E2-7F10F1F1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4BEB81-4D59-411B-899B-55E3C66F4AE0}" type="pres">
      <dgm:prSet presAssocID="{4EAE0A48-B21A-4AE5-94E2-7F10F1F15F2C}" presName="desTx" presStyleLbl="alignAccFollowNode1" presStyleIdx="0" presStyleCnt="3">
        <dgm:presLayoutVars>
          <dgm:bulletEnabled val="1"/>
        </dgm:presLayoutVars>
      </dgm:prSet>
      <dgm:spPr/>
    </dgm:pt>
    <dgm:pt modelId="{DE5D44AF-93E3-41EE-BC57-4E42D6E582DB}" type="pres">
      <dgm:prSet presAssocID="{1F4865AE-47E1-4A9C-879D-C18AE8BF4621}" presName="space" presStyleCnt="0"/>
      <dgm:spPr/>
    </dgm:pt>
    <dgm:pt modelId="{5A5BA03F-A06F-4F5A-A77B-A00ED06625A2}" type="pres">
      <dgm:prSet presAssocID="{AA00AA52-1B72-40F5-B3CC-8E120FCAD4D3}" presName="composite" presStyleCnt="0"/>
      <dgm:spPr/>
    </dgm:pt>
    <dgm:pt modelId="{95DEB5EB-00E0-4D77-8361-F00233231120}" type="pres">
      <dgm:prSet presAssocID="{AA00AA52-1B72-40F5-B3CC-8E120FCAD4D3}" presName="parTx" presStyleLbl="alignNode1" presStyleIdx="1" presStyleCnt="3" custScaleX="140918">
        <dgm:presLayoutVars>
          <dgm:chMax val="0"/>
          <dgm:chPref val="0"/>
          <dgm:bulletEnabled val="1"/>
        </dgm:presLayoutVars>
      </dgm:prSet>
      <dgm:spPr/>
    </dgm:pt>
    <dgm:pt modelId="{6AADBEEC-CF09-4249-A7FA-990A4DD926FB}" type="pres">
      <dgm:prSet presAssocID="{AA00AA52-1B72-40F5-B3CC-8E120FCAD4D3}" presName="desTx" presStyleLbl="alignAccFollowNode1" presStyleIdx="1" presStyleCnt="3" custScaleX="140918">
        <dgm:presLayoutVars>
          <dgm:bulletEnabled val="1"/>
        </dgm:presLayoutVars>
      </dgm:prSet>
      <dgm:spPr/>
    </dgm:pt>
    <dgm:pt modelId="{31333AD0-A0DE-4F3E-8EBF-899519E3E9A0}" type="pres">
      <dgm:prSet presAssocID="{5DF35929-7122-4AEA-B5EC-B3A5B91D3539}" presName="space" presStyleCnt="0"/>
      <dgm:spPr/>
    </dgm:pt>
    <dgm:pt modelId="{5995CE82-460B-4F05-8734-DD49F9817D91}" type="pres">
      <dgm:prSet presAssocID="{B34F6A56-A62E-4F8C-8B2B-88101BFEC548}" presName="composite" presStyleCnt="0"/>
      <dgm:spPr/>
    </dgm:pt>
    <dgm:pt modelId="{E3D6CCEA-81E5-4D58-BA88-B636679948F7}" type="pres">
      <dgm:prSet presAssocID="{B34F6A56-A62E-4F8C-8B2B-88101BFEC5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B9D668-E7E9-49EE-979B-F3875EE9C248}" type="pres">
      <dgm:prSet presAssocID="{B34F6A56-A62E-4F8C-8B2B-88101BFEC5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3BC09-CC8E-4BD4-B8E8-64BB01C242BE}" srcId="{AA00AA52-1B72-40F5-B3CC-8E120FCAD4D3}" destId="{3C09E0E9-33DC-4D29-9DFF-1021AD31F1F0}" srcOrd="0" destOrd="0" parTransId="{D8ED0FC0-37DD-4CD2-9CC1-641ED1B314C3}" sibTransId="{E06A1EAA-ABF1-494D-8E7D-F2DD503A8B6D}"/>
    <dgm:cxn modelId="{BBA13613-8CE0-4713-891B-2D2E662160FF}" type="presOf" srcId="{82583B92-A6BD-4832-B122-14C53E9B0B01}" destId="{C7B9D668-E7E9-49EE-979B-F3875EE9C248}" srcOrd="0" destOrd="0" presId="urn:microsoft.com/office/officeart/2005/8/layout/hList1"/>
    <dgm:cxn modelId="{A4A9861D-FF94-48A2-AD23-521FDFE5EED4}" type="presOf" srcId="{3C09E0E9-33DC-4D29-9DFF-1021AD31F1F0}" destId="{6AADBEEC-CF09-4249-A7FA-990A4DD926FB}" srcOrd="0" destOrd="0" presId="urn:microsoft.com/office/officeart/2005/8/layout/hList1"/>
    <dgm:cxn modelId="{46A36A25-3E96-4739-9CB9-80509623DDF6}" srcId="{B34F6A56-A62E-4F8C-8B2B-88101BFEC548}" destId="{82583B92-A6BD-4832-B122-14C53E9B0B01}" srcOrd="0" destOrd="0" parTransId="{15A5BAE1-648C-4CB3-BC62-C92B5A8782FB}" sibTransId="{7CA6C8F1-FD31-4927-B4D8-C8CBABF38670}"/>
    <dgm:cxn modelId="{660D313E-9A80-4478-B0A8-DAD87F903807}" type="presOf" srcId="{7E4820DB-D2CD-4471-A16C-E807EC93CC87}" destId="{6AADBEEC-CF09-4249-A7FA-990A4DD926FB}" srcOrd="0" destOrd="1" presId="urn:microsoft.com/office/officeart/2005/8/layout/hList1"/>
    <dgm:cxn modelId="{889AC75E-1FC6-430D-B903-1DBC27B1E2B8}" srcId="{4EAE0A48-B21A-4AE5-94E2-7F10F1F15F2C}" destId="{723BDABA-CEB8-43C2-AA36-5542F1D65A37}" srcOrd="0" destOrd="0" parTransId="{C670964E-A99B-4A14-8371-1C792A7BD7B5}" sibTransId="{AD3D7198-C6BA-4C1B-8C47-13C177E93102}"/>
    <dgm:cxn modelId="{89B7714B-E638-456B-AACC-7004EE7EFDE7}" type="presOf" srcId="{723BDABA-CEB8-43C2-AA36-5542F1D65A37}" destId="{FB4BEB81-4D59-411B-899B-55E3C66F4AE0}" srcOrd="0" destOrd="0" presId="urn:microsoft.com/office/officeart/2005/8/layout/hList1"/>
    <dgm:cxn modelId="{C5FE6170-457D-4304-9AC4-194927421808}" srcId="{BCC2B448-A232-4D49-9A35-C952C97CA342}" destId="{B34F6A56-A62E-4F8C-8B2B-88101BFEC548}" srcOrd="2" destOrd="0" parTransId="{F8DCF1FF-C10B-4A37-9F8E-7034B76CEE37}" sibTransId="{30AF8391-D75B-44A1-8BAB-4705F5D66446}"/>
    <dgm:cxn modelId="{712E7D8E-2A29-4920-BEE6-1C7FD8F1338C}" type="presOf" srcId="{F380AFCA-64FF-4F34-B750-5CF7239DE505}" destId="{C7B9D668-E7E9-49EE-979B-F3875EE9C248}" srcOrd="0" destOrd="1" presId="urn:microsoft.com/office/officeart/2005/8/layout/hList1"/>
    <dgm:cxn modelId="{E6BBCD93-9DD4-49CD-A7AD-5B907BD5F208}" type="presOf" srcId="{BCC2B448-A232-4D49-9A35-C952C97CA342}" destId="{AF82D968-98AD-4C9D-8234-60542B28FE76}" srcOrd="0" destOrd="0" presId="urn:microsoft.com/office/officeart/2005/8/layout/hList1"/>
    <dgm:cxn modelId="{74E83C9F-7DCB-4860-AF5C-4960E5327732}" srcId="{B34F6A56-A62E-4F8C-8B2B-88101BFEC548}" destId="{F380AFCA-64FF-4F34-B750-5CF7239DE505}" srcOrd="1" destOrd="0" parTransId="{B3CE799C-7859-4B9A-A1F4-355089A63914}" sibTransId="{4098BFF5-676D-492A-B6B4-BE5F2984FCD0}"/>
    <dgm:cxn modelId="{8543F5A7-83CA-41F8-85C8-467F0F6C4C7F}" type="presOf" srcId="{B34F6A56-A62E-4F8C-8B2B-88101BFEC548}" destId="{E3D6CCEA-81E5-4D58-BA88-B636679948F7}" srcOrd="0" destOrd="0" presId="urn:microsoft.com/office/officeart/2005/8/layout/hList1"/>
    <dgm:cxn modelId="{85BA38C0-792A-4961-9051-ECA6EEB93FAE}" type="presOf" srcId="{8A6E8304-A3A3-4815-8406-11551A0530AD}" destId="{FB4BEB81-4D59-411B-899B-55E3C66F4AE0}" srcOrd="0" destOrd="1" presId="urn:microsoft.com/office/officeart/2005/8/layout/hList1"/>
    <dgm:cxn modelId="{EC3EA7C2-C06C-4118-B060-B92571CC84CF}" type="presOf" srcId="{4EAE0A48-B21A-4AE5-94E2-7F10F1F15F2C}" destId="{2286399C-8486-4139-A00C-B781C4075566}" srcOrd="0" destOrd="0" presId="urn:microsoft.com/office/officeart/2005/8/layout/hList1"/>
    <dgm:cxn modelId="{528E6CCA-CBF5-422B-8D97-AD6535974853}" srcId="{AA00AA52-1B72-40F5-B3CC-8E120FCAD4D3}" destId="{7E4820DB-D2CD-4471-A16C-E807EC93CC87}" srcOrd="1" destOrd="0" parTransId="{E6B31B0B-8741-4033-85ED-2A3BD5FE8B6C}" sibTransId="{4824C37A-8C21-408F-B0CC-7565723D8098}"/>
    <dgm:cxn modelId="{91A5C8E6-A580-48B2-A5B3-C6D7336F09E7}" srcId="{4EAE0A48-B21A-4AE5-94E2-7F10F1F15F2C}" destId="{8A6E8304-A3A3-4815-8406-11551A0530AD}" srcOrd="1" destOrd="0" parTransId="{0AAD77C3-EEA5-4EF7-A41D-8A477A5144D6}" sibTransId="{488BB6EE-D108-4D92-AF90-501F164E1030}"/>
    <dgm:cxn modelId="{B6925AE8-0B2D-4BEC-AE4A-0A6555804A13}" type="presOf" srcId="{AA00AA52-1B72-40F5-B3CC-8E120FCAD4D3}" destId="{95DEB5EB-00E0-4D77-8361-F00233231120}" srcOrd="0" destOrd="0" presId="urn:microsoft.com/office/officeart/2005/8/layout/hList1"/>
    <dgm:cxn modelId="{F0D23BF3-2209-42DD-AA62-6C1FD367299C}" srcId="{BCC2B448-A232-4D49-9A35-C952C97CA342}" destId="{AA00AA52-1B72-40F5-B3CC-8E120FCAD4D3}" srcOrd="1" destOrd="0" parTransId="{742FF72C-7733-423C-960E-00E97F56273B}" sibTransId="{5DF35929-7122-4AEA-B5EC-B3A5B91D3539}"/>
    <dgm:cxn modelId="{FF6926F7-7BB7-4F8D-85F1-38996E09E691}" srcId="{BCC2B448-A232-4D49-9A35-C952C97CA342}" destId="{4EAE0A48-B21A-4AE5-94E2-7F10F1F15F2C}" srcOrd="0" destOrd="0" parTransId="{68F7922D-E388-4D41-A428-DD3192EEEDD0}" sibTransId="{1F4865AE-47E1-4A9C-879D-C18AE8BF4621}"/>
    <dgm:cxn modelId="{660EFA81-1F39-4FE8-9D32-2C340F25BEAB}" type="presParOf" srcId="{AF82D968-98AD-4C9D-8234-60542B28FE76}" destId="{7EE61A41-71B9-4315-8F7F-DE17F47D4320}" srcOrd="0" destOrd="0" presId="urn:microsoft.com/office/officeart/2005/8/layout/hList1"/>
    <dgm:cxn modelId="{B675ACAF-3E40-4723-9E4C-E119A3A51E6C}" type="presParOf" srcId="{7EE61A41-71B9-4315-8F7F-DE17F47D4320}" destId="{2286399C-8486-4139-A00C-B781C4075566}" srcOrd="0" destOrd="0" presId="urn:microsoft.com/office/officeart/2005/8/layout/hList1"/>
    <dgm:cxn modelId="{8EED41A4-6B6F-4CAA-9B1F-015F56033AD0}" type="presParOf" srcId="{7EE61A41-71B9-4315-8F7F-DE17F47D4320}" destId="{FB4BEB81-4D59-411B-899B-55E3C66F4AE0}" srcOrd="1" destOrd="0" presId="urn:microsoft.com/office/officeart/2005/8/layout/hList1"/>
    <dgm:cxn modelId="{88137406-1B80-4546-85A7-001CA46A65B3}" type="presParOf" srcId="{AF82D968-98AD-4C9D-8234-60542B28FE76}" destId="{DE5D44AF-93E3-41EE-BC57-4E42D6E582DB}" srcOrd="1" destOrd="0" presId="urn:microsoft.com/office/officeart/2005/8/layout/hList1"/>
    <dgm:cxn modelId="{158D476A-C48B-4D8F-B0EA-63FF9ECDCD47}" type="presParOf" srcId="{AF82D968-98AD-4C9D-8234-60542B28FE76}" destId="{5A5BA03F-A06F-4F5A-A77B-A00ED06625A2}" srcOrd="2" destOrd="0" presId="urn:microsoft.com/office/officeart/2005/8/layout/hList1"/>
    <dgm:cxn modelId="{0B1B70F4-5AB8-44DD-A2B5-736548C014F7}" type="presParOf" srcId="{5A5BA03F-A06F-4F5A-A77B-A00ED06625A2}" destId="{95DEB5EB-00E0-4D77-8361-F00233231120}" srcOrd="0" destOrd="0" presId="urn:microsoft.com/office/officeart/2005/8/layout/hList1"/>
    <dgm:cxn modelId="{56D9EFE5-7585-45AB-BD17-C0A25AB0E320}" type="presParOf" srcId="{5A5BA03F-A06F-4F5A-A77B-A00ED06625A2}" destId="{6AADBEEC-CF09-4249-A7FA-990A4DD926FB}" srcOrd="1" destOrd="0" presId="urn:microsoft.com/office/officeart/2005/8/layout/hList1"/>
    <dgm:cxn modelId="{F7EF6952-F504-4394-81F7-C0720285390F}" type="presParOf" srcId="{AF82D968-98AD-4C9D-8234-60542B28FE76}" destId="{31333AD0-A0DE-4F3E-8EBF-899519E3E9A0}" srcOrd="3" destOrd="0" presId="urn:microsoft.com/office/officeart/2005/8/layout/hList1"/>
    <dgm:cxn modelId="{164C3057-77BF-47B7-815E-8DC443442C7E}" type="presParOf" srcId="{AF82D968-98AD-4C9D-8234-60542B28FE76}" destId="{5995CE82-460B-4F05-8734-DD49F9817D91}" srcOrd="4" destOrd="0" presId="urn:microsoft.com/office/officeart/2005/8/layout/hList1"/>
    <dgm:cxn modelId="{CDF17C36-6EF1-4C71-8C3A-00D3E9EF1841}" type="presParOf" srcId="{5995CE82-460B-4F05-8734-DD49F9817D91}" destId="{E3D6CCEA-81E5-4D58-BA88-B636679948F7}" srcOrd="0" destOrd="0" presId="urn:microsoft.com/office/officeart/2005/8/layout/hList1"/>
    <dgm:cxn modelId="{81B425CE-322E-4294-A46C-ED44FDC99AA6}" type="presParOf" srcId="{5995CE82-460B-4F05-8734-DD49F9817D91}" destId="{C7B9D668-E7E9-49EE-979B-F3875EE9C2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1126C-7EE8-413E-B64E-AEA3E895A7C6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52395-42BE-4526-9B7A-AF00E25584AF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9B68E-DF41-4738-B3C3-9CA12AF1924C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40C4B-DE38-4C13-BD18-304BD63BF0E8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4"/>
      <dgm:spPr/>
    </dgm:pt>
    <dgm:pt modelId="{690ED734-D8B5-4AED-972D-6078B6AEE144}" type="pres">
      <dgm:prSet presAssocID="{CCA1126C-7EE8-413E-B64E-AEA3E895A7C6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0050C2-C914-4A97-9350-21609C1DFF48}" type="pres">
      <dgm:prSet presAssocID="{8B452395-42BE-4526-9B7A-AF00E25584AF}" presName="Accent2" presStyleCnt="0"/>
      <dgm:spPr/>
    </dgm:pt>
    <dgm:pt modelId="{C7A83BE5-65DA-4631-81B8-81CDC1030828}" type="pres">
      <dgm:prSet presAssocID="{8B452395-42BE-4526-9B7A-AF00E25584AF}" presName="Accent" presStyleLbl="bgShp" presStyleIdx="1" presStyleCnt="4"/>
      <dgm:spPr/>
    </dgm:pt>
    <dgm:pt modelId="{566C58CA-1E0F-4EF1-A56A-126868253459}" type="pres">
      <dgm:prSet presAssocID="{8B452395-42BE-4526-9B7A-AF00E25584AF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8D1F9A-504A-4CB0-8947-4FFF9E3F459C}" type="pres">
      <dgm:prSet presAssocID="{1C59B68E-DF41-4738-B3C3-9CA12AF1924C}" presName="Accent3" presStyleCnt="0"/>
      <dgm:spPr/>
    </dgm:pt>
    <dgm:pt modelId="{EB36E697-359C-4D8F-AA60-D3F15C047F1C}" type="pres">
      <dgm:prSet presAssocID="{1C59B68E-DF41-4738-B3C3-9CA12AF1924C}" presName="Accent" presStyleLbl="bgShp" presStyleIdx="2" presStyleCnt="4"/>
      <dgm:spPr/>
    </dgm:pt>
    <dgm:pt modelId="{0C8ED382-7079-462D-AD6B-EE27AC82CFCC}" type="pres">
      <dgm:prSet presAssocID="{1C59B68E-DF41-4738-B3C3-9CA12AF1924C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34F32-CF79-4F65-8AF5-5820D735798C}" type="pres">
      <dgm:prSet presAssocID="{56140C4B-DE38-4C13-BD18-304BD63BF0E8}" presName="Accent4" presStyleCnt="0"/>
      <dgm:spPr/>
    </dgm:pt>
    <dgm:pt modelId="{4FCB88DB-48CD-4497-AD5D-446733CFB23B}" type="pres">
      <dgm:prSet presAssocID="{56140C4B-DE38-4C13-BD18-304BD63BF0E8}" presName="Accent" presStyleLbl="bgShp" presStyleIdx="3" presStyleCnt="4"/>
      <dgm:spPr/>
    </dgm:pt>
    <dgm:pt modelId="{9D0C023C-D3B4-4FB6-B32E-CF55A7D44E76}" type="pres">
      <dgm:prSet presAssocID="{56140C4B-DE38-4C13-BD18-304BD63BF0E8}" presName="Child4" presStyleLbl="node1" presStyleIdx="3" presStyleCnt="4" custLinFactY="-93544" custLinFactNeighborX="-8890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D311D543-C428-49C1-82DC-0417C70B8481}" type="presOf" srcId="{56140C4B-DE38-4C13-BD18-304BD63BF0E8}" destId="{9D0C023C-D3B4-4FB6-B32E-CF55A7D44E76}" srcOrd="0" destOrd="0" presId="urn:microsoft.com/office/officeart/2011/layout/HexagonRadial"/>
    <dgm:cxn modelId="{349B0045-5FE4-4123-BEB1-4BB82A861F1D}" srcId="{6FCA6424-4BB1-4741-B2B3-EDDC4C0FE27E}" destId="{56140C4B-DE38-4C13-BD18-304BD63BF0E8}" srcOrd="3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1" destOrd="0" parTransId="{491576A5-F104-45D1-9745-E036FEAE9AAF}" sibTransId="{ECDAA480-FCBA-409A-97DF-6462B76CBFD5}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19D8DBC7-2BE9-4387-A541-C28486DAE3EF}" srcId="{6FCA6424-4BB1-4741-B2B3-EDDC4C0FE27E}" destId="{1C59B68E-DF41-4738-B3C3-9CA12AF1924C}" srcOrd="2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1F22C4E1-E6B8-441A-A666-1A5E033D94EC}" type="presOf" srcId="{1C59B68E-DF41-4738-B3C3-9CA12AF1924C}" destId="{0C8ED382-7079-462D-AD6B-EE27AC82CFCC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E22AD1F1-897A-4B77-A60C-00D4A9D4E63B}" type="presOf" srcId="{8B452395-42BE-4526-9B7A-AF00E25584AF}" destId="{566C58CA-1E0F-4EF1-A56A-12686825345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336A14FC-BDB9-4413-A20E-EBC4A79F2C9F}" type="presParOf" srcId="{4764F5A2-E3B4-4173-A1AA-E5B718D38736}" destId="{480050C2-C914-4A97-9350-21609C1DFF48}" srcOrd="3" destOrd="0" presId="urn:microsoft.com/office/officeart/2011/layout/HexagonRadial"/>
    <dgm:cxn modelId="{0BE53CC2-50F8-40CE-BC18-A21B41E6B322}" type="presParOf" srcId="{480050C2-C914-4A97-9350-21609C1DFF48}" destId="{C7A83BE5-65DA-4631-81B8-81CDC1030828}" srcOrd="0" destOrd="0" presId="urn:microsoft.com/office/officeart/2011/layout/HexagonRadial"/>
    <dgm:cxn modelId="{37AA788D-EDCE-4595-B3D1-24A7A57FCD43}" type="presParOf" srcId="{4764F5A2-E3B4-4173-A1AA-E5B718D38736}" destId="{566C58CA-1E0F-4EF1-A56A-126868253459}" srcOrd="4" destOrd="0" presId="urn:microsoft.com/office/officeart/2011/layout/HexagonRadial"/>
    <dgm:cxn modelId="{58CF3E06-A67E-4774-BEAD-1F4446EBED04}" type="presParOf" srcId="{4764F5A2-E3B4-4173-A1AA-E5B718D38736}" destId="{7B8D1F9A-504A-4CB0-8947-4FFF9E3F459C}" srcOrd="5" destOrd="0" presId="urn:microsoft.com/office/officeart/2011/layout/HexagonRadial"/>
    <dgm:cxn modelId="{A084AA80-132E-49E7-B0A5-B5D8D0EE5924}" type="presParOf" srcId="{7B8D1F9A-504A-4CB0-8947-4FFF9E3F459C}" destId="{EB36E697-359C-4D8F-AA60-D3F15C047F1C}" srcOrd="0" destOrd="0" presId="urn:microsoft.com/office/officeart/2011/layout/HexagonRadial"/>
    <dgm:cxn modelId="{08486FD1-F474-4F52-96FE-CCB9D5A8BCF8}" type="presParOf" srcId="{4764F5A2-E3B4-4173-A1AA-E5B718D38736}" destId="{0C8ED382-7079-462D-AD6B-EE27AC82CFCC}" srcOrd="6" destOrd="0" presId="urn:microsoft.com/office/officeart/2011/layout/HexagonRadial"/>
    <dgm:cxn modelId="{58929506-7DB0-472D-992D-939EBB4E5A6A}" type="presParOf" srcId="{4764F5A2-E3B4-4173-A1AA-E5B718D38736}" destId="{A7634F32-CF79-4F65-8AF5-5820D735798C}" srcOrd="7" destOrd="0" presId="urn:microsoft.com/office/officeart/2011/layout/HexagonRadial"/>
    <dgm:cxn modelId="{E4147FCD-8582-4D5E-BCCE-7C47283B5B14}" type="presParOf" srcId="{A7634F32-CF79-4F65-8AF5-5820D735798C}" destId="{4FCB88DB-48CD-4497-AD5D-446733CFB23B}" srcOrd="0" destOrd="0" presId="urn:microsoft.com/office/officeart/2011/layout/HexagonRadial"/>
    <dgm:cxn modelId="{2595C8F4-AE94-4ACB-BC09-E0DAA1F3B12F}" type="presParOf" srcId="{4764F5A2-E3B4-4173-A1AA-E5B718D38736}" destId="{9D0C023C-D3B4-4FB6-B32E-CF55A7D44E76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F87B1-8104-4068-A92B-D3C4642190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1299-467F-4413-937A-C8530DBBB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2F8E0-6139-4872-B615-AF286B17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33A74-603A-466C-B1D8-6CE24008D0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"/>
    <dgm:cxn modelId="{CE853B2E-40A9-41A8-94E0-193FA64732DB}" type="presOf" srcId="{7452F8E0-6139-4872-B615-AF286B17FC22}" destId="{59D97D4F-9120-47AC-BB21-FA94833659C5}" srcOrd="0" destOrd="0" presId="urn:microsoft.com/office/officeart/2008/layout/VerticalCurvedList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"/>
    <dgm:cxn modelId="{C4BADE49-382B-458A-B241-A0BD473E199D}" type="presOf" srcId="{85B01299-467F-4413-937A-C8530DBBB6E0}" destId="{7E4C8709-18A1-4818-A59B-B8B5F89DA96D}" srcOrd="0" destOrd="0" presId="urn:microsoft.com/office/officeart/2008/layout/VerticalCurvedList"/>
    <dgm:cxn modelId="{FF413C7A-46AA-46CE-B65B-1C178E2C97B0}" type="presOf" srcId="{8F45ED8F-D448-4753-99DD-743CA9167866}" destId="{E61BDD78-FFD5-4EA3-8558-719691E250E3}" srcOrd="0" destOrd="0" presId="urn:microsoft.com/office/officeart/2008/layout/VerticalCurvedList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"/>
    <dgm:cxn modelId="{733EE7B8-060D-44C1-821B-9DB3C16695B8}" type="presOf" srcId="{A9730681-81F2-4FEB-AE4C-775F672D9DE4}" destId="{12AFBFFD-1C5F-4DAC-A682-B499445DF265}" srcOrd="0" destOrd="0" presId="urn:microsoft.com/office/officeart/2008/layout/VerticalCurvedList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"/>
    <dgm:cxn modelId="{9F58D2BB-3903-41E8-BDC0-5CEA69238B06}" type="presParOf" srcId="{59440C85-C036-421F-88EC-60D323007B85}" destId="{C90E54EC-78A0-41FD-8A9B-C28C91D8FA48}" srcOrd="0" destOrd="0" presId="urn:microsoft.com/office/officeart/2008/layout/VerticalCurvedList"/>
    <dgm:cxn modelId="{DAB29392-4CB8-481F-AD39-1DB788C16631}" type="presParOf" srcId="{C90E54EC-78A0-41FD-8A9B-C28C91D8FA48}" destId="{4CACD6FC-EDB9-4DE7-835C-AE0AB71C5A06}" srcOrd="0" destOrd="0" presId="urn:microsoft.com/office/officeart/2008/layout/VerticalCurvedList"/>
    <dgm:cxn modelId="{73C54818-D622-44A8-B0DB-3CCD052ED22B}" type="presParOf" srcId="{C90E54EC-78A0-41FD-8A9B-C28C91D8FA48}" destId="{E61BDD78-FFD5-4EA3-8558-719691E250E3}" srcOrd="1" destOrd="0" presId="urn:microsoft.com/office/officeart/2008/layout/VerticalCurvedList"/>
    <dgm:cxn modelId="{BDE763F1-B0AC-4829-90FA-2E4C5E1F3C77}" type="presParOf" srcId="{C90E54EC-78A0-41FD-8A9B-C28C91D8FA48}" destId="{8415BD8E-1041-4BBF-89E6-5B86B8726F9B}" srcOrd="2" destOrd="0" presId="urn:microsoft.com/office/officeart/2008/layout/VerticalCurvedList"/>
    <dgm:cxn modelId="{D95245E3-CD39-4F3A-A5C3-320F4D86EB00}" type="presParOf" srcId="{C90E54EC-78A0-41FD-8A9B-C28C91D8FA48}" destId="{FBBC58F8-0CDF-4389-8591-CEF8443518B4}" srcOrd="3" destOrd="0" presId="urn:microsoft.com/office/officeart/2008/layout/VerticalCurvedList"/>
    <dgm:cxn modelId="{A34A86A1-014E-4466-84F6-7A0A283B7477}" type="presParOf" srcId="{59440C85-C036-421F-88EC-60D323007B85}" destId="{8DE500D9-4509-41EF-9DBF-6A641B070CB2}" srcOrd="1" destOrd="0" presId="urn:microsoft.com/office/officeart/2008/layout/VerticalCurvedList"/>
    <dgm:cxn modelId="{2478DD97-7BEE-401E-BF0D-50F2992540AD}" type="presParOf" srcId="{59440C85-C036-421F-88EC-60D323007B85}" destId="{D021BE2D-24DB-4CF9-9E94-11427F8BA411}" srcOrd="2" destOrd="0" presId="urn:microsoft.com/office/officeart/2008/layout/VerticalCurvedList"/>
    <dgm:cxn modelId="{BF8E8BF2-4E75-440B-9229-BD9A705BABE5}" type="presParOf" srcId="{D021BE2D-24DB-4CF9-9E94-11427F8BA411}" destId="{E1ABE367-8077-4FB1-8C5D-211A35EE6029}" srcOrd="0" destOrd="0" presId="urn:microsoft.com/office/officeart/2008/layout/VerticalCurvedList"/>
    <dgm:cxn modelId="{075575AA-1ED5-449E-9859-0729070E99A2}" type="presParOf" srcId="{59440C85-C036-421F-88EC-60D323007B85}" destId="{807510E6-E765-401C-96C3-414BDA5E3CB8}" srcOrd="3" destOrd="0" presId="urn:microsoft.com/office/officeart/2008/layout/VerticalCurvedList"/>
    <dgm:cxn modelId="{0C5230BB-0715-42E3-9F22-B495F98BD38F}" type="presParOf" srcId="{59440C85-C036-421F-88EC-60D323007B85}" destId="{CFC78D17-3019-4FEA-AAD1-73D807DE6530}" srcOrd="4" destOrd="0" presId="urn:microsoft.com/office/officeart/2008/layout/VerticalCurvedList"/>
    <dgm:cxn modelId="{1BA3C871-AA32-4841-B40B-1F080822C01E}" type="presParOf" srcId="{CFC78D17-3019-4FEA-AAD1-73D807DE6530}" destId="{F2A23874-C721-4628-97FB-2DDB7B8072CC}" srcOrd="0" destOrd="0" presId="urn:microsoft.com/office/officeart/2008/layout/VerticalCurvedList"/>
    <dgm:cxn modelId="{38FF3CB2-3A49-45AD-9CA5-22966745C640}" type="presParOf" srcId="{59440C85-C036-421F-88EC-60D323007B85}" destId="{7E4C8709-18A1-4818-A59B-B8B5F89DA96D}" srcOrd="5" destOrd="0" presId="urn:microsoft.com/office/officeart/2008/layout/VerticalCurvedList"/>
    <dgm:cxn modelId="{C4A9F0B9-0AA8-4C05-9AC6-AB4B6AFB0B2F}" type="presParOf" srcId="{59440C85-C036-421F-88EC-60D323007B85}" destId="{0DB6BE4E-05DF-49DC-9A93-B27B9A1D34F3}" srcOrd="6" destOrd="0" presId="urn:microsoft.com/office/officeart/2008/layout/VerticalCurvedList"/>
    <dgm:cxn modelId="{BD3DF103-70F7-4D6E-864B-E5EDD8EF9BAD}" type="presParOf" srcId="{0DB6BE4E-05DF-49DC-9A93-B27B9A1D34F3}" destId="{8FC2868F-E9FC-412B-BE9C-49E44CA45817}" srcOrd="0" destOrd="0" presId="urn:microsoft.com/office/officeart/2008/layout/VerticalCurvedList"/>
    <dgm:cxn modelId="{08D1A43C-329E-4B53-B966-41DA427ED009}" type="presParOf" srcId="{59440C85-C036-421F-88EC-60D323007B85}" destId="{59D97D4F-9120-47AC-BB21-FA94833659C5}" srcOrd="7" destOrd="0" presId="urn:microsoft.com/office/officeart/2008/layout/VerticalCurvedList"/>
    <dgm:cxn modelId="{6C0AB6EC-0B85-4A86-8A00-CC351AD10A5A}" type="presParOf" srcId="{59440C85-C036-421F-88EC-60D323007B85}" destId="{9C2E9E9F-D3FD-408D-9668-76196835A181}" srcOrd="8" destOrd="0" presId="urn:microsoft.com/office/officeart/2008/layout/VerticalCurvedList"/>
    <dgm:cxn modelId="{C80F7E27-D241-454B-B485-2F65B1EAFB98}" type="presParOf" srcId="{9C2E9E9F-D3FD-408D-9668-76196835A181}" destId="{0B5283E7-D11A-46B3-A18D-165A649689EE}" srcOrd="0" destOrd="0" presId="urn:microsoft.com/office/officeart/2008/layout/VerticalCurvedList"/>
    <dgm:cxn modelId="{CC4A4FDF-ED56-40DD-98D3-8CC91C30B813}" type="presParOf" srcId="{59440C85-C036-421F-88EC-60D323007B85}" destId="{51109574-B1E6-4500-910C-CA51A5386D26}" srcOrd="9" destOrd="0" presId="urn:microsoft.com/office/officeart/2008/layout/VerticalCurvedList"/>
    <dgm:cxn modelId="{3FDB9B75-0CDB-476C-A194-B0ECD0148C04}" type="presParOf" srcId="{59440C85-C036-421F-88EC-60D323007B85}" destId="{FCF38FA9-512E-4144-9B04-5BA91F45DB4A}" srcOrd="10" destOrd="0" presId="urn:microsoft.com/office/officeart/2008/layout/VerticalCurvedList"/>
    <dgm:cxn modelId="{E6F85453-EA7E-4066-AB4A-98DEAF7C4F07}" type="presParOf" srcId="{FCF38FA9-512E-4144-9B04-5BA91F45DB4A}" destId="{56A8302A-CE4F-4ABB-849F-DC07547FB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2E98E-9008-4D7A-A8C1-42E0119B446F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6742F-097C-4FF4-A582-9C6A93BF72A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08442-730F-4AD9-952A-FDA8D09FBC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3632-B77F-44C6-BE82-C240A1BAED5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A8AEC-C457-4A5A-A768-530F81EA5F8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C7220-DF71-4730-839E-D5FD9C522A1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C63B4-709F-43DD-BEED-E3CBAC8D885F}" type="par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F2617-8CB8-4269-AE18-E5813AD903DE}" type="sib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11DDE-A72F-444D-8D0A-CC5487854C0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6B57D-E10D-48E6-9335-5D1CBF84EABF}" type="par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210EF-B2B7-4B9D-9456-A474BA1C4B2E}" type="sib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7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7"/>
      <dgm:spPr/>
    </dgm:pt>
    <dgm:pt modelId="{C1FCED4B-466C-4BE6-AFA9-90E4278779F6}" type="pres">
      <dgm:prSet presAssocID="{3FE413A4-9F11-4906-8156-EA7D144A9A2D}" presName="dstNode" presStyleLbl="node1" presStyleIdx="0" presStyleCnt="7"/>
      <dgm:spPr/>
    </dgm:pt>
    <dgm:pt modelId="{E38246A9-96CB-473A-87DF-AC4837D7792C}" type="pres">
      <dgm:prSet presAssocID="{72A2E98E-9008-4D7A-A8C1-42E0119B446F}" presName="text_1" presStyleLbl="node1" presStyleIdx="0" presStyleCnt="7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7"/>
      <dgm:spPr/>
    </dgm:pt>
    <dgm:pt modelId="{66107057-2F64-442E-8B2B-5A83D8993918}" type="pres">
      <dgm:prSet presAssocID="{CB76742F-097C-4FF4-A582-9C6A93BF72A8}" presName="text_2" presStyleLbl="node1" presStyleIdx="1" presStyleCnt="7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7"/>
      <dgm:spPr/>
    </dgm:pt>
    <dgm:pt modelId="{51138203-B831-45FD-ABA3-1AF66887ADA2}" type="pres">
      <dgm:prSet presAssocID="{69C08442-730F-4AD9-952A-FDA8D09FBC22}" presName="text_3" presStyleLbl="node1" presStyleIdx="2" presStyleCnt="7">
        <dgm:presLayoutVars>
          <dgm:bulletEnabled val="1"/>
        </dgm:presLayoutVars>
      </dgm:prSet>
      <dgm:spPr/>
    </dgm:pt>
    <dgm:pt modelId="{44D2448F-F9B8-434C-A2FD-FD529C04DE67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7"/>
      <dgm:spPr/>
    </dgm:pt>
    <dgm:pt modelId="{99675DA1-F652-494A-A65C-19144FC7EE1A}" type="pres">
      <dgm:prSet presAssocID="{234E3632-B77F-44C6-BE82-C240A1BAED57}" presName="text_4" presStyleLbl="node1" presStyleIdx="3" presStyleCnt="7">
        <dgm:presLayoutVars>
          <dgm:bulletEnabled val="1"/>
        </dgm:presLayoutVars>
      </dgm:prSet>
      <dgm:spPr/>
    </dgm:pt>
    <dgm:pt modelId="{487E78C0-ED73-4CB8-8130-BA58F38D3C4F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7"/>
      <dgm:spPr/>
    </dgm:pt>
    <dgm:pt modelId="{4AB639A8-D37B-42E5-A77B-28641D79BEC2}" type="pres">
      <dgm:prSet presAssocID="{DB9A8AEC-C457-4A5A-A768-530F81EA5F8A}" presName="text_5" presStyleLbl="node1" presStyleIdx="4" presStyleCnt="7">
        <dgm:presLayoutVars>
          <dgm:bulletEnabled val="1"/>
        </dgm:presLayoutVars>
      </dgm:prSet>
      <dgm:spPr/>
    </dgm:pt>
    <dgm:pt modelId="{80F2D3E2-0040-4BEF-A453-4812E7759E99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7"/>
      <dgm:spPr/>
    </dgm:pt>
    <dgm:pt modelId="{AD5335D7-AA6E-4E90-A6F2-E19AA7092CB5}" type="pres">
      <dgm:prSet presAssocID="{D86C7220-DF71-4730-839E-D5FD9C522A16}" presName="text_6" presStyleLbl="node1" presStyleIdx="5" presStyleCnt="7">
        <dgm:presLayoutVars>
          <dgm:bulletEnabled val="1"/>
        </dgm:presLayoutVars>
      </dgm:prSet>
      <dgm:spPr/>
    </dgm:pt>
    <dgm:pt modelId="{984AA55D-8E53-47D5-96B2-819F0E70F0A5}" type="pres">
      <dgm:prSet presAssocID="{D86C7220-DF71-4730-839E-D5FD9C522A16}" presName="accent_6" presStyleCnt="0"/>
      <dgm:spPr/>
    </dgm:pt>
    <dgm:pt modelId="{C36A1234-5D8D-4828-B01D-AD0CC37CA893}" type="pres">
      <dgm:prSet presAssocID="{D86C7220-DF71-4730-839E-D5FD9C522A16}" presName="accentRepeatNode" presStyleLbl="solidFgAcc1" presStyleIdx="5" presStyleCnt="7"/>
      <dgm:spPr/>
    </dgm:pt>
    <dgm:pt modelId="{240B2ADD-0C94-4326-9C24-127D97E648C1}" type="pres">
      <dgm:prSet presAssocID="{76511DDE-A72F-444D-8D0A-CC5487854C00}" presName="text_7" presStyleLbl="node1" presStyleIdx="6" presStyleCnt="7">
        <dgm:presLayoutVars>
          <dgm:bulletEnabled val="1"/>
        </dgm:presLayoutVars>
      </dgm:prSet>
      <dgm:spPr/>
    </dgm:pt>
    <dgm:pt modelId="{D2F53DED-56AF-4744-82DB-89024AB36C84}" type="pres">
      <dgm:prSet presAssocID="{76511DDE-A72F-444D-8D0A-CC5487854C00}" presName="accent_7" presStyleCnt="0"/>
      <dgm:spPr/>
    </dgm:pt>
    <dgm:pt modelId="{FCBC0A55-D5E0-4180-9503-8E287584317E}" type="pres">
      <dgm:prSet presAssocID="{76511DDE-A72F-444D-8D0A-CC5487854C00}" presName="accentRepeatNode" presStyleLbl="solidFgAcc1" presStyleIdx="6" presStyleCnt="7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4E688710-B7B1-4B1F-AB5A-1FD5D60A505C}" type="presOf" srcId="{DB9A8AEC-C457-4A5A-A768-530F81EA5F8A}" destId="{4AB639A8-D37B-42E5-A77B-28641D79BEC2}" srcOrd="0" destOrd="0" presId="urn:microsoft.com/office/officeart/2008/layout/VerticalCurvedList"/>
    <dgm:cxn modelId="{ADBAA81E-3C92-49A2-8921-4CC7255CA6BB}" type="presOf" srcId="{76511DDE-A72F-444D-8D0A-CC5487854C00}" destId="{240B2ADD-0C94-4326-9C24-127D97E648C1}" srcOrd="0" destOrd="0" presId="urn:microsoft.com/office/officeart/2008/layout/VerticalCurvedList"/>
    <dgm:cxn modelId="{C12A6D23-C15D-4243-9B07-8FC10324C5D2}" srcId="{3FE413A4-9F11-4906-8156-EA7D144A9A2D}" destId="{76511DDE-A72F-444D-8D0A-CC5487854C00}" srcOrd="6" destOrd="0" parTransId="{7446B57D-E10D-48E6-9335-5D1CBF84EABF}" sibTransId="{29A210EF-B2B7-4B9D-9456-A474BA1C4B2E}"/>
    <dgm:cxn modelId="{D8E8885C-EF12-4BA3-A676-C8C6AA5DEB11}" srcId="{3FE413A4-9F11-4906-8156-EA7D144A9A2D}" destId="{D86C7220-DF71-4730-839E-D5FD9C522A16}" srcOrd="5" destOrd="0" parTransId="{EF4C63B4-709F-43DD-BEED-E3CBAC8D885F}" sibTransId="{009F2617-8CB8-4269-AE18-E5813AD903DE}"/>
    <dgm:cxn modelId="{A84C1565-A9B7-4D16-ABEB-C12FA3FCA9AA}" type="presOf" srcId="{D86C7220-DF71-4730-839E-D5FD9C522A16}" destId="{AD5335D7-AA6E-4E90-A6F2-E19AA7092CB5}" srcOrd="0" destOrd="0" presId="urn:microsoft.com/office/officeart/2008/layout/VerticalCurvedList"/>
    <dgm:cxn modelId="{27BDAE66-9733-4D98-915B-5F7AF26391C4}" type="presOf" srcId="{3FE413A4-9F11-4906-8156-EA7D144A9A2D}" destId="{815E261A-788A-400F-BBB3-B13AEDA05A88}" srcOrd="0" destOrd="0" presId="urn:microsoft.com/office/officeart/2008/layout/VerticalCurvedList"/>
    <dgm:cxn modelId="{9CECA252-5BF6-41EA-893B-56087EA9F02E}" type="presOf" srcId="{5F788ED9-F048-4208-AC98-404A11BF8843}" destId="{3B35A3BF-865A-48DC-A05B-4CDAF75B9DD3}" srcOrd="0" destOrd="0" presId="urn:microsoft.com/office/officeart/2008/layout/VerticalCurvedList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BD12EC79-7452-4166-A535-95832DB4C999}" type="presOf" srcId="{234E3632-B77F-44C6-BE82-C240A1BAED57}" destId="{99675DA1-F652-494A-A65C-19144FC7EE1A}" srcOrd="0" destOrd="0" presId="urn:microsoft.com/office/officeart/2008/layout/VerticalCurvedList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"/>
    <dgm:cxn modelId="{C4DAA5B6-2A83-4D08-A85A-5211B207CF26}" type="presOf" srcId="{CB76742F-097C-4FF4-A582-9C6A93BF72A8}" destId="{66107057-2F64-442E-8B2B-5A83D8993918}" srcOrd="0" destOrd="0" presId="urn:microsoft.com/office/officeart/2008/layout/VerticalCurvedList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201466F5-3DEF-4E15-8E6D-67BFEE013BD2}" type="presOf" srcId="{69C08442-730F-4AD9-952A-FDA8D09FBC22}" destId="{51138203-B831-45FD-ABA3-1AF66887ADA2}" srcOrd="0" destOrd="0" presId="urn:microsoft.com/office/officeart/2008/layout/VerticalCurvedList"/>
    <dgm:cxn modelId="{C10574B6-6105-4B8D-883D-12EF3B147A3C}" type="presParOf" srcId="{815E261A-788A-400F-BBB3-B13AEDA05A88}" destId="{5CCBB86F-327A-4B23-95BB-2FB27FB44CA5}" srcOrd="0" destOrd="0" presId="urn:microsoft.com/office/officeart/2008/layout/VerticalCurvedList"/>
    <dgm:cxn modelId="{47939D94-ECBB-4817-8DC5-A17BDECF16E5}" type="presParOf" srcId="{5CCBB86F-327A-4B23-95BB-2FB27FB44CA5}" destId="{C73177C8-5383-48B5-85DF-2CAF07BFBB58}" srcOrd="0" destOrd="0" presId="urn:microsoft.com/office/officeart/2008/layout/VerticalCurvedList"/>
    <dgm:cxn modelId="{BF65CC83-43DA-4DFF-A70B-220518B9C6D1}" type="presParOf" srcId="{C73177C8-5383-48B5-85DF-2CAF07BFBB58}" destId="{BD63F668-049C-48D8-B419-26A6771CE4BF}" srcOrd="0" destOrd="0" presId="urn:microsoft.com/office/officeart/2008/layout/VerticalCurvedList"/>
    <dgm:cxn modelId="{771514CF-1ED7-4E6C-9C7F-341286270D8F}" type="presParOf" srcId="{C73177C8-5383-48B5-85DF-2CAF07BFBB58}" destId="{3B35A3BF-865A-48DC-A05B-4CDAF75B9DD3}" srcOrd="1" destOrd="0" presId="urn:microsoft.com/office/officeart/2008/layout/VerticalCurvedList"/>
    <dgm:cxn modelId="{82FF766E-ED45-46F0-8608-40116E426BD8}" type="presParOf" srcId="{C73177C8-5383-48B5-85DF-2CAF07BFBB58}" destId="{2B39BD52-5835-4C04-8604-2629B9FFF3AA}" srcOrd="2" destOrd="0" presId="urn:microsoft.com/office/officeart/2008/layout/VerticalCurvedList"/>
    <dgm:cxn modelId="{1A631C56-A23B-4F41-A949-DF9FC1B7DDCC}" type="presParOf" srcId="{C73177C8-5383-48B5-85DF-2CAF07BFBB58}" destId="{C1FCED4B-466C-4BE6-AFA9-90E4278779F6}" srcOrd="3" destOrd="0" presId="urn:microsoft.com/office/officeart/2008/layout/VerticalCurvedList"/>
    <dgm:cxn modelId="{AEC4CAEE-C8C0-4C64-AF68-638CF76D6ACD}" type="presParOf" srcId="{5CCBB86F-327A-4B23-95BB-2FB27FB44CA5}" destId="{E38246A9-96CB-473A-87DF-AC4837D7792C}" srcOrd="1" destOrd="0" presId="urn:microsoft.com/office/officeart/2008/layout/VerticalCurvedList"/>
    <dgm:cxn modelId="{27471B34-4ADB-4CE5-A31B-5529FC7838FF}" type="presParOf" srcId="{5CCBB86F-327A-4B23-95BB-2FB27FB44CA5}" destId="{77425D2E-540D-4AE8-8E10-773DD6603208}" srcOrd="2" destOrd="0" presId="urn:microsoft.com/office/officeart/2008/layout/VerticalCurvedList"/>
    <dgm:cxn modelId="{14722FAF-CF8C-4E3F-8ACD-1C8A073BC7F7}" type="presParOf" srcId="{77425D2E-540D-4AE8-8E10-773DD6603208}" destId="{7F3E34EB-E050-41BD-A68F-32CF678BFB51}" srcOrd="0" destOrd="0" presId="urn:microsoft.com/office/officeart/2008/layout/VerticalCurvedList"/>
    <dgm:cxn modelId="{DF567292-0C3E-457E-9BE8-86AFDDE36E57}" type="presParOf" srcId="{5CCBB86F-327A-4B23-95BB-2FB27FB44CA5}" destId="{66107057-2F64-442E-8B2B-5A83D8993918}" srcOrd="3" destOrd="0" presId="urn:microsoft.com/office/officeart/2008/layout/VerticalCurvedList"/>
    <dgm:cxn modelId="{C4C2AF63-D16F-45EC-9801-5FA7AA786C37}" type="presParOf" srcId="{5CCBB86F-327A-4B23-95BB-2FB27FB44CA5}" destId="{89FBF639-A586-4C57-BF6D-FFE8B2B04BB7}" srcOrd="4" destOrd="0" presId="urn:microsoft.com/office/officeart/2008/layout/VerticalCurvedList"/>
    <dgm:cxn modelId="{094B1AC4-1151-4ED7-9513-0FBB2B3BDBFC}" type="presParOf" srcId="{89FBF639-A586-4C57-BF6D-FFE8B2B04BB7}" destId="{189BBFB1-E06B-408A-8BDA-6076C13CBF73}" srcOrd="0" destOrd="0" presId="urn:microsoft.com/office/officeart/2008/layout/VerticalCurvedList"/>
    <dgm:cxn modelId="{09E473D4-B298-468C-A671-4C6EACE8E15F}" type="presParOf" srcId="{5CCBB86F-327A-4B23-95BB-2FB27FB44CA5}" destId="{51138203-B831-45FD-ABA3-1AF66887ADA2}" srcOrd="5" destOrd="0" presId="urn:microsoft.com/office/officeart/2008/layout/VerticalCurvedList"/>
    <dgm:cxn modelId="{99BF47B9-8800-436C-A353-C3DD89D17721}" type="presParOf" srcId="{5CCBB86F-327A-4B23-95BB-2FB27FB44CA5}" destId="{44D2448F-F9B8-434C-A2FD-FD529C04DE67}" srcOrd="6" destOrd="0" presId="urn:microsoft.com/office/officeart/2008/layout/VerticalCurvedList"/>
    <dgm:cxn modelId="{9C574E23-B2FB-4C47-9449-6958D9981080}" type="presParOf" srcId="{44D2448F-F9B8-434C-A2FD-FD529C04DE67}" destId="{5C21CA67-B9A9-428A-A7AF-3E4D81FE4ECE}" srcOrd="0" destOrd="0" presId="urn:microsoft.com/office/officeart/2008/layout/VerticalCurvedList"/>
    <dgm:cxn modelId="{58CDFEE7-F537-41F2-AB69-198EBF90C5D0}" type="presParOf" srcId="{5CCBB86F-327A-4B23-95BB-2FB27FB44CA5}" destId="{99675DA1-F652-494A-A65C-19144FC7EE1A}" srcOrd="7" destOrd="0" presId="urn:microsoft.com/office/officeart/2008/layout/VerticalCurvedList"/>
    <dgm:cxn modelId="{CC634D49-6049-4E6D-B8C3-498A1B61935F}" type="presParOf" srcId="{5CCBB86F-327A-4B23-95BB-2FB27FB44CA5}" destId="{487E78C0-ED73-4CB8-8130-BA58F38D3C4F}" srcOrd="8" destOrd="0" presId="urn:microsoft.com/office/officeart/2008/layout/VerticalCurvedList"/>
    <dgm:cxn modelId="{E359CB40-C05F-47C2-B9E4-95034A3A65E1}" type="presParOf" srcId="{487E78C0-ED73-4CB8-8130-BA58F38D3C4F}" destId="{E31E9712-5573-41DA-BD5E-24E7EF326FA1}" srcOrd="0" destOrd="0" presId="urn:microsoft.com/office/officeart/2008/layout/VerticalCurvedList"/>
    <dgm:cxn modelId="{687B5D56-B74A-4B97-B10B-A0E9489FCAF4}" type="presParOf" srcId="{5CCBB86F-327A-4B23-95BB-2FB27FB44CA5}" destId="{4AB639A8-D37B-42E5-A77B-28641D79BEC2}" srcOrd="9" destOrd="0" presId="urn:microsoft.com/office/officeart/2008/layout/VerticalCurvedList"/>
    <dgm:cxn modelId="{984896D6-00B3-4DDB-8DCD-16C897997D10}" type="presParOf" srcId="{5CCBB86F-327A-4B23-95BB-2FB27FB44CA5}" destId="{80F2D3E2-0040-4BEF-A453-4812E7759E99}" srcOrd="10" destOrd="0" presId="urn:microsoft.com/office/officeart/2008/layout/VerticalCurvedList"/>
    <dgm:cxn modelId="{28DD63F3-B1F3-448A-BAC9-583D7E9B2831}" type="presParOf" srcId="{80F2D3E2-0040-4BEF-A453-4812E7759E99}" destId="{FD59F5EB-5EDE-4DC1-9F61-B04D53B9B8F2}" srcOrd="0" destOrd="0" presId="urn:microsoft.com/office/officeart/2008/layout/VerticalCurvedList"/>
    <dgm:cxn modelId="{76E0CC36-33E5-45A6-811A-D07C001D38BE}" type="presParOf" srcId="{5CCBB86F-327A-4B23-95BB-2FB27FB44CA5}" destId="{AD5335D7-AA6E-4E90-A6F2-E19AA7092CB5}" srcOrd="11" destOrd="0" presId="urn:microsoft.com/office/officeart/2008/layout/VerticalCurvedList"/>
    <dgm:cxn modelId="{ACB473C9-38DC-40AD-B5B3-77364BED963F}" type="presParOf" srcId="{5CCBB86F-327A-4B23-95BB-2FB27FB44CA5}" destId="{984AA55D-8E53-47D5-96B2-819F0E70F0A5}" srcOrd="12" destOrd="0" presId="urn:microsoft.com/office/officeart/2008/layout/VerticalCurvedList"/>
    <dgm:cxn modelId="{3996616A-DA98-4662-A32C-6EDC06581CC3}" type="presParOf" srcId="{984AA55D-8E53-47D5-96B2-819F0E70F0A5}" destId="{C36A1234-5D8D-4828-B01D-AD0CC37CA893}" srcOrd="0" destOrd="0" presId="urn:microsoft.com/office/officeart/2008/layout/VerticalCurvedList"/>
    <dgm:cxn modelId="{D2E01A91-0891-4A69-B6E2-AA6E91FE2367}" type="presParOf" srcId="{5CCBB86F-327A-4B23-95BB-2FB27FB44CA5}" destId="{240B2ADD-0C94-4326-9C24-127D97E648C1}" srcOrd="13" destOrd="0" presId="urn:microsoft.com/office/officeart/2008/layout/VerticalCurvedList"/>
    <dgm:cxn modelId="{C1561B85-E6C3-429A-B60A-B09A0963ACCA}" type="presParOf" srcId="{5CCBB86F-327A-4B23-95BB-2FB27FB44CA5}" destId="{D2F53DED-56AF-4744-82DB-89024AB36C84}" srcOrd="14" destOrd="0" presId="urn:microsoft.com/office/officeart/2008/layout/VerticalCurvedList"/>
    <dgm:cxn modelId="{D62703B7-E3F1-4AE4-9584-ACDFAF66E1C2}" type="presParOf" srcId="{D2F53DED-56AF-4744-82DB-89024AB36C84}" destId="{FCBC0A55-D5E0-4180-9503-8E28758431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" loCatId="list" qsTypeId="urn:microsoft.com/office/officeart/2005/8/quickstyle/simple1" qsCatId="simple" csTypeId="urn:microsoft.com/office/officeart/2005/8/colors/accent2_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"/>
    <dgm:cxn modelId="{3B36A20C-ED80-4225-A057-B799DFBEF014}" type="presOf" srcId="{2D43064C-F723-4290-924B-9B8375A2EAA3}" destId="{641051B9-8702-479F-9989-5240056F1715}" srcOrd="0" destOrd="0" presId="urn:microsoft.com/office/officeart/2005/8/layout/bList2"/>
    <dgm:cxn modelId="{BC4C2232-8653-44A7-88A1-FA9145979F54}" type="presOf" srcId="{8EE21E5A-8986-47FA-BEF2-C3EA004EC124}" destId="{5ACC0717-CEC8-4E12-B00A-D5B1A2145D6C}" srcOrd="0" destOrd="0" presId="urn:microsoft.com/office/officeart/2005/8/layout/bList2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"/>
    <dgm:cxn modelId="{BAE83A86-301E-497B-A9CE-9B1B8FB5A7D2}" type="presOf" srcId="{F129496D-F3CC-492B-A28E-3A3A08CF35B9}" destId="{43DC92B5-2C91-451B-A04B-0749D412061F}" srcOrd="1" destOrd="0" presId="urn:microsoft.com/office/officeart/2005/8/layout/bList2"/>
    <dgm:cxn modelId="{150901AB-3454-4602-9038-B97F61940928}" type="presOf" srcId="{F129496D-F3CC-492B-A28E-3A3A08CF35B9}" destId="{BD46A604-47E6-4100-B85C-D053429F5C78}" srcOrd="0" destOrd="0" presId="urn:microsoft.com/office/officeart/2005/8/layout/bList2"/>
    <dgm:cxn modelId="{7DDD44AE-7E39-4464-B5AD-D5F4B8A05205}" type="presOf" srcId="{A87E751F-E627-44FB-9FD9-F88B238211B5}" destId="{A75E4CF1-2E9B-4134-AF0B-DAB5C7DD4D90}" srcOrd="0" destOrd="0" presId="urn:microsoft.com/office/officeart/2005/8/layout/bList2"/>
    <dgm:cxn modelId="{C9E405DA-6ACC-41ED-9024-5E7D84BE3767}" type="presOf" srcId="{A87E751F-E627-44FB-9FD9-F88B238211B5}" destId="{37C2410B-68A6-46C0-A5B9-23C85FFEFB4B}" srcOrd="1" destOrd="0" presId="urn:microsoft.com/office/officeart/2005/8/layout/bList2"/>
    <dgm:cxn modelId="{84D21DDC-3B88-472D-A30F-A318B61BAC94}" type="presOf" srcId="{2D43064C-F723-4290-924B-9B8375A2EAA3}" destId="{BF9B1753-B4E7-48E0-899A-1A2D88ED39D7}" srcOrd="1" destOrd="0" presId="urn:microsoft.com/office/officeart/2005/8/layout/bList2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"/>
    <dgm:cxn modelId="{4C25B671-C646-41E2-A241-A77EDC8383D5}" type="presParOf" srcId="{666446EB-6C61-4181-8E39-3CA51562C972}" destId="{0B0D8539-7AF1-4A6C-B220-35AF3FDF9F91}" srcOrd="0" destOrd="0" presId="urn:microsoft.com/office/officeart/2005/8/layout/bList2"/>
    <dgm:cxn modelId="{7C088B1D-6AC3-46A4-9DBB-25D15007AF7D}" type="presParOf" srcId="{666446EB-6C61-4181-8E39-3CA51562C972}" destId="{BD46A604-47E6-4100-B85C-D053429F5C78}" srcOrd="1" destOrd="0" presId="urn:microsoft.com/office/officeart/2005/8/layout/bList2"/>
    <dgm:cxn modelId="{E5A5C396-C620-44D8-88A7-F883E48A1F4D}" type="presParOf" srcId="{666446EB-6C61-4181-8E39-3CA51562C972}" destId="{43DC92B5-2C91-451B-A04B-0749D412061F}" srcOrd="2" destOrd="0" presId="urn:microsoft.com/office/officeart/2005/8/layout/bList2"/>
    <dgm:cxn modelId="{4ED8FD42-4A30-4E4E-BD3B-0CCCEE05EA0F}" type="presParOf" srcId="{666446EB-6C61-4181-8E39-3CA51562C972}" destId="{3F730892-A0F5-4ECB-84C0-1B466F6896D3}" srcOrd="3" destOrd="0" presId="urn:microsoft.com/office/officeart/2005/8/layout/bList2"/>
    <dgm:cxn modelId="{0211FCAF-74C6-4396-A143-2B8589B7DF2B}" type="presParOf" srcId="{33BCE94E-E2F3-4390-90B2-4BCAB40C3870}" destId="{9854A667-5C79-4710-A1C7-D0A8A29C7275}" srcOrd="1" destOrd="0" presId="urn:microsoft.com/office/officeart/2005/8/layout/bList2"/>
    <dgm:cxn modelId="{F072E6C1-69FE-4EAD-9C9D-9DD6F326D8B6}" type="presParOf" srcId="{33BCE94E-E2F3-4390-90B2-4BCAB40C3870}" destId="{E2C57CE7-AE17-46C2-9727-7B33250E9DA1}" srcOrd="2" destOrd="0" presId="urn:microsoft.com/office/officeart/2005/8/layout/bList2"/>
    <dgm:cxn modelId="{78A9594E-BFB4-4AA6-86E8-F4437DA23C47}" type="presParOf" srcId="{E2C57CE7-AE17-46C2-9727-7B33250E9DA1}" destId="{D9091559-62A9-48E5-9E60-AC9CFE7E0B7F}" srcOrd="0" destOrd="0" presId="urn:microsoft.com/office/officeart/2005/8/layout/bList2"/>
    <dgm:cxn modelId="{402CCC13-B9FA-4923-BDF6-07B1ED5DF2AA}" type="presParOf" srcId="{E2C57CE7-AE17-46C2-9727-7B33250E9DA1}" destId="{641051B9-8702-479F-9989-5240056F1715}" srcOrd="1" destOrd="0" presId="urn:microsoft.com/office/officeart/2005/8/layout/bList2"/>
    <dgm:cxn modelId="{CF49E05D-584B-45EC-BAEA-D525454CAD12}" type="presParOf" srcId="{E2C57CE7-AE17-46C2-9727-7B33250E9DA1}" destId="{BF9B1753-B4E7-48E0-899A-1A2D88ED39D7}" srcOrd="2" destOrd="0" presId="urn:microsoft.com/office/officeart/2005/8/layout/bList2"/>
    <dgm:cxn modelId="{ADF77DD7-3016-4E59-AC4B-3E20E03EDF13}" type="presParOf" srcId="{E2C57CE7-AE17-46C2-9727-7B33250E9DA1}" destId="{A19E573A-0C88-4CA9-8765-66F81E3B32AC}" srcOrd="3" destOrd="0" presId="urn:microsoft.com/office/officeart/2005/8/layout/bList2"/>
    <dgm:cxn modelId="{97689B7D-C287-49E8-B94F-5A45F43289C8}" type="presParOf" srcId="{33BCE94E-E2F3-4390-90B2-4BCAB40C3870}" destId="{5ACC0717-CEC8-4E12-B00A-D5B1A2145D6C}" srcOrd="3" destOrd="0" presId="urn:microsoft.com/office/officeart/2005/8/layout/bList2"/>
    <dgm:cxn modelId="{7CDA4AAE-B01F-4A33-B139-90A0A3171951}" type="presParOf" srcId="{33BCE94E-E2F3-4390-90B2-4BCAB40C3870}" destId="{0870E591-49AB-49C7-9686-9532583CD3BF}" srcOrd="4" destOrd="0" presId="urn:microsoft.com/office/officeart/2005/8/layout/bList2"/>
    <dgm:cxn modelId="{940A43D8-0D0B-4776-AD7D-D57654EA3D53}" type="presParOf" srcId="{0870E591-49AB-49C7-9686-9532583CD3BF}" destId="{E77AFF06-A115-46D5-BC2E-3121A8375F75}" srcOrd="0" destOrd="0" presId="urn:microsoft.com/office/officeart/2005/8/layout/bList2"/>
    <dgm:cxn modelId="{E07357E2-B9F6-4F8F-9510-58A4BA797899}" type="presParOf" srcId="{0870E591-49AB-49C7-9686-9532583CD3BF}" destId="{A75E4CF1-2E9B-4134-AF0B-DAB5C7DD4D90}" srcOrd="1" destOrd="0" presId="urn:microsoft.com/office/officeart/2005/8/layout/bList2"/>
    <dgm:cxn modelId="{ECC20B20-285C-4DB9-ACE2-6F958E2CB1B4}" type="presParOf" srcId="{0870E591-49AB-49C7-9686-9532583CD3BF}" destId="{37C2410B-68A6-46C0-A5B9-23C85FFEFB4B}" srcOrd="2" destOrd="0" presId="urn:microsoft.com/office/officeart/2005/8/layout/bList2"/>
    <dgm:cxn modelId="{24F1B03F-C871-4CD7-A338-2177CF5F38ED}" type="presParOf" srcId="{0870E591-49AB-49C7-9686-9532583CD3BF}" destId="{3CFCD0DF-C75D-45B2-AF0D-3BAB6084710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gm:t>
    </dgm:pt>
    <dgm:pt modelId="{3B84B164-F7EB-4C12-9B0F-E744C7B3F389}" type="parTrans" cxnId="{B0E762A6-28CF-4859-B392-9CE2D6CFA84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C94ED-1865-4321-8C9A-8F66E2CBEF70}" type="sibTrans" cxnId="{B0E762A6-28CF-4859-B392-9CE2D6CFA84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993CD-C417-4A14-B95F-9EFCB65B2DC6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A74DC9A-E522-418E-BD17-B6E776FC1FB4}" type="sibTrans" cxnId="{A0BD17C6-5176-4094-9403-B631DEB7D92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E58EAC-5CDE-44BD-95AD-1069F76B8456}" type="parTrans" cxnId="{A0BD17C6-5176-4094-9403-B631DEB7D92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A4199A6-F819-4430-9528-2100B208A0FF}" type="parTrans" cxnId="{2EFCC224-72DC-49E8-94A3-531728B2FA91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5F27C-9B78-41DB-A433-287983414D1A}" type="sibTrans" cxnId="{2EFCC224-72DC-49E8-94A3-531728B2FA91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003A0-F2AB-46D3-87E9-21DD5889C92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gm:t>
    </dgm:pt>
    <dgm:pt modelId="{E5006C2D-7A55-40C7-9673-2D4744E014A7}" type="parTrans" cxnId="{561C290B-6131-418F-895B-095A9F16A959}">
      <dgm:prSet/>
      <dgm:spPr/>
      <dgm:t>
        <a:bodyPr/>
        <a:lstStyle/>
        <a:p>
          <a:endParaRPr lang="en-US"/>
        </a:p>
      </dgm:t>
    </dgm:pt>
    <dgm:pt modelId="{CA090FD8-B673-487C-A162-C313E51C0703}" type="sibTrans" cxnId="{561C290B-6131-418F-895B-095A9F16A959}">
      <dgm:prSet/>
      <dgm:spPr/>
      <dgm:t>
        <a:bodyPr/>
        <a:lstStyle/>
        <a:p>
          <a:endParaRPr lang="en-US"/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97D025D5-F941-40C2-A6BE-D7578127A87C}" type="pres">
      <dgm:prSet presAssocID="{9C2003A0-F2AB-46D3-87E9-21DD5889C92C}" presName="parentLin" presStyleCnt="0"/>
      <dgm:spPr/>
    </dgm:pt>
    <dgm:pt modelId="{37BE737D-5A22-4CC6-B433-5F881360808B}" type="pres">
      <dgm:prSet presAssocID="{9C2003A0-F2AB-46D3-87E9-21DD5889C92C}" presName="parentLeftMargin" presStyleLbl="node1" presStyleIdx="0" presStyleCnt="4"/>
      <dgm:spPr/>
    </dgm:pt>
    <dgm:pt modelId="{CB644297-17BB-4550-8961-628DEBBB8D8E}" type="pres">
      <dgm:prSet presAssocID="{9C2003A0-F2AB-46D3-87E9-21DD5889C9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A8821-9110-4283-9448-CE79124D8EB4}" type="pres">
      <dgm:prSet presAssocID="{9C2003A0-F2AB-46D3-87E9-21DD5889C92C}" presName="negativeSpace" presStyleCnt="0"/>
      <dgm:spPr/>
    </dgm:pt>
    <dgm:pt modelId="{31770ACF-81EA-4C41-BE61-84EB0D0DEE5D}" type="pres">
      <dgm:prSet presAssocID="{9C2003A0-F2AB-46D3-87E9-21DD5889C92C}" presName="childText" presStyleLbl="conFgAcc1" presStyleIdx="1" presStyleCnt="4">
        <dgm:presLayoutVars>
          <dgm:bulletEnabled val="1"/>
        </dgm:presLayoutVars>
      </dgm:prSet>
      <dgm:spPr/>
    </dgm:pt>
    <dgm:pt modelId="{4B1C3E35-5F79-4AA6-812D-E45C36570686}" type="pres">
      <dgm:prSet presAssocID="{CA090FD8-B673-487C-A162-C313E51C0703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1C290B-6131-418F-895B-095A9F16A959}" srcId="{8A3D548E-4E61-4A52-A521-5BC7C19F56C9}" destId="{9C2003A0-F2AB-46D3-87E9-21DD5889C92C}" srcOrd="1" destOrd="0" parTransId="{E5006C2D-7A55-40C7-9673-2D4744E014A7}" sibTransId="{CA090FD8-B673-487C-A162-C313E51C0703}"/>
    <dgm:cxn modelId="{2EFCC224-72DC-49E8-94A3-531728B2FA91}" srcId="{8A3D548E-4E61-4A52-A521-5BC7C19F56C9}" destId="{602ED00B-0428-4EC2-B0FF-35A79EA0865C}" srcOrd="3" destOrd="0" parTransId="{7A4199A6-F819-4430-9528-2100B208A0FF}" sibTransId="{5B45F27C-9B78-41DB-A433-287983414D1A}"/>
    <dgm:cxn modelId="{7223EA30-0813-4861-8AAC-9A9D15760E87}" type="presOf" srcId="{9C2003A0-F2AB-46D3-87E9-21DD5889C92C}" destId="{37BE737D-5A22-4CC6-B433-5F881360808B}" srcOrd="0" destOrd="0" presId="urn:microsoft.com/office/officeart/2005/8/layout/list1"/>
    <dgm:cxn modelId="{B8FAB633-BA33-4B1E-BCEA-6649649FE437}" type="presOf" srcId="{9C2003A0-F2AB-46D3-87E9-21DD5889C92C}" destId="{CB644297-17BB-4550-8961-628DEBBB8D8E}" srcOrd="1" destOrd="0" presId="urn:microsoft.com/office/officeart/2005/8/layout/list1"/>
    <dgm:cxn modelId="{391ECF64-5C90-4AA3-AA53-1A915540F21E}" type="presOf" srcId="{602ED00B-0428-4EC2-B0FF-35A79EA0865C}" destId="{29B993C6-52EB-4B33-8B33-6B6B7F486D1D}" srcOrd="1" destOrd="0" presId="urn:microsoft.com/office/officeart/2005/8/layout/list1"/>
    <dgm:cxn modelId="{645D6E68-9831-43D9-93E9-66CAA48405B2}" type="presOf" srcId="{3CB993CD-C417-4A14-B95F-9EFCB65B2DC6}" destId="{5C8D29CE-9A28-4170-814D-01319751DDE9}" srcOrd="1" destOrd="0" presId="urn:microsoft.com/office/officeart/2005/8/layout/list1"/>
    <dgm:cxn modelId="{CF5ABE4D-46BC-43A2-BF7B-4C083A1C135D}" type="presOf" srcId="{8A3D548E-4E61-4A52-A521-5BC7C19F56C9}" destId="{31CA0F88-3895-4144-9785-ACD19E146FC1}" srcOrd="0" destOrd="0" presId="urn:microsoft.com/office/officeart/2005/8/layout/list1"/>
    <dgm:cxn modelId="{D4D00D52-9280-4D3E-A0F9-4133C6CA70EC}" type="presOf" srcId="{26848DD4-AFF6-416A-8D22-8054D174AE05}" destId="{922DC22E-4E3C-4A0A-9DA4-44F4F81B8AE9}" srcOrd="0" destOrd="0" presId="urn:microsoft.com/office/officeart/2005/8/layout/list1"/>
    <dgm:cxn modelId="{FB1DD753-5280-4BF4-8DCC-637218BB06A9}" type="presOf" srcId="{3CB993CD-C417-4A14-B95F-9EFCB65B2DC6}" destId="{189D7FFA-BEC3-4842-9AB8-A8FD3CD8C53F}" srcOrd="0" destOrd="0" presId="urn:microsoft.com/office/officeart/2005/8/layout/list1"/>
    <dgm:cxn modelId="{B0E762A6-28CF-4859-B392-9CE2D6CFA84A}" srcId="{8A3D548E-4E61-4A52-A521-5BC7C19F56C9}" destId="{26848DD4-AFF6-416A-8D22-8054D174AE05}" srcOrd="0" destOrd="0" parTransId="{3B84B164-F7EB-4C12-9B0F-E744C7B3F389}" sibTransId="{21AC94ED-1865-4321-8C9A-8F66E2CBEF70}"/>
    <dgm:cxn modelId="{A0BD17C6-5176-4094-9403-B631DEB7D928}" srcId="{8A3D548E-4E61-4A52-A521-5BC7C19F56C9}" destId="{3CB993CD-C417-4A14-B95F-9EFCB65B2DC6}" srcOrd="2" destOrd="0" parTransId="{06E58EAC-5CDE-44BD-95AD-1069F76B8456}" sibTransId="{CA74DC9A-E522-418E-BD17-B6E776FC1FB4}"/>
    <dgm:cxn modelId="{0F61E2CE-EF7F-4D6B-A4B3-78A645E77D9A}" type="presOf" srcId="{26848DD4-AFF6-416A-8D22-8054D174AE05}" destId="{1B572E8E-7037-41D6-9564-99F298DF810A}" srcOrd="1" destOrd="0" presId="urn:microsoft.com/office/officeart/2005/8/layout/list1"/>
    <dgm:cxn modelId="{35C341F3-5A85-49C2-AF45-1452B83B21D9}" type="presOf" srcId="{602ED00B-0428-4EC2-B0FF-35A79EA0865C}" destId="{F37653B3-8E53-4879-9CC1-FC1870C4D347}" srcOrd="0" destOrd="0" presId="urn:microsoft.com/office/officeart/2005/8/layout/list1"/>
    <dgm:cxn modelId="{A58E9FFA-2BE5-49D8-A519-DA235D8327E0}" type="presParOf" srcId="{31CA0F88-3895-4144-9785-ACD19E146FC1}" destId="{F945D6F5-28C9-4460-A6EC-DCF8FF2487B5}" srcOrd="0" destOrd="0" presId="urn:microsoft.com/office/officeart/2005/8/layout/list1"/>
    <dgm:cxn modelId="{2712CCB4-3551-4B2D-B606-649647EDB779}" type="presParOf" srcId="{F945D6F5-28C9-4460-A6EC-DCF8FF2487B5}" destId="{922DC22E-4E3C-4A0A-9DA4-44F4F81B8AE9}" srcOrd="0" destOrd="0" presId="urn:microsoft.com/office/officeart/2005/8/layout/list1"/>
    <dgm:cxn modelId="{E97B2171-EF96-4A9D-8BDE-B3DAA00B6089}" type="presParOf" srcId="{F945D6F5-28C9-4460-A6EC-DCF8FF2487B5}" destId="{1B572E8E-7037-41D6-9564-99F298DF810A}" srcOrd="1" destOrd="0" presId="urn:microsoft.com/office/officeart/2005/8/layout/list1"/>
    <dgm:cxn modelId="{08DE137A-B7B5-4FD9-85A2-5D7491CD3909}" type="presParOf" srcId="{31CA0F88-3895-4144-9785-ACD19E146FC1}" destId="{7AFCB1CB-1558-49CB-87B5-12DEE6FD797F}" srcOrd="1" destOrd="0" presId="urn:microsoft.com/office/officeart/2005/8/layout/list1"/>
    <dgm:cxn modelId="{0B6F4041-D2E4-4BD5-9CF3-0E2D0B46994C}" type="presParOf" srcId="{31CA0F88-3895-4144-9785-ACD19E146FC1}" destId="{7CC2FF73-4F5F-4914-9966-2CF15C527C71}" srcOrd="2" destOrd="0" presId="urn:microsoft.com/office/officeart/2005/8/layout/list1"/>
    <dgm:cxn modelId="{BE1750DD-CE32-415C-B011-42381F13BA01}" type="presParOf" srcId="{31CA0F88-3895-4144-9785-ACD19E146FC1}" destId="{679973BB-F462-4F88-AEFD-CD86D94A3C37}" srcOrd="3" destOrd="0" presId="urn:microsoft.com/office/officeart/2005/8/layout/list1"/>
    <dgm:cxn modelId="{AE1CA037-DABF-437B-A981-CCED7F50C4BB}" type="presParOf" srcId="{31CA0F88-3895-4144-9785-ACD19E146FC1}" destId="{97D025D5-F941-40C2-A6BE-D7578127A87C}" srcOrd="4" destOrd="0" presId="urn:microsoft.com/office/officeart/2005/8/layout/list1"/>
    <dgm:cxn modelId="{D3C10393-CECF-40D8-919A-A2D441107681}" type="presParOf" srcId="{97D025D5-F941-40C2-A6BE-D7578127A87C}" destId="{37BE737D-5A22-4CC6-B433-5F881360808B}" srcOrd="0" destOrd="0" presId="urn:microsoft.com/office/officeart/2005/8/layout/list1"/>
    <dgm:cxn modelId="{1E5B1509-4F09-4966-8BFB-3BE52271E248}" type="presParOf" srcId="{97D025D5-F941-40C2-A6BE-D7578127A87C}" destId="{CB644297-17BB-4550-8961-628DEBBB8D8E}" srcOrd="1" destOrd="0" presId="urn:microsoft.com/office/officeart/2005/8/layout/list1"/>
    <dgm:cxn modelId="{BA2A160B-70D7-4D3F-939C-E227E40EBF95}" type="presParOf" srcId="{31CA0F88-3895-4144-9785-ACD19E146FC1}" destId="{8D4A8821-9110-4283-9448-CE79124D8EB4}" srcOrd="5" destOrd="0" presId="urn:microsoft.com/office/officeart/2005/8/layout/list1"/>
    <dgm:cxn modelId="{ACD57F03-EE42-4FF0-AD4D-80AEE4D7BCF0}" type="presParOf" srcId="{31CA0F88-3895-4144-9785-ACD19E146FC1}" destId="{31770ACF-81EA-4C41-BE61-84EB0D0DEE5D}" srcOrd="6" destOrd="0" presId="urn:microsoft.com/office/officeart/2005/8/layout/list1"/>
    <dgm:cxn modelId="{50E73D86-DF34-42E1-9B24-7123410EC030}" type="presParOf" srcId="{31CA0F88-3895-4144-9785-ACD19E146FC1}" destId="{4B1C3E35-5F79-4AA6-812D-E45C36570686}" srcOrd="7" destOrd="0" presId="urn:microsoft.com/office/officeart/2005/8/layout/list1"/>
    <dgm:cxn modelId="{497279F3-6EA6-4DB8-A333-1D29D2500096}" type="presParOf" srcId="{31CA0F88-3895-4144-9785-ACD19E146FC1}" destId="{48EB5213-2877-4531-B3FC-E9C2F13BB63D}" srcOrd="8" destOrd="0" presId="urn:microsoft.com/office/officeart/2005/8/layout/list1"/>
    <dgm:cxn modelId="{C8433A8E-22E5-4BFE-B7E8-8340E1DA4E89}" type="presParOf" srcId="{48EB5213-2877-4531-B3FC-E9C2F13BB63D}" destId="{189D7FFA-BEC3-4842-9AB8-A8FD3CD8C53F}" srcOrd="0" destOrd="0" presId="urn:microsoft.com/office/officeart/2005/8/layout/list1"/>
    <dgm:cxn modelId="{135DDD72-8B00-4E66-97F1-3A6C2829520F}" type="presParOf" srcId="{48EB5213-2877-4531-B3FC-E9C2F13BB63D}" destId="{5C8D29CE-9A28-4170-814D-01319751DDE9}" srcOrd="1" destOrd="0" presId="urn:microsoft.com/office/officeart/2005/8/layout/list1"/>
    <dgm:cxn modelId="{A0BF5E57-BE3C-4211-B236-53989B1E935B}" type="presParOf" srcId="{31CA0F88-3895-4144-9785-ACD19E146FC1}" destId="{8402CF09-8461-471B-8B38-E7A9C30C5618}" srcOrd="9" destOrd="0" presId="urn:microsoft.com/office/officeart/2005/8/layout/list1"/>
    <dgm:cxn modelId="{BDE802D2-DFCB-4D3C-BB71-5E2642BE36E8}" type="presParOf" srcId="{31CA0F88-3895-4144-9785-ACD19E146FC1}" destId="{512D3265-042D-461A-A14B-32D858C53364}" srcOrd="10" destOrd="0" presId="urn:microsoft.com/office/officeart/2005/8/layout/list1"/>
    <dgm:cxn modelId="{EA516777-2F65-486F-A000-E64DF16A9FDB}" type="presParOf" srcId="{31CA0F88-3895-4144-9785-ACD19E146FC1}" destId="{FFFC7914-D17E-48D5-B73E-A79ED841E0A6}" srcOrd="11" destOrd="0" presId="urn:microsoft.com/office/officeart/2005/8/layout/list1"/>
    <dgm:cxn modelId="{96B2C5EA-EABD-4698-8984-31F785EB28F9}" type="presParOf" srcId="{31CA0F88-3895-4144-9785-ACD19E146FC1}" destId="{3AE7FF8B-F864-41C4-86ED-59B8992CBA60}" srcOrd="12" destOrd="0" presId="urn:microsoft.com/office/officeart/2005/8/layout/list1"/>
    <dgm:cxn modelId="{48E79B08-B130-4273-A01D-8865E114FFF5}" type="presParOf" srcId="{3AE7FF8B-F864-41C4-86ED-59B8992CBA60}" destId="{F37653B3-8E53-4879-9CC1-FC1870C4D347}" srcOrd="0" destOrd="0" presId="urn:microsoft.com/office/officeart/2005/8/layout/list1"/>
    <dgm:cxn modelId="{2FA35360-A789-4CEE-8E7F-45C29BD4322D}" type="presParOf" srcId="{3AE7FF8B-F864-41C4-86ED-59B8992CBA60}" destId="{29B993C6-52EB-4B33-8B33-6B6B7F486D1D}" srcOrd="1" destOrd="0" presId="urn:microsoft.com/office/officeart/2005/8/layout/list1"/>
    <dgm:cxn modelId="{185ABD43-7CA4-4F07-8704-F49E6999773F}" type="presParOf" srcId="{31CA0F88-3895-4144-9785-ACD19E146FC1}" destId="{D58DF378-0945-457C-AF12-EE105964B5D8}" srcOrd="13" destOrd="0" presId="urn:microsoft.com/office/officeart/2005/8/layout/list1"/>
    <dgm:cxn modelId="{21F98143-EA40-4A7F-AEFD-087DF7DB14E7}" type="presParOf" srcId="{31CA0F88-3895-4144-9785-ACD19E146FC1}" destId="{9BFC789B-D96D-4990-A40D-234B332620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E3A8-E66F-42EE-9851-102F32F594E2}">
      <dsp:nvSpPr>
        <dsp:cNvPr id="0" name=""/>
        <dsp:cNvSpPr/>
      </dsp:nvSpPr>
      <dsp:spPr>
        <a:xfrm>
          <a:off x="94631" y="876395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31" y="876395"/>
        <a:ext cx="5481042" cy="498276"/>
      </dsp:txXfrm>
    </dsp:sp>
    <dsp:sp modelId="{07F07E4E-87A7-458D-9BF5-25727DEFC1C3}">
      <dsp:nvSpPr>
        <dsp:cNvPr id="0" name=""/>
        <dsp:cNvSpPr/>
      </dsp:nvSpPr>
      <dsp:spPr>
        <a:xfrm>
          <a:off x="94631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0EDAA-116F-4E92-BA32-1C6540068D2A}">
      <dsp:nvSpPr>
        <dsp:cNvPr id="0" name=""/>
        <dsp:cNvSpPr/>
      </dsp:nvSpPr>
      <dsp:spPr>
        <a:xfrm>
          <a:off x="865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3AA37-740D-4560-8FAE-286BA2DACFA1}">
      <dsp:nvSpPr>
        <dsp:cNvPr id="0" name=""/>
        <dsp:cNvSpPr/>
      </dsp:nvSpPr>
      <dsp:spPr>
        <a:xfrm>
          <a:off x="1636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58421-9352-4E19-B1A1-2B6DAA5F1F6B}">
      <dsp:nvSpPr>
        <dsp:cNvPr id="0" name=""/>
        <dsp:cNvSpPr/>
      </dsp:nvSpPr>
      <dsp:spPr>
        <a:xfrm>
          <a:off x="2406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80BD7-34F4-42CF-B45D-3750AEE6CC97}">
      <dsp:nvSpPr>
        <dsp:cNvPr id="0" name=""/>
        <dsp:cNvSpPr/>
      </dsp:nvSpPr>
      <dsp:spPr>
        <a:xfrm>
          <a:off x="3177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B47F4-E276-4BA8-A1FE-DE45EBC81F19}">
      <dsp:nvSpPr>
        <dsp:cNvPr id="0" name=""/>
        <dsp:cNvSpPr/>
      </dsp:nvSpPr>
      <dsp:spPr>
        <a:xfrm>
          <a:off x="3947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57FD2-6B19-42D8-9F4F-96315D666F72}">
      <dsp:nvSpPr>
        <dsp:cNvPr id="0" name=""/>
        <dsp:cNvSpPr/>
      </dsp:nvSpPr>
      <dsp:spPr>
        <a:xfrm>
          <a:off x="4718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45223-15B0-4D79-BE3B-096232AA1411}">
      <dsp:nvSpPr>
        <dsp:cNvPr id="0" name=""/>
        <dsp:cNvSpPr/>
      </dsp:nvSpPr>
      <dsp:spPr>
        <a:xfrm>
          <a:off x="94631" y="1476172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1476172"/>
        <a:ext cx="5552295" cy="812006"/>
      </dsp:txXfrm>
    </dsp:sp>
    <dsp:sp modelId="{FC2EB89A-37A4-4A34-8DFA-BEC5C045AD92}">
      <dsp:nvSpPr>
        <dsp:cNvPr id="0" name=""/>
        <dsp:cNvSpPr/>
      </dsp:nvSpPr>
      <dsp:spPr>
        <a:xfrm>
          <a:off x="76215" y="2530854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5" y="2530854"/>
        <a:ext cx="5481042" cy="498276"/>
      </dsp:txXfrm>
    </dsp:sp>
    <dsp:sp modelId="{65BC0E45-7EF9-42D5-B075-3998D8C14188}">
      <dsp:nvSpPr>
        <dsp:cNvPr id="0" name=""/>
        <dsp:cNvSpPr/>
      </dsp:nvSpPr>
      <dsp:spPr>
        <a:xfrm>
          <a:off x="94631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BF395-74FD-4453-ADD2-55AC20FD5F86}">
      <dsp:nvSpPr>
        <dsp:cNvPr id="0" name=""/>
        <dsp:cNvSpPr/>
      </dsp:nvSpPr>
      <dsp:spPr>
        <a:xfrm>
          <a:off x="865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586C7-2F3C-4647-8BF6-3C16B86809C1}">
      <dsp:nvSpPr>
        <dsp:cNvPr id="0" name=""/>
        <dsp:cNvSpPr/>
      </dsp:nvSpPr>
      <dsp:spPr>
        <a:xfrm>
          <a:off x="1636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8BB66-DFA1-4302-AE49-C77F941A90D5}">
      <dsp:nvSpPr>
        <dsp:cNvPr id="0" name=""/>
        <dsp:cNvSpPr/>
      </dsp:nvSpPr>
      <dsp:spPr>
        <a:xfrm>
          <a:off x="2406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700BB-A46F-4EAF-AF07-DFD3657962FF}">
      <dsp:nvSpPr>
        <dsp:cNvPr id="0" name=""/>
        <dsp:cNvSpPr/>
      </dsp:nvSpPr>
      <dsp:spPr>
        <a:xfrm>
          <a:off x="3177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9DB1E-7B41-4610-BD98-60509DA7DC83}">
      <dsp:nvSpPr>
        <dsp:cNvPr id="0" name=""/>
        <dsp:cNvSpPr/>
      </dsp:nvSpPr>
      <dsp:spPr>
        <a:xfrm>
          <a:off x="3947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EC0-7CBF-4E86-8206-9A51FB58A385}">
      <dsp:nvSpPr>
        <dsp:cNvPr id="0" name=""/>
        <dsp:cNvSpPr/>
      </dsp:nvSpPr>
      <dsp:spPr>
        <a:xfrm>
          <a:off x="4718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EE274-BFCC-4E83-B2EC-E13D9940995A}">
      <dsp:nvSpPr>
        <dsp:cNvPr id="0" name=""/>
        <dsp:cNvSpPr/>
      </dsp:nvSpPr>
      <dsp:spPr>
        <a:xfrm>
          <a:off x="94631" y="3086897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3086897"/>
        <a:ext cx="5552295" cy="812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8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0DCC-BF3A-4C7A-9576-55D9B3125D85}">
      <dsp:nvSpPr>
        <dsp:cNvPr id="0" name=""/>
        <dsp:cNvSpPr/>
      </dsp:nvSpPr>
      <dsp:spPr>
        <a:xfrm rot="10800000">
          <a:off x="979782" y="0"/>
          <a:ext cx="5863372" cy="2207878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3613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1531751" y="0"/>
        <a:ext cx="5311403" cy="2207878"/>
      </dsp:txXfrm>
    </dsp:sp>
    <dsp:sp modelId="{05F059DD-A19E-44BC-AA50-A935EE1C49FD}">
      <dsp:nvSpPr>
        <dsp:cNvPr id="0" name=""/>
        <dsp:cNvSpPr/>
      </dsp:nvSpPr>
      <dsp:spPr>
        <a:xfrm>
          <a:off x="440241" y="2158"/>
          <a:ext cx="2207878" cy="2207878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399C-8486-4139-A00C-B781C4075566}">
      <dsp:nvSpPr>
        <dsp:cNvPr id="0" name=""/>
        <dsp:cNvSpPr/>
      </dsp:nvSpPr>
      <dsp:spPr>
        <a:xfrm>
          <a:off x="751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751" y="87944"/>
        <a:ext cx="1651992" cy="660796"/>
      </dsp:txXfrm>
    </dsp:sp>
    <dsp:sp modelId="{FB4BEB81-4D59-411B-899B-55E3C66F4AE0}">
      <dsp:nvSpPr>
        <dsp:cNvPr id="0" name=""/>
        <dsp:cNvSpPr/>
      </dsp:nvSpPr>
      <dsp:spPr>
        <a:xfrm>
          <a:off x="751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sp:txBody>
      <dsp:txXfrm>
        <a:off x="751" y="748741"/>
        <a:ext cx="1651992" cy="3227314"/>
      </dsp:txXfrm>
    </dsp:sp>
    <dsp:sp modelId="{95DEB5EB-00E0-4D77-8361-F00233231120}">
      <dsp:nvSpPr>
        <dsp:cNvPr id="0" name=""/>
        <dsp:cNvSpPr/>
      </dsp:nvSpPr>
      <dsp:spPr>
        <a:xfrm>
          <a:off x="1884022" y="87944"/>
          <a:ext cx="2327954" cy="660796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1884022" y="87944"/>
        <a:ext cx="2327954" cy="660796"/>
      </dsp:txXfrm>
    </dsp:sp>
    <dsp:sp modelId="{6AADBEEC-CF09-4249-A7FA-990A4DD926FB}">
      <dsp:nvSpPr>
        <dsp:cNvPr id="0" name=""/>
        <dsp:cNvSpPr/>
      </dsp:nvSpPr>
      <dsp:spPr>
        <a:xfrm>
          <a:off x="1884022" y="748741"/>
          <a:ext cx="2327954" cy="322731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884022" y="748741"/>
        <a:ext cx="2327954" cy="3227314"/>
      </dsp:txXfrm>
    </dsp:sp>
    <dsp:sp modelId="{E3D6CCEA-81E5-4D58-BA88-B636679948F7}">
      <dsp:nvSpPr>
        <dsp:cNvPr id="0" name=""/>
        <dsp:cNvSpPr/>
      </dsp:nvSpPr>
      <dsp:spPr>
        <a:xfrm>
          <a:off x="4443256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443256" y="87944"/>
        <a:ext cx="1651992" cy="660796"/>
      </dsp:txXfrm>
    </dsp:sp>
    <dsp:sp modelId="{C7B9D668-E7E9-49EE-979B-F3875EE9C248}">
      <dsp:nvSpPr>
        <dsp:cNvPr id="0" name=""/>
        <dsp:cNvSpPr/>
      </dsp:nvSpPr>
      <dsp:spPr>
        <a:xfrm>
          <a:off x="4443256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3256" y="748741"/>
        <a:ext cx="1651992" cy="32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2508885" y="1843659"/>
          <a:ext cx="2343644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7237" y="2179560"/>
        <a:ext cx="1566940" cy="1355308"/>
      </dsp:txXfrm>
    </dsp:sp>
    <dsp:sp modelId="{C7A83BE5-65DA-4631-81B8-81CDC1030828}">
      <dsp:nvSpPr>
        <dsp:cNvPr id="0" name=""/>
        <dsp:cNvSpPr/>
      </dsp:nvSpPr>
      <dsp:spPr>
        <a:xfrm>
          <a:off x="3976342" y="873823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2724813" y="0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sp:txBody>
      <dsp:txXfrm>
        <a:off x="3043059" y="275322"/>
        <a:ext cx="1283870" cy="1110706"/>
      </dsp:txXfrm>
    </dsp:sp>
    <dsp:sp modelId="{EB36E697-359C-4D8F-AA60-D3F15C047F1C}">
      <dsp:nvSpPr>
        <dsp:cNvPr id="0" name=""/>
        <dsp:cNvSpPr/>
      </dsp:nvSpPr>
      <dsp:spPr>
        <a:xfrm>
          <a:off x="5008435" y="229800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58CA-1E0F-4EF1-A56A-126868253459}">
      <dsp:nvSpPr>
        <dsp:cNvPr id="0" name=""/>
        <dsp:cNvSpPr/>
      </dsp:nvSpPr>
      <dsp:spPr>
        <a:xfrm>
          <a:off x="4486152" y="1021842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sp:txBody>
      <dsp:txXfrm>
        <a:off x="4804398" y="1297164"/>
        <a:ext cx="1283870" cy="1110706"/>
      </dsp:txXfrm>
    </dsp:sp>
    <dsp:sp modelId="{4FCB88DB-48CD-4497-AD5D-446733CFB23B}">
      <dsp:nvSpPr>
        <dsp:cNvPr id="0" name=""/>
        <dsp:cNvSpPr/>
      </dsp:nvSpPr>
      <dsp:spPr>
        <a:xfrm>
          <a:off x="4291271" y="390563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D382-7079-462D-AD6B-EE27AC82CFCC}">
      <dsp:nvSpPr>
        <dsp:cNvPr id="0" name=""/>
        <dsp:cNvSpPr/>
      </dsp:nvSpPr>
      <dsp:spPr>
        <a:xfrm>
          <a:off x="4486152" y="3030664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sp:txBody>
      <dsp:txXfrm>
        <a:off x="4804398" y="3305986"/>
        <a:ext cx="1283870" cy="1110706"/>
      </dsp:txXfrm>
    </dsp:sp>
    <dsp:sp modelId="{9D0C023C-D3B4-4FB6-B32E-CF55A7D44E76}">
      <dsp:nvSpPr>
        <dsp:cNvPr id="0" name=""/>
        <dsp:cNvSpPr/>
      </dsp:nvSpPr>
      <dsp:spPr>
        <a:xfrm>
          <a:off x="1017496" y="838205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sp:txBody>
      <dsp:txXfrm>
        <a:off x="1335742" y="1113527"/>
        <a:ext cx="1283870" cy="1110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512" y="1259974"/>
          <a:ext cx="2773526" cy="140828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96684" y="1498377"/>
          <a:ext cx="2526660" cy="182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sp:txBody>
      <dsp:txXfrm>
        <a:off x="550189" y="1551882"/>
        <a:ext cx="2419650" cy="1719802"/>
      </dsp:txXfrm>
    </dsp:sp>
    <dsp:sp modelId="{D8FBBC69-CAFA-4422-9BA6-D1E92CE3D450}">
      <dsp:nvSpPr>
        <dsp:cNvPr id="0" name=""/>
        <dsp:cNvSpPr/>
      </dsp:nvSpPr>
      <dsp:spPr>
        <a:xfrm>
          <a:off x="3203281" y="1188246"/>
          <a:ext cx="2760940" cy="123570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636651" y="1419321"/>
          <a:ext cx="2632416" cy="1950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93767" y="1476437"/>
        <a:ext cx="2518184" cy="1835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951" y="301528"/>
        <a:ext cx="50404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1206403"/>
        <a:ext cx="46080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44753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0076" y="2111278"/>
        <a:ext cx="44753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3016153"/>
        <a:ext cx="46080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54951" y="3921028"/>
        <a:ext cx="50404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5138228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18943" y="206688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206688"/>
        <a:ext cx="5030558" cy="413195"/>
      </dsp:txXfrm>
    </dsp:sp>
    <dsp:sp modelId="{7F3E34EB-E050-41BD-A68F-32CF678BFB51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693129" y="826844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826844"/>
        <a:ext cx="4656373" cy="413195"/>
      </dsp:txXfrm>
    </dsp:sp>
    <dsp:sp modelId="{189BBFB1-E06B-408A-8BDA-6076C13CBF73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8203-B831-45FD-ABA3-1AF66887ADA2}">
      <dsp:nvSpPr>
        <dsp:cNvPr id="0" name=""/>
        <dsp:cNvSpPr/>
      </dsp:nvSpPr>
      <dsp:spPr>
        <a:xfrm>
          <a:off x="898180" y="1446546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8180" y="1446546"/>
        <a:ext cx="4451322" cy="413195"/>
      </dsp:txXfrm>
    </dsp:sp>
    <dsp:sp modelId="{5C21CA67-B9A9-428A-A7AF-3E4D81FE4ECE}">
      <dsp:nvSpPr>
        <dsp:cNvPr id="0" name=""/>
        <dsp:cNvSpPr/>
      </dsp:nvSpPr>
      <dsp:spPr>
        <a:xfrm>
          <a:off x="639933" y="1394896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5DA1-F652-494A-A65C-19144FC7EE1A}">
      <dsp:nvSpPr>
        <dsp:cNvPr id="0" name=""/>
        <dsp:cNvSpPr/>
      </dsp:nvSpPr>
      <dsp:spPr>
        <a:xfrm>
          <a:off x="963651" y="2066702"/>
          <a:ext cx="4385851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sp:txBody>
      <dsp:txXfrm>
        <a:off x="963651" y="2066702"/>
        <a:ext cx="4385851" cy="413195"/>
      </dsp:txXfrm>
    </dsp:sp>
    <dsp:sp modelId="{E31E9712-5573-41DA-BD5E-24E7EF326FA1}">
      <dsp:nvSpPr>
        <dsp:cNvPr id="0" name=""/>
        <dsp:cNvSpPr/>
      </dsp:nvSpPr>
      <dsp:spPr>
        <a:xfrm>
          <a:off x="705404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39A8-D37B-42E5-A77B-28641D79BEC2}">
      <dsp:nvSpPr>
        <dsp:cNvPr id="0" name=""/>
        <dsp:cNvSpPr/>
      </dsp:nvSpPr>
      <dsp:spPr>
        <a:xfrm>
          <a:off x="898180" y="2686858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sp:txBody>
      <dsp:txXfrm>
        <a:off x="898180" y="2686858"/>
        <a:ext cx="4451322" cy="413195"/>
      </dsp:txXfrm>
    </dsp:sp>
    <dsp:sp modelId="{FD59F5EB-5EDE-4DC1-9F61-B04D53B9B8F2}">
      <dsp:nvSpPr>
        <dsp:cNvPr id="0" name=""/>
        <dsp:cNvSpPr/>
      </dsp:nvSpPr>
      <dsp:spPr>
        <a:xfrm>
          <a:off x="639933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35D7-AA6E-4E90-A6F2-E19AA7092CB5}">
      <dsp:nvSpPr>
        <dsp:cNvPr id="0" name=""/>
        <dsp:cNvSpPr/>
      </dsp:nvSpPr>
      <dsp:spPr>
        <a:xfrm>
          <a:off x="693129" y="3306560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3306560"/>
        <a:ext cx="4656373" cy="413195"/>
      </dsp:txXfrm>
    </dsp:sp>
    <dsp:sp modelId="{C36A1234-5D8D-4828-B01D-AD0CC37CA893}">
      <dsp:nvSpPr>
        <dsp:cNvPr id="0" name=""/>
        <dsp:cNvSpPr/>
      </dsp:nvSpPr>
      <dsp:spPr>
        <a:xfrm>
          <a:off x="434882" y="3254910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B2ADD-0C94-4326-9C24-127D97E648C1}">
      <dsp:nvSpPr>
        <dsp:cNvPr id="0" name=""/>
        <dsp:cNvSpPr/>
      </dsp:nvSpPr>
      <dsp:spPr>
        <a:xfrm>
          <a:off x="318943" y="3926716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3926716"/>
        <a:ext cx="5030558" cy="413195"/>
      </dsp:txXfrm>
    </dsp:sp>
    <dsp:sp modelId="{FCBC0A55-D5E0-4180-9503-8E287584317E}">
      <dsp:nvSpPr>
        <dsp:cNvPr id="0" name=""/>
        <dsp:cNvSpPr/>
      </dsp:nvSpPr>
      <dsp:spPr>
        <a:xfrm>
          <a:off x="60697" y="387506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1704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335280" y="88656"/>
          <a:ext cx="5319009" cy="10121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sp:txBody>
      <dsp:txXfrm>
        <a:off x="384689" y="138065"/>
        <a:ext cx="5220191" cy="913325"/>
      </dsp:txXfrm>
    </dsp:sp>
    <dsp:sp modelId="{31770ACF-81EA-4C41-BE61-84EB0D0DEE5D}">
      <dsp:nvSpPr>
        <dsp:cNvPr id="0" name=""/>
        <dsp:cNvSpPr/>
      </dsp:nvSpPr>
      <dsp:spPr>
        <a:xfrm>
          <a:off x="0" y="189640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44297-17BB-4550-8961-628DEBBB8D8E}">
      <dsp:nvSpPr>
        <dsp:cNvPr id="0" name=""/>
        <dsp:cNvSpPr/>
      </dsp:nvSpPr>
      <dsp:spPr>
        <a:xfrm>
          <a:off x="335280" y="1512640"/>
          <a:ext cx="4693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sp:txBody>
      <dsp:txXfrm>
        <a:off x="372747" y="1550107"/>
        <a:ext cx="4618986" cy="692586"/>
      </dsp:txXfrm>
    </dsp:sp>
    <dsp:sp modelId="{512D3265-042D-461A-A14B-32D858C53364}">
      <dsp:nvSpPr>
        <dsp:cNvPr id="0" name=""/>
        <dsp:cNvSpPr/>
      </dsp:nvSpPr>
      <dsp:spPr>
        <a:xfrm>
          <a:off x="0" y="3205616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284136" y="2662573"/>
          <a:ext cx="5375852" cy="897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27942" y="2706379"/>
        <a:ext cx="5288240" cy="809764"/>
      </dsp:txXfrm>
    </dsp:sp>
    <dsp:sp modelId="{9BFC789B-D96D-4990-A40D-234B33262004}">
      <dsp:nvSpPr>
        <dsp:cNvPr id="0" name=""/>
        <dsp:cNvSpPr/>
      </dsp:nvSpPr>
      <dsp:spPr>
        <a:xfrm>
          <a:off x="0" y="4590142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335280" y="4001216"/>
          <a:ext cx="5489492" cy="972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82763" y="4048699"/>
        <a:ext cx="5394526" cy="877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C02B9BA-6ED8-493C-9283-F60E706DD5D6}"/>
              </a:ext>
            </a:extLst>
          </p:cNvPr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3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14.xml"/><Relationship Id="rId26" Type="http://schemas.microsoft.com/office/2007/relationships/diagramDrawing" Target="../diagrams/drawing15.xml"/><Relationship Id="rId3" Type="http://schemas.openxmlformats.org/officeDocument/2006/relationships/diagramLayout" Target="../diagrams/layout11.xml"/><Relationship Id="rId21" Type="http://schemas.microsoft.com/office/2007/relationships/diagramDrawing" Target="../diagrams/drawing14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diagramData" Target="../diagrams/data14.xml"/><Relationship Id="rId25" Type="http://schemas.openxmlformats.org/officeDocument/2006/relationships/diagramColors" Target="../diagrams/colors15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24" Type="http://schemas.openxmlformats.org/officeDocument/2006/relationships/diagramQuickStyle" Target="../diagrams/quickStyle15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5.xml"/><Relationship Id="rId10" Type="http://schemas.openxmlformats.org/officeDocument/2006/relationships/diagramColors" Target="../diagrams/colors12.xml"/><Relationship Id="rId19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885876"/>
            <a:ext cx="34671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1676400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060139"/>
            <a:ext cx="876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3138" algn="ctr">
              <a:tabLst>
                <a:tab pos="7713663" algn="l"/>
                <a:tab pos="7947025" algn="l"/>
              </a:tabLs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 HAI NGƯỜI CHƠI QUA MẠNG LAN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8763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SVTH1  : TRẦN GIA HÂN 		- 17110133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SVTH2  : VÕ THỊ KIỀU DIỄM  - 17110109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GVPT: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TRẦN CÔNG TÚ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523" y="40519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622" y="1018329"/>
            <a:ext cx="556259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622" y="154154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0321"/>
            <a:ext cx="8814718" cy="368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3299602"/>
              </p:ext>
            </p:extLst>
          </p:nvPr>
        </p:nvGraphicFramePr>
        <p:xfrm>
          <a:off x="1592753" y="152400"/>
          <a:ext cx="6324600" cy="436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99B7D-64C0-48AE-8A32-0284BC6CE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79" y="3924712"/>
            <a:ext cx="3404841" cy="2408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58914"/>
            <a:ext cx="50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3A93B-9CA8-442B-A223-A43F18849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315200" cy="4322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4981533"/>
              </p:ext>
            </p:extLst>
          </p:nvPr>
        </p:nvGraphicFramePr>
        <p:xfrm>
          <a:off x="2514600" y="914400"/>
          <a:ext cx="5562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285" y="2667000"/>
            <a:ext cx="186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29619516"/>
              </p:ext>
            </p:extLst>
          </p:nvPr>
        </p:nvGraphicFramePr>
        <p:xfrm>
          <a:off x="2507153" y="1214274"/>
          <a:ext cx="5410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6647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37166"/>
            <a:ext cx="7353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79DF9F-58A8-4EF1-93EE-623B4F60DEAA}"/>
              </a:ext>
            </a:extLst>
          </p:cNvPr>
          <p:cNvSpPr/>
          <p:nvPr/>
        </p:nvSpPr>
        <p:spPr>
          <a:xfrm>
            <a:off x="3671753" y="640139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E5AC-791F-49B4-B45E-E3DAD8CC267B}"/>
              </a:ext>
            </a:extLst>
          </p:cNvPr>
          <p:cNvSpPr/>
          <p:nvPr/>
        </p:nvSpPr>
        <p:spPr>
          <a:xfrm>
            <a:off x="1202143" y="1563469"/>
            <a:ext cx="1960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BAEE-5585-4F05-A460-34AA19F84D9D}"/>
              </a:ext>
            </a:extLst>
          </p:cNvPr>
          <p:cNvSpPr txBox="1"/>
          <p:nvPr/>
        </p:nvSpPr>
        <p:spPr>
          <a:xfrm>
            <a:off x="1184309" y="2209800"/>
            <a:ext cx="7272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ô, ta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đó push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LIFO,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pull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về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A14F8-C269-4104-9842-1630B400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6" y="1412685"/>
            <a:ext cx="1914525" cy="4419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CF15EC-ADAD-4FE4-8E72-377C1C0245AF}"/>
              </a:ext>
            </a:extLst>
          </p:cNvPr>
          <p:cNvGrpSpPr/>
          <p:nvPr/>
        </p:nvGrpSpPr>
        <p:grpSpPr>
          <a:xfrm>
            <a:off x="5739401" y="2057400"/>
            <a:ext cx="2701070" cy="2009775"/>
            <a:chOff x="6308671" y="2057400"/>
            <a:chExt cx="2701070" cy="20097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AB839E-DEC3-41AC-8DE9-938A82162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2057400"/>
              <a:ext cx="2295525" cy="2009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6C0B09-A405-43CA-BFF3-E8CE6DB7A2A8}"/>
                </a:ext>
              </a:extLst>
            </p:cNvPr>
            <p:cNvSpPr txBox="1"/>
            <p:nvPr/>
          </p:nvSpPr>
          <p:spPr>
            <a:xfrm>
              <a:off x="6867592" y="3437819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(X1,Y1)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E9164F-58D7-46CD-B2E9-49CC1A7834CA}"/>
                </a:ext>
              </a:extLst>
            </p:cNvPr>
            <p:cNvSpPr txBox="1"/>
            <p:nvPr/>
          </p:nvSpPr>
          <p:spPr>
            <a:xfrm>
              <a:off x="6308671" y="2777243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(X2,Y2)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F8CAEB-9922-4987-B62E-B44E778AE81F}"/>
                </a:ext>
              </a:extLst>
            </p:cNvPr>
            <p:cNvSpPr txBox="1"/>
            <p:nvPr/>
          </p:nvSpPr>
          <p:spPr>
            <a:xfrm>
              <a:off x="7086600" y="2209800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(X3,Y3)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545658-B98C-4207-9B29-AFF43A2A8F2E}"/>
                </a:ext>
              </a:extLst>
            </p:cNvPr>
            <p:cNvSpPr txBox="1"/>
            <p:nvPr/>
          </p:nvSpPr>
          <p:spPr>
            <a:xfrm>
              <a:off x="8015355" y="2394466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(X4,Y4)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A69F63-87AF-4D5F-9005-752A0BB9442E}"/>
                </a:ext>
              </a:extLst>
            </p:cNvPr>
            <p:cNvSpPr txBox="1"/>
            <p:nvPr/>
          </p:nvSpPr>
          <p:spPr>
            <a:xfrm>
              <a:off x="8049222" y="3062287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(X5,Y5)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616F5DD-CD96-4C20-A229-F487B9CAF804}"/>
              </a:ext>
            </a:extLst>
          </p:cNvPr>
          <p:cNvSpPr/>
          <p:nvPr/>
        </p:nvSpPr>
        <p:spPr>
          <a:xfrm>
            <a:off x="2960589" y="3807151"/>
            <a:ext cx="2518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D1D7D0-8FA8-4448-A339-15664D99CCDB}"/>
              </a:ext>
            </a:extLst>
          </p:cNvPr>
          <p:cNvSpPr/>
          <p:nvPr/>
        </p:nvSpPr>
        <p:spPr>
          <a:xfrm>
            <a:off x="2578209" y="2640685"/>
            <a:ext cx="3283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FCD70D-BDF9-446F-97FB-7A672BF66834}"/>
              </a:ext>
            </a:extLst>
          </p:cNvPr>
          <p:cNvGrpSpPr/>
          <p:nvPr/>
        </p:nvGrpSpPr>
        <p:grpSpPr>
          <a:xfrm>
            <a:off x="2847975" y="533400"/>
            <a:ext cx="2352675" cy="5572125"/>
            <a:chOff x="2524125" y="472091"/>
            <a:chExt cx="2352675" cy="55721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E97-46C7-4779-BBD0-5DCD179C1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472091"/>
              <a:ext cx="2352675" cy="55721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75B7C1-306A-4F25-8F60-0CAF8CE6E868}"/>
                </a:ext>
              </a:extLst>
            </p:cNvPr>
            <p:cNvSpPr txBox="1"/>
            <p:nvPr/>
          </p:nvSpPr>
          <p:spPr>
            <a:xfrm>
              <a:off x="3099261" y="2733371"/>
              <a:ext cx="1079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(X5,Y5)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A6D9226-B4C7-47DB-A621-469CA1FFC300}"/>
              </a:ext>
            </a:extLst>
          </p:cNvPr>
          <p:cNvSpPr/>
          <p:nvPr/>
        </p:nvSpPr>
        <p:spPr>
          <a:xfrm>
            <a:off x="4652521" y="3167390"/>
            <a:ext cx="3842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>
            <a:extLst>
              <a:ext uri="{FF2B5EF4-FFF2-40B4-BE49-F238E27FC236}">
                <a16:creationId xmlns:a16="http://schemas.microsoft.com/office/drawing/2014/main" id="{5D57A53E-9DD7-44A6-82D3-D2CE8C0977DD}"/>
              </a:ext>
            </a:extLst>
          </p:cNvPr>
          <p:cNvSpPr/>
          <p:nvPr/>
        </p:nvSpPr>
        <p:spPr>
          <a:xfrm>
            <a:off x="6622262" y="2667000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5B2BE7-6AAF-4E81-9BA4-9A8704DB224E}"/>
              </a:ext>
            </a:extLst>
          </p:cNvPr>
          <p:cNvGrpSpPr/>
          <p:nvPr/>
        </p:nvGrpSpPr>
        <p:grpSpPr>
          <a:xfrm>
            <a:off x="1093286" y="2794680"/>
            <a:ext cx="2030914" cy="1262390"/>
            <a:chOff x="1093286" y="2794680"/>
            <a:chExt cx="2030914" cy="12623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8305FC-FEC8-4BC3-933F-6044350AA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6" y="2794680"/>
              <a:ext cx="2005571" cy="126239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367670-DE74-49BB-BC32-9EC60DE2D0F8}"/>
                </a:ext>
              </a:extLst>
            </p:cNvPr>
            <p:cNvSpPr/>
            <p:nvPr/>
          </p:nvSpPr>
          <p:spPr>
            <a:xfrm>
              <a:off x="1118629" y="2794680"/>
              <a:ext cx="2005571" cy="6343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Down 8">
            <a:extLst>
              <a:ext uri="{FF2B5EF4-FFF2-40B4-BE49-F238E27FC236}">
                <a16:creationId xmlns:a16="http://schemas.microsoft.com/office/drawing/2014/main" id="{100C42B0-499A-441E-857D-C20D5FBD1708}"/>
              </a:ext>
            </a:extLst>
          </p:cNvPr>
          <p:cNvSpPr/>
          <p:nvPr/>
        </p:nvSpPr>
        <p:spPr>
          <a:xfrm>
            <a:off x="6622262" y="3818718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FF2077-F982-482B-A9E0-B1564D851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32" y="684864"/>
            <a:ext cx="1432560" cy="17449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BAC23D-A455-4C45-98C3-3346B5281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8" y="4436030"/>
            <a:ext cx="1470660" cy="1424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49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DC190-C57F-4919-878D-92E5A15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1399B-AFA4-4C89-98BF-0CC0C4A1AEF0}"/>
              </a:ext>
            </a:extLst>
          </p:cNvPr>
          <p:cNvSpPr txBox="1"/>
          <p:nvPr/>
        </p:nvSpPr>
        <p:spPr>
          <a:xfrm>
            <a:off x="3830451" y="304800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5C05A-E8B8-4FFB-9955-CEB4D78FF56E}"/>
              </a:ext>
            </a:extLst>
          </p:cNvPr>
          <p:cNvSpPr txBox="1"/>
          <p:nvPr/>
        </p:nvSpPr>
        <p:spPr>
          <a:xfrm>
            <a:off x="1409700" y="1135797"/>
            <a:ext cx="659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 (Local Network Area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4E855-E8F3-4EAD-8844-A49BCCF4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5" y="3074789"/>
            <a:ext cx="4654550" cy="30786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772FF75-6081-4E6E-B806-528CAA465E15}"/>
              </a:ext>
            </a:extLst>
          </p:cNvPr>
          <p:cNvGrpSpPr/>
          <p:nvPr/>
        </p:nvGrpSpPr>
        <p:grpSpPr>
          <a:xfrm>
            <a:off x="1968059" y="695359"/>
            <a:ext cx="4931216" cy="2958730"/>
            <a:chOff x="1968059" y="1040746"/>
            <a:chExt cx="4931216" cy="29587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C41AF0-EC65-4249-B318-E29408B4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059" y="1040746"/>
              <a:ext cx="4931216" cy="29587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8764D8-9B3E-4FF0-A9D6-87282D18AD3D}"/>
                </a:ext>
              </a:extLst>
            </p:cNvPr>
            <p:cNvSpPr txBox="1"/>
            <p:nvPr/>
          </p:nvSpPr>
          <p:spPr>
            <a:xfrm>
              <a:off x="5995310" y="3349070"/>
              <a:ext cx="90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5F2BEC4-707B-4841-94B1-CC3EF5678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967050"/>
            <a:ext cx="5838825" cy="21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5BDD4-9365-4BAD-B313-7682BC92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463211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272166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093822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533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4106347"/>
              </p:ext>
            </p:extLst>
          </p:nvPr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665619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0064" y="1496616"/>
            <a:ext cx="35571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  <a:endParaRPr lang="en-US" sz="9600" b="1" cap="none" spc="0" dirty="0">
              <a:ln/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58" y="3128462"/>
            <a:ext cx="6217521" cy="371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36" y="3730644"/>
            <a:ext cx="6146471" cy="2289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94" y="3128462"/>
            <a:ext cx="5754289" cy="343417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5282584"/>
              </p:ext>
            </p:extLst>
          </p:nvPr>
        </p:nvGraphicFramePr>
        <p:xfrm>
          <a:off x="1371600" y="889575"/>
          <a:ext cx="67056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1547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23429C3-CB83-490E-ACCE-20AA1390C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723999"/>
              </p:ext>
            </p:extLst>
          </p:nvPr>
        </p:nvGraphicFramePr>
        <p:xfrm>
          <a:off x="1676400" y="712233"/>
          <a:ext cx="609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912" y="80888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8592259"/>
              </p:ext>
            </p:extLst>
          </p:nvPr>
        </p:nvGraphicFramePr>
        <p:xfrm>
          <a:off x="700435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18246913"/>
              </p:ext>
            </p:extLst>
          </p:nvPr>
        </p:nvGraphicFramePr>
        <p:xfrm>
          <a:off x="471834" y="2376246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3863518"/>
              </p:ext>
            </p:extLst>
          </p:nvPr>
        </p:nvGraphicFramePr>
        <p:xfrm>
          <a:off x="838199" y="2355224"/>
          <a:ext cx="7239000" cy="22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7D24D-D720-4E55-9A36-A6A2E3512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306247"/>
              </p:ext>
            </p:extLst>
          </p:nvPr>
        </p:nvGraphicFramePr>
        <p:xfrm>
          <a:off x="507547" y="2394807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2698A79-E32C-4699-BF1A-9863B251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36428"/>
              </p:ext>
            </p:extLst>
          </p:nvPr>
        </p:nvGraphicFramePr>
        <p:xfrm>
          <a:off x="638827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2734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9" grpId="0">
        <p:bldAsOne/>
      </p:bldGraphic>
      <p:bldGraphic spid="9" grpId="1">
        <p:bldAsOne/>
      </p:bldGraphic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63" y="2286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Cám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thầy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lắng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nghe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1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483366" y="642429"/>
            <a:ext cx="61772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1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18789" y="319955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42131" y="481439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6951" y="1651030"/>
            <a:ext cx="46979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353" y="5334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953393"/>
            <a:ext cx="1962150" cy="1962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 rot="20579450">
            <a:off x="1080586" y="1957699"/>
            <a:ext cx="4428353" cy="294260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loud Callout 2">
            <a:extLst>
              <a:ext uri="{FF2B5EF4-FFF2-40B4-BE49-F238E27FC236}">
                <a16:creationId xmlns:a16="http://schemas.microsoft.com/office/drawing/2014/main" id="{D08527D0-E3E6-4B66-84B6-6F99B5A052E8}"/>
              </a:ext>
            </a:extLst>
          </p:cNvPr>
          <p:cNvSpPr/>
          <p:nvPr/>
        </p:nvSpPr>
        <p:spPr>
          <a:xfrm rot="1364340">
            <a:off x="4268752" y="2830191"/>
            <a:ext cx="3958080" cy="270861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3276600" cy="3668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96" y="2938571"/>
            <a:ext cx="3327400" cy="3342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A3D6488-C030-46BA-852D-BF2DD24C71F3}"/>
              </a:ext>
            </a:extLst>
          </p:cNvPr>
          <p:cNvSpPr/>
          <p:nvPr/>
        </p:nvSpPr>
        <p:spPr>
          <a:xfrm flipV="1">
            <a:off x="3276599" y="4609834"/>
            <a:ext cx="1141379" cy="952766"/>
          </a:xfrm>
          <a:prstGeom prst="ben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1294210">
            <a:off x="4368052" y="667323"/>
            <a:ext cx="3635204" cy="281940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7252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0" y="648160"/>
            <a:ext cx="6629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do,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2223543"/>
              </p:ext>
            </p:extLst>
          </p:nvPr>
        </p:nvGraphicFramePr>
        <p:xfrm>
          <a:off x="1752600" y="2309906"/>
          <a:ext cx="5638800" cy="154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0948453"/>
              </p:ext>
            </p:extLst>
          </p:nvPr>
        </p:nvGraphicFramePr>
        <p:xfrm>
          <a:off x="1761565" y="4419600"/>
          <a:ext cx="562983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69E211-7380-4C30-B93F-71978F782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769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474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9071697"/>
              </p:ext>
            </p:extLst>
          </p:nvPr>
        </p:nvGraphicFramePr>
        <p:xfrm>
          <a:off x="114300" y="1063557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82025"/>
            <a:ext cx="49189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86882-2135-4268-B497-08B843897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30">
            <a:off x="6145643" y="3567870"/>
            <a:ext cx="1770757" cy="225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F4658-89E4-4052-8F41-7783BE7DA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73">
            <a:off x="5657040" y="838224"/>
            <a:ext cx="1695734" cy="1620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E916F-CB9B-4710-9632-9BD79C6FF4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9949">
            <a:off x="1145905" y="4580097"/>
            <a:ext cx="2098257" cy="1320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3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04925" y="1120385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63060" y="4127776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181863" y="1804739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026170" y="5172192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C0A59F-8054-4F4A-AEC4-79D186C7B497}"/>
              </a:ext>
            </a:extLst>
          </p:cNvPr>
          <p:cNvGrpSpPr/>
          <p:nvPr/>
        </p:nvGrpSpPr>
        <p:grpSpPr>
          <a:xfrm>
            <a:off x="939907" y="3282738"/>
            <a:ext cx="3914875" cy="1614487"/>
            <a:chOff x="4007278" y="2496762"/>
            <a:chExt cx="3914875" cy="1614487"/>
          </a:xfrm>
        </p:grpSpPr>
        <p:sp>
          <p:nvSpPr>
            <p:cNvPr id="3" name="Freeform 2"/>
            <p:cNvSpPr/>
            <p:nvPr/>
          </p:nvSpPr>
          <p:spPr>
            <a:xfrm>
              <a:off x="4007278" y="2496762"/>
              <a:ext cx="3586162" cy="1614487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704185"/>
                <a:gd name="connsiteY0" fmla="*/ 1006475 h 1006475"/>
                <a:gd name="connsiteX1" fmla="*/ 2200275 w 2704185"/>
                <a:gd name="connsiteY1" fmla="*/ 1006475 h 1006475"/>
                <a:gd name="connsiteX2" fmla="*/ 2679700 w 2704185"/>
                <a:gd name="connsiteY2" fmla="*/ 806450 h 1006475"/>
                <a:gd name="connsiteX3" fmla="*/ 2501900 w 2704185"/>
                <a:gd name="connsiteY3" fmla="*/ 396875 h 1006475"/>
                <a:gd name="connsiteX4" fmla="*/ 1666875 w 2704185"/>
                <a:gd name="connsiteY4" fmla="*/ 0 h 1006475"/>
                <a:gd name="connsiteX5" fmla="*/ 600075 w 2704185"/>
                <a:gd name="connsiteY5" fmla="*/ 25400 h 1006475"/>
                <a:gd name="connsiteX6" fmla="*/ 0 w 2704185"/>
                <a:gd name="connsiteY6" fmla="*/ 615950 h 1006475"/>
                <a:gd name="connsiteX7" fmla="*/ 123825 w 2704185"/>
                <a:gd name="connsiteY7" fmla="*/ 1006475 h 1006475"/>
                <a:gd name="connsiteX0" fmla="*/ 123825 w 2710992"/>
                <a:gd name="connsiteY0" fmla="*/ 1006475 h 1006475"/>
                <a:gd name="connsiteX1" fmla="*/ 2200275 w 2710992"/>
                <a:gd name="connsiteY1" fmla="*/ 1006475 h 1006475"/>
                <a:gd name="connsiteX2" fmla="*/ 2679700 w 2710992"/>
                <a:gd name="connsiteY2" fmla="*/ 806450 h 1006475"/>
                <a:gd name="connsiteX3" fmla="*/ 2501900 w 2710992"/>
                <a:gd name="connsiteY3" fmla="*/ 396875 h 1006475"/>
                <a:gd name="connsiteX4" fmla="*/ 1666875 w 2710992"/>
                <a:gd name="connsiteY4" fmla="*/ 0 h 1006475"/>
                <a:gd name="connsiteX5" fmla="*/ 600075 w 2710992"/>
                <a:gd name="connsiteY5" fmla="*/ 25400 h 1006475"/>
                <a:gd name="connsiteX6" fmla="*/ 0 w 2710992"/>
                <a:gd name="connsiteY6" fmla="*/ 615950 h 1006475"/>
                <a:gd name="connsiteX7" fmla="*/ 123825 w 2710992"/>
                <a:gd name="connsiteY7" fmla="*/ 1006475 h 1006475"/>
                <a:gd name="connsiteX0" fmla="*/ 123825 w 2710992"/>
                <a:gd name="connsiteY0" fmla="*/ 1006475 h 1006475"/>
                <a:gd name="connsiteX1" fmla="*/ 2200275 w 2710992"/>
                <a:gd name="connsiteY1" fmla="*/ 1006475 h 1006475"/>
                <a:gd name="connsiteX2" fmla="*/ 2679700 w 2710992"/>
                <a:gd name="connsiteY2" fmla="*/ 806450 h 1006475"/>
                <a:gd name="connsiteX3" fmla="*/ 2501900 w 2710992"/>
                <a:gd name="connsiteY3" fmla="*/ 396875 h 1006475"/>
                <a:gd name="connsiteX4" fmla="*/ 1666875 w 2710992"/>
                <a:gd name="connsiteY4" fmla="*/ 0 h 1006475"/>
                <a:gd name="connsiteX5" fmla="*/ 600075 w 2710992"/>
                <a:gd name="connsiteY5" fmla="*/ 25400 h 1006475"/>
                <a:gd name="connsiteX6" fmla="*/ 0 w 2710992"/>
                <a:gd name="connsiteY6" fmla="*/ 615950 h 1006475"/>
                <a:gd name="connsiteX7" fmla="*/ 123825 w 2710992"/>
                <a:gd name="connsiteY7" fmla="*/ 1006475 h 1006475"/>
                <a:gd name="connsiteX0" fmla="*/ 123825 w 2710992"/>
                <a:gd name="connsiteY0" fmla="*/ 1101363 h 1101363"/>
                <a:gd name="connsiteX1" fmla="*/ 2200275 w 2710992"/>
                <a:gd name="connsiteY1" fmla="*/ 1101363 h 1101363"/>
                <a:gd name="connsiteX2" fmla="*/ 2679700 w 2710992"/>
                <a:gd name="connsiteY2" fmla="*/ 901338 h 1101363"/>
                <a:gd name="connsiteX3" fmla="*/ 2501900 w 2710992"/>
                <a:gd name="connsiteY3" fmla="*/ 491763 h 1101363"/>
                <a:gd name="connsiteX4" fmla="*/ 1666875 w 2710992"/>
                <a:gd name="connsiteY4" fmla="*/ 94888 h 1101363"/>
                <a:gd name="connsiteX5" fmla="*/ 600075 w 2710992"/>
                <a:gd name="connsiteY5" fmla="*/ 120288 h 1101363"/>
                <a:gd name="connsiteX6" fmla="*/ 0 w 2710992"/>
                <a:gd name="connsiteY6" fmla="*/ 710838 h 1101363"/>
                <a:gd name="connsiteX7" fmla="*/ 123825 w 2710992"/>
                <a:gd name="connsiteY7" fmla="*/ 1101363 h 1101363"/>
                <a:gd name="connsiteX0" fmla="*/ 123825 w 2710992"/>
                <a:gd name="connsiteY0" fmla="*/ 1173121 h 1173121"/>
                <a:gd name="connsiteX1" fmla="*/ 2200275 w 2710992"/>
                <a:gd name="connsiteY1" fmla="*/ 1173121 h 1173121"/>
                <a:gd name="connsiteX2" fmla="*/ 2679700 w 2710992"/>
                <a:gd name="connsiteY2" fmla="*/ 973096 h 1173121"/>
                <a:gd name="connsiteX3" fmla="*/ 2501900 w 2710992"/>
                <a:gd name="connsiteY3" fmla="*/ 563521 h 1173121"/>
                <a:gd name="connsiteX4" fmla="*/ 1666875 w 2710992"/>
                <a:gd name="connsiteY4" fmla="*/ 166646 h 1173121"/>
                <a:gd name="connsiteX5" fmla="*/ 600075 w 2710992"/>
                <a:gd name="connsiteY5" fmla="*/ 192046 h 1173121"/>
                <a:gd name="connsiteX6" fmla="*/ 0 w 2710992"/>
                <a:gd name="connsiteY6" fmla="*/ 782596 h 1173121"/>
                <a:gd name="connsiteX7" fmla="*/ 123825 w 2710992"/>
                <a:gd name="connsiteY7" fmla="*/ 1173121 h 1173121"/>
                <a:gd name="connsiteX0" fmla="*/ 123825 w 2710992"/>
                <a:gd name="connsiteY0" fmla="*/ 1285704 h 1285704"/>
                <a:gd name="connsiteX1" fmla="*/ 2200275 w 2710992"/>
                <a:gd name="connsiteY1" fmla="*/ 1285704 h 1285704"/>
                <a:gd name="connsiteX2" fmla="*/ 2679700 w 2710992"/>
                <a:gd name="connsiteY2" fmla="*/ 1085679 h 1285704"/>
                <a:gd name="connsiteX3" fmla="*/ 2501900 w 2710992"/>
                <a:gd name="connsiteY3" fmla="*/ 676104 h 1285704"/>
                <a:gd name="connsiteX4" fmla="*/ 1666875 w 2710992"/>
                <a:gd name="connsiteY4" fmla="*/ 279229 h 1285704"/>
                <a:gd name="connsiteX5" fmla="*/ 600075 w 2710992"/>
                <a:gd name="connsiteY5" fmla="*/ 304629 h 1285704"/>
                <a:gd name="connsiteX6" fmla="*/ 0 w 2710992"/>
                <a:gd name="connsiteY6" fmla="*/ 895179 h 1285704"/>
                <a:gd name="connsiteX7" fmla="*/ 123825 w 2710992"/>
                <a:gd name="connsiteY7" fmla="*/ 1285704 h 1285704"/>
                <a:gd name="connsiteX0" fmla="*/ 123825 w 2710992"/>
                <a:gd name="connsiteY0" fmla="*/ 1285704 h 1285704"/>
                <a:gd name="connsiteX1" fmla="*/ 2200275 w 2710992"/>
                <a:gd name="connsiteY1" fmla="*/ 1285704 h 1285704"/>
                <a:gd name="connsiteX2" fmla="*/ 2679700 w 2710992"/>
                <a:gd name="connsiteY2" fmla="*/ 1085679 h 1285704"/>
                <a:gd name="connsiteX3" fmla="*/ 2501900 w 2710992"/>
                <a:gd name="connsiteY3" fmla="*/ 676104 h 1285704"/>
                <a:gd name="connsiteX4" fmla="*/ 1666875 w 2710992"/>
                <a:gd name="connsiteY4" fmla="*/ 279229 h 1285704"/>
                <a:gd name="connsiteX5" fmla="*/ 600075 w 2710992"/>
                <a:gd name="connsiteY5" fmla="*/ 304629 h 1285704"/>
                <a:gd name="connsiteX6" fmla="*/ 0 w 2710992"/>
                <a:gd name="connsiteY6" fmla="*/ 895179 h 1285704"/>
                <a:gd name="connsiteX7" fmla="*/ 123825 w 2710992"/>
                <a:gd name="connsiteY7" fmla="*/ 1285704 h 1285704"/>
                <a:gd name="connsiteX0" fmla="*/ 216585 w 2803752"/>
                <a:gd name="connsiteY0" fmla="*/ 1285704 h 1285704"/>
                <a:gd name="connsiteX1" fmla="*/ 2293035 w 2803752"/>
                <a:gd name="connsiteY1" fmla="*/ 1285704 h 1285704"/>
                <a:gd name="connsiteX2" fmla="*/ 2772460 w 2803752"/>
                <a:gd name="connsiteY2" fmla="*/ 1085679 h 1285704"/>
                <a:gd name="connsiteX3" fmla="*/ 2594660 w 2803752"/>
                <a:gd name="connsiteY3" fmla="*/ 676104 h 1285704"/>
                <a:gd name="connsiteX4" fmla="*/ 1759635 w 2803752"/>
                <a:gd name="connsiteY4" fmla="*/ 279229 h 1285704"/>
                <a:gd name="connsiteX5" fmla="*/ 692835 w 2803752"/>
                <a:gd name="connsiteY5" fmla="*/ 304629 h 1285704"/>
                <a:gd name="connsiteX6" fmla="*/ 92760 w 2803752"/>
                <a:gd name="connsiteY6" fmla="*/ 895179 h 1285704"/>
                <a:gd name="connsiteX7" fmla="*/ 216585 w 2803752"/>
                <a:gd name="connsiteY7" fmla="*/ 1285704 h 1285704"/>
                <a:gd name="connsiteX0" fmla="*/ 319131 w 2906298"/>
                <a:gd name="connsiteY0" fmla="*/ 1285704 h 1285704"/>
                <a:gd name="connsiteX1" fmla="*/ 2395581 w 2906298"/>
                <a:gd name="connsiteY1" fmla="*/ 1285704 h 1285704"/>
                <a:gd name="connsiteX2" fmla="*/ 2875006 w 2906298"/>
                <a:gd name="connsiteY2" fmla="*/ 1085679 h 1285704"/>
                <a:gd name="connsiteX3" fmla="*/ 2697206 w 2906298"/>
                <a:gd name="connsiteY3" fmla="*/ 676104 h 1285704"/>
                <a:gd name="connsiteX4" fmla="*/ 1862181 w 2906298"/>
                <a:gd name="connsiteY4" fmla="*/ 279229 h 1285704"/>
                <a:gd name="connsiteX5" fmla="*/ 795381 w 2906298"/>
                <a:gd name="connsiteY5" fmla="*/ 304629 h 1285704"/>
                <a:gd name="connsiteX6" fmla="*/ 195306 w 2906298"/>
                <a:gd name="connsiteY6" fmla="*/ 895179 h 1285704"/>
                <a:gd name="connsiteX7" fmla="*/ 319131 w 2906298"/>
                <a:gd name="connsiteY7" fmla="*/ 1285704 h 1285704"/>
                <a:gd name="connsiteX0" fmla="*/ 420994 w 3008161"/>
                <a:gd name="connsiteY0" fmla="*/ 1285704 h 1285704"/>
                <a:gd name="connsiteX1" fmla="*/ 2497444 w 3008161"/>
                <a:gd name="connsiteY1" fmla="*/ 1285704 h 1285704"/>
                <a:gd name="connsiteX2" fmla="*/ 2976869 w 3008161"/>
                <a:gd name="connsiteY2" fmla="*/ 1085679 h 1285704"/>
                <a:gd name="connsiteX3" fmla="*/ 2799069 w 3008161"/>
                <a:gd name="connsiteY3" fmla="*/ 676104 h 1285704"/>
                <a:gd name="connsiteX4" fmla="*/ 1964044 w 3008161"/>
                <a:gd name="connsiteY4" fmla="*/ 279229 h 1285704"/>
                <a:gd name="connsiteX5" fmla="*/ 897244 w 3008161"/>
                <a:gd name="connsiteY5" fmla="*/ 304629 h 1285704"/>
                <a:gd name="connsiteX6" fmla="*/ 297169 w 3008161"/>
                <a:gd name="connsiteY6" fmla="*/ 895179 h 1285704"/>
                <a:gd name="connsiteX7" fmla="*/ 420994 w 3008161"/>
                <a:gd name="connsiteY7" fmla="*/ 1285704 h 128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20620448">
              <a:off x="7552351" y="3445072"/>
              <a:ext cx="369802" cy="647785"/>
              <a:chOff x="2057400" y="2332412"/>
              <a:chExt cx="324766" cy="568896"/>
            </a:xfrm>
            <a:solidFill>
              <a:schemeClr val="accent3"/>
            </a:solidFill>
          </p:grpSpPr>
          <p:sp>
            <p:nvSpPr>
              <p:cNvPr id="64" name="Oval 63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4243388" y="3216160"/>
              <a:ext cx="33099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4843184" y="4841984"/>
            <a:ext cx="314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33069-9B32-4CF0-8E69-1E594240A1E7}"/>
              </a:ext>
            </a:extLst>
          </p:cNvPr>
          <p:cNvGrpSpPr/>
          <p:nvPr/>
        </p:nvGrpSpPr>
        <p:grpSpPr>
          <a:xfrm>
            <a:off x="4361251" y="1994569"/>
            <a:ext cx="3830978" cy="1716586"/>
            <a:chOff x="320675" y="3660105"/>
            <a:chExt cx="3830978" cy="1716586"/>
          </a:xfrm>
        </p:grpSpPr>
        <p:sp>
          <p:nvSpPr>
            <p:cNvPr id="6" name="Freeform 5"/>
            <p:cNvSpPr/>
            <p:nvPr/>
          </p:nvSpPr>
          <p:spPr>
            <a:xfrm>
              <a:off x="320675" y="3660105"/>
              <a:ext cx="3511887" cy="1716586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" fmla="*/ 366911 w 2430661"/>
                <a:gd name="connsiteY0" fmla="*/ 1203325 h 1203325"/>
                <a:gd name="connsiteX1" fmla="*/ 2179836 w 2430661"/>
                <a:gd name="connsiteY1" fmla="*/ 1203325 h 1203325"/>
                <a:gd name="connsiteX2" fmla="*/ 2430661 w 2430661"/>
                <a:gd name="connsiteY2" fmla="*/ 508000 h 1203325"/>
                <a:gd name="connsiteX3" fmla="*/ 2198886 w 2430661"/>
                <a:gd name="connsiteY3" fmla="*/ 349250 h 1203325"/>
                <a:gd name="connsiteX4" fmla="*/ 1973461 w 2430661"/>
                <a:gd name="connsiteY4" fmla="*/ 123825 h 1203325"/>
                <a:gd name="connsiteX5" fmla="*/ 1544836 w 2430661"/>
                <a:gd name="connsiteY5" fmla="*/ 0 h 1203325"/>
                <a:gd name="connsiteX6" fmla="*/ 1046361 w 2430661"/>
                <a:gd name="connsiteY6" fmla="*/ 31750 h 1203325"/>
                <a:gd name="connsiteX7" fmla="*/ 760611 w 2430661"/>
                <a:gd name="connsiteY7" fmla="*/ 177800 h 1203325"/>
                <a:gd name="connsiteX8" fmla="*/ 109736 w 2430661"/>
                <a:gd name="connsiteY8" fmla="*/ 415925 h 1203325"/>
                <a:gd name="connsiteX9" fmla="*/ 192286 w 2430661"/>
                <a:gd name="connsiteY9" fmla="*/ 1111250 h 1203325"/>
                <a:gd name="connsiteX10" fmla="*/ 366911 w 2430661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23825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10965 h 1210965"/>
                <a:gd name="connsiteX1" fmla="*/ 2236737 w 2487562"/>
                <a:gd name="connsiteY1" fmla="*/ 1210965 h 1210965"/>
                <a:gd name="connsiteX2" fmla="*/ 2487562 w 2487562"/>
                <a:gd name="connsiteY2" fmla="*/ 515640 h 1210965"/>
                <a:gd name="connsiteX3" fmla="*/ 2255787 w 2487562"/>
                <a:gd name="connsiteY3" fmla="*/ 356890 h 1210965"/>
                <a:gd name="connsiteX4" fmla="*/ 2030362 w 2487562"/>
                <a:gd name="connsiteY4" fmla="*/ 131465 h 1210965"/>
                <a:gd name="connsiteX5" fmla="*/ 1601737 w 2487562"/>
                <a:gd name="connsiteY5" fmla="*/ 7640 h 1210965"/>
                <a:gd name="connsiteX6" fmla="*/ 1103262 w 2487562"/>
                <a:gd name="connsiteY6" fmla="*/ 39390 h 1210965"/>
                <a:gd name="connsiteX7" fmla="*/ 817512 w 2487562"/>
                <a:gd name="connsiteY7" fmla="*/ 131465 h 1210965"/>
                <a:gd name="connsiteX8" fmla="*/ 166637 w 2487562"/>
                <a:gd name="connsiteY8" fmla="*/ 423565 h 1210965"/>
                <a:gd name="connsiteX9" fmla="*/ 249187 w 2487562"/>
                <a:gd name="connsiteY9" fmla="*/ 1118890 h 1210965"/>
                <a:gd name="connsiteX10" fmla="*/ 423812 w 2487562"/>
                <a:gd name="connsiteY10" fmla="*/ 1210965 h 1210965"/>
                <a:gd name="connsiteX0" fmla="*/ 423812 w 2487562"/>
                <a:gd name="connsiteY0" fmla="*/ 1224763 h 1224763"/>
                <a:gd name="connsiteX1" fmla="*/ 2236737 w 2487562"/>
                <a:gd name="connsiteY1" fmla="*/ 1224763 h 1224763"/>
                <a:gd name="connsiteX2" fmla="*/ 2487562 w 2487562"/>
                <a:gd name="connsiteY2" fmla="*/ 529438 h 1224763"/>
                <a:gd name="connsiteX3" fmla="*/ 2255787 w 2487562"/>
                <a:gd name="connsiteY3" fmla="*/ 370688 h 1224763"/>
                <a:gd name="connsiteX4" fmla="*/ 2030362 w 2487562"/>
                <a:gd name="connsiteY4" fmla="*/ 145263 h 1224763"/>
                <a:gd name="connsiteX5" fmla="*/ 1601737 w 2487562"/>
                <a:gd name="connsiteY5" fmla="*/ 21438 h 1224763"/>
                <a:gd name="connsiteX6" fmla="*/ 1112787 w 2487562"/>
                <a:gd name="connsiteY6" fmla="*/ 30963 h 1224763"/>
                <a:gd name="connsiteX7" fmla="*/ 817512 w 2487562"/>
                <a:gd name="connsiteY7" fmla="*/ 145263 h 1224763"/>
                <a:gd name="connsiteX8" fmla="*/ 166637 w 2487562"/>
                <a:gd name="connsiteY8" fmla="*/ 437363 h 1224763"/>
                <a:gd name="connsiteX9" fmla="*/ 249187 w 2487562"/>
                <a:gd name="connsiteY9" fmla="*/ 1132688 h 1224763"/>
                <a:gd name="connsiteX10" fmla="*/ 423812 w 2487562"/>
                <a:gd name="connsiteY10" fmla="*/ 1224763 h 1224763"/>
                <a:gd name="connsiteX0" fmla="*/ 423812 w 2487562"/>
                <a:gd name="connsiteY0" fmla="*/ 1276040 h 1276040"/>
                <a:gd name="connsiteX1" fmla="*/ 2236737 w 2487562"/>
                <a:gd name="connsiteY1" fmla="*/ 1276040 h 1276040"/>
                <a:gd name="connsiteX2" fmla="*/ 2487562 w 2487562"/>
                <a:gd name="connsiteY2" fmla="*/ 580715 h 1276040"/>
                <a:gd name="connsiteX3" fmla="*/ 2255787 w 2487562"/>
                <a:gd name="connsiteY3" fmla="*/ 421965 h 1276040"/>
                <a:gd name="connsiteX4" fmla="*/ 2030362 w 2487562"/>
                <a:gd name="connsiteY4" fmla="*/ 196540 h 1276040"/>
                <a:gd name="connsiteX5" fmla="*/ 1601737 w 2487562"/>
                <a:gd name="connsiteY5" fmla="*/ 72715 h 1276040"/>
                <a:gd name="connsiteX6" fmla="*/ 1112787 w 2487562"/>
                <a:gd name="connsiteY6" fmla="*/ 82240 h 1276040"/>
                <a:gd name="connsiteX7" fmla="*/ 817512 w 2487562"/>
                <a:gd name="connsiteY7" fmla="*/ 196540 h 1276040"/>
                <a:gd name="connsiteX8" fmla="*/ 166637 w 2487562"/>
                <a:gd name="connsiteY8" fmla="*/ 488640 h 1276040"/>
                <a:gd name="connsiteX9" fmla="*/ 249187 w 2487562"/>
                <a:gd name="connsiteY9" fmla="*/ 1183965 h 1276040"/>
                <a:gd name="connsiteX10" fmla="*/ 423812 w 2487562"/>
                <a:gd name="connsiteY10" fmla="*/ 1276040 h 1276040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8256"/>
                <a:gd name="connsiteY0" fmla="*/ 1359584 h 1359584"/>
                <a:gd name="connsiteX1" fmla="*/ 2236737 w 2488256"/>
                <a:gd name="connsiteY1" fmla="*/ 1359584 h 1359584"/>
                <a:gd name="connsiteX2" fmla="*/ 2487562 w 2488256"/>
                <a:gd name="connsiteY2" fmla="*/ 664259 h 1359584"/>
                <a:gd name="connsiteX3" fmla="*/ 2255787 w 2488256"/>
                <a:gd name="connsiteY3" fmla="*/ 505509 h 1359584"/>
                <a:gd name="connsiteX4" fmla="*/ 2030362 w 2488256"/>
                <a:gd name="connsiteY4" fmla="*/ 280084 h 1359584"/>
                <a:gd name="connsiteX5" fmla="*/ 1601737 w 2488256"/>
                <a:gd name="connsiteY5" fmla="*/ 156259 h 1359584"/>
                <a:gd name="connsiteX6" fmla="*/ 1112787 w 2488256"/>
                <a:gd name="connsiteY6" fmla="*/ 165784 h 1359584"/>
                <a:gd name="connsiteX7" fmla="*/ 817512 w 2488256"/>
                <a:gd name="connsiteY7" fmla="*/ 280084 h 1359584"/>
                <a:gd name="connsiteX8" fmla="*/ 166637 w 2488256"/>
                <a:gd name="connsiteY8" fmla="*/ 572184 h 1359584"/>
                <a:gd name="connsiteX9" fmla="*/ 249187 w 2488256"/>
                <a:gd name="connsiteY9" fmla="*/ 1267509 h 1359584"/>
                <a:gd name="connsiteX10" fmla="*/ 423812 w 2488256"/>
                <a:gd name="connsiteY10" fmla="*/ 1359584 h 1359584"/>
                <a:gd name="connsiteX0" fmla="*/ 423812 w 2613718"/>
                <a:gd name="connsiteY0" fmla="*/ 1359584 h 1359584"/>
                <a:gd name="connsiteX1" fmla="*/ 2236737 w 2613718"/>
                <a:gd name="connsiteY1" fmla="*/ 1359584 h 1359584"/>
                <a:gd name="connsiteX2" fmla="*/ 2487562 w 2613718"/>
                <a:gd name="connsiteY2" fmla="*/ 664259 h 1359584"/>
                <a:gd name="connsiteX3" fmla="*/ 2255787 w 2613718"/>
                <a:gd name="connsiteY3" fmla="*/ 505509 h 1359584"/>
                <a:gd name="connsiteX4" fmla="*/ 2030362 w 2613718"/>
                <a:gd name="connsiteY4" fmla="*/ 280084 h 1359584"/>
                <a:gd name="connsiteX5" fmla="*/ 1601737 w 2613718"/>
                <a:gd name="connsiteY5" fmla="*/ 156259 h 1359584"/>
                <a:gd name="connsiteX6" fmla="*/ 1112787 w 2613718"/>
                <a:gd name="connsiteY6" fmla="*/ 165784 h 1359584"/>
                <a:gd name="connsiteX7" fmla="*/ 817512 w 2613718"/>
                <a:gd name="connsiteY7" fmla="*/ 280084 h 1359584"/>
                <a:gd name="connsiteX8" fmla="*/ 166637 w 2613718"/>
                <a:gd name="connsiteY8" fmla="*/ 572184 h 1359584"/>
                <a:gd name="connsiteX9" fmla="*/ 249187 w 2613718"/>
                <a:gd name="connsiteY9" fmla="*/ 1267509 h 1359584"/>
                <a:gd name="connsiteX10" fmla="*/ 423812 w 2613718"/>
                <a:gd name="connsiteY10" fmla="*/ 1359584 h 1359584"/>
                <a:gd name="connsiteX0" fmla="*/ 423812 w 2679088"/>
                <a:gd name="connsiteY0" fmla="*/ 1359584 h 1359584"/>
                <a:gd name="connsiteX1" fmla="*/ 2236737 w 2679088"/>
                <a:gd name="connsiteY1" fmla="*/ 1359584 h 1359584"/>
                <a:gd name="connsiteX2" fmla="*/ 2487562 w 2679088"/>
                <a:gd name="connsiteY2" fmla="*/ 664259 h 1359584"/>
                <a:gd name="connsiteX3" fmla="*/ 2255787 w 2679088"/>
                <a:gd name="connsiteY3" fmla="*/ 505509 h 1359584"/>
                <a:gd name="connsiteX4" fmla="*/ 2030362 w 2679088"/>
                <a:gd name="connsiteY4" fmla="*/ 280084 h 1359584"/>
                <a:gd name="connsiteX5" fmla="*/ 1601737 w 2679088"/>
                <a:gd name="connsiteY5" fmla="*/ 156259 h 1359584"/>
                <a:gd name="connsiteX6" fmla="*/ 1112787 w 2679088"/>
                <a:gd name="connsiteY6" fmla="*/ 165784 h 1359584"/>
                <a:gd name="connsiteX7" fmla="*/ 817512 w 2679088"/>
                <a:gd name="connsiteY7" fmla="*/ 280084 h 1359584"/>
                <a:gd name="connsiteX8" fmla="*/ 166637 w 2679088"/>
                <a:gd name="connsiteY8" fmla="*/ 572184 h 1359584"/>
                <a:gd name="connsiteX9" fmla="*/ 249187 w 2679088"/>
                <a:gd name="connsiteY9" fmla="*/ 1267509 h 1359584"/>
                <a:gd name="connsiteX10" fmla="*/ 423812 w 2679088"/>
                <a:gd name="connsiteY10" fmla="*/ 1359584 h 135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1164505">
              <a:off x="3781851" y="4708140"/>
              <a:ext cx="369802" cy="647785"/>
              <a:chOff x="2057400" y="2332412"/>
              <a:chExt cx="324766" cy="568896"/>
            </a:xfrm>
            <a:solidFill>
              <a:schemeClr val="accent2"/>
            </a:solidFill>
          </p:grpSpPr>
          <p:sp>
            <p:nvSpPr>
              <p:cNvPr id="87" name="Oval 86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27690" y="4483321"/>
              <a:ext cx="34804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7203" y="445227"/>
            <a:ext cx="8492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203" grpId="0"/>
      <p:bldP spid="820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1800" y="609600"/>
            <a:ext cx="3200400" cy="612775"/>
          </a:xfrm>
        </p:spPr>
        <p:txBody>
          <a:bodyPr>
            <a:normAutofit/>
          </a:bodyPr>
          <a:lstStyle/>
          <a:p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69425"/>
            <a:ext cx="69342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B14DA-2CE4-472E-8ACF-0CDE590F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95" y="2667000"/>
            <a:ext cx="3414409" cy="3346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6BE93-500C-4AC2-A28F-2129C332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0" y="2133600"/>
            <a:ext cx="4066162" cy="368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0B3BE-AF77-4679-8B32-987475F22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6" y="604392"/>
            <a:ext cx="2137572" cy="24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9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1795</TotalTime>
  <Words>718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Times New Roman</vt:lpstr>
      <vt:lpstr>Wingdings</vt:lpstr>
      <vt:lpstr>Retrospect</vt:lpstr>
      <vt:lpstr>BÁO CÁO ĐỒ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Gia Hân</cp:lastModifiedBy>
  <cp:revision>188</cp:revision>
  <dcterms:created xsi:type="dcterms:W3CDTF">2014-05-08T07:15:53Z</dcterms:created>
  <dcterms:modified xsi:type="dcterms:W3CDTF">2019-11-10T14:17:10Z</dcterms:modified>
</cp:coreProperties>
</file>